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3" r:id="rId2"/>
  </p:sldMasterIdLst>
  <p:notesMasterIdLst>
    <p:notesMasterId r:id="rId9"/>
  </p:notesMasterIdLst>
  <p:handoutMasterIdLst>
    <p:handoutMasterId r:id="rId10"/>
  </p:handoutMasterIdLst>
  <p:sldIdLst>
    <p:sldId id="320" r:id="rId3"/>
    <p:sldId id="321" r:id="rId4"/>
    <p:sldId id="322" r:id="rId5"/>
    <p:sldId id="324" r:id="rId6"/>
    <p:sldId id="325" r:id="rId7"/>
    <p:sldId id="318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 varScale="1">
        <p:scale>
          <a:sx n="124" d="100"/>
          <a:sy n="124" d="100"/>
        </p:scale>
        <p:origin x="-14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2016/4/28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33382" y="643778"/>
            <a:ext cx="8856984" cy="609759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1175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2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5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5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0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E97B707-22D4-4B06-9A8A-89EF284804D8}" type="datetimeFigureOut">
              <a:rPr lang="zh-CN" altLang="en-US" smtClean="0"/>
              <a:pPr>
                <a:defRPr/>
              </a:pPr>
              <a:t>2016/4/28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F49717-76DA-4DAA-9161-16E5D566D94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62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7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37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0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5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0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5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35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983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4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11560" y="2327697"/>
            <a:ext cx="7837988" cy="3045519"/>
            <a:chOff x="539552" y="1868011"/>
            <a:chExt cx="8301308" cy="3225546"/>
          </a:xfrm>
        </p:grpSpPr>
        <p:sp>
          <p:nvSpPr>
            <p:cNvPr id="3" name="文本框 31"/>
            <p:cNvSpPr txBox="1"/>
            <p:nvPr/>
          </p:nvSpPr>
          <p:spPr>
            <a:xfrm>
              <a:off x="628571" y="3233210"/>
              <a:ext cx="1666249" cy="380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文本框 33"/>
            <p:cNvSpPr txBox="1"/>
            <p:nvPr/>
          </p:nvSpPr>
          <p:spPr>
            <a:xfrm>
              <a:off x="2876034" y="4088864"/>
              <a:ext cx="1666249" cy="380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35"/>
            <p:cNvSpPr txBox="1"/>
            <p:nvPr/>
          </p:nvSpPr>
          <p:spPr>
            <a:xfrm>
              <a:off x="5080869" y="3233210"/>
              <a:ext cx="1666249" cy="380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37"/>
            <p:cNvSpPr txBox="1"/>
            <p:nvPr/>
          </p:nvSpPr>
          <p:spPr>
            <a:xfrm>
              <a:off x="7174611" y="4088864"/>
              <a:ext cx="1666249" cy="380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045571" y="2723665"/>
              <a:ext cx="1196276" cy="1196274"/>
              <a:chOff x="4315518" y="2723665"/>
              <a:chExt cx="1196276" cy="1196274"/>
            </a:xfrm>
          </p:grpSpPr>
          <p:sp>
            <p:nvSpPr>
              <p:cNvPr id="38" name="Teardrop 40"/>
              <p:cNvSpPr/>
              <p:nvPr/>
            </p:nvSpPr>
            <p:spPr>
              <a:xfrm>
                <a:off x="4315518" y="2723665"/>
                <a:ext cx="1196276" cy="1196274"/>
              </a:xfrm>
              <a:prstGeom prst="teardrop">
                <a:avLst/>
              </a:prstGeom>
              <a:noFill/>
              <a:ln w="57150">
                <a:solidFill>
                  <a:srgbClr val="F8D35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/>
              </a:p>
            </p:txBody>
          </p:sp>
          <p:grpSp>
            <p:nvGrpSpPr>
              <p:cNvPr id="39" name="Group 80"/>
              <p:cNvGrpSpPr>
                <a:grpSpLocks noChangeAspect="1"/>
              </p:cNvGrpSpPr>
              <p:nvPr/>
            </p:nvGrpSpPr>
            <p:grpSpPr bwMode="auto">
              <a:xfrm>
                <a:off x="4674224" y="2892590"/>
                <a:ext cx="610129" cy="647440"/>
                <a:chOff x="4738" y="3130"/>
                <a:chExt cx="551" cy="590"/>
              </a:xfrm>
              <a:solidFill>
                <a:schemeClr val="bg1"/>
              </a:solidFill>
            </p:grpSpPr>
            <p:sp>
              <p:nvSpPr>
                <p:cNvPr id="40" name="Freeform 81"/>
                <p:cNvSpPr>
                  <a:spLocks/>
                </p:cNvSpPr>
                <p:nvPr/>
              </p:nvSpPr>
              <p:spPr bwMode="auto">
                <a:xfrm>
                  <a:off x="4738" y="3376"/>
                  <a:ext cx="307" cy="344"/>
                </a:xfrm>
                <a:custGeom>
                  <a:avLst/>
                  <a:gdLst>
                    <a:gd name="T0" fmla="*/ 106 w 128"/>
                    <a:gd name="T1" fmla="*/ 144 h 144"/>
                    <a:gd name="T2" fmla="*/ 12 w 128"/>
                    <a:gd name="T3" fmla="*/ 144 h 144"/>
                    <a:gd name="T4" fmla="*/ 12 w 128"/>
                    <a:gd name="T5" fmla="*/ 14 h 144"/>
                    <a:gd name="T6" fmla="*/ 0 w 128"/>
                    <a:gd name="T7" fmla="*/ 14 h 144"/>
                    <a:gd name="T8" fmla="*/ 0 w 128"/>
                    <a:gd name="T9" fmla="*/ 0 h 144"/>
                    <a:gd name="T10" fmla="*/ 128 w 128"/>
                    <a:gd name="T11" fmla="*/ 0 h 144"/>
                    <a:gd name="T12" fmla="*/ 128 w 128"/>
                    <a:gd name="T13" fmla="*/ 14 h 144"/>
                    <a:gd name="T14" fmla="*/ 106 w 128"/>
                    <a:gd name="T15" fmla="*/ 14 h 144"/>
                    <a:gd name="T16" fmla="*/ 106 w 128"/>
                    <a:gd name="T1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8" h="144">
                      <a:moveTo>
                        <a:pt x="106" y="144"/>
                      </a:moveTo>
                      <a:cubicBezTo>
                        <a:pt x="74" y="144"/>
                        <a:pt x="43" y="144"/>
                        <a:pt x="12" y="144"/>
                      </a:cubicBezTo>
                      <a:cubicBezTo>
                        <a:pt x="12" y="100"/>
                        <a:pt x="12" y="57"/>
                        <a:pt x="12" y="14"/>
                      </a:cubicBezTo>
                      <a:cubicBezTo>
                        <a:pt x="8" y="14"/>
                        <a:pt x="4" y="14"/>
                        <a:pt x="0" y="14"/>
                      </a:cubicBezTo>
                      <a:cubicBezTo>
                        <a:pt x="0" y="9"/>
                        <a:pt x="0" y="4"/>
                        <a:pt x="0" y="0"/>
                      </a:cubicBezTo>
                      <a:cubicBezTo>
                        <a:pt x="43" y="0"/>
                        <a:pt x="85" y="0"/>
                        <a:pt x="128" y="0"/>
                      </a:cubicBezTo>
                      <a:cubicBezTo>
                        <a:pt x="128" y="4"/>
                        <a:pt x="128" y="9"/>
                        <a:pt x="128" y="14"/>
                      </a:cubicBezTo>
                      <a:cubicBezTo>
                        <a:pt x="121" y="14"/>
                        <a:pt x="114" y="14"/>
                        <a:pt x="106" y="14"/>
                      </a:cubicBezTo>
                      <a:cubicBezTo>
                        <a:pt x="106" y="57"/>
                        <a:pt x="106" y="100"/>
                        <a:pt x="106" y="1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41" name="Freeform 82"/>
                <p:cNvSpPr>
                  <a:spLocks/>
                </p:cNvSpPr>
                <p:nvPr/>
              </p:nvSpPr>
              <p:spPr bwMode="auto">
                <a:xfrm>
                  <a:off x="4940" y="3216"/>
                  <a:ext cx="313" cy="504"/>
                </a:xfrm>
                <a:custGeom>
                  <a:avLst/>
                  <a:gdLst>
                    <a:gd name="T0" fmla="*/ 0 w 131"/>
                    <a:gd name="T1" fmla="*/ 19 h 211"/>
                    <a:gd name="T2" fmla="*/ 18 w 131"/>
                    <a:gd name="T3" fmla="*/ 0 h 211"/>
                    <a:gd name="T4" fmla="*/ 51 w 131"/>
                    <a:gd name="T5" fmla="*/ 30 h 211"/>
                    <a:gd name="T6" fmla="*/ 48 w 131"/>
                    <a:gd name="T7" fmla="*/ 33 h 211"/>
                    <a:gd name="T8" fmla="*/ 50 w 131"/>
                    <a:gd name="T9" fmla="*/ 36 h 211"/>
                    <a:gd name="T10" fmla="*/ 46 w 131"/>
                    <a:gd name="T11" fmla="*/ 39 h 211"/>
                    <a:gd name="T12" fmla="*/ 60 w 131"/>
                    <a:gd name="T13" fmla="*/ 41 h 211"/>
                    <a:gd name="T14" fmla="*/ 89 w 131"/>
                    <a:gd name="T15" fmla="*/ 35 h 211"/>
                    <a:gd name="T16" fmla="*/ 96 w 131"/>
                    <a:gd name="T17" fmla="*/ 26 h 211"/>
                    <a:gd name="T18" fmla="*/ 115 w 131"/>
                    <a:gd name="T19" fmla="*/ 15 h 211"/>
                    <a:gd name="T20" fmla="*/ 131 w 131"/>
                    <a:gd name="T21" fmla="*/ 30 h 211"/>
                    <a:gd name="T22" fmla="*/ 131 w 131"/>
                    <a:gd name="T23" fmla="*/ 33 h 211"/>
                    <a:gd name="T24" fmla="*/ 122 w 131"/>
                    <a:gd name="T25" fmla="*/ 109 h 211"/>
                    <a:gd name="T26" fmla="*/ 119 w 131"/>
                    <a:gd name="T27" fmla="*/ 122 h 211"/>
                    <a:gd name="T28" fmla="*/ 110 w 131"/>
                    <a:gd name="T29" fmla="*/ 132 h 211"/>
                    <a:gd name="T30" fmla="*/ 57 w 131"/>
                    <a:gd name="T31" fmla="*/ 140 h 211"/>
                    <a:gd name="T32" fmla="*/ 56 w 131"/>
                    <a:gd name="T33" fmla="*/ 140 h 211"/>
                    <a:gd name="T34" fmla="*/ 55 w 131"/>
                    <a:gd name="T35" fmla="*/ 140 h 211"/>
                    <a:gd name="T36" fmla="*/ 55 w 131"/>
                    <a:gd name="T37" fmla="*/ 145 h 211"/>
                    <a:gd name="T38" fmla="*/ 55 w 131"/>
                    <a:gd name="T39" fmla="*/ 195 h 211"/>
                    <a:gd name="T40" fmla="*/ 46 w 131"/>
                    <a:gd name="T41" fmla="*/ 209 h 211"/>
                    <a:gd name="T42" fmla="*/ 31 w 131"/>
                    <a:gd name="T43" fmla="*/ 200 h 211"/>
                    <a:gd name="T44" fmla="*/ 29 w 131"/>
                    <a:gd name="T45" fmla="*/ 170 h 211"/>
                    <a:gd name="T46" fmla="*/ 31 w 131"/>
                    <a:gd name="T47" fmla="*/ 138 h 211"/>
                    <a:gd name="T48" fmla="*/ 34 w 131"/>
                    <a:gd name="T49" fmla="*/ 130 h 211"/>
                    <a:gd name="T50" fmla="*/ 52 w 131"/>
                    <a:gd name="T51" fmla="*/ 116 h 211"/>
                    <a:gd name="T52" fmla="*/ 80 w 131"/>
                    <a:gd name="T53" fmla="*/ 111 h 211"/>
                    <a:gd name="T54" fmla="*/ 85 w 131"/>
                    <a:gd name="T55" fmla="*/ 107 h 211"/>
                    <a:gd name="T56" fmla="*/ 92 w 131"/>
                    <a:gd name="T57" fmla="*/ 62 h 211"/>
                    <a:gd name="T58" fmla="*/ 92 w 131"/>
                    <a:gd name="T59" fmla="*/ 60 h 211"/>
                    <a:gd name="T60" fmla="*/ 82 w 131"/>
                    <a:gd name="T61" fmla="*/ 63 h 211"/>
                    <a:gd name="T62" fmla="*/ 53 w 131"/>
                    <a:gd name="T63" fmla="*/ 63 h 211"/>
                    <a:gd name="T64" fmla="*/ 36 w 131"/>
                    <a:gd name="T65" fmla="*/ 60 h 211"/>
                    <a:gd name="T66" fmla="*/ 27 w 131"/>
                    <a:gd name="T67" fmla="*/ 46 h 211"/>
                    <a:gd name="T68" fmla="*/ 26 w 131"/>
                    <a:gd name="T69" fmla="*/ 43 h 211"/>
                    <a:gd name="T70" fmla="*/ 2 w 131"/>
                    <a:gd name="T71" fmla="*/ 21 h 211"/>
                    <a:gd name="T72" fmla="*/ 0 w 131"/>
                    <a:gd name="T73" fmla="*/ 19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31" h="211">
                      <a:moveTo>
                        <a:pt x="0" y="19"/>
                      </a:moveTo>
                      <a:cubicBezTo>
                        <a:pt x="6" y="12"/>
                        <a:pt x="12" y="6"/>
                        <a:pt x="18" y="0"/>
                      </a:cubicBezTo>
                      <a:cubicBezTo>
                        <a:pt x="29" y="10"/>
                        <a:pt x="40" y="20"/>
                        <a:pt x="51" y="30"/>
                      </a:cubicBezTo>
                      <a:cubicBezTo>
                        <a:pt x="50" y="31"/>
                        <a:pt x="49" y="32"/>
                        <a:pt x="48" y="33"/>
                      </a:cubicBezTo>
                      <a:cubicBezTo>
                        <a:pt x="49" y="34"/>
                        <a:pt x="49" y="35"/>
                        <a:pt x="50" y="36"/>
                      </a:cubicBezTo>
                      <a:cubicBezTo>
                        <a:pt x="49" y="37"/>
                        <a:pt x="48" y="37"/>
                        <a:pt x="46" y="39"/>
                      </a:cubicBezTo>
                      <a:cubicBezTo>
                        <a:pt x="51" y="39"/>
                        <a:pt x="55" y="40"/>
                        <a:pt x="60" y="41"/>
                      </a:cubicBezTo>
                      <a:cubicBezTo>
                        <a:pt x="70" y="42"/>
                        <a:pt x="80" y="41"/>
                        <a:pt x="89" y="35"/>
                      </a:cubicBezTo>
                      <a:cubicBezTo>
                        <a:pt x="92" y="32"/>
                        <a:pt x="95" y="30"/>
                        <a:pt x="96" y="26"/>
                      </a:cubicBezTo>
                      <a:cubicBezTo>
                        <a:pt x="100" y="18"/>
                        <a:pt x="107" y="15"/>
                        <a:pt x="115" y="15"/>
                      </a:cubicBezTo>
                      <a:cubicBezTo>
                        <a:pt x="122" y="16"/>
                        <a:pt x="129" y="23"/>
                        <a:pt x="131" y="30"/>
                      </a:cubicBezTo>
                      <a:cubicBezTo>
                        <a:pt x="131" y="31"/>
                        <a:pt x="131" y="32"/>
                        <a:pt x="131" y="33"/>
                      </a:cubicBezTo>
                      <a:cubicBezTo>
                        <a:pt x="129" y="59"/>
                        <a:pt x="128" y="84"/>
                        <a:pt x="122" y="109"/>
                      </a:cubicBezTo>
                      <a:cubicBezTo>
                        <a:pt x="121" y="114"/>
                        <a:pt x="120" y="118"/>
                        <a:pt x="119" y="122"/>
                      </a:cubicBezTo>
                      <a:cubicBezTo>
                        <a:pt x="118" y="127"/>
                        <a:pt x="114" y="130"/>
                        <a:pt x="110" y="132"/>
                      </a:cubicBezTo>
                      <a:cubicBezTo>
                        <a:pt x="93" y="140"/>
                        <a:pt x="75" y="142"/>
                        <a:pt x="57" y="140"/>
                      </a:cubicBezTo>
                      <a:cubicBezTo>
                        <a:pt x="57" y="140"/>
                        <a:pt x="56" y="140"/>
                        <a:pt x="56" y="140"/>
                      </a:cubicBezTo>
                      <a:cubicBezTo>
                        <a:pt x="56" y="140"/>
                        <a:pt x="56" y="140"/>
                        <a:pt x="55" y="140"/>
                      </a:cubicBezTo>
                      <a:cubicBezTo>
                        <a:pt x="55" y="142"/>
                        <a:pt x="55" y="144"/>
                        <a:pt x="55" y="145"/>
                      </a:cubicBezTo>
                      <a:cubicBezTo>
                        <a:pt x="53" y="162"/>
                        <a:pt x="53" y="178"/>
                        <a:pt x="55" y="195"/>
                      </a:cubicBezTo>
                      <a:cubicBezTo>
                        <a:pt x="56" y="202"/>
                        <a:pt x="52" y="208"/>
                        <a:pt x="46" y="209"/>
                      </a:cubicBezTo>
                      <a:cubicBezTo>
                        <a:pt x="39" y="211"/>
                        <a:pt x="32" y="207"/>
                        <a:pt x="31" y="200"/>
                      </a:cubicBezTo>
                      <a:cubicBezTo>
                        <a:pt x="30" y="190"/>
                        <a:pt x="29" y="180"/>
                        <a:pt x="29" y="170"/>
                      </a:cubicBezTo>
                      <a:cubicBezTo>
                        <a:pt x="28" y="159"/>
                        <a:pt x="29" y="148"/>
                        <a:pt x="31" y="138"/>
                      </a:cubicBezTo>
                      <a:cubicBezTo>
                        <a:pt x="32" y="135"/>
                        <a:pt x="33" y="133"/>
                        <a:pt x="34" y="130"/>
                      </a:cubicBezTo>
                      <a:cubicBezTo>
                        <a:pt x="37" y="122"/>
                        <a:pt x="44" y="118"/>
                        <a:pt x="52" y="116"/>
                      </a:cubicBezTo>
                      <a:cubicBezTo>
                        <a:pt x="61" y="113"/>
                        <a:pt x="71" y="112"/>
                        <a:pt x="80" y="111"/>
                      </a:cubicBezTo>
                      <a:cubicBezTo>
                        <a:pt x="84" y="111"/>
                        <a:pt x="84" y="111"/>
                        <a:pt x="85" y="107"/>
                      </a:cubicBezTo>
                      <a:cubicBezTo>
                        <a:pt x="88" y="92"/>
                        <a:pt x="90" y="77"/>
                        <a:pt x="92" y="62"/>
                      </a:cubicBezTo>
                      <a:cubicBezTo>
                        <a:pt x="92" y="61"/>
                        <a:pt x="92" y="61"/>
                        <a:pt x="92" y="60"/>
                      </a:cubicBezTo>
                      <a:cubicBezTo>
                        <a:pt x="88" y="61"/>
                        <a:pt x="85" y="62"/>
                        <a:pt x="82" y="63"/>
                      </a:cubicBezTo>
                      <a:cubicBezTo>
                        <a:pt x="72" y="65"/>
                        <a:pt x="63" y="65"/>
                        <a:pt x="53" y="63"/>
                      </a:cubicBezTo>
                      <a:cubicBezTo>
                        <a:pt x="47" y="63"/>
                        <a:pt x="42" y="62"/>
                        <a:pt x="36" y="60"/>
                      </a:cubicBezTo>
                      <a:cubicBezTo>
                        <a:pt x="28" y="59"/>
                        <a:pt x="25" y="54"/>
                        <a:pt x="27" y="46"/>
                      </a:cubicBezTo>
                      <a:cubicBezTo>
                        <a:pt x="27" y="45"/>
                        <a:pt x="27" y="44"/>
                        <a:pt x="26" y="43"/>
                      </a:cubicBezTo>
                      <a:cubicBezTo>
                        <a:pt x="18" y="36"/>
                        <a:pt x="10" y="28"/>
                        <a:pt x="2" y="21"/>
                      </a:cubicBezTo>
                      <a:cubicBezTo>
                        <a:pt x="1" y="20"/>
                        <a:pt x="1" y="20"/>
                        <a:pt x="0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42" name="Freeform 83"/>
                <p:cNvSpPr>
                  <a:spLocks/>
                </p:cNvSpPr>
                <p:nvPr/>
              </p:nvSpPr>
              <p:spPr bwMode="auto">
                <a:xfrm>
                  <a:off x="5081" y="3412"/>
                  <a:ext cx="208" cy="298"/>
                </a:xfrm>
                <a:custGeom>
                  <a:avLst/>
                  <a:gdLst>
                    <a:gd name="T0" fmla="*/ 39 w 87"/>
                    <a:gd name="T1" fmla="*/ 108 h 125"/>
                    <a:gd name="T2" fmla="*/ 48 w 87"/>
                    <a:gd name="T3" fmla="*/ 111 h 125"/>
                    <a:gd name="T4" fmla="*/ 52 w 87"/>
                    <a:gd name="T5" fmla="*/ 118 h 125"/>
                    <a:gd name="T6" fmla="*/ 50 w 87"/>
                    <a:gd name="T7" fmla="*/ 119 h 125"/>
                    <a:gd name="T8" fmla="*/ 46 w 87"/>
                    <a:gd name="T9" fmla="*/ 118 h 125"/>
                    <a:gd name="T10" fmla="*/ 45 w 87"/>
                    <a:gd name="T11" fmla="*/ 118 h 125"/>
                    <a:gd name="T12" fmla="*/ 44 w 87"/>
                    <a:gd name="T13" fmla="*/ 125 h 125"/>
                    <a:gd name="T14" fmla="*/ 34 w 87"/>
                    <a:gd name="T15" fmla="*/ 114 h 125"/>
                    <a:gd name="T16" fmla="*/ 20 w 87"/>
                    <a:gd name="T17" fmla="*/ 125 h 125"/>
                    <a:gd name="T18" fmla="*/ 22 w 87"/>
                    <a:gd name="T19" fmla="*/ 115 h 125"/>
                    <a:gd name="T20" fmla="*/ 31 w 87"/>
                    <a:gd name="T21" fmla="*/ 109 h 125"/>
                    <a:gd name="T22" fmla="*/ 33 w 87"/>
                    <a:gd name="T23" fmla="*/ 107 h 125"/>
                    <a:gd name="T24" fmla="*/ 33 w 87"/>
                    <a:gd name="T25" fmla="*/ 81 h 125"/>
                    <a:gd name="T26" fmla="*/ 33 w 87"/>
                    <a:gd name="T27" fmla="*/ 80 h 125"/>
                    <a:gd name="T28" fmla="*/ 27 w 87"/>
                    <a:gd name="T29" fmla="*/ 81 h 125"/>
                    <a:gd name="T30" fmla="*/ 7 w 87"/>
                    <a:gd name="T31" fmla="*/ 81 h 125"/>
                    <a:gd name="T32" fmla="*/ 1 w 87"/>
                    <a:gd name="T33" fmla="*/ 73 h 125"/>
                    <a:gd name="T34" fmla="*/ 12 w 87"/>
                    <a:gd name="T35" fmla="*/ 65 h 125"/>
                    <a:gd name="T36" fmla="*/ 43 w 87"/>
                    <a:gd name="T37" fmla="*/ 62 h 125"/>
                    <a:gd name="T38" fmla="*/ 70 w 87"/>
                    <a:gd name="T39" fmla="*/ 31 h 125"/>
                    <a:gd name="T40" fmla="*/ 73 w 87"/>
                    <a:gd name="T41" fmla="*/ 11 h 125"/>
                    <a:gd name="T42" fmla="*/ 81 w 87"/>
                    <a:gd name="T43" fmla="*/ 1 h 125"/>
                    <a:gd name="T44" fmla="*/ 87 w 87"/>
                    <a:gd name="T45" fmla="*/ 5 h 125"/>
                    <a:gd name="T46" fmla="*/ 86 w 87"/>
                    <a:gd name="T47" fmla="*/ 23 h 125"/>
                    <a:gd name="T48" fmla="*/ 72 w 87"/>
                    <a:gd name="T49" fmla="*/ 58 h 125"/>
                    <a:gd name="T50" fmla="*/ 52 w 87"/>
                    <a:gd name="T51" fmla="*/ 73 h 125"/>
                    <a:gd name="T52" fmla="*/ 41 w 87"/>
                    <a:gd name="T53" fmla="*/ 77 h 125"/>
                    <a:gd name="T54" fmla="*/ 39 w 87"/>
                    <a:gd name="T55" fmla="*/ 79 h 125"/>
                    <a:gd name="T56" fmla="*/ 39 w 87"/>
                    <a:gd name="T57" fmla="*/ 108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87" h="125">
                      <a:moveTo>
                        <a:pt x="39" y="108"/>
                      </a:moveTo>
                      <a:cubicBezTo>
                        <a:pt x="43" y="109"/>
                        <a:pt x="46" y="110"/>
                        <a:pt x="48" y="111"/>
                      </a:cubicBezTo>
                      <a:cubicBezTo>
                        <a:pt x="52" y="112"/>
                        <a:pt x="53" y="115"/>
                        <a:pt x="52" y="118"/>
                      </a:cubicBezTo>
                      <a:cubicBezTo>
                        <a:pt x="52" y="120"/>
                        <a:pt x="51" y="120"/>
                        <a:pt x="50" y="119"/>
                      </a:cubicBezTo>
                      <a:cubicBezTo>
                        <a:pt x="48" y="119"/>
                        <a:pt x="47" y="119"/>
                        <a:pt x="46" y="118"/>
                      </a:cubicBezTo>
                      <a:cubicBezTo>
                        <a:pt x="46" y="118"/>
                        <a:pt x="45" y="118"/>
                        <a:pt x="45" y="118"/>
                      </a:cubicBezTo>
                      <a:cubicBezTo>
                        <a:pt x="45" y="120"/>
                        <a:pt x="44" y="123"/>
                        <a:pt x="44" y="125"/>
                      </a:cubicBezTo>
                      <a:cubicBezTo>
                        <a:pt x="38" y="122"/>
                        <a:pt x="36" y="120"/>
                        <a:pt x="34" y="114"/>
                      </a:cubicBezTo>
                      <a:cubicBezTo>
                        <a:pt x="30" y="119"/>
                        <a:pt x="26" y="123"/>
                        <a:pt x="20" y="125"/>
                      </a:cubicBezTo>
                      <a:cubicBezTo>
                        <a:pt x="18" y="122"/>
                        <a:pt x="19" y="117"/>
                        <a:pt x="22" y="115"/>
                      </a:cubicBezTo>
                      <a:cubicBezTo>
                        <a:pt x="25" y="113"/>
                        <a:pt x="28" y="111"/>
                        <a:pt x="31" y="109"/>
                      </a:cubicBezTo>
                      <a:cubicBezTo>
                        <a:pt x="32" y="109"/>
                        <a:pt x="33" y="108"/>
                        <a:pt x="33" y="107"/>
                      </a:cubicBezTo>
                      <a:cubicBezTo>
                        <a:pt x="33" y="99"/>
                        <a:pt x="33" y="90"/>
                        <a:pt x="33" y="81"/>
                      </a:cubicBezTo>
                      <a:cubicBezTo>
                        <a:pt x="33" y="81"/>
                        <a:pt x="33" y="81"/>
                        <a:pt x="33" y="80"/>
                      </a:cubicBezTo>
                      <a:cubicBezTo>
                        <a:pt x="31" y="81"/>
                        <a:pt x="29" y="81"/>
                        <a:pt x="27" y="81"/>
                      </a:cubicBezTo>
                      <a:cubicBezTo>
                        <a:pt x="20" y="81"/>
                        <a:pt x="13" y="81"/>
                        <a:pt x="7" y="81"/>
                      </a:cubicBezTo>
                      <a:cubicBezTo>
                        <a:pt x="2" y="81"/>
                        <a:pt x="0" y="78"/>
                        <a:pt x="1" y="73"/>
                      </a:cubicBezTo>
                      <a:cubicBezTo>
                        <a:pt x="3" y="68"/>
                        <a:pt x="7" y="65"/>
                        <a:pt x="12" y="65"/>
                      </a:cubicBezTo>
                      <a:cubicBezTo>
                        <a:pt x="23" y="66"/>
                        <a:pt x="33" y="65"/>
                        <a:pt x="43" y="62"/>
                      </a:cubicBezTo>
                      <a:cubicBezTo>
                        <a:pt x="58" y="57"/>
                        <a:pt x="67" y="46"/>
                        <a:pt x="70" y="31"/>
                      </a:cubicBezTo>
                      <a:cubicBezTo>
                        <a:pt x="72" y="24"/>
                        <a:pt x="72" y="18"/>
                        <a:pt x="73" y="11"/>
                      </a:cubicBezTo>
                      <a:cubicBezTo>
                        <a:pt x="73" y="6"/>
                        <a:pt x="76" y="2"/>
                        <a:pt x="81" y="1"/>
                      </a:cubicBezTo>
                      <a:cubicBezTo>
                        <a:pt x="84" y="0"/>
                        <a:pt x="87" y="2"/>
                        <a:pt x="87" y="5"/>
                      </a:cubicBezTo>
                      <a:cubicBezTo>
                        <a:pt x="87" y="11"/>
                        <a:pt x="87" y="17"/>
                        <a:pt x="86" y="23"/>
                      </a:cubicBezTo>
                      <a:cubicBezTo>
                        <a:pt x="84" y="36"/>
                        <a:pt x="80" y="48"/>
                        <a:pt x="72" y="58"/>
                      </a:cubicBezTo>
                      <a:cubicBezTo>
                        <a:pt x="66" y="64"/>
                        <a:pt x="59" y="69"/>
                        <a:pt x="52" y="73"/>
                      </a:cubicBezTo>
                      <a:cubicBezTo>
                        <a:pt x="48" y="74"/>
                        <a:pt x="45" y="76"/>
                        <a:pt x="41" y="77"/>
                      </a:cubicBezTo>
                      <a:cubicBezTo>
                        <a:pt x="40" y="78"/>
                        <a:pt x="39" y="79"/>
                        <a:pt x="39" y="79"/>
                      </a:cubicBezTo>
                      <a:cubicBezTo>
                        <a:pt x="39" y="89"/>
                        <a:pt x="39" y="99"/>
                        <a:pt x="39" y="10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43" name="Freeform 84"/>
                <p:cNvSpPr>
                  <a:spLocks/>
                </p:cNvSpPr>
                <p:nvPr/>
              </p:nvSpPr>
              <p:spPr bwMode="auto">
                <a:xfrm>
                  <a:off x="5129" y="3130"/>
                  <a:ext cx="102" cy="102"/>
                </a:xfrm>
                <a:custGeom>
                  <a:avLst/>
                  <a:gdLst>
                    <a:gd name="T0" fmla="*/ 22 w 43"/>
                    <a:gd name="T1" fmla="*/ 1 h 43"/>
                    <a:gd name="T2" fmla="*/ 43 w 43"/>
                    <a:gd name="T3" fmla="*/ 22 h 43"/>
                    <a:gd name="T4" fmla="*/ 22 w 43"/>
                    <a:gd name="T5" fmla="*/ 43 h 43"/>
                    <a:gd name="T6" fmla="*/ 1 w 43"/>
                    <a:gd name="T7" fmla="*/ 21 h 43"/>
                    <a:gd name="T8" fmla="*/ 22 w 43"/>
                    <a:gd name="T9" fmla="*/ 1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43">
                      <a:moveTo>
                        <a:pt x="22" y="1"/>
                      </a:moveTo>
                      <a:cubicBezTo>
                        <a:pt x="34" y="1"/>
                        <a:pt x="43" y="10"/>
                        <a:pt x="43" y="22"/>
                      </a:cubicBezTo>
                      <a:cubicBezTo>
                        <a:pt x="42" y="34"/>
                        <a:pt x="33" y="43"/>
                        <a:pt x="22" y="43"/>
                      </a:cubicBezTo>
                      <a:cubicBezTo>
                        <a:pt x="10" y="42"/>
                        <a:pt x="0" y="33"/>
                        <a:pt x="1" y="21"/>
                      </a:cubicBezTo>
                      <a:cubicBezTo>
                        <a:pt x="1" y="10"/>
                        <a:pt x="11" y="0"/>
                        <a:pt x="2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</p:grpSp>
        </p:grpSp>
        <p:grpSp>
          <p:nvGrpSpPr>
            <p:cNvPr id="8" name="组合 7"/>
            <p:cNvGrpSpPr/>
            <p:nvPr/>
          </p:nvGrpSpPr>
          <p:grpSpPr>
            <a:xfrm>
              <a:off x="863558" y="1868011"/>
              <a:ext cx="1196276" cy="1196274"/>
              <a:chOff x="2133505" y="1868011"/>
              <a:chExt cx="1196276" cy="1196274"/>
            </a:xfrm>
          </p:grpSpPr>
          <p:sp>
            <p:nvSpPr>
              <p:cNvPr id="33" name="Teardrop 40"/>
              <p:cNvSpPr/>
              <p:nvPr/>
            </p:nvSpPr>
            <p:spPr>
              <a:xfrm>
                <a:off x="2133505" y="1868011"/>
                <a:ext cx="1196276" cy="1196274"/>
              </a:xfrm>
              <a:prstGeom prst="teardrop">
                <a:avLst/>
              </a:prstGeom>
              <a:noFill/>
              <a:ln w="57150">
                <a:solidFill>
                  <a:srgbClr val="F472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/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2594152" y="2091252"/>
                <a:ext cx="489277" cy="684119"/>
                <a:chOff x="9451975" y="2613025"/>
                <a:chExt cx="538163" cy="752475"/>
              </a:xfrm>
              <a:solidFill>
                <a:schemeClr val="bg1"/>
              </a:solidFill>
            </p:grpSpPr>
            <p:sp>
              <p:nvSpPr>
                <p:cNvPr id="35" name="Freeform 10"/>
                <p:cNvSpPr>
                  <a:spLocks/>
                </p:cNvSpPr>
                <p:nvPr/>
              </p:nvSpPr>
              <p:spPr bwMode="auto">
                <a:xfrm>
                  <a:off x="9526588" y="2651125"/>
                  <a:ext cx="142875" cy="153987"/>
                </a:xfrm>
                <a:custGeom>
                  <a:avLst/>
                  <a:gdLst>
                    <a:gd name="T0" fmla="*/ 4 w 38"/>
                    <a:gd name="T1" fmla="*/ 26 h 41"/>
                    <a:gd name="T2" fmla="*/ 19 w 38"/>
                    <a:gd name="T3" fmla="*/ 41 h 41"/>
                    <a:gd name="T4" fmla="*/ 34 w 38"/>
                    <a:gd name="T5" fmla="*/ 26 h 41"/>
                    <a:gd name="T6" fmla="*/ 37 w 38"/>
                    <a:gd name="T7" fmla="*/ 20 h 41"/>
                    <a:gd name="T8" fmla="*/ 35 w 38"/>
                    <a:gd name="T9" fmla="*/ 17 h 41"/>
                    <a:gd name="T10" fmla="*/ 19 w 38"/>
                    <a:gd name="T11" fmla="*/ 0 h 41"/>
                    <a:gd name="T12" fmla="*/ 3 w 38"/>
                    <a:gd name="T13" fmla="*/ 17 h 41"/>
                    <a:gd name="T14" fmla="*/ 0 w 38"/>
                    <a:gd name="T15" fmla="*/ 20 h 41"/>
                    <a:gd name="T16" fmla="*/ 4 w 38"/>
                    <a:gd name="T17" fmla="*/ 26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8" h="41">
                      <a:moveTo>
                        <a:pt x="4" y="26"/>
                      </a:moveTo>
                      <a:cubicBezTo>
                        <a:pt x="6" y="34"/>
                        <a:pt x="11" y="41"/>
                        <a:pt x="19" y="41"/>
                      </a:cubicBezTo>
                      <a:cubicBezTo>
                        <a:pt x="27" y="41"/>
                        <a:pt x="32" y="34"/>
                        <a:pt x="34" y="26"/>
                      </a:cubicBezTo>
                      <a:cubicBezTo>
                        <a:pt x="36" y="25"/>
                        <a:pt x="38" y="22"/>
                        <a:pt x="37" y="20"/>
                      </a:cubicBezTo>
                      <a:cubicBezTo>
                        <a:pt x="37" y="18"/>
                        <a:pt x="36" y="17"/>
                        <a:pt x="35" y="17"/>
                      </a:cubicBezTo>
                      <a:cubicBezTo>
                        <a:pt x="35" y="7"/>
                        <a:pt x="28" y="0"/>
                        <a:pt x="19" y="0"/>
                      </a:cubicBezTo>
                      <a:cubicBezTo>
                        <a:pt x="10" y="0"/>
                        <a:pt x="3" y="7"/>
                        <a:pt x="3" y="17"/>
                      </a:cubicBezTo>
                      <a:cubicBezTo>
                        <a:pt x="1" y="17"/>
                        <a:pt x="0" y="18"/>
                        <a:pt x="0" y="20"/>
                      </a:cubicBezTo>
                      <a:cubicBezTo>
                        <a:pt x="0" y="22"/>
                        <a:pt x="1" y="26"/>
                        <a:pt x="4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36" name="Freeform 11"/>
                <p:cNvSpPr>
                  <a:spLocks/>
                </p:cNvSpPr>
                <p:nvPr/>
              </p:nvSpPr>
              <p:spPr bwMode="auto">
                <a:xfrm>
                  <a:off x="9451975" y="2813050"/>
                  <a:ext cx="398463" cy="552450"/>
                </a:xfrm>
                <a:custGeom>
                  <a:avLst/>
                  <a:gdLst>
                    <a:gd name="T0" fmla="*/ 97 w 106"/>
                    <a:gd name="T1" fmla="*/ 36 h 147"/>
                    <a:gd name="T2" fmla="*/ 82 w 106"/>
                    <a:gd name="T3" fmla="*/ 38 h 147"/>
                    <a:gd name="T4" fmla="*/ 79 w 106"/>
                    <a:gd name="T5" fmla="*/ 37 h 147"/>
                    <a:gd name="T6" fmla="*/ 67 w 106"/>
                    <a:gd name="T7" fmla="*/ 11 h 147"/>
                    <a:gd name="T8" fmla="*/ 66 w 106"/>
                    <a:gd name="T9" fmla="*/ 8 h 147"/>
                    <a:gd name="T10" fmla="*/ 54 w 106"/>
                    <a:gd name="T11" fmla="*/ 2 h 147"/>
                    <a:gd name="T12" fmla="*/ 49 w 106"/>
                    <a:gd name="T13" fmla="*/ 0 h 147"/>
                    <a:gd name="T14" fmla="*/ 43 w 106"/>
                    <a:gd name="T15" fmla="*/ 22 h 147"/>
                    <a:gd name="T16" fmla="*/ 43 w 106"/>
                    <a:gd name="T17" fmla="*/ 5 h 147"/>
                    <a:gd name="T18" fmla="*/ 38 w 106"/>
                    <a:gd name="T19" fmla="*/ 2 h 147"/>
                    <a:gd name="T20" fmla="*/ 37 w 106"/>
                    <a:gd name="T21" fmla="*/ 9 h 147"/>
                    <a:gd name="T22" fmla="*/ 28 w 106"/>
                    <a:gd name="T23" fmla="*/ 0 h 147"/>
                    <a:gd name="T24" fmla="*/ 28 w 106"/>
                    <a:gd name="T25" fmla="*/ 0 h 147"/>
                    <a:gd name="T26" fmla="*/ 10 w 106"/>
                    <a:gd name="T27" fmla="*/ 7 h 147"/>
                    <a:gd name="T28" fmla="*/ 1 w 106"/>
                    <a:gd name="T29" fmla="*/ 69 h 147"/>
                    <a:gd name="T30" fmla="*/ 14 w 106"/>
                    <a:gd name="T31" fmla="*/ 70 h 147"/>
                    <a:gd name="T32" fmla="*/ 18 w 106"/>
                    <a:gd name="T33" fmla="*/ 23 h 147"/>
                    <a:gd name="T34" fmla="*/ 18 w 106"/>
                    <a:gd name="T35" fmla="*/ 65 h 147"/>
                    <a:gd name="T36" fmla="*/ 18 w 106"/>
                    <a:gd name="T37" fmla="*/ 138 h 147"/>
                    <a:gd name="T38" fmla="*/ 27 w 106"/>
                    <a:gd name="T39" fmla="*/ 147 h 147"/>
                    <a:gd name="T40" fmla="*/ 36 w 106"/>
                    <a:gd name="T41" fmla="*/ 138 h 147"/>
                    <a:gd name="T42" fmla="*/ 41 w 106"/>
                    <a:gd name="T43" fmla="*/ 77 h 147"/>
                    <a:gd name="T44" fmla="*/ 50 w 106"/>
                    <a:gd name="T45" fmla="*/ 147 h 147"/>
                    <a:gd name="T46" fmla="*/ 50 w 106"/>
                    <a:gd name="T47" fmla="*/ 147 h 147"/>
                    <a:gd name="T48" fmla="*/ 59 w 106"/>
                    <a:gd name="T49" fmla="*/ 70 h 147"/>
                    <a:gd name="T50" fmla="*/ 60 w 106"/>
                    <a:gd name="T51" fmla="*/ 29 h 147"/>
                    <a:gd name="T52" fmla="*/ 67 w 106"/>
                    <a:gd name="T53" fmla="*/ 43 h 147"/>
                    <a:gd name="T54" fmla="*/ 71 w 106"/>
                    <a:gd name="T55" fmla="*/ 50 h 147"/>
                    <a:gd name="T56" fmla="*/ 75 w 106"/>
                    <a:gd name="T57" fmla="*/ 52 h 147"/>
                    <a:gd name="T58" fmla="*/ 77 w 106"/>
                    <a:gd name="T59" fmla="*/ 52 h 147"/>
                    <a:gd name="T60" fmla="*/ 81 w 106"/>
                    <a:gd name="T61" fmla="*/ 52 h 147"/>
                    <a:gd name="T62" fmla="*/ 100 w 106"/>
                    <a:gd name="T63" fmla="*/ 49 h 147"/>
                    <a:gd name="T64" fmla="*/ 97 w 106"/>
                    <a:gd name="T65" fmla="*/ 36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6" h="147">
                      <a:moveTo>
                        <a:pt x="97" y="36"/>
                      </a:moveTo>
                      <a:cubicBezTo>
                        <a:pt x="97" y="36"/>
                        <a:pt x="97" y="36"/>
                        <a:pt x="97" y="36"/>
                      </a:cubicBezTo>
                      <a:cubicBezTo>
                        <a:pt x="95" y="36"/>
                        <a:pt x="91" y="37"/>
                        <a:pt x="87" y="37"/>
                      </a:cubicBezTo>
                      <a:cubicBezTo>
                        <a:pt x="85" y="38"/>
                        <a:pt x="83" y="38"/>
                        <a:pt x="82" y="38"/>
                      </a:cubicBezTo>
                      <a:cubicBezTo>
                        <a:pt x="81" y="38"/>
                        <a:pt x="81" y="38"/>
                        <a:pt x="80" y="38"/>
                      </a:cubicBezTo>
                      <a:cubicBezTo>
                        <a:pt x="80" y="38"/>
                        <a:pt x="80" y="37"/>
                        <a:pt x="79" y="37"/>
                      </a:cubicBezTo>
                      <a:cubicBezTo>
                        <a:pt x="77" y="32"/>
                        <a:pt x="73" y="25"/>
                        <a:pt x="71" y="19"/>
                      </a:cubicBezTo>
                      <a:cubicBezTo>
                        <a:pt x="69" y="16"/>
                        <a:pt x="68" y="13"/>
                        <a:pt x="67" y="11"/>
                      </a:cubicBezTo>
                      <a:cubicBezTo>
                        <a:pt x="67" y="10"/>
                        <a:pt x="66" y="10"/>
                        <a:pt x="66" y="9"/>
                      </a:cubicBezTo>
                      <a:cubicBezTo>
                        <a:pt x="66" y="8"/>
                        <a:pt x="66" y="8"/>
                        <a:pt x="66" y="8"/>
                      </a:cubicBezTo>
                      <a:cubicBezTo>
                        <a:pt x="65" y="7"/>
                        <a:pt x="65" y="6"/>
                        <a:pt x="64" y="6"/>
                      </a:cubicBezTo>
                      <a:cubicBezTo>
                        <a:pt x="63" y="5"/>
                        <a:pt x="61" y="3"/>
                        <a:pt x="54" y="2"/>
                      </a:cubicBezTo>
                      <a:cubicBezTo>
                        <a:pt x="52" y="1"/>
                        <a:pt x="51" y="0"/>
                        <a:pt x="49" y="0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49" y="4"/>
                        <a:pt x="48" y="12"/>
                        <a:pt x="43" y="22"/>
                      </a:cubicBezTo>
                      <a:cubicBezTo>
                        <a:pt x="42" y="15"/>
                        <a:pt x="41" y="9"/>
                        <a:pt x="41" y="9"/>
                      </a:cubicBezTo>
                      <a:cubicBezTo>
                        <a:pt x="43" y="5"/>
                        <a:pt x="43" y="5"/>
                        <a:pt x="43" y="5"/>
                      </a:cubicBezTo>
                      <a:cubicBezTo>
                        <a:pt x="40" y="2"/>
                        <a:pt x="40" y="2"/>
                        <a:pt x="40" y="2"/>
                      </a:cubicBezTo>
                      <a:cubicBezTo>
                        <a:pt x="38" y="2"/>
                        <a:pt x="38" y="2"/>
                        <a:pt x="38" y="2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36" y="9"/>
                        <a:pt x="35" y="15"/>
                        <a:pt x="35" y="22"/>
                      </a:cubicBezTo>
                      <a:cubicBezTo>
                        <a:pt x="30" y="12"/>
                        <a:pt x="28" y="4"/>
                        <a:pt x="28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7" y="0"/>
                        <a:pt x="25" y="1"/>
                        <a:pt x="24" y="2"/>
                      </a:cubicBezTo>
                      <a:cubicBezTo>
                        <a:pt x="20" y="3"/>
                        <a:pt x="14" y="5"/>
                        <a:pt x="10" y="7"/>
                      </a:cubicBezTo>
                      <a:cubicBezTo>
                        <a:pt x="8" y="9"/>
                        <a:pt x="2" y="17"/>
                        <a:pt x="0" y="44"/>
                      </a:cubicBezTo>
                      <a:cubicBezTo>
                        <a:pt x="0" y="53"/>
                        <a:pt x="1" y="69"/>
                        <a:pt x="1" y="69"/>
                      </a:cubicBezTo>
                      <a:cubicBezTo>
                        <a:pt x="2" y="73"/>
                        <a:pt x="3" y="77"/>
                        <a:pt x="7" y="77"/>
                      </a:cubicBezTo>
                      <a:cubicBezTo>
                        <a:pt x="12" y="77"/>
                        <a:pt x="14" y="74"/>
                        <a:pt x="14" y="70"/>
                      </a:cubicBezTo>
                      <a:cubicBezTo>
                        <a:pt x="14" y="70"/>
                        <a:pt x="13" y="56"/>
                        <a:pt x="14" y="45"/>
                      </a:cubicBezTo>
                      <a:cubicBezTo>
                        <a:pt x="14" y="36"/>
                        <a:pt x="16" y="23"/>
                        <a:pt x="18" y="23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8" y="65"/>
                        <a:pt x="18" y="65"/>
                        <a:pt x="18" y="65"/>
                      </a:cubicBezTo>
                      <a:cubicBezTo>
                        <a:pt x="18" y="67"/>
                        <a:pt x="18" y="69"/>
                        <a:pt x="18" y="70"/>
                      </a:cubicBezTo>
                      <a:cubicBezTo>
                        <a:pt x="18" y="138"/>
                        <a:pt x="18" y="138"/>
                        <a:pt x="18" y="138"/>
                      </a:cubicBezTo>
                      <a:cubicBezTo>
                        <a:pt x="18" y="143"/>
                        <a:pt x="22" y="147"/>
                        <a:pt x="27" y="147"/>
                      </a:cubicBezTo>
                      <a:cubicBezTo>
                        <a:pt x="27" y="147"/>
                        <a:pt x="27" y="147"/>
                        <a:pt x="27" y="147"/>
                      </a:cubicBezTo>
                      <a:cubicBezTo>
                        <a:pt x="27" y="147"/>
                        <a:pt x="27" y="147"/>
                        <a:pt x="27" y="147"/>
                      </a:cubicBezTo>
                      <a:cubicBezTo>
                        <a:pt x="32" y="147"/>
                        <a:pt x="36" y="143"/>
                        <a:pt x="36" y="138"/>
                      </a:cubicBezTo>
                      <a:cubicBezTo>
                        <a:pt x="36" y="77"/>
                        <a:pt x="36" y="77"/>
                        <a:pt x="36" y="77"/>
                      </a:cubicBezTo>
                      <a:cubicBezTo>
                        <a:pt x="41" y="77"/>
                        <a:pt x="41" y="77"/>
                        <a:pt x="41" y="77"/>
                      </a:cubicBezTo>
                      <a:cubicBezTo>
                        <a:pt x="41" y="138"/>
                        <a:pt x="41" y="138"/>
                        <a:pt x="41" y="138"/>
                      </a:cubicBezTo>
                      <a:cubicBezTo>
                        <a:pt x="41" y="143"/>
                        <a:pt x="45" y="147"/>
                        <a:pt x="50" y="147"/>
                      </a:cubicBezTo>
                      <a:cubicBezTo>
                        <a:pt x="50" y="147"/>
                        <a:pt x="50" y="147"/>
                        <a:pt x="50" y="147"/>
                      </a:cubicBezTo>
                      <a:cubicBezTo>
                        <a:pt x="50" y="147"/>
                        <a:pt x="50" y="147"/>
                        <a:pt x="50" y="147"/>
                      </a:cubicBezTo>
                      <a:cubicBezTo>
                        <a:pt x="55" y="147"/>
                        <a:pt x="59" y="143"/>
                        <a:pt x="59" y="138"/>
                      </a:cubicBezTo>
                      <a:cubicBezTo>
                        <a:pt x="59" y="70"/>
                        <a:pt x="59" y="70"/>
                        <a:pt x="59" y="70"/>
                      </a:cubicBezTo>
                      <a:cubicBezTo>
                        <a:pt x="60" y="69"/>
                        <a:pt x="60" y="67"/>
                        <a:pt x="60" y="65"/>
                      </a:cubicBezTo>
                      <a:cubicBezTo>
                        <a:pt x="60" y="29"/>
                        <a:pt x="60" y="29"/>
                        <a:pt x="60" y="29"/>
                      </a:cubicBezTo>
                      <a:cubicBezTo>
                        <a:pt x="60" y="29"/>
                        <a:pt x="60" y="30"/>
                        <a:pt x="61" y="31"/>
                      </a:cubicBezTo>
                      <a:cubicBezTo>
                        <a:pt x="63" y="35"/>
                        <a:pt x="65" y="40"/>
                        <a:pt x="67" y="43"/>
                      </a:cubicBezTo>
                      <a:cubicBezTo>
                        <a:pt x="68" y="45"/>
                        <a:pt x="69" y="46"/>
                        <a:pt x="70" y="48"/>
                      </a:cubicBezTo>
                      <a:cubicBezTo>
                        <a:pt x="70" y="48"/>
                        <a:pt x="71" y="49"/>
                        <a:pt x="71" y="50"/>
                      </a:cubicBezTo>
                      <a:cubicBezTo>
                        <a:pt x="71" y="50"/>
                        <a:pt x="72" y="50"/>
                        <a:pt x="72" y="51"/>
                      </a:cubicBezTo>
                      <a:cubicBezTo>
                        <a:pt x="73" y="51"/>
                        <a:pt x="74" y="52"/>
                        <a:pt x="75" y="52"/>
                      </a:cubicBezTo>
                      <a:cubicBezTo>
                        <a:pt x="75" y="52"/>
                        <a:pt x="75" y="52"/>
                        <a:pt x="75" y="52"/>
                      </a:cubicBezTo>
                      <a:cubicBezTo>
                        <a:pt x="76" y="52"/>
                        <a:pt x="76" y="52"/>
                        <a:pt x="77" y="52"/>
                      </a:cubicBezTo>
                      <a:cubicBezTo>
                        <a:pt x="77" y="53"/>
                        <a:pt x="78" y="53"/>
                        <a:pt x="78" y="53"/>
                      </a:cubicBezTo>
                      <a:cubicBezTo>
                        <a:pt x="79" y="53"/>
                        <a:pt x="80" y="52"/>
                        <a:pt x="81" y="52"/>
                      </a:cubicBezTo>
                      <a:cubicBezTo>
                        <a:pt x="85" y="52"/>
                        <a:pt x="89" y="51"/>
                        <a:pt x="93" y="51"/>
                      </a:cubicBezTo>
                      <a:cubicBezTo>
                        <a:pt x="97" y="50"/>
                        <a:pt x="100" y="49"/>
                        <a:pt x="100" y="49"/>
                      </a:cubicBezTo>
                      <a:cubicBezTo>
                        <a:pt x="104" y="48"/>
                        <a:pt x="106" y="45"/>
                        <a:pt x="106" y="41"/>
                      </a:cubicBezTo>
                      <a:cubicBezTo>
                        <a:pt x="105" y="37"/>
                        <a:pt x="101" y="35"/>
                        <a:pt x="97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37" name="Freeform 12"/>
                <p:cNvSpPr>
                  <a:spLocks/>
                </p:cNvSpPr>
                <p:nvPr/>
              </p:nvSpPr>
              <p:spPr bwMode="auto">
                <a:xfrm>
                  <a:off x="9771063" y="2613025"/>
                  <a:ext cx="219075" cy="339725"/>
                </a:xfrm>
                <a:custGeom>
                  <a:avLst/>
                  <a:gdLst>
                    <a:gd name="T0" fmla="*/ 33 w 58"/>
                    <a:gd name="T1" fmla="*/ 41 h 90"/>
                    <a:gd name="T2" fmla="*/ 32 w 58"/>
                    <a:gd name="T3" fmla="*/ 40 h 90"/>
                    <a:gd name="T4" fmla="*/ 24 w 58"/>
                    <a:gd name="T5" fmla="*/ 37 h 90"/>
                    <a:gd name="T6" fmla="*/ 23 w 58"/>
                    <a:gd name="T7" fmla="*/ 36 h 90"/>
                    <a:gd name="T8" fmla="*/ 17 w 58"/>
                    <a:gd name="T9" fmla="*/ 32 h 90"/>
                    <a:gd name="T10" fmla="*/ 18 w 58"/>
                    <a:gd name="T11" fmla="*/ 24 h 90"/>
                    <a:gd name="T12" fmla="*/ 28 w 58"/>
                    <a:gd name="T13" fmla="*/ 20 h 90"/>
                    <a:gd name="T14" fmla="*/ 48 w 58"/>
                    <a:gd name="T15" fmla="*/ 27 h 90"/>
                    <a:gd name="T16" fmla="*/ 56 w 58"/>
                    <a:gd name="T17" fmla="*/ 24 h 90"/>
                    <a:gd name="T18" fmla="*/ 56 w 58"/>
                    <a:gd name="T19" fmla="*/ 18 h 90"/>
                    <a:gd name="T20" fmla="*/ 38 w 58"/>
                    <a:gd name="T21" fmla="*/ 10 h 90"/>
                    <a:gd name="T22" fmla="*/ 33 w 58"/>
                    <a:gd name="T23" fmla="*/ 9 h 90"/>
                    <a:gd name="T24" fmla="*/ 33 w 58"/>
                    <a:gd name="T25" fmla="*/ 2 h 90"/>
                    <a:gd name="T26" fmla="*/ 31 w 58"/>
                    <a:gd name="T27" fmla="*/ 0 h 90"/>
                    <a:gd name="T28" fmla="*/ 25 w 58"/>
                    <a:gd name="T29" fmla="*/ 0 h 90"/>
                    <a:gd name="T30" fmla="*/ 23 w 58"/>
                    <a:gd name="T31" fmla="*/ 2 h 90"/>
                    <a:gd name="T32" fmla="*/ 23 w 58"/>
                    <a:gd name="T33" fmla="*/ 9 h 90"/>
                    <a:gd name="T34" fmla="*/ 8 w 58"/>
                    <a:gd name="T35" fmla="*/ 15 h 90"/>
                    <a:gd name="T36" fmla="*/ 4 w 58"/>
                    <a:gd name="T37" fmla="*/ 37 h 90"/>
                    <a:gd name="T38" fmla="*/ 11 w 58"/>
                    <a:gd name="T39" fmla="*/ 45 h 90"/>
                    <a:gd name="T40" fmla="*/ 32 w 58"/>
                    <a:gd name="T41" fmla="*/ 54 h 90"/>
                    <a:gd name="T42" fmla="*/ 35 w 58"/>
                    <a:gd name="T43" fmla="*/ 56 h 90"/>
                    <a:gd name="T44" fmla="*/ 40 w 58"/>
                    <a:gd name="T45" fmla="*/ 60 h 90"/>
                    <a:gd name="T46" fmla="*/ 39 w 58"/>
                    <a:gd name="T47" fmla="*/ 68 h 90"/>
                    <a:gd name="T48" fmla="*/ 30 w 58"/>
                    <a:gd name="T49" fmla="*/ 71 h 90"/>
                    <a:gd name="T50" fmla="*/ 20 w 58"/>
                    <a:gd name="T51" fmla="*/ 69 h 90"/>
                    <a:gd name="T52" fmla="*/ 14 w 58"/>
                    <a:gd name="T53" fmla="*/ 65 h 90"/>
                    <a:gd name="T54" fmla="*/ 13 w 58"/>
                    <a:gd name="T55" fmla="*/ 64 h 90"/>
                    <a:gd name="T56" fmla="*/ 13 w 58"/>
                    <a:gd name="T57" fmla="*/ 64 h 90"/>
                    <a:gd name="T58" fmla="*/ 13 w 58"/>
                    <a:gd name="T59" fmla="*/ 64 h 90"/>
                    <a:gd name="T60" fmla="*/ 13 w 58"/>
                    <a:gd name="T61" fmla="*/ 64 h 90"/>
                    <a:gd name="T62" fmla="*/ 9 w 58"/>
                    <a:gd name="T63" fmla="*/ 62 h 90"/>
                    <a:gd name="T64" fmla="*/ 2 w 58"/>
                    <a:gd name="T65" fmla="*/ 66 h 90"/>
                    <a:gd name="T66" fmla="*/ 2 w 58"/>
                    <a:gd name="T67" fmla="*/ 71 h 90"/>
                    <a:gd name="T68" fmla="*/ 23 w 58"/>
                    <a:gd name="T69" fmla="*/ 82 h 90"/>
                    <a:gd name="T70" fmla="*/ 23 w 58"/>
                    <a:gd name="T71" fmla="*/ 89 h 90"/>
                    <a:gd name="T72" fmla="*/ 25 w 58"/>
                    <a:gd name="T73" fmla="*/ 90 h 90"/>
                    <a:gd name="T74" fmla="*/ 31 w 58"/>
                    <a:gd name="T75" fmla="*/ 90 h 90"/>
                    <a:gd name="T76" fmla="*/ 33 w 58"/>
                    <a:gd name="T77" fmla="*/ 89 h 90"/>
                    <a:gd name="T78" fmla="*/ 33 w 58"/>
                    <a:gd name="T79" fmla="*/ 82 h 90"/>
                    <a:gd name="T80" fmla="*/ 49 w 58"/>
                    <a:gd name="T81" fmla="*/ 77 h 90"/>
                    <a:gd name="T82" fmla="*/ 55 w 58"/>
                    <a:gd name="T83" fmla="*/ 56 h 90"/>
                    <a:gd name="T84" fmla="*/ 33 w 58"/>
                    <a:gd name="T85" fmla="*/ 4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58" h="90">
                      <a:moveTo>
                        <a:pt x="33" y="41"/>
                      </a:moveTo>
                      <a:cubicBezTo>
                        <a:pt x="32" y="40"/>
                        <a:pt x="32" y="40"/>
                        <a:pt x="32" y="40"/>
                      </a:cubicBezTo>
                      <a:cubicBezTo>
                        <a:pt x="29" y="39"/>
                        <a:pt x="25" y="37"/>
                        <a:pt x="24" y="37"/>
                      </a:cubicBezTo>
                      <a:cubicBezTo>
                        <a:pt x="24" y="37"/>
                        <a:pt x="23" y="36"/>
                        <a:pt x="23" y="36"/>
                      </a:cubicBezTo>
                      <a:cubicBezTo>
                        <a:pt x="20" y="35"/>
                        <a:pt x="19" y="34"/>
                        <a:pt x="17" y="32"/>
                      </a:cubicBezTo>
                      <a:cubicBezTo>
                        <a:pt x="15" y="29"/>
                        <a:pt x="16" y="26"/>
                        <a:pt x="18" y="24"/>
                      </a:cubicBezTo>
                      <a:cubicBezTo>
                        <a:pt x="21" y="21"/>
                        <a:pt x="25" y="20"/>
                        <a:pt x="28" y="20"/>
                      </a:cubicBezTo>
                      <a:cubicBezTo>
                        <a:pt x="30" y="20"/>
                        <a:pt x="38" y="19"/>
                        <a:pt x="48" y="27"/>
                      </a:cubicBezTo>
                      <a:cubicBezTo>
                        <a:pt x="50" y="29"/>
                        <a:pt x="54" y="26"/>
                        <a:pt x="56" y="24"/>
                      </a:cubicBezTo>
                      <a:cubicBezTo>
                        <a:pt x="57" y="22"/>
                        <a:pt x="57" y="20"/>
                        <a:pt x="56" y="18"/>
                      </a:cubicBezTo>
                      <a:cubicBezTo>
                        <a:pt x="53" y="14"/>
                        <a:pt x="43" y="11"/>
                        <a:pt x="38" y="10"/>
                      </a:cubicBezTo>
                      <a:cubicBezTo>
                        <a:pt x="37" y="9"/>
                        <a:pt x="35" y="9"/>
                        <a:pt x="33" y="9"/>
                      </a:cubicBezTo>
                      <a:cubicBezTo>
                        <a:pt x="33" y="2"/>
                        <a:pt x="33" y="2"/>
                        <a:pt x="33" y="2"/>
                      </a:cubicBezTo>
                      <a:cubicBezTo>
                        <a:pt x="33" y="1"/>
                        <a:pt x="32" y="0"/>
                        <a:pt x="31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4" y="0"/>
                        <a:pt x="23" y="1"/>
                        <a:pt x="23" y="2"/>
                      </a:cubicBez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17" y="10"/>
                        <a:pt x="12" y="12"/>
                        <a:pt x="8" y="15"/>
                      </a:cubicBezTo>
                      <a:cubicBezTo>
                        <a:pt x="2" y="21"/>
                        <a:pt x="0" y="30"/>
                        <a:pt x="4" y="37"/>
                      </a:cubicBezTo>
                      <a:cubicBezTo>
                        <a:pt x="5" y="40"/>
                        <a:pt x="8" y="43"/>
                        <a:pt x="11" y="45"/>
                      </a:cubicBezTo>
                      <a:cubicBezTo>
                        <a:pt x="14" y="46"/>
                        <a:pt x="26" y="52"/>
                        <a:pt x="32" y="54"/>
                      </a:cubicBezTo>
                      <a:cubicBezTo>
                        <a:pt x="35" y="56"/>
                        <a:pt x="35" y="56"/>
                        <a:pt x="35" y="56"/>
                      </a:cubicBezTo>
                      <a:cubicBezTo>
                        <a:pt x="37" y="57"/>
                        <a:pt x="39" y="58"/>
                        <a:pt x="40" y="60"/>
                      </a:cubicBezTo>
                      <a:cubicBezTo>
                        <a:pt x="42" y="63"/>
                        <a:pt x="41" y="66"/>
                        <a:pt x="39" y="68"/>
                      </a:cubicBezTo>
                      <a:cubicBezTo>
                        <a:pt x="37" y="70"/>
                        <a:pt x="34" y="71"/>
                        <a:pt x="30" y="71"/>
                      </a:cubicBezTo>
                      <a:cubicBezTo>
                        <a:pt x="27" y="71"/>
                        <a:pt x="24" y="70"/>
                        <a:pt x="20" y="69"/>
                      </a:cubicBezTo>
                      <a:cubicBezTo>
                        <a:pt x="18" y="68"/>
                        <a:pt x="16" y="67"/>
                        <a:pt x="14" y="65"/>
                      </a:cubicBezTo>
                      <a:cubicBezTo>
                        <a:pt x="14" y="65"/>
                        <a:pt x="13" y="65"/>
                        <a:pt x="13" y="64"/>
                      </a:cubicBezTo>
                      <a:cubicBezTo>
                        <a:pt x="13" y="64"/>
                        <a:pt x="13" y="64"/>
                        <a:pt x="13" y="64"/>
                      </a:cubicBezTo>
                      <a:cubicBezTo>
                        <a:pt x="13" y="64"/>
                        <a:pt x="13" y="64"/>
                        <a:pt x="13" y="64"/>
                      </a:cubicBezTo>
                      <a:cubicBezTo>
                        <a:pt x="13" y="64"/>
                        <a:pt x="13" y="64"/>
                        <a:pt x="13" y="64"/>
                      </a:cubicBezTo>
                      <a:cubicBezTo>
                        <a:pt x="12" y="62"/>
                        <a:pt x="10" y="62"/>
                        <a:pt x="9" y="62"/>
                      </a:cubicBezTo>
                      <a:cubicBezTo>
                        <a:pt x="6" y="62"/>
                        <a:pt x="3" y="64"/>
                        <a:pt x="2" y="66"/>
                      </a:cubicBezTo>
                      <a:cubicBezTo>
                        <a:pt x="1" y="68"/>
                        <a:pt x="1" y="70"/>
                        <a:pt x="2" y="71"/>
                      </a:cubicBezTo>
                      <a:cubicBezTo>
                        <a:pt x="6" y="77"/>
                        <a:pt x="14" y="81"/>
                        <a:pt x="23" y="82"/>
                      </a:cubicBezTo>
                      <a:cubicBezTo>
                        <a:pt x="23" y="89"/>
                        <a:pt x="23" y="89"/>
                        <a:pt x="23" y="89"/>
                      </a:cubicBezTo>
                      <a:cubicBezTo>
                        <a:pt x="23" y="90"/>
                        <a:pt x="24" y="90"/>
                        <a:pt x="25" y="90"/>
                      </a:cubicBezTo>
                      <a:cubicBezTo>
                        <a:pt x="31" y="90"/>
                        <a:pt x="31" y="90"/>
                        <a:pt x="31" y="90"/>
                      </a:cubicBezTo>
                      <a:cubicBezTo>
                        <a:pt x="32" y="90"/>
                        <a:pt x="33" y="90"/>
                        <a:pt x="33" y="89"/>
                      </a:cubicBezTo>
                      <a:cubicBezTo>
                        <a:pt x="33" y="82"/>
                        <a:pt x="33" y="82"/>
                        <a:pt x="33" y="82"/>
                      </a:cubicBezTo>
                      <a:cubicBezTo>
                        <a:pt x="40" y="82"/>
                        <a:pt x="46" y="80"/>
                        <a:pt x="49" y="77"/>
                      </a:cubicBezTo>
                      <a:cubicBezTo>
                        <a:pt x="55" y="72"/>
                        <a:pt x="58" y="63"/>
                        <a:pt x="55" y="56"/>
                      </a:cubicBezTo>
                      <a:cubicBezTo>
                        <a:pt x="52" y="48"/>
                        <a:pt x="41" y="44"/>
                        <a:pt x="33" y="4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</p:grpSp>
        </p:grpSp>
        <p:grpSp>
          <p:nvGrpSpPr>
            <p:cNvPr id="9" name="组合 8"/>
            <p:cNvGrpSpPr/>
            <p:nvPr/>
          </p:nvGrpSpPr>
          <p:grpSpPr>
            <a:xfrm>
              <a:off x="5227584" y="1868011"/>
              <a:ext cx="1196276" cy="1196274"/>
              <a:chOff x="6497531" y="1868011"/>
              <a:chExt cx="1196276" cy="1196274"/>
            </a:xfrm>
          </p:grpSpPr>
          <p:sp>
            <p:nvSpPr>
              <p:cNvPr id="21" name="Teardrop 40"/>
              <p:cNvSpPr/>
              <p:nvPr/>
            </p:nvSpPr>
            <p:spPr>
              <a:xfrm>
                <a:off x="6497531" y="1868011"/>
                <a:ext cx="1196276" cy="1196274"/>
              </a:xfrm>
              <a:prstGeom prst="teardrop">
                <a:avLst/>
              </a:prstGeom>
              <a:noFill/>
              <a:ln w="57150">
                <a:solidFill>
                  <a:srgbClr val="29B9A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/>
              </a:p>
            </p:txBody>
          </p:sp>
          <p:grpSp>
            <p:nvGrpSpPr>
              <p:cNvPr id="22" name="Group 30"/>
              <p:cNvGrpSpPr>
                <a:grpSpLocks noChangeAspect="1"/>
              </p:cNvGrpSpPr>
              <p:nvPr/>
            </p:nvGrpSpPr>
            <p:grpSpPr bwMode="auto">
              <a:xfrm>
                <a:off x="6803608" y="2159197"/>
                <a:ext cx="671337" cy="481838"/>
                <a:chOff x="3670" y="2036"/>
                <a:chExt cx="581" cy="417"/>
              </a:xfrm>
            </p:grpSpPr>
            <p:sp>
              <p:nvSpPr>
                <p:cNvPr id="23" name="Oval 31"/>
                <p:cNvSpPr>
                  <a:spLocks noChangeArrowheads="1"/>
                </p:cNvSpPr>
                <p:nvPr/>
              </p:nvSpPr>
              <p:spPr bwMode="auto">
                <a:xfrm>
                  <a:off x="3919" y="2251"/>
                  <a:ext cx="82" cy="82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24" name="Freeform 32"/>
                <p:cNvSpPr>
                  <a:spLocks/>
                </p:cNvSpPr>
                <p:nvPr/>
              </p:nvSpPr>
              <p:spPr bwMode="auto">
                <a:xfrm>
                  <a:off x="3887" y="2337"/>
                  <a:ext cx="147" cy="116"/>
                </a:xfrm>
                <a:custGeom>
                  <a:avLst/>
                  <a:gdLst>
                    <a:gd name="T0" fmla="*/ 27 w 36"/>
                    <a:gd name="T1" fmla="*/ 0 h 28"/>
                    <a:gd name="T2" fmla="*/ 18 w 36"/>
                    <a:gd name="T3" fmla="*/ 11 h 28"/>
                    <a:gd name="T4" fmla="*/ 9 w 36"/>
                    <a:gd name="T5" fmla="*/ 0 h 28"/>
                    <a:gd name="T6" fmla="*/ 0 w 36"/>
                    <a:gd name="T7" fmla="*/ 18 h 28"/>
                    <a:gd name="T8" fmla="*/ 1 w 36"/>
                    <a:gd name="T9" fmla="*/ 26 h 28"/>
                    <a:gd name="T10" fmla="*/ 18 w 36"/>
                    <a:gd name="T11" fmla="*/ 28 h 28"/>
                    <a:gd name="T12" fmla="*/ 35 w 36"/>
                    <a:gd name="T13" fmla="*/ 26 h 28"/>
                    <a:gd name="T14" fmla="*/ 36 w 36"/>
                    <a:gd name="T15" fmla="*/ 18 h 28"/>
                    <a:gd name="T16" fmla="*/ 27 w 36"/>
                    <a:gd name="T1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6" h="28">
                      <a:moveTo>
                        <a:pt x="27" y="0"/>
                      </a:move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3" y="4"/>
                        <a:pt x="0" y="11"/>
                        <a:pt x="0" y="18"/>
                      </a:cubicBezTo>
                      <a:cubicBezTo>
                        <a:pt x="0" y="21"/>
                        <a:pt x="0" y="23"/>
                        <a:pt x="1" y="26"/>
                      </a:cubicBezTo>
                      <a:cubicBezTo>
                        <a:pt x="6" y="27"/>
                        <a:pt x="12" y="28"/>
                        <a:pt x="18" y="28"/>
                      </a:cubicBezTo>
                      <a:cubicBezTo>
                        <a:pt x="24" y="28"/>
                        <a:pt x="30" y="27"/>
                        <a:pt x="35" y="26"/>
                      </a:cubicBezTo>
                      <a:cubicBezTo>
                        <a:pt x="36" y="23"/>
                        <a:pt x="36" y="21"/>
                        <a:pt x="36" y="18"/>
                      </a:cubicBezTo>
                      <a:cubicBezTo>
                        <a:pt x="36" y="11"/>
                        <a:pt x="33" y="4"/>
                        <a:pt x="2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25" name="Oval 33"/>
                <p:cNvSpPr>
                  <a:spLocks noChangeArrowheads="1"/>
                </p:cNvSpPr>
                <p:nvPr/>
              </p:nvSpPr>
              <p:spPr bwMode="auto">
                <a:xfrm>
                  <a:off x="3707" y="2251"/>
                  <a:ext cx="77" cy="82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26" name="Freeform 34"/>
                <p:cNvSpPr>
                  <a:spLocks/>
                </p:cNvSpPr>
                <p:nvPr/>
              </p:nvSpPr>
              <p:spPr bwMode="auto">
                <a:xfrm>
                  <a:off x="3670" y="2337"/>
                  <a:ext cx="151" cy="116"/>
                </a:xfrm>
                <a:custGeom>
                  <a:avLst/>
                  <a:gdLst>
                    <a:gd name="T0" fmla="*/ 28 w 37"/>
                    <a:gd name="T1" fmla="*/ 0 h 28"/>
                    <a:gd name="T2" fmla="*/ 19 w 37"/>
                    <a:gd name="T3" fmla="*/ 11 h 28"/>
                    <a:gd name="T4" fmla="*/ 9 w 37"/>
                    <a:gd name="T5" fmla="*/ 0 h 28"/>
                    <a:gd name="T6" fmla="*/ 0 w 37"/>
                    <a:gd name="T7" fmla="*/ 18 h 28"/>
                    <a:gd name="T8" fmla="*/ 1 w 37"/>
                    <a:gd name="T9" fmla="*/ 26 h 28"/>
                    <a:gd name="T10" fmla="*/ 19 w 37"/>
                    <a:gd name="T11" fmla="*/ 28 h 28"/>
                    <a:gd name="T12" fmla="*/ 36 w 37"/>
                    <a:gd name="T13" fmla="*/ 26 h 28"/>
                    <a:gd name="T14" fmla="*/ 37 w 37"/>
                    <a:gd name="T15" fmla="*/ 18 h 28"/>
                    <a:gd name="T16" fmla="*/ 28 w 37"/>
                    <a:gd name="T1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7" h="28">
                      <a:moveTo>
                        <a:pt x="28" y="0"/>
                      </a:moveTo>
                      <a:cubicBezTo>
                        <a:pt x="19" y="11"/>
                        <a:pt x="19" y="11"/>
                        <a:pt x="19" y="1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4"/>
                        <a:pt x="0" y="11"/>
                        <a:pt x="0" y="18"/>
                      </a:cubicBezTo>
                      <a:cubicBezTo>
                        <a:pt x="0" y="21"/>
                        <a:pt x="1" y="23"/>
                        <a:pt x="1" y="26"/>
                      </a:cubicBezTo>
                      <a:cubicBezTo>
                        <a:pt x="7" y="27"/>
                        <a:pt x="12" y="28"/>
                        <a:pt x="19" y="28"/>
                      </a:cubicBezTo>
                      <a:cubicBezTo>
                        <a:pt x="25" y="28"/>
                        <a:pt x="31" y="27"/>
                        <a:pt x="36" y="26"/>
                      </a:cubicBezTo>
                      <a:cubicBezTo>
                        <a:pt x="37" y="23"/>
                        <a:pt x="37" y="21"/>
                        <a:pt x="37" y="18"/>
                      </a:cubicBezTo>
                      <a:cubicBezTo>
                        <a:pt x="37" y="11"/>
                        <a:pt x="33" y="4"/>
                        <a:pt x="2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27" name="Oval 35"/>
                <p:cNvSpPr>
                  <a:spLocks noChangeArrowheads="1"/>
                </p:cNvSpPr>
                <p:nvPr/>
              </p:nvSpPr>
              <p:spPr bwMode="auto">
                <a:xfrm>
                  <a:off x="4136" y="2251"/>
                  <a:ext cx="78" cy="82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28" name="Freeform 36"/>
                <p:cNvSpPr>
                  <a:spLocks/>
                </p:cNvSpPr>
                <p:nvPr/>
              </p:nvSpPr>
              <p:spPr bwMode="auto">
                <a:xfrm>
                  <a:off x="4099" y="2337"/>
                  <a:ext cx="152" cy="116"/>
                </a:xfrm>
                <a:custGeom>
                  <a:avLst/>
                  <a:gdLst>
                    <a:gd name="T0" fmla="*/ 28 w 37"/>
                    <a:gd name="T1" fmla="*/ 0 h 28"/>
                    <a:gd name="T2" fmla="*/ 18 w 37"/>
                    <a:gd name="T3" fmla="*/ 11 h 28"/>
                    <a:gd name="T4" fmla="*/ 9 w 37"/>
                    <a:gd name="T5" fmla="*/ 0 h 28"/>
                    <a:gd name="T6" fmla="*/ 0 w 37"/>
                    <a:gd name="T7" fmla="*/ 18 h 28"/>
                    <a:gd name="T8" fmla="*/ 1 w 37"/>
                    <a:gd name="T9" fmla="*/ 26 h 28"/>
                    <a:gd name="T10" fmla="*/ 18 w 37"/>
                    <a:gd name="T11" fmla="*/ 28 h 28"/>
                    <a:gd name="T12" fmla="*/ 36 w 37"/>
                    <a:gd name="T13" fmla="*/ 26 h 28"/>
                    <a:gd name="T14" fmla="*/ 37 w 37"/>
                    <a:gd name="T15" fmla="*/ 18 h 28"/>
                    <a:gd name="T16" fmla="*/ 28 w 37"/>
                    <a:gd name="T1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7" h="28">
                      <a:moveTo>
                        <a:pt x="28" y="0"/>
                      </a:move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4"/>
                        <a:pt x="0" y="11"/>
                        <a:pt x="0" y="18"/>
                      </a:cubicBezTo>
                      <a:cubicBezTo>
                        <a:pt x="0" y="21"/>
                        <a:pt x="0" y="23"/>
                        <a:pt x="1" y="26"/>
                      </a:cubicBezTo>
                      <a:cubicBezTo>
                        <a:pt x="6" y="27"/>
                        <a:pt x="12" y="28"/>
                        <a:pt x="18" y="28"/>
                      </a:cubicBezTo>
                      <a:cubicBezTo>
                        <a:pt x="25" y="28"/>
                        <a:pt x="30" y="27"/>
                        <a:pt x="36" y="26"/>
                      </a:cubicBezTo>
                      <a:cubicBezTo>
                        <a:pt x="36" y="23"/>
                        <a:pt x="37" y="21"/>
                        <a:pt x="37" y="18"/>
                      </a:cubicBezTo>
                      <a:cubicBezTo>
                        <a:pt x="37" y="11"/>
                        <a:pt x="33" y="4"/>
                        <a:pt x="2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29" name="Oval 37"/>
                <p:cNvSpPr>
                  <a:spLocks noChangeArrowheads="1"/>
                </p:cNvSpPr>
                <p:nvPr/>
              </p:nvSpPr>
              <p:spPr bwMode="auto">
                <a:xfrm>
                  <a:off x="3813" y="2036"/>
                  <a:ext cx="82" cy="82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30" name="Freeform 38"/>
                <p:cNvSpPr>
                  <a:spLocks/>
                </p:cNvSpPr>
                <p:nvPr/>
              </p:nvSpPr>
              <p:spPr bwMode="auto">
                <a:xfrm>
                  <a:off x="3776" y="2123"/>
                  <a:ext cx="152" cy="115"/>
                </a:xfrm>
                <a:custGeom>
                  <a:avLst/>
                  <a:gdLst>
                    <a:gd name="T0" fmla="*/ 28 w 37"/>
                    <a:gd name="T1" fmla="*/ 0 h 28"/>
                    <a:gd name="T2" fmla="*/ 19 w 37"/>
                    <a:gd name="T3" fmla="*/ 11 h 28"/>
                    <a:gd name="T4" fmla="*/ 9 w 37"/>
                    <a:gd name="T5" fmla="*/ 0 h 28"/>
                    <a:gd name="T6" fmla="*/ 0 w 37"/>
                    <a:gd name="T7" fmla="*/ 18 h 28"/>
                    <a:gd name="T8" fmla="*/ 2 w 37"/>
                    <a:gd name="T9" fmla="*/ 26 h 28"/>
                    <a:gd name="T10" fmla="*/ 19 w 37"/>
                    <a:gd name="T11" fmla="*/ 28 h 28"/>
                    <a:gd name="T12" fmla="*/ 36 w 37"/>
                    <a:gd name="T13" fmla="*/ 26 h 28"/>
                    <a:gd name="T14" fmla="*/ 37 w 37"/>
                    <a:gd name="T15" fmla="*/ 18 h 28"/>
                    <a:gd name="T16" fmla="*/ 28 w 37"/>
                    <a:gd name="T1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7" h="28">
                      <a:moveTo>
                        <a:pt x="28" y="0"/>
                      </a:moveTo>
                      <a:cubicBezTo>
                        <a:pt x="19" y="11"/>
                        <a:pt x="19" y="11"/>
                        <a:pt x="19" y="1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4"/>
                        <a:pt x="0" y="11"/>
                        <a:pt x="0" y="18"/>
                      </a:cubicBezTo>
                      <a:cubicBezTo>
                        <a:pt x="0" y="21"/>
                        <a:pt x="1" y="23"/>
                        <a:pt x="2" y="26"/>
                      </a:cubicBezTo>
                      <a:cubicBezTo>
                        <a:pt x="7" y="27"/>
                        <a:pt x="13" y="28"/>
                        <a:pt x="19" y="28"/>
                      </a:cubicBezTo>
                      <a:cubicBezTo>
                        <a:pt x="25" y="28"/>
                        <a:pt x="31" y="27"/>
                        <a:pt x="36" y="26"/>
                      </a:cubicBezTo>
                      <a:cubicBezTo>
                        <a:pt x="37" y="23"/>
                        <a:pt x="37" y="21"/>
                        <a:pt x="37" y="18"/>
                      </a:cubicBezTo>
                      <a:cubicBezTo>
                        <a:pt x="37" y="11"/>
                        <a:pt x="34" y="4"/>
                        <a:pt x="2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31" name="Oval 39"/>
                <p:cNvSpPr>
                  <a:spLocks noChangeArrowheads="1"/>
                </p:cNvSpPr>
                <p:nvPr/>
              </p:nvSpPr>
              <p:spPr bwMode="auto">
                <a:xfrm>
                  <a:off x="4026" y="2036"/>
                  <a:ext cx="82" cy="82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32" name="Freeform 40"/>
                <p:cNvSpPr>
                  <a:spLocks/>
                </p:cNvSpPr>
                <p:nvPr/>
              </p:nvSpPr>
              <p:spPr bwMode="auto">
                <a:xfrm>
                  <a:off x="3993" y="2123"/>
                  <a:ext cx="151" cy="115"/>
                </a:xfrm>
                <a:custGeom>
                  <a:avLst/>
                  <a:gdLst>
                    <a:gd name="T0" fmla="*/ 28 w 37"/>
                    <a:gd name="T1" fmla="*/ 0 h 28"/>
                    <a:gd name="T2" fmla="*/ 18 w 37"/>
                    <a:gd name="T3" fmla="*/ 11 h 28"/>
                    <a:gd name="T4" fmla="*/ 9 w 37"/>
                    <a:gd name="T5" fmla="*/ 0 h 28"/>
                    <a:gd name="T6" fmla="*/ 0 w 37"/>
                    <a:gd name="T7" fmla="*/ 18 h 28"/>
                    <a:gd name="T8" fmla="*/ 1 w 37"/>
                    <a:gd name="T9" fmla="*/ 26 h 28"/>
                    <a:gd name="T10" fmla="*/ 18 w 37"/>
                    <a:gd name="T11" fmla="*/ 28 h 28"/>
                    <a:gd name="T12" fmla="*/ 35 w 37"/>
                    <a:gd name="T13" fmla="*/ 26 h 28"/>
                    <a:gd name="T14" fmla="*/ 37 w 37"/>
                    <a:gd name="T15" fmla="*/ 18 h 28"/>
                    <a:gd name="T16" fmla="*/ 28 w 37"/>
                    <a:gd name="T1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7" h="28">
                      <a:moveTo>
                        <a:pt x="28" y="0"/>
                      </a:move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3" y="4"/>
                        <a:pt x="0" y="11"/>
                        <a:pt x="0" y="18"/>
                      </a:cubicBezTo>
                      <a:cubicBezTo>
                        <a:pt x="0" y="21"/>
                        <a:pt x="0" y="23"/>
                        <a:pt x="1" y="26"/>
                      </a:cubicBezTo>
                      <a:cubicBezTo>
                        <a:pt x="6" y="27"/>
                        <a:pt x="12" y="28"/>
                        <a:pt x="18" y="28"/>
                      </a:cubicBezTo>
                      <a:cubicBezTo>
                        <a:pt x="24" y="28"/>
                        <a:pt x="30" y="27"/>
                        <a:pt x="35" y="26"/>
                      </a:cubicBezTo>
                      <a:cubicBezTo>
                        <a:pt x="36" y="23"/>
                        <a:pt x="37" y="21"/>
                        <a:pt x="37" y="18"/>
                      </a:cubicBezTo>
                      <a:cubicBezTo>
                        <a:pt x="37" y="11"/>
                        <a:pt x="33" y="4"/>
                        <a:pt x="2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</p:grpSp>
        </p:grpSp>
        <p:grpSp>
          <p:nvGrpSpPr>
            <p:cNvPr id="10" name="组合 9"/>
            <p:cNvGrpSpPr/>
            <p:nvPr/>
          </p:nvGrpSpPr>
          <p:grpSpPr>
            <a:xfrm>
              <a:off x="7409598" y="2723665"/>
              <a:ext cx="1196276" cy="1196274"/>
              <a:chOff x="8679545" y="2723665"/>
              <a:chExt cx="1196276" cy="1196274"/>
            </a:xfrm>
          </p:grpSpPr>
          <p:sp>
            <p:nvSpPr>
              <p:cNvPr id="15" name="Teardrop 40"/>
              <p:cNvSpPr/>
              <p:nvPr/>
            </p:nvSpPr>
            <p:spPr>
              <a:xfrm>
                <a:off x="8679545" y="2723665"/>
                <a:ext cx="1196276" cy="1196274"/>
              </a:xfrm>
              <a:prstGeom prst="teardrop">
                <a:avLst/>
              </a:prstGeom>
              <a:noFill/>
              <a:ln w="57150">
                <a:solidFill>
                  <a:srgbClr val="84CBC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/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9098807" y="3037776"/>
                <a:ext cx="433949" cy="491850"/>
                <a:chOff x="2471074" y="6170447"/>
                <a:chExt cx="1106488" cy="1254125"/>
              </a:xfrm>
              <a:solidFill>
                <a:schemeClr val="bg1"/>
              </a:solidFill>
            </p:grpSpPr>
            <p:sp>
              <p:nvSpPr>
                <p:cNvPr id="17" name="Freeform 11"/>
                <p:cNvSpPr>
                  <a:spLocks/>
                </p:cNvSpPr>
                <p:nvPr/>
              </p:nvSpPr>
              <p:spPr bwMode="auto">
                <a:xfrm>
                  <a:off x="2471074" y="6843547"/>
                  <a:ext cx="1106488" cy="581025"/>
                </a:xfrm>
                <a:custGeom>
                  <a:avLst/>
                  <a:gdLst>
                    <a:gd name="T0" fmla="*/ 0 w 38"/>
                    <a:gd name="T1" fmla="*/ 9 h 19"/>
                    <a:gd name="T2" fmla="*/ 4 w 38"/>
                    <a:gd name="T3" fmla="*/ 2 h 19"/>
                    <a:gd name="T4" fmla="*/ 12 w 38"/>
                    <a:gd name="T5" fmla="*/ 0 h 19"/>
                    <a:gd name="T6" fmla="*/ 19 w 38"/>
                    <a:gd name="T7" fmla="*/ 17 h 19"/>
                    <a:gd name="T8" fmla="*/ 26 w 38"/>
                    <a:gd name="T9" fmla="*/ 0 h 19"/>
                    <a:gd name="T10" fmla="*/ 34 w 38"/>
                    <a:gd name="T11" fmla="*/ 2 h 19"/>
                    <a:gd name="T12" fmla="*/ 38 w 38"/>
                    <a:gd name="T13" fmla="*/ 9 h 19"/>
                    <a:gd name="T14" fmla="*/ 38 w 38"/>
                    <a:gd name="T15" fmla="*/ 19 h 19"/>
                    <a:gd name="T16" fmla="*/ 19 w 38"/>
                    <a:gd name="T17" fmla="*/ 19 h 19"/>
                    <a:gd name="T18" fmla="*/ 0 w 38"/>
                    <a:gd name="T19" fmla="*/ 19 h 19"/>
                    <a:gd name="T20" fmla="*/ 0 w 38"/>
                    <a:gd name="T21" fmla="*/ 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8" h="19">
                      <a:moveTo>
                        <a:pt x="0" y="9"/>
                      </a:moveTo>
                      <a:cubicBezTo>
                        <a:pt x="0" y="6"/>
                        <a:pt x="1" y="3"/>
                        <a:pt x="4" y="2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6" y="3"/>
                        <a:pt x="38" y="6"/>
                        <a:pt x="38" y="9"/>
                      </a:cubicBezTo>
                      <a:cubicBezTo>
                        <a:pt x="38" y="19"/>
                        <a:pt x="38" y="19"/>
                        <a:pt x="38" y="19"/>
                      </a:cubicBezTo>
                      <a:cubicBezTo>
                        <a:pt x="19" y="19"/>
                        <a:pt x="19" y="19"/>
                        <a:pt x="19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9"/>
                        <a:pt x="0" y="9"/>
                        <a:pt x="0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8" name="Freeform 12"/>
                <p:cNvSpPr>
                  <a:spLocks/>
                </p:cNvSpPr>
                <p:nvPr/>
              </p:nvSpPr>
              <p:spPr bwMode="auto">
                <a:xfrm>
                  <a:off x="2761587" y="6170447"/>
                  <a:ext cx="495300" cy="611188"/>
                </a:xfrm>
                <a:custGeom>
                  <a:avLst/>
                  <a:gdLst>
                    <a:gd name="T0" fmla="*/ 9 w 17"/>
                    <a:gd name="T1" fmla="*/ 20 h 20"/>
                    <a:gd name="T2" fmla="*/ 3 w 17"/>
                    <a:gd name="T3" fmla="*/ 16 h 20"/>
                    <a:gd name="T4" fmla="*/ 1 w 17"/>
                    <a:gd name="T5" fmla="*/ 6 h 20"/>
                    <a:gd name="T6" fmla="*/ 9 w 17"/>
                    <a:gd name="T7" fmla="*/ 0 h 20"/>
                    <a:gd name="T8" fmla="*/ 16 w 17"/>
                    <a:gd name="T9" fmla="*/ 6 h 20"/>
                    <a:gd name="T10" fmla="*/ 15 w 17"/>
                    <a:gd name="T11" fmla="*/ 16 h 20"/>
                    <a:gd name="T12" fmla="*/ 9 w 17"/>
                    <a:gd name="T13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" h="20">
                      <a:moveTo>
                        <a:pt x="9" y="20"/>
                      </a:moveTo>
                      <a:cubicBezTo>
                        <a:pt x="6" y="20"/>
                        <a:pt x="4" y="18"/>
                        <a:pt x="3" y="16"/>
                      </a:cubicBezTo>
                      <a:cubicBezTo>
                        <a:pt x="1" y="13"/>
                        <a:pt x="0" y="9"/>
                        <a:pt x="1" y="6"/>
                      </a:cubicBezTo>
                      <a:cubicBezTo>
                        <a:pt x="2" y="3"/>
                        <a:pt x="4" y="0"/>
                        <a:pt x="9" y="0"/>
                      </a:cubicBezTo>
                      <a:cubicBezTo>
                        <a:pt x="13" y="0"/>
                        <a:pt x="16" y="3"/>
                        <a:pt x="16" y="6"/>
                      </a:cubicBezTo>
                      <a:cubicBezTo>
                        <a:pt x="17" y="9"/>
                        <a:pt x="16" y="13"/>
                        <a:pt x="15" y="16"/>
                      </a:cubicBezTo>
                      <a:cubicBezTo>
                        <a:pt x="13" y="18"/>
                        <a:pt x="11" y="20"/>
                        <a:pt x="9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9" name="Freeform 13"/>
                <p:cNvSpPr>
                  <a:spLocks/>
                </p:cNvSpPr>
                <p:nvPr/>
              </p:nvSpPr>
              <p:spPr bwMode="auto">
                <a:xfrm>
                  <a:off x="2936212" y="6965785"/>
                  <a:ext cx="174625" cy="396875"/>
                </a:xfrm>
                <a:custGeom>
                  <a:avLst/>
                  <a:gdLst>
                    <a:gd name="T0" fmla="*/ 37 w 110"/>
                    <a:gd name="T1" fmla="*/ 0 h 250"/>
                    <a:gd name="T2" fmla="*/ 74 w 110"/>
                    <a:gd name="T3" fmla="*/ 0 h 250"/>
                    <a:gd name="T4" fmla="*/ 110 w 110"/>
                    <a:gd name="T5" fmla="*/ 250 h 250"/>
                    <a:gd name="T6" fmla="*/ 0 w 110"/>
                    <a:gd name="T7" fmla="*/ 250 h 250"/>
                    <a:gd name="T8" fmla="*/ 37 w 110"/>
                    <a:gd name="T9" fmla="*/ 0 h 250"/>
                    <a:gd name="T10" fmla="*/ 37 w 110"/>
                    <a:gd name="T11" fmla="*/ 0 h 2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0" h="250">
                      <a:moveTo>
                        <a:pt x="37" y="0"/>
                      </a:moveTo>
                      <a:lnTo>
                        <a:pt x="74" y="0"/>
                      </a:lnTo>
                      <a:lnTo>
                        <a:pt x="110" y="250"/>
                      </a:lnTo>
                      <a:lnTo>
                        <a:pt x="0" y="250"/>
                      </a:lnTo>
                      <a:lnTo>
                        <a:pt x="37" y="0"/>
                      </a:lnTo>
                      <a:lnTo>
                        <a:pt x="3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20" name="Oval 14"/>
                <p:cNvSpPr>
                  <a:spLocks noChangeArrowheads="1"/>
                </p:cNvSpPr>
                <p:nvPr/>
              </p:nvSpPr>
              <p:spPr bwMode="auto">
                <a:xfrm>
                  <a:off x="2936212" y="6843547"/>
                  <a:ext cx="146050" cy="1524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</p:grpSp>
        </p:grpSp>
        <p:sp>
          <p:nvSpPr>
            <p:cNvPr id="11" name="文本框 64"/>
            <p:cNvSpPr txBox="1"/>
            <p:nvPr/>
          </p:nvSpPr>
          <p:spPr>
            <a:xfrm>
              <a:off x="539552" y="3633320"/>
              <a:ext cx="1704975" cy="6045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65"/>
            <p:cNvSpPr txBox="1"/>
            <p:nvPr/>
          </p:nvSpPr>
          <p:spPr>
            <a:xfrm>
              <a:off x="5001673" y="3633320"/>
              <a:ext cx="1704975" cy="6045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66"/>
            <p:cNvSpPr txBox="1"/>
            <p:nvPr/>
          </p:nvSpPr>
          <p:spPr>
            <a:xfrm>
              <a:off x="2777940" y="4488974"/>
              <a:ext cx="1704975" cy="6045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67"/>
            <p:cNvSpPr txBox="1"/>
            <p:nvPr/>
          </p:nvSpPr>
          <p:spPr>
            <a:xfrm>
              <a:off x="7132986" y="4488974"/>
              <a:ext cx="1704975" cy="6045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58379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1259632" y="1454828"/>
            <a:ext cx="6874435" cy="4354681"/>
            <a:chOff x="2579211" y="1454828"/>
            <a:chExt cx="6874435" cy="4354681"/>
          </a:xfrm>
        </p:grpSpPr>
        <p:sp>
          <p:nvSpPr>
            <p:cNvPr id="26" name="文本框 41"/>
            <p:cNvSpPr txBox="1"/>
            <p:nvPr/>
          </p:nvSpPr>
          <p:spPr>
            <a:xfrm>
              <a:off x="2832184" y="2058864"/>
              <a:ext cx="15525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ound Same Side Corner Rectangle 154"/>
            <p:cNvSpPr/>
            <p:nvPr/>
          </p:nvSpPr>
          <p:spPr>
            <a:xfrm>
              <a:off x="2694714" y="2053614"/>
              <a:ext cx="1808891" cy="419482"/>
            </a:xfrm>
            <a:prstGeom prst="round2SameRect">
              <a:avLst/>
            </a:prstGeom>
            <a:noFill/>
            <a:ln w="28575" cap="flat" cmpd="sng" algn="ctr">
              <a:solidFill>
                <a:srgbClr val="F4726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Freeform 116"/>
            <p:cNvSpPr>
              <a:spLocks noEditPoints="1"/>
            </p:cNvSpPr>
            <p:nvPr/>
          </p:nvSpPr>
          <p:spPr bwMode="auto">
            <a:xfrm>
              <a:off x="3359225" y="1500061"/>
              <a:ext cx="443219" cy="357434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rgbClr val="F4726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文本框 70"/>
            <p:cNvSpPr txBox="1"/>
            <p:nvPr/>
          </p:nvSpPr>
          <p:spPr>
            <a:xfrm>
              <a:off x="5222959" y="2058864"/>
              <a:ext cx="15525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ound Same Side Corner Rectangle 154"/>
            <p:cNvSpPr/>
            <p:nvPr/>
          </p:nvSpPr>
          <p:spPr>
            <a:xfrm>
              <a:off x="5085489" y="2053614"/>
              <a:ext cx="1808891" cy="419482"/>
            </a:xfrm>
            <a:prstGeom prst="round2SameRect">
              <a:avLst/>
            </a:prstGeom>
            <a:noFill/>
            <a:ln w="28575" cap="flat" cmpd="sng" algn="ctr">
              <a:solidFill>
                <a:srgbClr val="29B9A6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文本框 73"/>
            <p:cNvSpPr txBox="1"/>
            <p:nvPr/>
          </p:nvSpPr>
          <p:spPr>
            <a:xfrm>
              <a:off x="7613734" y="2058864"/>
              <a:ext cx="15525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ound Same Side Corner Rectangle 154"/>
            <p:cNvSpPr/>
            <p:nvPr/>
          </p:nvSpPr>
          <p:spPr>
            <a:xfrm>
              <a:off x="7476264" y="2053614"/>
              <a:ext cx="1808891" cy="419482"/>
            </a:xfrm>
            <a:prstGeom prst="round2SameRect">
              <a:avLst/>
            </a:prstGeom>
            <a:noFill/>
            <a:ln w="28575" cap="flat" cmpd="sng" algn="ctr">
              <a:solidFill>
                <a:srgbClr val="F8D35E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文本框 76"/>
            <p:cNvSpPr txBox="1"/>
            <p:nvPr/>
          </p:nvSpPr>
          <p:spPr>
            <a:xfrm>
              <a:off x="2832184" y="4425763"/>
              <a:ext cx="15525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ound Same Side Corner Rectangle 154"/>
            <p:cNvSpPr/>
            <p:nvPr/>
          </p:nvSpPr>
          <p:spPr>
            <a:xfrm>
              <a:off x="2694714" y="4420513"/>
              <a:ext cx="1808891" cy="419482"/>
            </a:xfrm>
            <a:prstGeom prst="round2SameRect">
              <a:avLst/>
            </a:prstGeom>
            <a:noFill/>
            <a:ln w="28575" cap="flat" cmpd="sng" algn="ctr">
              <a:solidFill>
                <a:srgbClr val="84CBC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文本框 79"/>
            <p:cNvSpPr txBox="1"/>
            <p:nvPr/>
          </p:nvSpPr>
          <p:spPr>
            <a:xfrm>
              <a:off x="5222959" y="4425763"/>
              <a:ext cx="15525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ound Same Side Corner Rectangle 154"/>
            <p:cNvSpPr/>
            <p:nvPr/>
          </p:nvSpPr>
          <p:spPr>
            <a:xfrm>
              <a:off x="5085489" y="4420513"/>
              <a:ext cx="1808891" cy="419482"/>
            </a:xfrm>
            <a:prstGeom prst="round2SameRect">
              <a:avLst/>
            </a:prstGeom>
            <a:noFill/>
            <a:ln w="28575" cap="flat" cmpd="sng" algn="ctr">
              <a:solidFill>
                <a:srgbClr val="F8D35E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文本框 82"/>
            <p:cNvSpPr txBox="1"/>
            <p:nvPr/>
          </p:nvSpPr>
          <p:spPr>
            <a:xfrm>
              <a:off x="7613734" y="4425763"/>
              <a:ext cx="15525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ound Same Side Corner Rectangle 154"/>
            <p:cNvSpPr/>
            <p:nvPr/>
          </p:nvSpPr>
          <p:spPr>
            <a:xfrm>
              <a:off x="7476264" y="4420513"/>
              <a:ext cx="1808891" cy="419482"/>
            </a:xfrm>
            <a:prstGeom prst="round2SameRect">
              <a:avLst/>
            </a:prstGeom>
            <a:noFill/>
            <a:ln w="28575" cap="flat" cmpd="sng" algn="ctr">
              <a:solidFill>
                <a:srgbClr val="F4726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Freeform 105"/>
            <p:cNvSpPr>
              <a:spLocks noEditPoints="1"/>
            </p:cNvSpPr>
            <p:nvPr/>
          </p:nvSpPr>
          <p:spPr bwMode="auto">
            <a:xfrm>
              <a:off x="5763652" y="1454828"/>
              <a:ext cx="408587" cy="402667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rgbClr val="29B9A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A5A5A5">
                    <a:lumMod val="50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40" name="Freeform 15"/>
            <p:cNvSpPr>
              <a:spLocks noEditPoints="1"/>
            </p:cNvSpPr>
            <p:nvPr/>
          </p:nvSpPr>
          <p:spPr bwMode="auto">
            <a:xfrm>
              <a:off x="8140135" y="1529616"/>
              <a:ext cx="437172" cy="327879"/>
            </a:xfrm>
            <a:custGeom>
              <a:avLst/>
              <a:gdLst/>
              <a:ahLst/>
              <a:cxnLst>
                <a:cxn ang="0">
                  <a:pos x="168" y="126"/>
                </a:cxn>
                <a:cxn ang="0">
                  <a:pos x="0" y="126"/>
                </a:cxn>
                <a:cxn ang="0">
                  <a:pos x="0" y="0"/>
                </a:cxn>
                <a:cxn ang="0">
                  <a:pos x="10" y="0"/>
                </a:cxn>
                <a:cxn ang="0">
                  <a:pos x="10" y="115"/>
                </a:cxn>
                <a:cxn ang="0">
                  <a:pos x="168" y="115"/>
                </a:cxn>
                <a:cxn ang="0">
                  <a:pos x="168" y="126"/>
                </a:cxn>
                <a:cxn ang="0">
                  <a:pos x="54" y="104"/>
                </a:cxn>
                <a:cxn ang="0">
                  <a:pos x="32" y="104"/>
                </a:cxn>
                <a:cxn ang="0">
                  <a:pos x="32" y="63"/>
                </a:cxn>
                <a:cxn ang="0">
                  <a:pos x="54" y="63"/>
                </a:cxn>
                <a:cxn ang="0">
                  <a:pos x="54" y="104"/>
                </a:cxn>
                <a:cxn ang="0">
                  <a:pos x="84" y="104"/>
                </a:cxn>
                <a:cxn ang="0">
                  <a:pos x="64" y="104"/>
                </a:cxn>
                <a:cxn ang="0">
                  <a:pos x="64" y="19"/>
                </a:cxn>
                <a:cxn ang="0">
                  <a:pos x="84" y="19"/>
                </a:cxn>
                <a:cxn ang="0">
                  <a:pos x="84" y="104"/>
                </a:cxn>
                <a:cxn ang="0">
                  <a:pos x="116" y="104"/>
                </a:cxn>
                <a:cxn ang="0">
                  <a:pos x="95" y="104"/>
                </a:cxn>
                <a:cxn ang="0">
                  <a:pos x="95" y="41"/>
                </a:cxn>
                <a:cxn ang="0">
                  <a:pos x="116" y="41"/>
                </a:cxn>
                <a:cxn ang="0">
                  <a:pos x="116" y="104"/>
                </a:cxn>
                <a:cxn ang="0">
                  <a:pos x="147" y="104"/>
                </a:cxn>
                <a:cxn ang="0">
                  <a:pos x="127" y="104"/>
                </a:cxn>
                <a:cxn ang="0">
                  <a:pos x="127" y="9"/>
                </a:cxn>
                <a:cxn ang="0">
                  <a:pos x="147" y="9"/>
                </a:cxn>
                <a:cxn ang="0">
                  <a:pos x="147" y="104"/>
                </a:cxn>
              </a:cxnLst>
              <a:rect l="0" t="0" r="r" b="b"/>
              <a:pathLst>
                <a:path w="168" h="126">
                  <a:moveTo>
                    <a:pt x="168" y="126"/>
                  </a:moveTo>
                  <a:lnTo>
                    <a:pt x="0" y="126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115"/>
                  </a:lnTo>
                  <a:lnTo>
                    <a:pt x="168" y="115"/>
                  </a:lnTo>
                  <a:lnTo>
                    <a:pt x="168" y="126"/>
                  </a:lnTo>
                  <a:close/>
                  <a:moveTo>
                    <a:pt x="54" y="104"/>
                  </a:moveTo>
                  <a:lnTo>
                    <a:pt x="32" y="104"/>
                  </a:lnTo>
                  <a:lnTo>
                    <a:pt x="32" y="63"/>
                  </a:lnTo>
                  <a:lnTo>
                    <a:pt x="54" y="63"/>
                  </a:lnTo>
                  <a:lnTo>
                    <a:pt x="54" y="104"/>
                  </a:lnTo>
                  <a:close/>
                  <a:moveTo>
                    <a:pt x="84" y="104"/>
                  </a:moveTo>
                  <a:lnTo>
                    <a:pt x="64" y="104"/>
                  </a:lnTo>
                  <a:lnTo>
                    <a:pt x="64" y="19"/>
                  </a:lnTo>
                  <a:lnTo>
                    <a:pt x="84" y="19"/>
                  </a:lnTo>
                  <a:lnTo>
                    <a:pt x="84" y="104"/>
                  </a:lnTo>
                  <a:close/>
                  <a:moveTo>
                    <a:pt x="116" y="104"/>
                  </a:moveTo>
                  <a:lnTo>
                    <a:pt x="95" y="104"/>
                  </a:lnTo>
                  <a:lnTo>
                    <a:pt x="95" y="41"/>
                  </a:lnTo>
                  <a:lnTo>
                    <a:pt x="116" y="41"/>
                  </a:lnTo>
                  <a:lnTo>
                    <a:pt x="116" y="104"/>
                  </a:lnTo>
                  <a:close/>
                  <a:moveTo>
                    <a:pt x="147" y="104"/>
                  </a:moveTo>
                  <a:lnTo>
                    <a:pt x="127" y="104"/>
                  </a:lnTo>
                  <a:lnTo>
                    <a:pt x="127" y="9"/>
                  </a:lnTo>
                  <a:lnTo>
                    <a:pt x="147" y="9"/>
                  </a:lnTo>
                  <a:lnTo>
                    <a:pt x="147" y="104"/>
                  </a:lnTo>
                  <a:close/>
                </a:path>
              </a:pathLst>
            </a:custGeom>
            <a:solidFill>
              <a:srgbClr val="F8D35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Freeform 57"/>
            <p:cNvSpPr>
              <a:spLocks noEditPoints="1"/>
            </p:cNvSpPr>
            <p:nvPr/>
          </p:nvSpPr>
          <p:spPr bwMode="auto">
            <a:xfrm>
              <a:off x="3395882" y="3823269"/>
              <a:ext cx="406553" cy="406551"/>
            </a:xfrm>
            <a:custGeom>
              <a:avLst/>
              <a:gdLst/>
              <a:ahLst/>
              <a:cxnLst>
                <a:cxn ang="0">
                  <a:pos x="55" y="31"/>
                </a:cxn>
                <a:cxn ang="0">
                  <a:pos x="54" y="33"/>
                </a:cxn>
                <a:cxn ang="0">
                  <a:pos x="47" y="34"/>
                </a:cxn>
                <a:cxn ang="0">
                  <a:pos x="46" y="37"/>
                </a:cxn>
                <a:cxn ang="0">
                  <a:pos x="49" y="42"/>
                </a:cxn>
                <a:cxn ang="0">
                  <a:pos x="50" y="43"/>
                </a:cxn>
                <a:cxn ang="0">
                  <a:pos x="49" y="44"/>
                </a:cxn>
                <a:cxn ang="0">
                  <a:pos x="43" y="50"/>
                </a:cxn>
                <a:cxn ang="0">
                  <a:pos x="42" y="50"/>
                </a:cxn>
                <a:cxn ang="0">
                  <a:pos x="37" y="46"/>
                </a:cxn>
                <a:cxn ang="0">
                  <a:pos x="33" y="47"/>
                </a:cxn>
                <a:cxn ang="0">
                  <a:pos x="32" y="54"/>
                </a:cxn>
                <a:cxn ang="0">
                  <a:pos x="31" y="55"/>
                </a:cxn>
                <a:cxn ang="0">
                  <a:pos x="23" y="55"/>
                </a:cxn>
                <a:cxn ang="0">
                  <a:pos x="22" y="54"/>
                </a:cxn>
                <a:cxn ang="0">
                  <a:pos x="21" y="47"/>
                </a:cxn>
                <a:cxn ang="0">
                  <a:pos x="18" y="46"/>
                </a:cxn>
                <a:cxn ang="0">
                  <a:pos x="13" y="50"/>
                </a:cxn>
                <a:cxn ang="0">
                  <a:pos x="12" y="50"/>
                </a:cxn>
                <a:cxn ang="0">
                  <a:pos x="11" y="50"/>
                </a:cxn>
                <a:cxn ang="0">
                  <a:pos x="5" y="44"/>
                </a:cxn>
                <a:cxn ang="0">
                  <a:pos x="5" y="43"/>
                </a:cxn>
                <a:cxn ang="0">
                  <a:pos x="5" y="42"/>
                </a:cxn>
                <a:cxn ang="0">
                  <a:pos x="9" y="37"/>
                </a:cxn>
                <a:cxn ang="0">
                  <a:pos x="7" y="33"/>
                </a:cxn>
                <a:cxn ang="0">
                  <a:pos x="1" y="33"/>
                </a:cxn>
                <a:cxn ang="0">
                  <a:pos x="0" y="31"/>
                </a:cxn>
                <a:cxn ang="0">
                  <a:pos x="0" y="23"/>
                </a:cxn>
                <a:cxn ang="0">
                  <a:pos x="1" y="22"/>
                </a:cxn>
                <a:cxn ang="0">
                  <a:pos x="7" y="21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2" y="5"/>
                </a:cxn>
                <a:cxn ang="0">
                  <a:pos x="13" y="5"/>
                </a:cxn>
                <a:cxn ang="0">
                  <a:pos x="18" y="9"/>
                </a:cxn>
                <a:cxn ang="0">
                  <a:pos x="21" y="8"/>
                </a:cxn>
                <a:cxn ang="0">
                  <a:pos x="22" y="1"/>
                </a:cxn>
                <a:cxn ang="0">
                  <a:pos x="23" y="0"/>
                </a:cxn>
                <a:cxn ang="0">
                  <a:pos x="31" y="0"/>
                </a:cxn>
                <a:cxn ang="0">
                  <a:pos x="32" y="1"/>
                </a:cxn>
                <a:cxn ang="0">
                  <a:pos x="33" y="8"/>
                </a:cxn>
                <a:cxn ang="0">
                  <a:pos x="37" y="9"/>
                </a:cxn>
                <a:cxn ang="0">
                  <a:pos x="42" y="5"/>
                </a:cxn>
                <a:cxn ang="0">
                  <a:pos x="43" y="5"/>
                </a:cxn>
                <a:cxn ang="0">
                  <a:pos x="43" y="5"/>
                </a:cxn>
                <a:cxn ang="0">
                  <a:pos x="49" y="11"/>
                </a:cxn>
                <a:cxn ang="0">
                  <a:pos x="50" y="12"/>
                </a:cxn>
                <a:cxn ang="0">
                  <a:pos x="49" y="13"/>
                </a:cxn>
                <a:cxn ang="0">
                  <a:pos x="46" y="18"/>
                </a:cxn>
                <a:cxn ang="0">
                  <a:pos x="47" y="21"/>
                </a:cxn>
                <a:cxn ang="0">
                  <a:pos x="54" y="22"/>
                </a:cxn>
                <a:cxn ang="0">
                  <a:pos x="55" y="23"/>
                </a:cxn>
                <a:cxn ang="0">
                  <a:pos x="55" y="31"/>
                </a:cxn>
                <a:cxn ang="0">
                  <a:pos x="27" y="18"/>
                </a:cxn>
                <a:cxn ang="0">
                  <a:pos x="18" y="27"/>
                </a:cxn>
                <a:cxn ang="0">
                  <a:pos x="27" y="36"/>
                </a:cxn>
                <a:cxn ang="0">
                  <a:pos x="36" y="27"/>
                </a:cxn>
                <a:cxn ang="0">
                  <a:pos x="27" y="18"/>
                </a:cxn>
              </a:cxnLst>
              <a:rect l="0" t="0" r="r" b="b"/>
              <a:pathLst>
                <a:path w="55" h="55">
                  <a:moveTo>
                    <a:pt x="55" y="31"/>
                  </a:moveTo>
                  <a:cubicBezTo>
                    <a:pt x="55" y="32"/>
                    <a:pt x="54" y="33"/>
                    <a:pt x="54" y="33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6" y="36"/>
                    <a:pt x="46" y="37"/>
                  </a:cubicBezTo>
                  <a:cubicBezTo>
                    <a:pt x="47" y="39"/>
                    <a:pt x="48" y="40"/>
                    <a:pt x="49" y="42"/>
                  </a:cubicBezTo>
                  <a:cubicBezTo>
                    <a:pt x="50" y="42"/>
                    <a:pt x="50" y="42"/>
                    <a:pt x="50" y="43"/>
                  </a:cubicBezTo>
                  <a:cubicBezTo>
                    <a:pt x="50" y="43"/>
                    <a:pt x="50" y="43"/>
                    <a:pt x="49" y="44"/>
                  </a:cubicBezTo>
                  <a:cubicBezTo>
                    <a:pt x="49" y="45"/>
                    <a:pt x="44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6" y="46"/>
                    <a:pt x="35" y="47"/>
                    <a:pt x="33" y="47"/>
                  </a:cubicBezTo>
                  <a:cubicBezTo>
                    <a:pt x="33" y="49"/>
                    <a:pt x="33" y="52"/>
                    <a:pt x="32" y="54"/>
                  </a:cubicBezTo>
                  <a:cubicBezTo>
                    <a:pt x="32" y="54"/>
                    <a:pt x="32" y="55"/>
                    <a:pt x="31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2" y="54"/>
                    <a:pt x="22" y="54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0" y="47"/>
                    <a:pt x="19" y="46"/>
                    <a:pt x="18" y="46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9" y="48"/>
                    <a:pt x="7" y="46"/>
                    <a:pt x="5" y="44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0"/>
                    <a:pt x="8" y="39"/>
                    <a:pt x="9" y="37"/>
                  </a:cubicBezTo>
                  <a:cubicBezTo>
                    <a:pt x="8" y="36"/>
                    <a:pt x="8" y="35"/>
                    <a:pt x="7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2"/>
                    <a:pt x="0" y="32"/>
                    <a:pt x="0" y="3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2"/>
                    <a:pt x="1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0"/>
                    <a:pt x="8" y="19"/>
                    <a:pt x="9" y="18"/>
                  </a:cubicBezTo>
                  <a:cubicBezTo>
                    <a:pt x="8" y="16"/>
                    <a:pt x="6" y="14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12"/>
                    <a:pt x="5" y="11"/>
                    <a:pt x="5" y="11"/>
                  </a:cubicBezTo>
                  <a:cubicBezTo>
                    <a:pt x="6" y="10"/>
                    <a:pt x="11" y="5"/>
                    <a:pt x="12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8"/>
                    <a:pt x="20" y="8"/>
                    <a:pt x="21" y="8"/>
                  </a:cubicBezTo>
                  <a:cubicBezTo>
                    <a:pt x="21" y="5"/>
                    <a:pt x="21" y="3"/>
                    <a:pt x="22" y="1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6" y="8"/>
                    <a:pt x="37" y="9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5" y="7"/>
                    <a:pt x="48" y="9"/>
                    <a:pt x="49" y="11"/>
                  </a:cubicBezTo>
                  <a:cubicBezTo>
                    <a:pt x="50" y="11"/>
                    <a:pt x="50" y="12"/>
                    <a:pt x="50" y="12"/>
                  </a:cubicBezTo>
                  <a:cubicBezTo>
                    <a:pt x="50" y="12"/>
                    <a:pt x="49" y="13"/>
                    <a:pt x="49" y="13"/>
                  </a:cubicBezTo>
                  <a:cubicBezTo>
                    <a:pt x="48" y="14"/>
                    <a:pt x="47" y="16"/>
                    <a:pt x="46" y="18"/>
                  </a:cubicBezTo>
                  <a:cubicBezTo>
                    <a:pt x="46" y="19"/>
                    <a:pt x="47" y="20"/>
                    <a:pt x="47" y="21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5" y="23"/>
                    <a:pt x="55" y="23"/>
                  </a:cubicBezTo>
                  <a:lnTo>
                    <a:pt x="55" y="31"/>
                  </a:lnTo>
                  <a:close/>
                  <a:moveTo>
                    <a:pt x="27" y="18"/>
                  </a:moveTo>
                  <a:cubicBezTo>
                    <a:pt x="22" y="18"/>
                    <a:pt x="18" y="22"/>
                    <a:pt x="18" y="27"/>
                  </a:cubicBezTo>
                  <a:cubicBezTo>
                    <a:pt x="18" y="32"/>
                    <a:pt x="22" y="36"/>
                    <a:pt x="27" y="36"/>
                  </a:cubicBezTo>
                  <a:cubicBezTo>
                    <a:pt x="32" y="36"/>
                    <a:pt x="36" y="32"/>
                    <a:pt x="36" y="27"/>
                  </a:cubicBezTo>
                  <a:cubicBezTo>
                    <a:pt x="36" y="22"/>
                    <a:pt x="32" y="18"/>
                    <a:pt x="27" y="18"/>
                  </a:cubicBezTo>
                  <a:close/>
                </a:path>
              </a:pathLst>
            </a:custGeom>
            <a:solidFill>
              <a:srgbClr val="84CBC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Freeform 52"/>
            <p:cNvSpPr>
              <a:spLocks noEditPoints="1"/>
            </p:cNvSpPr>
            <p:nvPr/>
          </p:nvSpPr>
          <p:spPr bwMode="auto">
            <a:xfrm>
              <a:off x="5805306" y="3832605"/>
              <a:ext cx="387879" cy="387879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27" y="8"/>
                </a:cxn>
                <a:cxn ang="0">
                  <a:pos x="8" y="27"/>
                </a:cxn>
                <a:cxn ang="0">
                  <a:pos x="27" y="47"/>
                </a:cxn>
                <a:cxn ang="0">
                  <a:pos x="47" y="27"/>
                </a:cxn>
                <a:cxn ang="0">
                  <a:pos x="27" y="8"/>
                </a:cxn>
                <a:cxn ang="0">
                  <a:pos x="32" y="31"/>
                </a:cxn>
                <a:cxn ang="0">
                  <a:pos x="31" y="32"/>
                </a:cxn>
                <a:cxn ang="0">
                  <a:pos x="19" y="32"/>
                </a:cxn>
                <a:cxn ang="0">
                  <a:pos x="18" y="31"/>
                </a:cxn>
                <a:cxn ang="0">
                  <a:pos x="18" y="28"/>
                </a:cxn>
                <a:cxn ang="0">
                  <a:pos x="19" y="27"/>
                </a:cxn>
                <a:cxn ang="0">
                  <a:pos x="27" y="27"/>
                </a:cxn>
                <a:cxn ang="0">
                  <a:pos x="27" y="15"/>
                </a:cxn>
                <a:cxn ang="0">
                  <a:pos x="28" y="14"/>
                </a:cxn>
                <a:cxn ang="0">
                  <a:pos x="31" y="14"/>
                </a:cxn>
                <a:cxn ang="0">
                  <a:pos x="32" y="15"/>
                </a:cxn>
                <a:cxn ang="0">
                  <a:pos x="32" y="31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27" y="8"/>
                  </a:moveTo>
                  <a:cubicBezTo>
                    <a:pt x="16" y="8"/>
                    <a:pt x="8" y="17"/>
                    <a:pt x="8" y="27"/>
                  </a:cubicBezTo>
                  <a:cubicBezTo>
                    <a:pt x="8" y="38"/>
                    <a:pt x="16" y="47"/>
                    <a:pt x="27" y="47"/>
                  </a:cubicBezTo>
                  <a:cubicBezTo>
                    <a:pt x="38" y="47"/>
                    <a:pt x="47" y="38"/>
                    <a:pt x="47" y="27"/>
                  </a:cubicBezTo>
                  <a:cubicBezTo>
                    <a:pt x="47" y="17"/>
                    <a:pt x="38" y="8"/>
                    <a:pt x="27" y="8"/>
                  </a:cubicBezTo>
                  <a:close/>
                  <a:moveTo>
                    <a:pt x="32" y="31"/>
                  </a:moveTo>
                  <a:cubicBezTo>
                    <a:pt x="32" y="31"/>
                    <a:pt x="31" y="32"/>
                    <a:pt x="31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8" y="31"/>
                    <a:pt x="18" y="31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9" y="27"/>
                    <a:pt x="19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4"/>
                    <a:pt x="28" y="14"/>
                    <a:pt x="28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2" y="14"/>
                    <a:pt x="32" y="15"/>
                  </a:cubicBezTo>
                  <a:lnTo>
                    <a:pt x="32" y="31"/>
                  </a:lnTo>
                  <a:close/>
                </a:path>
              </a:pathLst>
            </a:custGeom>
            <a:solidFill>
              <a:srgbClr val="F8D35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Freeform 245"/>
            <p:cNvSpPr>
              <a:spLocks/>
            </p:cNvSpPr>
            <p:nvPr/>
          </p:nvSpPr>
          <p:spPr bwMode="auto">
            <a:xfrm>
              <a:off x="8140135" y="3819048"/>
              <a:ext cx="414992" cy="414992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rgbClr val="F4726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文本框 115"/>
            <p:cNvSpPr txBox="1"/>
            <p:nvPr/>
          </p:nvSpPr>
          <p:spPr>
            <a:xfrm>
              <a:off x="2579211" y="2510925"/>
              <a:ext cx="2076450" cy="905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</a:p>
          </p:txBody>
        </p:sp>
        <p:sp>
          <p:nvSpPr>
            <p:cNvPr id="45" name="文本框 116"/>
            <p:cNvSpPr txBox="1"/>
            <p:nvPr/>
          </p:nvSpPr>
          <p:spPr>
            <a:xfrm>
              <a:off x="4961020" y="2510925"/>
              <a:ext cx="2076450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</a:p>
          </p:txBody>
        </p:sp>
        <p:sp>
          <p:nvSpPr>
            <p:cNvPr id="46" name="文本框 117"/>
            <p:cNvSpPr txBox="1"/>
            <p:nvPr/>
          </p:nvSpPr>
          <p:spPr>
            <a:xfrm>
              <a:off x="7351796" y="2510925"/>
              <a:ext cx="2076450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</a:p>
          </p:txBody>
        </p:sp>
        <p:sp>
          <p:nvSpPr>
            <p:cNvPr id="47" name="文本框 118"/>
            <p:cNvSpPr txBox="1"/>
            <p:nvPr/>
          </p:nvSpPr>
          <p:spPr>
            <a:xfrm>
              <a:off x="2604611" y="4876946"/>
              <a:ext cx="2076450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</a:p>
          </p:txBody>
        </p:sp>
        <p:sp>
          <p:nvSpPr>
            <p:cNvPr id="48" name="文本框 119"/>
            <p:cNvSpPr txBox="1"/>
            <p:nvPr/>
          </p:nvSpPr>
          <p:spPr>
            <a:xfrm>
              <a:off x="4986420" y="4876946"/>
              <a:ext cx="2076450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</a:p>
          </p:txBody>
        </p:sp>
        <p:sp>
          <p:nvSpPr>
            <p:cNvPr id="49" name="文本框 120"/>
            <p:cNvSpPr txBox="1"/>
            <p:nvPr/>
          </p:nvSpPr>
          <p:spPr>
            <a:xfrm>
              <a:off x="7377196" y="4876946"/>
              <a:ext cx="2076450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08309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766145" y="1844824"/>
            <a:ext cx="2149671" cy="2145494"/>
            <a:chOff x="1727200" y="2121189"/>
            <a:chExt cx="3422659" cy="3416009"/>
          </a:xfrm>
        </p:grpSpPr>
        <p:sp>
          <p:nvSpPr>
            <p:cNvPr id="10" name="Teardrop 7"/>
            <p:cNvSpPr/>
            <p:nvPr/>
          </p:nvSpPr>
          <p:spPr>
            <a:xfrm rot="16200000">
              <a:off x="3194255" y="3581595"/>
              <a:ext cx="1955603" cy="1955604"/>
            </a:xfrm>
            <a:prstGeom prst="teardrop">
              <a:avLst/>
            </a:prstGeom>
            <a:solidFill>
              <a:srgbClr val="F4726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vert="vert" lIns="36000" tIns="36000" rIns="10800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Cordia New"/>
              </a:endParaRPr>
            </a:p>
          </p:txBody>
        </p:sp>
        <p:sp>
          <p:nvSpPr>
            <p:cNvPr id="11" name="Teardrop 10"/>
            <p:cNvSpPr/>
            <p:nvPr/>
          </p:nvSpPr>
          <p:spPr>
            <a:xfrm rot="10800000">
              <a:off x="3194254" y="2121189"/>
              <a:ext cx="1391511" cy="1391510"/>
            </a:xfrm>
            <a:prstGeom prst="teardrop">
              <a:avLst/>
            </a:prstGeom>
            <a:solidFill>
              <a:srgbClr val="29B9A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vert="vert270" tIns="36000" rIns="3600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3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Cordia New"/>
              </a:endParaRPr>
            </a:p>
          </p:txBody>
        </p:sp>
        <p:sp>
          <p:nvSpPr>
            <p:cNvPr id="12" name="Teardrop 6"/>
            <p:cNvSpPr/>
            <p:nvPr/>
          </p:nvSpPr>
          <p:spPr>
            <a:xfrm>
              <a:off x="1734760" y="3581595"/>
              <a:ext cx="1391511" cy="1391510"/>
            </a:xfrm>
            <a:prstGeom prst="teardrop">
              <a:avLst/>
            </a:prstGeom>
            <a:solidFill>
              <a:srgbClr val="84CBC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tIns="72000" rIns="10800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Cordia New"/>
              </a:endParaRPr>
            </a:p>
          </p:txBody>
        </p:sp>
        <p:sp>
          <p:nvSpPr>
            <p:cNvPr id="13" name="Teardrop 8"/>
            <p:cNvSpPr/>
            <p:nvPr/>
          </p:nvSpPr>
          <p:spPr>
            <a:xfrm rot="5400000">
              <a:off x="1727201" y="2135225"/>
              <a:ext cx="1391510" cy="1391511"/>
            </a:xfrm>
            <a:prstGeom prst="teardrop">
              <a:avLst/>
            </a:prstGeom>
            <a:solidFill>
              <a:srgbClr val="F8D35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vert="vert270" lIns="108000" tIns="36000" r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Cordia New"/>
              </a:endParaRPr>
            </a:p>
          </p:txBody>
        </p:sp>
        <p:sp>
          <p:nvSpPr>
            <p:cNvPr id="14" name="Freeform 52"/>
            <p:cNvSpPr>
              <a:spLocks noEditPoints="1"/>
            </p:cNvSpPr>
            <p:nvPr/>
          </p:nvSpPr>
          <p:spPr bwMode="auto">
            <a:xfrm>
              <a:off x="2144656" y="3933546"/>
              <a:ext cx="571718" cy="615086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42"/>
            <p:cNvSpPr>
              <a:spLocks noEditPoints="1"/>
            </p:cNvSpPr>
            <p:nvPr/>
          </p:nvSpPr>
          <p:spPr bwMode="auto">
            <a:xfrm>
              <a:off x="3860569" y="4241089"/>
              <a:ext cx="622974" cy="536230"/>
            </a:xfrm>
            <a:custGeom>
              <a:avLst/>
              <a:gdLst/>
              <a:ahLst/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178"/>
            <p:cNvSpPr>
              <a:spLocks noEditPoints="1"/>
            </p:cNvSpPr>
            <p:nvPr/>
          </p:nvSpPr>
          <p:spPr bwMode="auto">
            <a:xfrm>
              <a:off x="3578522" y="2596379"/>
              <a:ext cx="622974" cy="469202"/>
            </a:xfrm>
            <a:custGeom>
              <a:avLst/>
              <a:gdLst/>
              <a:ahLst/>
              <a:cxnLst>
                <a:cxn ang="0">
                  <a:pos x="158" y="119"/>
                </a:cxn>
                <a:cxn ang="0">
                  <a:pos x="0" y="119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108"/>
                </a:cxn>
                <a:cxn ang="0">
                  <a:pos x="158" y="108"/>
                </a:cxn>
                <a:cxn ang="0">
                  <a:pos x="158" y="119"/>
                </a:cxn>
                <a:cxn ang="0">
                  <a:pos x="50" y="99"/>
                </a:cxn>
                <a:cxn ang="0">
                  <a:pos x="29" y="99"/>
                </a:cxn>
                <a:cxn ang="0">
                  <a:pos x="29" y="60"/>
                </a:cxn>
                <a:cxn ang="0">
                  <a:pos x="50" y="60"/>
                </a:cxn>
                <a:cxn ang="0">
                  <a:pos x="50" y="99"/>
                </a:cxn>
                <a:cxn ang="0">
                  <a:pos x="78" y="99"/>
                </a:cxn>
                <a:cxn ang="0">
                  <a:pos x="59" y="99"/>
                </a:cxn>
                <a:cxn ang="0">
                  <a:pos x="59" y="19"/>
                </a:cxn>
                <a:cxn ang="0">
                  <a:pos x="78" y="19"/>
                </a:cxn>
                <a:cxn ang="0">
                  <a:pos x="78" y="99"/>
                </a:cxn>
                <a:cxn ang="0">
                  <a:pos x="109" y="99"/>
                </a:cxn>
                <a:cxn ang="0">
                  <a:pos x="89" y="99"/>
                </a:cxn>
                <a:cxn ang="0">
                  <a:pos x="89" y="39"/>
                </a:cxn>
                <a:cxn ang="0">
                  <a:pos x="109" y="39"/>
                </a:cxn>
                <a:cxn ang="0">
                  <a:pos x="109" y="99"/>
                </a:cxn>
                <a:cxn ang="0">
                  <a:pos x="139" y="99"/>
                </a:cxn>
                <a:cxn ang="0">
                  <a:pos x="119" y="99"/>
                </a:cxn>
                <a:cxn ang="0">
                  <a:pos x="119" y="11"/>
                </a:cxn>
                <a:cxn ang="0">
                  <a:pos x="139" y="11"/>
                </a:cxn>
                <a:cxn ang="0">
                  <a:pos x="139" y="99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86"/>
            <p:cNvSpPr>
              <a:spLocks noEditPoints="1"/>
            </p:cNvSpPr>
            <p:nvPr/>
          </p:nvSpPr>
          <p:spPr bwMode="auto">
            <a:xfrm>
              <a:off x="2217203" y="2501105"/>
              <a:ext cx="426624" cy="717806"/>
            </a:xfrm>
            <a:custGeom>
              <a:avLst/>
              <a:gdLst/>
              <a:ahLst/>
              <a:cxnLst>
                <a:cxn ang="0">
                  <a:pos x="29" y="44"/>
                </a:cxn>
                <a:cxn ang="0">
                  <a:pos x="24" y="49"/>
                </a:cxn>
                <a:cxn ang="0">
                  <a:pos x="5" y="49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24" y="0"/>
                </a:cxn>
                <a:cxn ang="0">
                  <a:pos x="29" y="5"/>
                </a:cxn>
                <a:cxn ang="0">
                  <a:pos x="29" y="44"/>
                </a:cxn>
                <a:cxn ang="0">
                  <a:pos x="25" y="11"/>
                </a:cxn>
                <a:cxn ang="0">
                  <a:pos x="24" y="10"/>
                </a:cxn>
                <a:cxn ang="0">
                  <a:pos x="5" y="10"/>
                </a:cxn>
                <a:cxn ang="0">
                  <a:pos x="3" y="11"/>
                </a:cxn>
                <a:cxn ang="0">
                  <a:pos x="3" y="38"/>
                </a:cxn>
                <a:cxn ang="0">
                  <a:pos x="5" y="39"/>
                </a:cxn>
                <a:cxn ang="0">
                  <a:pos x="24" y="39"/>
                </a:cxn>
                <a:cxn ang="0">
                  <a:pos x="25" y="38"/>
                </a:cxn>
                <a:cxn ang="0">
                  <a:pos x="25" y="11"/>
                </a:cxn>
                <a:cxn ang="0">
                  <a:pos x="17" y="5"/>
                </a:cxn>
                <a:cxn ang="0">
                  <a:pos x="11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7" y="6"/>
                </a:cxn>
                <a:cxn ang="0">
                  <a:pos x="18" y="6"/>
                </a:cxn>
                <a:cxn ang="0">
                  <a:pos x="17" y="5"/>
                </a:cxn>
                <a:cxn ang="0">
                  <a:pos x="14" y="41"/>
                </a:cxn>
                <a:cxn ang="0">
                  <a:pos x="11" y="44"/>
                </a:cxn>
                <a:cxn ang="0">
                  <a:pos x="14" y="47"/>
                </a:cxn>
                <a:cxn ang="0">
                  <a:pos x="17" y="44"/>
                </a:cxn>
                <a:cxn ang="0">
                  <a:pos x="14" y="41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3730801" y="3201051"/>
            <a:ext cx="4823692" cy="2244173"/>
            <a:chOff x="1836960" y="1820718"/>
            <a:chExt cx="7464812" cy="3472926"/>
          </a:xfrm>
        </p:grpSpPr>
        <p:sp>
          <p:nvSpPr>
            <p:cNvPr id="71" name="Round Diagonal Corner Rectangle 37"/>
            <p:cNvSpPr/>
            <p:nvPr/>
          </p:nvSpPr>
          <p:spPr>
            <a:xfrm flipH="1">
              <a:off x="4068747" y="3628525"/>
              <a:ext cx="1455960" cy="1553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F4726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2" name="Round Diagonal Corner Rectangle 37"/>
            <p:cNvSpPr/>
            <p:nvPr/>
          </p:nvSpPr>
          <p:spPr>
            <a:xfrm flipH="1">
              <a:off x="1836960" y="3628525"/>
              <a:ext cx="1455960" cy="1553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F8D35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3" name="Round Diagonal Corner Rectangle 37"/>
            <p:cNvSpPr/>
            <p:nvPr/>
          </p:nvSpPr>
          <p:spPr>
            <a:xfrm>
              <a:off x="1836960" y="2037401"/>
              <a:ext cx="1455960" cy="1553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29B9A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4" name="Round Diagonal Corner Rectangle 37"/>
            <p:cNvSpPr/>
            <p:nvPr/>
          </p:nvSpPr>
          <p:spPr>
            <a:xfrm flipH="1">
              <a:off x="3329781" y="2037401"/>
              <a:ext cx="1455960" cy="1553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84CBC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75" name="Straight Connector 32"/>
            <p:cNvCxnSpPr/>
            <p:nvPr/>
          </p:nvCxnSpPr>
          <p:spPr>
            <a:xfrm>
              <a:off x="6776296" y="2248692"/>
              <a:ext cx="2413000" cy="0"/>
            </a:xfrm>
            <a:prstGeom prst="line">
              <a:avLst/>
            </a:prstGeom>
            <a:noFill/>
            <a:ln w="19050" cap="flat" cmpd="sng" algn="ctr">
              <a:solidFill>
                <a:srgbClr val="84CBC5"/>
              </a:solidFill>
              <a:prstDash val="solid"/>
              <a:miter lim="800000"/>
              <a:headEnd type="oval"/>
              <a:tailEnd type="oval"/>
            </a:ln>
            <a:effectLst/>
          </p:spPr>
        </p:cxnSp>
        <p:cxnSp>
          <p:nvCxnSpPr>
            <p:cNvPr id="76" name="Straight Connector 32"/>
            <p:cNvCxnSpPr/>
            <p:nvPr/>
          </p:nvCxnSpPr>
          <p:spPr>
            <a:xfrm>
              <a:off x="6776296" y="3199500"/>
              <a:ext cx="2525476" cy="0"/>
            </a:xfrm>
            <a:prstGeom prst="line">
              <a:avLst/>
            </a:prstGeom>
            <a:noFill/>
            <a:ln w="19050" cap="flat" cmpd="sng" algn="ctr">
              <a:solidFill>
                <a:srgbClr val="F47264"/>
              </a:solidFill>
              <a:prstDash val="solid"/>
              <a:miter lim="800000"/>
              <a:headEnd type="oval"/>
              <a:tailEnd type="oval"/>
            </a:ln>
            <a:effectLst/>
          </p:spPr>
        </p:cxnSp>
        <p:cxnSp>
          <p:nvCxnSpPr>
            <p:cNvPr id="77" name="Straight Connector 32"/>
            <p:cNvCxnSpPr/>
            <p:nvPr/>
          </p:nvCxnSpPr>
          <p:spPr>
            <a:xfrm flipH="1">
              <a:off x="6776296" y="4150308"/>
              <a:ext cx="2525476" cy="0"/>
            </a:xfrm>
            <a:prstGeom prst="line">
              <a:avLst/>
            </a:prstGeom>
            <a:noFill/>
            <a:ln w="19050" cap="flat" cmpd="sng" algn="ctr">
              <a:solidFill>
                <a:srgbClr val="29B9A6"/>
              </a:solidFill>
              <a:prstDash val="solid"/>
              <a:miter lim="800000"/>
              <a:headEnd type="oval"/>
              <a:tailEnd type="oval"/>
            </a:ln>
            <a:effectLst/>
          </p:spPr>
        </p:cxnSp>
        <p:cxnSp>
          <p:nvCxnSpPr>
            <p:cNvPr id="78" name="Straight Connector 32"/>
            <p:cNvCxnSpPr/>
            <p:nvPr/>
          </p:nvCxnSpPr>
          <p:spPr>
            <a:xfrm flipH="1">
              <a:off x="6776296" y="5101117"/>
              <a:ext cx="2525476" cy="0"/>
            </a:xfrm>
            <a:prstGeom prst="line">
              <a:avLst/>
            </a:prstGeom>
            <a:noFill/>
            <a:ln w="19050" cap="flat" cmpd="sng" algn="ctr">
              <a:solidFill>
                <a:srgbClr val="F8D35E"/>
              </a:solidFill>
              <a:prstDash val="solid"/>
              <a:miter lim="800000"/>
              <a:headEnd type="oval"/>
              <a:tailEnd type="oval"/>
            </a:ln>
            <a:effectLst/>
          </p:spPr>
        </p:cxnSp>
        <p:grpSp>
          <p:nvGrpSpPr>
            <p:cNvPr id="79" name="Group 67"/>
            <p:cNvGrpSpPr>
              <a:grpSpLocks noChangeAspect="1"/>
            </p:cNvGrpSpPr>
            <p:nvPr/>
          </p:nvGrpSpPr>
          <p:grpSpPr bwMode="auto">
            <a:xfrm>
              <a:off x="2300620" y="2536676"/>
              <a:ext cx="528640" cy="554474"/>
              <a:chOff x="5541" y="-146"/>
              <a:chExt cx="1064" cy="1116"/>
            </a:xfrm>
          </p:grpSpPr>
          <p:sp>
            <p:nvSpPr>
              <p:cNvPr id="80" name="Freeform 68"/>
              <p:cNvSpPr>
                <a:spLocks noEditPoints="1"/>
              </p:cNvSpPr>
              <p:nvPr/>
            </p:nvSpPr>
            <p:spPr bwMode="auto">
              <a:xfrm>
                <a:off x="5541" y="-108"/>
                <a:ext cx="1064" cy="1078"/>
              </a:xfrm>
              <a:custGeom>
                <a:avLst/>
                <a:gdLst>
                  <a:gd name="T0" fmla="*/ 28 w 55"/>
                  <a:gd name="T1" fmla="*/ 28 h 56"/>
                  <a:gd name="T2" fmla="*/ 53 w 55"/>
                  <a:gd name="T3" fmla="*/ 16 h 56"/>
                  <a:gd name="T4" fmla="*/ 55 w 55"/>
                  <a:gd name="T5" fmla="*/ 28 h 56"/>
                  <a:gd name="T6" fmla="*/ 28 w 55"/>
                  <a:gd name="T7" fmla="*/ 56 h 56"/>
                  <a:gd name="T8" fmla="*/ 0 w 55"/>
                  <a:gd name="T9" fmla="*/ 28 h 56"/>
                  <a:gd name="T10" fmla="*/ 28 w 55"/>
                  <a:gd name="T11" fmla="*/ 0 h 56"/>
                  <a:gd name="T12" fmla="*/ 28 w 55"/>
                  <a:gd name="T13" fmla="*/ 28 h 56"/>
                  <a:gd name="T14" fmla="*/ 49 w 55"/>
                  <a:gd name="T15" fmla="*/ 37 h 56"/>
                  <a:gd name="T16" fmla="*/ 48 w 55"/>
                  <a:gd name="T17" fmla="*/ 39 h 56"/>
                  <a:gd name="T18" fmla="*/ 41 w 55"/>
                  <a:gd name="T19" fmla="*/ 47 h 56"/>
                  <a:gd name="T20" fmla="*/ 40 w 55"/>
                  <a:gd name="T21" fmla="*/ 48 h 56"/>
                  <a:gd name="T22" fmla="*/ 31 w 55"/>
                  <a:gd name="T23" fmla="*/ 51 h 56"/>
                  <a:gd name="T24" fmla="*/ 29 w 55"/>
                  <a:gd name="T25" fmla="*/ 51 h 56"/>
                  <a:gd name="T26" fmla="*/ 20 w 55"/>
                  <a:gd name="T27" fmla="*/ 50 h 56"/>
                  <a:gd name="T28" fmla="*/ 14 w 55"/>
                  <a:gd name="T29" fmla="*/ 47 h 56"/>
                  <a:gd name="T30" fmla="*/ 12 w 55"/>
                  <a:gd name="T31" fmla="*/ 45 h 56"/>
                  <a:gd name="T32" fmla="*/ 6 w 55"/>
                  <a:gd name="T33" fmla="*/ 36 h 56"/>
                  <a:gd name="T34" fmla="*/ 5 w 55"/>
                  <a:gd name="T35" fmla="*/ 34 h 56"/>
                  <a:gd name="T36" fmla="*/ 5 w 55"/>
                  <a:gd name="T37" fmla="*/ 25 h 56"/>
                  <a:gd name="T38" fmla="*/ 5 w 55"/>
                  <a:gd name="T39" fmla="*/ 22 h 56"/>
                  <a:gd name="T40" fmla="*/ 10 w 55"/>
                  <a:gd name="T41" fmla="*/ 13 h 56"/>
                  <a:gd name="T42" fmla="*/ 12 w 55"/>
                  <a:gd name="T43" fmla="*/ 11 h 56"/>
                  <a:gd name="T44" fmla="*/ 23 w 55"/>
                  <a:gd name="T45" fmla="*/ 5 h 56"/>
                  <a:gd name="T46" fmla="*/ 23 w 55"/>
                  <a:gd name="T47" fmla="*/ 35 h 56"/>
                  <a:gd name="T48" fmla="*/ 50 w 55"/>
                  <a:gd name="T49" fmla="*/ 23 h 56"/>
                  <a:gd name="T50" fmla="*/ 50 w 55"/>
                  <a:gd name="T51" fmla="*/ 35 h 56"/>
                  <a:gd name="T52" fmla="*/ 49 w 55"/>
                  <a:gd name="T53" fmla="*/ 3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5" h="56">
                    <a:moveTo>
                      <a:pt x="28" y="28"/>
                    </a:moveTo>
                    <a:cubicBezTo>
                      <a:pt x="53" y="16"/>
                      <a:pt x="53" y="16"/>
                      <a:pt x="53" y="16"/>
                    </a:cubicBezTo>
                    <a:cubicBezTo>
                      <a:pt x="55" y="20"/>
                      <a:pt x="55" y="24"/>
                      <a:pt x="55" y="28"/>
                    </a:cubicBezTo>
                    <a:cubicBezTo>
                      <a:pt x="55" y="43"/>
                      <a:pt x="43" y="56"/>
                      <a:pt x="28" y="56"/>
                    </a:cubicBezTo>
                    <a:cubicBezTo>
                      <a:pt x="12" y="56"/>
                      <a:pt x="0" y="43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28" y="28"/>
                      <a:pt x="28" y="28"/>
                      <a:pt x="28" y="28"/>
                    </a:cubicBezTo>
                    <a:close/>
                    <a:moveTo>
                      <a:pt x="49" y="37"/>
                    </a:moveTo>
                    <a:cubicBezTo>
                      <a:pt x="48" y="39"/>
                      <a:pt x="48" y="39"/>
                      <a:pt x="48" y="39"/>
                    </a:cubicBezTo>
                    <a:cubicBezTo>
                      <a:pt x="46" y="42"/>
                      <a:pt x="44" y="45"/>
                      <a:pt x="41" y="47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37" y="50"/>
                      <a:pt x="34" y="51"/>
                      <a:pt x="31" y="51"/>
                    </a:cubicBezTo>
                    <a:cubicBezTo>
                      <a:pt x="29" y="51"/>
                      <a:pt x="29" y="51"/>
                      <a:pt x="29" y="51"/>
                    </a:cubicBezTo>
                    <a:cubicBezTo>
                      <a:pt x="25" y="51"/>
                      <a:pt x="23" y="51"/>
                      <a:pt x="20" y="50"/>
                    </a:cubicBezTo>
                    <a:cubicBezTo>
                      <a:pt x="17" y="49"/>
                      <a:pt x="16" y="48"/>
                      <a:pt x="14" y="47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9" y="43"/>
                      <a:pt x="7" y="40"/>
                      <a:pt x="6" y="36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4" y="31"/>
                      <a:pt x="4" y="28"/>
                      <a:pt x="5" y="25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6" y="19"/>
                      <a:pt x="7" y="16"/>
                      <a:pt x="10" y="13"/>
                    </a:cubicBezTo>
                    <a:cubicBezTo>
                      <a:pt x="10" y="12"/>
                      <a:pt x="11" y="12"/>
                      <a:pt x="12" y="11"/>
                    </a:cubicBezTo>
                    <a:cubicBezTo>
                      <a:pt x="15" y="8"/>
                      <a:pt x="19" y="6"/>
                      <a:pt x="23" y="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1" y="27"/>
                      <a:pt x="51" y="31"/>
                      <a:pt x="50" y="35"/>
                    </a:cubicBezTo>
                    <a:cubicBezTo>
                      <a:pt x="49" y="37"/>
                      <a:pt x="49" y="37"/>
                      <a:pt x="49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" name="Freeform 69"/>
              <p:cNvSpPr>
                <a:spLocks/>
              </p:cNvSpPr>
              <p:nvPr/>
            </p:nvSpPr>
            <p:spPr bwMode="auto">
              <a:xfrm>
                <a:off x="6160" y="-146"/>
                <a:ext cx="407" cy="462"/>
              </a:xfrm>
              <a:custGeom>
                <a:avLst/>
                <a:gdLst>
                  <a:gd name="T0" fmla="*/ 0 w 21"/>
                  <a:gd name="T1" fmla="*/ 0 h 24"/>
                  <a:gd name="T2" fmla="*/ 21 w 21"/>
                  <a:gd name="T3" fmla="*/ 14 h 24"/>
                  <a:gd name="T4" fmla="*/ 0 w 21"/>
                  <a:gd name="T5" fmla="*/ 24 h 24"/>
                  <a:gd name="T6" fmla="*/ 0 w 21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4">
                    <a:moveTo>
                      <a:pt x="0" y="0"/>
                    </a:moveTo>
                    <a:cubicBezTo>
                      <a:pt x="9" y="0"/>
                      <a:pt x="18" y="5"/>
                      <a:pt x="21" y="1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82" name="Group 12"/>
            <p:cNvGrpSpPr>
              <a:grpSpLocks noChangeAspect="1"/>
            </p:cNvGrpSpPr>
            <p:nvPr/>
          </p:nvGrpSpPr>
          <p:grpSpPr bwMode="auto">
            <a:xfrm>
              <a:off x="3784467" y="2543093"/>
              <a:ext cx="597124" cy="541640"/>
              <a:chOff x="2535" y="1120"/>
              <a:chExt cx="635" cy="576"/>
            </a:xfrm>
          </p:grpSpPr>
          <p:sp>
            <p:nvSpPr>
              <p:cNvPr id="83" name="Freeform 13"/>
              <p:cNvSpPr>
                <a:spLocks/>
              </p:cNvSpPr>
              <p:nvPr/>
            </p:nvSpPr>
            <p:spPr bwMode="auto">
              <a:xfrm>
                <a:off x="2535" y="1626"/>
                <a:ext cx="635" cy="70"/>
              </a:xfrm>
              <a:custGeom>
                <a:avLst/>
                <a:gdLst>
                  <a:gd name="T0" fmla="*/ 136 w 136"/>
                  <a:gd name="T1" fmla="*/ 7 h 15"/>
                  <a:gd name="T2" fmla="*/ 128 w 136"/>
                  <a:gd name="T3" fmla="*/ 15 h 15"/>
                  <a:gd name="T4" fmla="*/ 8 w 136"/>
                  <a:gd name="T5" fmla="*/ 15 h 15"/>
                  <a:gd name="T6" fmla="*/ 0 w 136"/>
                  <a:gd name="T7" fmla="*/ 7 h 15"/>
                  <a:gd name="T8" fmla="*/ 0 w 136"/>
                  <a:gd name="T9" fmla="*/ 7 h 15"/>
                  <a:gd name="T10" fmla="*/ 8 w 136"/>
                  <a:gd name="T11" fmla="*/ 0 h 15"/>
                  <a:gd name="T12" fmla="*/ 128 w 136"/>
                  <a:gd name="T13" fmla="*/ 0 h 15"/>
                  <a:gd name="T14" fmla="*/ 136 w 136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6" h="15">
                    <a:moveTo>
                      <a:pt x="136" y="7"/>
                    </a:moveTo>
                    <a:cubicBezTo>
                      <a:pt x="136" y="12"/>
                      <a:pt x="133" y="15"/>
                      <a:pt x="12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33" y="0"/>
                      <a:pt x="136" y="3"/>
                      <a:pt x="136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" name="Freeform 14"/>
              <p:cNvSpPr>
                <a:spLocks/>
              </p:cNvSpPr>
              <p:nvPr/>
            </p:nvSpPr>
            <p:spPr bwMode="auto">
              <a:xfrm>
                <a:off x="2614" y="1369"/>
                <a:ext cx="75" cy="220"/>
              </a:xfrm>
              <a:custGeom>
                <a:avLst/>
                <a:gdLst>
                  <a:gd name="T0" fmla="*/ 8 w 16"/>
                  <a:gd name="T1" fmla="*/ 47 h 47"/>
                  <a:gd name="T2" fmla="*/ 0 w 16"/>
                  <a:gd name="T3" fmla="*/ 39 h 47"/>
                  <a:gd name="T4" fmla="*/ 0 w 16"/>
                  <a:gd name="T5" fmla="*/ 8 h 47"/>
                  <a:gd name="T6" fmla="*/ 8 w 16"/>
                  <a:gd name="T7" fmla="*/ 0 h 47"/>
                  <a:gd name="T8" fmla="*/ 8 w 16"/>
                  <a:gd name="T9" fmla="*/ 0 h 47"/>
                  <a:gd name="T10" fmla="*/ 16 w 16"/>
                  <a:gd name="T11" fmla="*/ 8 h 47"/>
                  <a:gd name="T12" fmla="*/ 16 w 16"/>
                  <a:gd name="T13" fmla="*/ 39 h 47"/>
                  <a:gd name="T14" fmla="*/ 8 w 16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47">
                    <a:moveTo>
                      <a:pt x="8" y="47"/>
                    </a:moveTo>
                    <a:cubicBezTo>
                      <a:pt x="4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44"/>
                      <a:pt x="12" y="47"/>
                      <a:pt x="8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5" name="Freeform 15"/>
              <p:cNvSpPr>
                <a:spLocks/>
              </p:cNvSpPr>
              <p:nvPr/>
            </p:nvSpPr>
            <p:spPr bwMode="auto">
              <a:xfrm>
                <a:off x="2750" y="1369"/>
                <a:ext cx="70" cy="220"/>
              </a:xfrm>
              <a:custGeom>
                <a:avLst/>
                <a:gdLst>
                  <a:gd name="T0" fmla="*/ 8 w 15"/>
                  <a:gd name="T1" fmla="*/ 47 h 47"/>
                  <a:gd name="T2" fmla="*/ 0 w 15"/>
                  <a:gd name="T3" fmla="*/ 39 h 47"/>
                  <a:gd name="T4" fmla="*/ 0 w 15"/>
                  <a:gd name="T5" fmla="*/ 8 h 47"/>
                  <a:gd name="T6" fmla="*/ 8 w 15"/>
                  <a:gd name="T7" fmla="*/ 0 h 47"/>
                  <a:gd name="T8" fmla="*/ 8 w 15"/>
                  <a:gd name="T9" fmla="*/ 0 h 47"/>
                  <a:gd name="T10" fmla="*/ 15 w 15"/>
                  <a:gd name="T11" fmla="*/ 8 h 47"/>
                  <a:gd name="T12" fmla="*/ 15 w 15"/>
                  <a:gd name="T13" fmla="*/ 39 h 47"/>
                  <a:gd name="T14" fmla="*/ 8 w 15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47">
                    <a:moveTo>
                      <a:pt x="8" y="47"/>
                    </a:moveTo>
                    <a:cubicBezTo>
                      <a:pt x="3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5" y="4"/>
                      <a:pt x="15" y="8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4"/>
                      <a:pt x="12" y="47"/>
                      <a:pt x="8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6" name="Freeform 16"/>
              <p:cNvSpPr>
                <a:spLocks/>
              </p:cNvSpPr>
              <p:nvPr/>
            </p:nvSpPr>
            <p:spPr bwMode="auto">
              <a:xfrm>
                <a:off x="2885" y="1369"/>
                <a:ext cx="70" cy="220"/>
              </a:xfrm>
              <a:custGeom>
                <a:avLst/>
                <a:gdLst>
                  <a:gd name="T0" fmla="*/ 7 w 15"/>
                  <a:gd name="T1" fmla="*/ 47 h 47"/>
                  <a:gd name="T2" fmla="*/ 0 w 15"/>
                  <a:gd name="T3" fmla="*/ 39 h 47"/>
                  <a:gd name="T4" fmla="*/ 0 w 15"/>
                  <a:gd name="T5" fmla="*/ 8 h 47"/>
                  <a:gd name="T6" fmla="*/ 7 w 15"/>
                  <a:gd name="T7" fmla="*/ 0 h 47"/>
                  <a:gd name="T8" fmla="*/ 7 w 15"/>
                  <a:gd name="T9" fmla="*/ 0 h 47"/>
                  <a:gd name="T10" fmla="*/ 15 w 15"/>
                  <a:gd name="T11" fmla="*/ 8 h 47"/>
                  <a:gd name="T12" fmla="*/ 15 w 15"/>
                  <a:gd name="T13" fmla="*/ 39 h 47"/>
                  <a:gd name="T14" fmla="*/ 7 w 15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47">
                    <a:moveTo>
                      <a:pt x="7" y="47"/>
                    </a:moveTo>
                    <a:cubicBezTo>
                      <a:pt x="3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2" y="0"/>
                      <a:pt x="15" y="4"/>
                      <a:pt x="15" y="8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4"/>
                      <a:pt x="12" y="47"/>
                      <a:pt x="7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7" name="Freeform 17"/>
              <p:cNvSpPr>
                <a:spLocks/>
              </p:cNvSpPr>
              <p:nvPr/>
            </p:nvSpPr>
            <p:spPr bwMode="auto">
              <a:xfrm>
                <a:off x="3016" y="1369"/>
                <a:ext cx="74" cy="220"/>
              </a:xfrm>
              <a:custGeom>
                <a:avLst/>
                <a:gdLst>
                  <a:gd name="T0" fmla="*/ 8 w 16"/>
                  <a:gd name="T1" fmla="*/ 47 h 47"/>
                  <a:gd name="T2" fmla="*/ 0 w 16"/>
                  <a:gd name="T3" fmla="*/ 39 h 47"/>
                  <a:gd name="T4" fmla="*/ 0 w 16"/>
                  <a:gd name="T5" fmla="*/ 8 h 47"/>
                  <a:gd name="T6" fmla="*/ 8 w 16"/>
                  <a:gd name="T7" fmla="*/ 0 h 47"/>
                  <a:gd name="T8" fmla="*/ 8 w 16"/>
                  <a:gd name="T9" fmla="*/ 0 h 47"/>
                  <a:gd name="T10" fmla="*/ 16 w 16"/>
                  <a:gd name="T11" fmla="*/ 8 h 47"/>
                  <a:gd name="T12" fmla="*/ 16 w 16"/>
                  <a:gd name="T13" fmla="*/ 39 h 47"/>
                  <a:gd name="T14" fmla="*/ 8 w 16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47">
                    <a:moveTo>
                      <a:pt x="8" y="47"/>
                    </a:moveTo>
                    <a:cubicBezTo>
                      <a:pt x="4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44"/>
                      <a:pt x="12" y="47"/>
                      <a:pt x="8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8" name="Freeform 18"/>
              <p:cNvSpPr>
                <a:spLocks/>
              </p:cNvSpPr>
              <p:nvPr/>
            </p:nvSpPr>
            <p:spPr bwMode="auto">
              <a:xfrm>
                <a:off x="2656" y="1120"/>
                <a:ext cx="392" cy="117"/>
              </a:xfrm>
              <a:custGeom>
                <a:avLst/>
                <a:gdLst>
                  <a:gd name="T0" fmla="*/ 84 w 84"/>
                  <a:gd name="T1" fmla="*/ 25 h 25"/>
                  <a:gd name="T2" fmla="*/ 52 w 84"/>
                  <a:gd name="T3" fmla="*/ 4 h 25"/>
                  <a:gd name="T4" fmla="*/ 32 w 84"/>
                  <a:gd name="T5" fmla="*/ 4 h 25"/>
                  <a:gd name="T6" fmla="*/ 18 w 84"/>
                  <a:gd name="T7" fmla="*/ 13 h 25"/>
                  <a:gd name="T8" fmla="*/ 0 w 84"/>
                  <a:gd name="T9" fmla="*/ 25 h 25"/>
                  <a:gd name="T10" fmla="*/ 84 w 84"/>
                  <a:gd name="T11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4" h="25">
                    <a:moveTo>
                      <a:pt x="84" y="25"/>
                    </a:moveTo>
                    <a:cubicBezTo>
                      <a:pt x="52" y="4"/>
                      <a:pt x="52" y="4"/>
                      <a:pt x="52" y="4"/>
                    </a:cubicBezTo>
                    <a:cubicBezTo>
                      <a:pt x="46" y="0"/>
                      <a:pt x="38" y="0"/>
                      <a:pt x="32" y="4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0" y="25"/>
                      <a:pt x="0" y="25"/>
                      <a:pt x="0" y="25"/>
                    </a:cubicBezTo>
                    <a:lnTo>
                      <a:pt x="84" y="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9" name="Freeform 19"/>
              <p:cNvSpPr>
                <a:spLocks/>
              </p:cNvSpPr>
              <p:nvPr/>
            </p:nvSpPr>
            <p:spPr bwMode="auto">
              <a:xfrm>
                <a:off x="2572" y="1275"/>
                <a:ext cx="560" cy="75"/>
              </a:xfrm>
              <a:custGeom>
                <a:avLst/>
                <a:gdLst>
                  <a:gd name="T0" fmla="*/ 120 w 120"/>
                  <a:gd name="T1" fmla="*/ 8 h 16"/>
                  <a:gd name="T2" fmla="*/ 112 w 120"/>
                  <a:gd name="T3" fmla="*/ 16 h 16"/>
                  <a:gd name="T4" fmla="*/ 8 w 120"/>
                  <a:gd name="T5" fmla="*/ 16 h 16"/>
                  <a:gd name="T6" fmla="*/ 0 w 120"/>
                  <a:gd name="T7" fmla="*/ 8 h 16"/>
                  <a:gd name="T8" fmla="*/ 0 w 120"/>
                  <a:gd name="T9" fmla="*/ 8 h 16"/>
                  <a:gd name="T10" fmla="*/ 8 w 120"/>
                  <a:gd name="T11" fmla="*/ 0 h 16"/>
                  <a:gd name="T12" fmla="*/ 112 w 120"/>
                  <a:gd name="T13" fmla="*/ 0 h 16"/>
                  <a:gd name="T14" fmla="*/ 120 w 120"/>
                  <a:gd name="T1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16">
                    <a:moveTo>
                      <a:pt x="120" y="8"/>
                    </a:moveTo>
                    <a:cubicBezTo>
                      <a:pt x="120" y="12"/>
                      <a:pt x="116" y="16"/>
                      <a:pt x="112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4" y="16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6" y="0"/>
                      <a:pt x="120" y="3"/>
                      <a:pt x="120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0" name="Group 49"/>
            <p:cNvGrpSpPr>
              <a:grpSpLocks noChangeAspect="1"/>
            </p:cNvGrpSpPr>
            <p:nvPr/>
          </p:nvGrpSpPr>
          <p:grpSpPr bwMode="auto">
            <a:xfrm>
              <a:off x="2326871" y="4071705"/>
              <a:ext cx="476138" cy="579624"/>
              <a:chOff x="1541" y="-155"/>
              <a:chExt cx="934" cy="1137"/>
            </a:xfrm>
          </p:grpSpPr>
          <p:sp>
            <p:nvSpPr>
              <p:cNvPr id="91" name="Freeform 50"/>
              <p:cNvSpPr>
                <a:spLocks/>
              </p:cNvSpPr>
              <p:nvPr/>
            </p:nvSpPr>
            <p:spPr bwMode="auto">
              <a:xfrm>
                <a:off x="1541" y="288"/>
                <a:ext cx="934" cy="694"/>
              </a:xfrm>
              <a:custGeom>
                <a:avLst/>
                <a:gdLst>
                  <a:gd name="T0" fmla="*/ 0 w 48"/>
                  <a:gd name="T1" fmla="*/ 0 h 36"/>
                  <a:gd name="T2" fmla="*/ 0 w 48"/>
                  <a:gd name="T3" fmla="*/ 33 h 36"/>
                  <a:gd name="T4" fmla="*/ 3 w 48"/>
                  <a:gd name="T5" fmla="*/ 36 h 36"/>
                  <a:gd name="T6" fmla="*/ 45 w 48"/>
                  <a:gd name="T7" fmla="*/ 36 h 36"/>
                  <a:gd name="T8" fmla="*/ 48 w 48"/>
                  <a:gd name="T9" fmla="*/ 33 h 36"/>
                  <a:gd name="T10" fmla="*/ 48 w 48"/>
                  <a:gd name="T11" fmla="*/ 0 h 36"/>
                  <a:gd name="T12" fmla="*/ 0 w 48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36">
                    <a:moveTo>
                      <a:pt x="0" y="0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0" y="35"/>
                      <a:pt x="1" y="36"/>
                      <a:pt x="3" y="36"/>
                    </a:cubicBezTo>
                    <a:cubicBezTo>
                      <a:pt x="13" y="36"/>
                      <a:pt x="35" y="36"/>
                      <a:pt x="45" y="36"/>
                    </a:cubicBezTo>
                    <a:cubicBezTo>
                      <a:pt x="47" y="36"/>
                      <a:pt x="48" y="35"/>
                      <a:pt x="48" y="33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2" name="Freeform 51"/>
              <p:cNvSpPr>
                <a:spLocks noEditPoints="1"/>
              </p:cNvSpPr>
              <p:nvPr/>
            </p:nvSpPr>
            <p:spPr bwMode="auto">
              <a:xfrm>
                <a:off x="1541" y="-78"/>
                <a:ext cx="934" cy="289"/>
              </a:xfrm>
              <a:custGeom>
                <a:avLst/>
                <a:gdLst>
                  <a:gd name="T0" fmla="*/ 48 w 48"/>
                  <a:gd name="T1" fmla="*/ 3 h 15"/>
                  <a:gd name="T2" fmla="*/ 45 w 48"/>
                  <a:gd name="T3" fmla="*/ 0 h 15"/>
                  <a:gd name="T4" fmla="*/ 3 w 48"/>
                  <a:gd name="T5" fmla="*/ 0 h 15"/>
                  <a:gd name="T6" fmla="*/ 0 w 48"/>
                  <a:gd name="T7" fmla="*/ 3 h 15"/>
                  <a:gd name="T8" fmla="*/ 0 w 48"/>
                  <a:gd name="T9" fmla="*/ 15 h 15"/>
                  <a:gd name="T10" fmla="*/ 48 w 48"/>
                  <a:gd name="T11" fmla="*/ 15 h 15"/>
                  <a:gd name="T12" fmla="*/ 48 w 48"/>
                  <a:gd name="T13" fmla="*/ 3 h 15"/>
                  <a:gd name="T14" fmla="*/ 3 w 48"/>
                  <a:gd name="T15" fmla="*/ 12 h 15"/>
                  <a:gd name="T16" fmla="*/ 45 w 48"/>
                  <a:gd name="T17" fmla="*/ 12 h 15"/>
                  <a:gd name="T18" fmla="*/ 45 w 48"/>
                  <a:gd name="T19" fmla="*/ 4 h 15"/>
                  <a:gd name="T20" fmla="*/ 3 w 48"/>
                  <a:gd name="T21" fmla="*/ 4 h 15"/>
                  <a:gd name="T22" fmla="*/ 3 w 48"/>
                  <a:gd name="T2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8" h="15">
                    <a:moveTo>
                      <a:pt x="48" y="3"/>
                    </a:moveTo>
                    <a:cubicBezTo>
                      <a:pt x="48" y="2"/>
                      <a:pt x="47" y="0"/>
                      <a:pt x="45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48" y="3"/>
                      <a:pt x="48" y="3"/>
                      <a:pt x="48" y="3"/>
                    </a:cubicBezTo>
                    <a:close/>
                    <a:moveTo>
                      <a:pt x="3" y="12"/>
                    </a:moveTo>
                    <a:cubicBezTo>
                      <a:pt x="45" y="12"/>
                      <a:pt x="45" y="12"/>
                      <a:pt x="45" y="12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2"/>
                      <a:pt x="3" y="12"/>
                      <a:pt x="3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3" name="Freeform 52"/>
              <p:cNvSpPr>
                <a:spLocks/>
              </p:cNvSpPr>
              <p:nvPr/>
            </p:nvSpPr>
            <p:spPr bwMode="auto">
              <a:xfrm>
                <a:off x="1541" y="-1"/>
                <a:ext cx="39" cy="212"/>
              </a:xfrm>
              <a:custGeom>
                <a:avLst/>
                <a:gdLst>
                  <a:gd name="T0" fmla="*/ 1 w 2"/>
                  <a:gd name="T1" fmla="*/ 0 h 11"/>
                  <a:gd name="T2" fmla="*/ 1 w 2"/>
                  <a:gd name="T3" fmla="*/ 0 h 11"/>
                  <a:gd name="T4" fmla="*/ 0 w 2"/>
                  <a:gd name="T5" fmla="*/ 1 h 11"/>
                  <a:gd name="T6" fmla="*/ 0 w 2"/>
                  <a:gd name="T7" fmla="*/ 10 h 11"/>
                  <a:gd name="T8" fmla="*/ 1 w 2"/>
                  <a:gd name="T9" fmla="*/ 11 h 11"/>
                  <a:gd name="T10" fmla="*/ 1 w 2"/>
                  <a:gd name="T11" fmla="*/ 11 h 11"/>
                  <a:gd name="T12" fmla="*/ 2 w 2"/>
                  <a:gd name="T13" fmla="*/ 10 h 11"/>
                  <a:gd name="T14" fmla="*/ 2 w 2"/>
                  <a:gd name="T15" fmla="*/ 1 h 11"/>
                  <a:gd name="T16" fmla="*/ 1 w 2"/>
                  <a:gd name="T1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3"/>
                      <a:pt x="0" y="7"/>
                      <a:pt x="0" y="10"/>
                    </a:cubicBezTo>
                    <a:cubicBezTo>
                      <a:pt x="0" y="10"/>
                      <a:pt x="0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1"/>
                      <a:pt x="2" y="10"/>
                      <a:pt x="2" y="10"/>
                    </a:cubicBezTo>
                    <a:cubicBezTo>
                      <a:pt x="2" y="7"/>
                      <a:pt x="2" y="3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4" name="Freeform 53"/>
              <p:cNvSpPr>
                <a:spLocks/>
              </p:cNvSpPr>
              <p:nvPr/>
            </p:nvSpPr>
            <p:spPr bwMode="auto">
              <a:xfrm>
                <a:off x="1696" y="-155"/>
                <a:ext cx="59" cy="231"/>
              </a:xfrm>
              <a:custGeom>
                <a:avLst/>
                <a:gdLst>
                  <a:gd name="T0" fmla="*/ 1 w 3"/>
                  <a:gd name="T1" fmla="*/ 0 h 12"/>
                  <a:gd name="T2" fmla="*/ 1 w 3"/>
                  <a:gd name="T3" fmla="*/ 0 h 12"/>
                  <a:gd name="T4" fmla="*/ 0 w 3"/>
                  <a:gd name="T5" fmla="*/ 2 h 12"/>
                  <a:gd name="T6" fmla="*/ 0 w 3"/>
                  <a:gd name="T7" fmla="*/ 10 h 12"/>
                  <a:gd name="T8" fmla="*/ 1 w 3"/>
                  <a:gd name="T9" fmla="*/ 12 h 12"/>
                  <a:gd name="T10" fmla="*/ 1 w 3"/>
                  <a:gd name="T11" fmla="*/ 12 h 12"/>
                  <a:gd name="T12" fmla="*/ 3 w 3"/>
                  <a:gd name="T13" fmla="*/ 10 h 12"/>
                  <a:gd name="T14" fmla="*/ 3 w 3"/>
                  <a:gd name="T15" fmla="*/ 2 h 12"/>
                  <a:gd name="T16" fmla="*/ 1 w 3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5"/>
                      <a:pt x="0" y="7"/>
                      <a:pt x="0" y="10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2" y="12"/>
                      <a:pt x="3" y="11"/>
                      <a:pt x="3" y="10"/>
                    </a:cubicBezTo>
                    <a:cubicBezTo>
                      <a:pt x="3" y="7"/>
                      <a:pt x="3" y="5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5" name="Freeform 54"/>
              <p:cNvSpPr>
                <a:spLocks/>
              </p:cNvSpPr>
              <p:nvPr/>
            </p:nvSpPr>
            <p:spPr bwMode="auto">
              <a:xfrm>
                <a:off x="1871" y="-155"/>
                <a:ext cx="78" cy="231"/>
              </a:xfrm>
              <a:custGeom>
                <a:avLst/>
                <a:gdLst>
                  <a:gd name="T0" fmla="*/ 2 w 4"/>
                  <a:gd name="T1" fmla="*/ 0 h 12"/>
                  <a:gd name="T2" fmla="*/ 2 w 4"/>
                  <a:gd name="T3" fmla="*/ 0 h 12"/>
                  <a:gd name="T4" fmla="*/ 0 w 4"/>
                  <a:gd name="T5" fmla="*/ 2 h 12"/>
                  <a:gd name="T6" fmla="*/ 0 w 4"/>
                  <a:gd name="T7" fmla="*/ 10 h 12"/>
                  <a:gd name="T8" fmla="*/ 2 w 4"/>
                  <a:gd name="T9" fmla="*/ 12 h 12"/>
                  <a:gd name="T10" fmla="*/ 2 w 4"/>
                  <a:gd name="T11" fmla="*/ 12 h 12"/>
                  <a:gd name="T12" fmla="*/ 4 w 4"/>
                  <a:gd name="T13" fmla="*/ 10 h 12"/>
                  <a:gd name="T14" fmla="*/ 4 w 4"/>
                  <a:gd name="T15" fmla="*/ 2 h 12"/>
                  <a:gd name="T16" fmla="*/ 2 w 4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"/>
                      <a:pt x="0" y="7"/>
                      <a:pt x="0" y="10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3" y="12"/>
                      <a:pt x="4" y="11"/>
                      <a:pt x="4" y="10"/>
                    </a:cubicBezTo>
                    <a:cubicBezTo>
                      <a:pt x="4" y="7"/>
                      <a:pt x="4" y="5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6" name="Freeform 55"/>
              <p:cNvSpPr>
                <a:spLocks/>
              </p:cNvSpPr>
              <p:nvPr/>
            </p:nvSpPr>
            <p:spPr bwMode="auto">
              <a:xfrm>
                <a:off x="2066" y="-155"/>
                <a:ext cx="58" cy="231"/>
              </a:xfrm>
              <a:custGeom>
                <a:avLst/>
                <a:gdLst>
                  <a:gd name="T0" fmla="*/ 2 w 3"/>
                  <a:gd name="T1" fmla="*/ 0 h 12"/>
                  <a:gd name="T2" fmla="*/ 2 w 3"/>
                  <a:gd name="T3" fmla="*/ 0 h 12"/>
                  <a:gd name="T4" fmla="*/ 0 w 3"/>
                  <a:gd name="T5" fmla="*/ 2 h 12"/>
                  <a:gd name="T6" fmla="*/ 0 w 3"/>
                  <a:gd name="T7" fmla="*/ 10 h 12"/>
                  <a:gd name="T8" fmla="*/ 2 w 3"/>
                  <a:gd name="T9" fmla="*/ 12 h 12"/>
                  <a:gd name="T10" fmla="*/ 2 w 3"/>
                  <a:gd name="T11" fmla="*/ 12 h 12"/>
                  <a:gd name="T12" fmla="*/ 3 w 3"/>
                  <a:gd name="T13" fmla="*/ 10 h 12"/>
                  <a:gd name="T14" fmla="*/ 3 w 3"/>
                  <a:gd name="T15" fmla="*/ 2 h 12"/>
                  <a:gd name="T16" fmla="*/ 2 w 3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"/>
                      <a:pt x="0" y="7"/>
                      <a:pt x="0" y="10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3" y="12"/>
                      <a:pt x="3" y="11"/>
                      <a:pt x="3" y="10"/>
                    </a:cubicBezTo>
                    <a:cubicBezTo>
                      <a:pt x="3" y="7"/>
                      <a:pt x="3" y="5"/>
                      <a:pt x="3" y="2"/>
                    </a:cubicBezTo>
                    <a:cubicBezTo>
                      <a:pt x="3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7" name="Freeform 56"/>
              <p:cNvSpPr>
                <a:spLocks/>
              </p:cNvSpPr>
              <p:nvPr/>
            </p:nvSpPr>
            <p:spPr bwMode="auto">
              <a:xfrm>
                <a:off x="2261" y="-155"/>
                <a:ext cx="58" cy="231"/>
              </a:xfrm>
              <a:custGeom>
                <a:avLst/>
                <a:gdLst>
                  <a:gd name="T0" fmla="*/ 2 w 3"/>
                  <a:gd name="T1" fmla="*/ 0 h 12"/>
                  <a:gd name="T2" fmla="*/ 2 w 3"/>
                  <a:gd name="T3" fmla="*/ 0 h 12"/>
                  <a:gd name="T4" fmla="*/ 0 w 3"/>
                  <a:gd name="T5" fmla="*/ 2 h 12"/>
                  <a:gd name="T6" fmla="*/ 0 w 3"/>
                  <a:gd name="T7" fmla="*/ 10 h 12"/>
                  <a:gd name="T8" fmla="*/ 2 w 3"/>
                  <a:gd name="T9" fmla="*/ 12 h 12"/>
                  <a:gd name="T10" fmla="*/ 2 w 3"/>
                  <a:gd name="T11" fmla="*/ 12 h 12"/>
                  <a:gd name="T12" fmla="*/ 3 w 3"/>
                  <a:gd name="T13" fmla="*/ 10 h 12"/>
                  <a:gd name="T14" fmla="*/ 3 w 3"/>
                  <a:gd name="T15" fmla="*/ 2 h 12"/>
                  <a:gd name="T16" fmla="*/ 2 w 3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"/>
                      <a:pt x="0" y="7"/>
                      <a:pt x="0" y="10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3" y="11"/>
                      <a:pt x="3" y="10"/>
                    </a:cubicBezTo>
                    <a:cubicBezTo>
                      <a:pt x="3" y="7"/>
                      <a:pt x="3" y="5"/>
                      <a:pt x="3" y="2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98" name="Freeform 15"/>
            <p:cNvSpPr>
              <a:spLocks noEditPoints="1"/>
            </p:cNvSpPr>
            <p:nvPr/>
          </p:nvSpPr>
          <p:spPr bwMode="auto">
            <a:xfrm>
              <a:off x="4533728" y="4045144"/>
              <a:ext cx="519583" cy="632747"/>
            </a:xfrm>
            <a:custGeom>
              <a:avLst/>
              <a:gdLst>
                <a:gd name="T0" fmla="*/ 18 w 36"/>
                <a:gd name="T1" fmla="*/ 5 h 44"/>
                <a:gd name="T2" fmla="*/ 36 w 36"/>
                <a:gd name="T3" fmla="*/ 23 h 44"/>
                <a:gd name="T4" fmla="*/ 22 w 36"/>
                <a:gd name="T5" fmla="*/ 40 h 44"/>
                <a:gd name="T6" fmla="*/ 31 w 36"/>
                <a:gd name="T7" fmla="*/ 43 h 44"/>
                <a:gd name="T8" fmla="*/ 31 w 36"/>
                <a:gd name="T9" fmla="*/ 44 h 44"/>
                <a:gd name="T10" fmla="*/ 5 w 36"/>
                <a:gd name="T11" fmla="*/ 44 h 44"/>
                <a:gd name="T12" fmla="*/ 5 w 36"/>
                <a:gd name="T13" fmla="*/ 43 h 44"/>
                <a:gd name="T14" fmla="*/ 13 w 36"/>
                <a:gd name="T15" fmla="*/ 40 h 44"/>
                <a:gd name="T16" fmla="*/ 0 w 36"/>
                <a:gd name="T17" fmla="*/ 23 h 44"/>
                <a:gd name="T18" fmla="*/ 18 w 36"/>
                <a:gd name="T19" fmla="*/ 5 h 44"/>
                <a:gd name="T20" fmla="*/ 18 w 36"/>
                <a:gd name="T21" fmla="*/ 5 h 44"/>
                <a:gd name="T22" fmla="*/ 17 w 36"/>
                <a:gd name="T23" fmla="*/ 21 h 44"/>
                <a:gd name="T24" fmla="*/ 16 w 36"/>
                <a:gd name="T25" fmla="*/ 16 h 44"/>
                <a:gd name="T26" fmla="*/ 18 w 36"/>
                <a:gd name="T27" fmla="*/ 14 h 44"/>
                <a:gd name="T28" fmla="*/ 19 w 36"/>
                <a:gd name="T29" fmla="*/ 16 h 44"/>
                <a:gd name="T30" fmla="*/ 18 w 36"/>
                <a:gd name="T31" fmla="*/ 21 h 44"/>
                <a:gd name="T32" fmla="*/ 19 w 36"/>
                <a:gd name="T33" fmla="*/ 23 h 44"/>
                <a:gd name="T34" fmla="*/ 19 w 36"/>
                <a:gd name="T35" fmla="*/ 24 h 44"/>
                <a:gd name="T36" fmla="*/ 24 w 36"/>
                <a:gd name="T37" fmla="*/ 28 h 44"/>
                <a:gd name="T38" fmla="*/ 27 w 36"/>
                <a:gd name="T39" fmla="*/ 32 h 44"/>
                <a:gd name="T40" fmla="*/ 22 w 36"/>
                <a:gd name="T41" fmla="*/ 29 h 44"/>
                <a:gd name="T42" fmla="*/ 19 w 36"/>
                <a:gd name="T43" fmla="*/ 24 h 44"/>
                <a:gd name="T44" fmla="*/ 18 w 36"/>
                <a:gd name="T45" fmla="*/ 25 h 44"/>
                <a:gd name="T46" fmla="*/ 16 w 36"/>
                <a:gd name="T47" fmla="*/ 23 h 44"/>
                <a:gd name="T48" fmla="*/ 17 w 36"/>
                <a:gd name="T49" fmla="*/ 21 h 44"/>
                <a:gd name="T50" fmla="*/ 17 w 36"/>
                <a:gd name="T51" fmla="*/ 21 h 44"/>
                <a:gd name="T52" fmla="*/ 4 w 36"/>
                <a:gd name="T53" fmla="*/ 22 h 44"/>
                <a:gd name="T54" fmla="*/ 6 w 36"/>
                <a:gd name="T55" fmla="*/ 22 h 44"/>
                <a:gd name="T56" fmla="*/ 6 w 36"/>
                <a:gd name="T57" fmla="*/ 24 h 44"/>
                <a:gd name="T58" fmla="*/ 4 w 36"/>
                <a:gd name="T59" fmla="*/ 24 h 44"/>
                <a:gd name="T60" fmla="*/ 17 w 36"/>
                <a:gd name="T61" fmla="*/ 37 h 44"/>
                <a:gd name="T62" fmla="*/ 17 w 36"/>
                <a:gd name="T63" fmla="*/ 35 h 44"/>
                <a:gd name="T64" fmla="*/ 18 w 36"/>
                <a:gd name="T65" fmla="*/ 35 h 44"/>
                <a:gd name="T66" fmla="*/ 18 w 36"/>
                <a:gd name="T67" fmla="*/ 37 h 44"/>
                <a:gd name="T68" fmla="*/ 32 w 36"/>
                <a:gd name="T69" fmla="*/ 24 h 44"/>
                <a:gd name="T70" fmla="*/ 29 w 36"/>
                <a:gd name="T71" fmla="*/ 24 h 44"/>
                <a:gd name="T72" fmla="*/ 29 w 36"/>
                <a:gd name="T73" fmla="*/ 22 h 44"/>
                <a:gd name="T74" fmla="*/ 32 w 36"/>
                <a:gd name="T75" fmla="*/ 22 h 44"/>
                <a:gd name="T76" fmla="*/ 18 w 36"/>
                <a:gd name="T77" fmla="*/ 9 h 44"/>
                <a:gd name="T78" fmla="*/ 18 w 36"/>
                <a:gd name="T79" fmla="*/ 11 h 44"/>
                <a:gd name="T80" fmla="*/ 17 w 36"/>
                <a:gd name="T81" fmla="*/ 11 h 44"/>
                <a:gd name="T82" fmla="*/ 17 w 36"/>
                <a:gd name="T83" fmla="*/ 9 h 44"/>
                <a:gd name="T84" fmla="*/ 4 w 36"/>
                <a:gd name="T85" fmla="*/ 22 h 44"/>
                <a:gd name="T86" fmla="*/ 4 w 36"/>
                <a:gd name="T87" fmla="*/ 22 h 44"/>
                <a:gd name="T88" fmla="*/ 17 w 36"/>
                <a:gd name="T89" fmla="*/ 0 h 44"/>
                <a:gd name="T90" fmla="*/ 19 w 36"/>
                <a:gd name="T91" fmla="*/ 0 h 44"/>
                <a:gd name="T92" fmla="*/ 20 w 36"/>
                <a:gd name="T93" fmla="*/ 2 h 44"/>
                <a:gd name="T94" fmla="*/ 20 w 36"/>
                <a:gd name="T95" fmla="*/ 4 h 44"/>
                <a:gd name="T96" fmla="*/ 18 w 36"/>
                <a:gd name="T97" fmla="*/ 3 h 44"/>
                <a:gd name="T98" fmla="*/ 15 w 36"/>
                <a:gd name="T99" fmla="*/ 4 h 44"/>
                <a:gd name="T100" fmla="*/ 15 w 36"/>
                <a:gd name="T101" fmla="*/ 2 h 44"/>
                <a:gd name="T102" fmla="*/ 17 w 36"/>
                <a:gd name="T103" fmla="*/ 0 h 44"/>
                <a:gd name="T104" fmla="*/ 17 w 36"/>
                <a:gd name="T10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" h="44">
                  <a:moveTo>
                    <a:pt x="18" y="5"/>
                  </a:moveTo>
                  <a:cubicBezTo>
                    <a:pt x="27" y="5"/>
                    <a:pt x="36" y="13"/>
                    <a:pt x="36" y="23"/>
                  </a:cubicBezTo>
                  <a:cubicBezTo>
                    <a:pt x="36" y="31"/>
                    <a:pt x="30" y="39"/>
                    <a:pt x="22" y="40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6" y="39"/>
                    <a:pt x="0" y="31"/>
                    <a:pt x="0" y="23"/>
                  </a:cubicBezTo>
                  <a:cubicBezTo>
                    <a:pt x="0" y="13"/>
                    <a:pt x="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lose/>
                  <a:moveTo>
                    <a:pt x="17" y="21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2"/>
                    <a:pt x="19" y="22"/>
                    <a:pt x="19" y="23"/>
                  </a:cubicBezTo>
                  <a:cubicBezTo>
                    <a:pt x="19" y="23"/>
                    <a:pt x="19" y="24"/>
                    <a:pt x="19" y="24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5"/>
                    <a:pt x="18" y="25"/>
                    <a:pt x="18" y="25"/>
                  </a:cubicBezTo>
                  <a:cubicBezTo>
                    <a:pt x="17" y="25"/>
                    <a:pt x="16" y="24"/>
                    <a:pt x="16" y="23"/>
                  </a:cubicBezTo>
                  <a:cubicBezTo>
                    <a:pt x="16" y="22"/>
                    <a:pt x="16" y="22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lose/>
                  <a:moveTo>
                    <a:pt x="4" y="22"/>
                  </a:moveTo>
                  <a:cubicBezTo>
                    <a:pt x="6" y="22"/>
                    <a:pt x="6" y="22"/>
                    <a:pt x="6" y="22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31"/>
                    <a:pt x="10" y="36"/>
                    <a:pt x="17" y="37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5" y="36"/>
                    <a:pt x="31" y="31"/>
                    <a:pt x="32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1" y="15"/>
                    <a:pt x="25" y="9"/>
                    <a:pt x="18" y="9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0" y="9"/>
                    <a:pt x="4" y="15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lose/>
                  <a:moveTo>
                    <a:pt x="17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1"/>
                    <a:pt x="20" y="2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4"/>
                    <a:pt x="19" y="3"/>
                    <a:pt x="18" y="3"/>
                  </a:cubicBezTo>
                  <a:cubicBezTo>
                    <a:pt x="17" y="3"/>
                    <a:pt x="16" y="4"/>
                    <a:pt x="15" y="4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6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99" name="Group 67"/>
            <p:cNvGrpSpPr>
              <a:grpSpLocks noChangeAspect="1"/>
            </p:cNvGrpSpPr>
            <p:nvPr/>
          </p:nvGrpSpPr>
          <p:grpSpPr bwMode="auto">
            <a:xfrm>
              <a:off x="6156626" y="3962534"/>
              <a:ext cx="358050" cy="375548"/>
              <a:chOff x="5541" y="-146"/>
              <a:chExt cx="1064" cy="1116"/>
            </a:xfrm>
            <a:solidFill>
              <a:srgbClr val="29B9A6"/>
            </a:solidFill>
          </p:grpSpPr>
          <p:sp>
            <p:nvSpPr>
              <p:cNvPr id="100" name="Freeform 68"/>
              <p:cNvSpPr>
                <a:spLocks noEditPoints="1"/>
              </p:cNvSpPr>
              <p:nvPr/>
            </p:nvSpPr>
            <p:spPr bwMode="auto">
              <a:xfrm>
                <a:off x="5541" y="-108"/>
                <a:ext cx="1064" cy="1078"/>
              </a:xfrm>
              <a:custGeom>
                <a:avLst/>
                <a:gdLst>
                  <a:gd name="T0" fmla="*/ 28 w 55"/>
                  <a:gd name="T1" fmla="*/ 28 h 56"/>
                  <a:gd name="T2" fmla="*/ 53 w 55"/>
                  <a:gd name="T3" fmla="*/ 16 h 56"/>
                  <a:gd name="T4" fmla="*/ 55 w 55"/>
                  <a:gd name="T5" fmla="*/ 28 h 56"/>
                  <a:gd name="T6" fmla="*/ 28 w 55"/>
                  <a:gd name="T7" fmla="*/ 56 h 56"/>
                  <a:gd name="T8" fmla="*/ 0 w 55"/>
                  <a:gd name="T9" fmla="*/ 28 h 56"/>
                  <a:gd name="T10" fmla="*/ 28 w 55"/>
                  <a:gd name="T11" fmla="*/ 0 h 56"/>
                  <a:gd name="T12" fmla="*/ 28 w 55"/>
                  <a:gd name="T13" fmla="*/ 28 h 56"/>
                  <a:gd name="T14" fmla="*/ 49 w 55"/>
                  <a:gd name="T15" fmla="*/ 37 h 56"/>
                  <a:gd name="T16" fmla="*/ 48 w 55"/>
                  <a:gd name="T17" fmla="*/ 39 h 56"/>
                  <a:gd name="T18" fmla="*/ 41 w 55"/>
                  <a:gd name="T19" fmla="*/ 47 h 56"/>
                  <a:gd name="T20" fmla="*/ 40 w 55"/>
                  <a:gd name="T21" fmla="*/ 48 h 56"/>
                  <a:gd name="T22" fmla="*/ 31 w 55"/>
                  <a:gd name="T23" fmla="*/ 51 h 56"/>
                  <a:gd name="T24" fmla="*/ 29 w 55"/>
                  <a:gd name="T25" fmla="*/ 51 h 56"/>
                  <a:gd name="T26" fmla="*/ 20 w 55"/>
                  <a:gd name="T27" fmla="*/ 50 h 56"/>
                  <a:gd name="T28" fmla="*/ 14 w 55"/>
                  <a:gd name="T29" fmla="*/ 47 h 56"/>
                  <a:gd name="T30" fmla="*/ 12 w 55"/>
                  <a:gd name="T31" fmla="*/ 45 h 56"/>
                  <a:gd name="T32" fmla="*/ 6 w 55"/>
                  <a:gd name="T33" fmla="*/ 36 h 56"/>
                  <a:gd name="T34" fmla="*/ 5 w 55"/>
                  <a:gd name="T35" fmla="*/ 34 h 56"/>
                  <a:gd name="T36" fmla="*/ 5 w 55"/>
                  <a:gd name="T37" fmla="*/ 25 h 56"/>
                  <a:gd name="T38" fmla="*/ 5 w 55"/>
                  <a:gd name="T39" fmla="*/ 22 h 56"/>
                  <a:gd name="T40" fmla="*/ 10 w 55"/>
                  <a:gd name="T41" fmla="*/ 13 h 56"/>
                  <a:gd name="T42" fmla="*/ 12 w 55"/>
                  <a:gd name="T43" fmla="*/ 11 h 56"/>
                  <a:gd name="T44" fmla="*/ 23 w 55"/>
                  <a:gd name="T45" fmla="*/ 5 h 56"/>
                  <a:gd name="T46" fmla="*/ 23 w 55"/>
                  <a:gd name="T47" fmla="*/ 35 h 56"/>
                  <a:gd name="T48" fmla="*/ 50 w 55"/>
                  <a:gd name="T49" fmla="*/ 23 h 56"/>
                  <a:gd name="T50" fmla="*/ 50 w 55"/>
                  <a:gd name="T51" fmla="*/ 35 h 56"/>
                  <a:gd name="T52" fmla="*/ 49 w 55"/>
                  <a:gd name="T53" fmla="*/ 3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5" h="56">
                    <a:moveTo>
                      <a:pt x="28" y="28"/>
                    </a:moveTo>
                    <a:cubicBezTo>
                      <a:pt x="53" y="16"/>
                      <a:pt x="53" y="16"/>
                      <a:pt x="53" y="16"/>
                    </a:cubicBezTo>
                    <a:cubicBezTo>
                      <a:pt x="55" y="20"/>
                      <a:pt x="55" y="24"/>
                      <a:pt x="55" y="28"/>
                    </a:cubicBezTo>
                    <a:cubicBezTo>
                      <a:pt x="55" y="43"/>
                      <a:pt x="43" y="56"/>
                      <a:pt x="28" y="56"/>
                    </a:cubicBezTo>
                    <a:cubicBezTo>
                      <a:pt x="12" y="56"/>
                      <a:pt x="0" y="43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28" y="28"/>
                      <a:pt x="28" y="28"/>
                      <a:pt x="28" y="28"/>
                    </a:cubicBezTo>
                    <a:close/>
                    <a:moveTo>
                      <a:pt x="49" y="37"/>
                    </a:moveTo>
                    <a:cubicBezTo>
                      <a:pt x="48" y="39"/>
                      <a:pt x="48" y="39"/>
                      <a:pt x="48" y="39"/>
                    </a:cubicBezTo>
                    <a:cubicBezTo>
                      <a:pt x="46" y="42"/>
                      <a:pt x="44" y="45"/>
                      <a:pt x="41" y="47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37" y="50"/>
                      <a:pt x="34" y="51"/>
                      <a:pt x="31" y="51"/>
                    </a:cubicBezTo>
                    <a:cubicBezTo>
                      <a:pt x="29" y="51"/>
                      <a:pt x="29" y="51"/>
                      <a:pt x="29" y="51"/>
                    </a:cubicBezTo>
                    <a:cubicBezTo>
                      <a:pt x="25" y="51"/>
                      <a:pt x="23" y="51"/>
                      <a:pt x="20" y="50"/>
                    </a:cubicBezTo>
                    <a:cubicBezTo>
                      <a:pt x="17" y="49"/>
                      <a:pt x="16" y="48"/>
                      <a:pt x="14" y="47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9" y="43"/>
                      <a:pt x="7" y="40"/>
                      <a:pt x="6" y="36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4" y="31"/>
                      <a:pt x="4" y="28"/>
                      <a:pt x="5" y="25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6" y="19"/>
                      <a:pt x="7" y="16"/>
                      <a:pt x="10" y="13"/>
                    </a:cubicBezTo>
                    <a:cubicBezTo>
                      <a:pt x="10" y="12"/>
                      <a:pt x="11" y="12"/>
                      <a:pt x="12" y="11"/>
                    </a:cubicBezTo>
                    <a:cubicBezTo>
                      <a:pt x="15" y="8"/>
                      <a:pt x="19" y="6"/>
                      <a:pt x="23" y="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1" y="27"/>
                      <a:pt x="51" y="31"/>
                      <a:pt x="50" y="35"/>
                    </a:cubicBezTo>
                    <a:cubicBezTo>
                      <a:pt x="49" y="37"/>
                      <a:pt x="49" y="37"/>
                      <a:pt x="49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1" name="Freeform 69"/>
              <p:cNvSpPr>
                <a:spLocks/>
              </p:cNvSpPr>
              <p:nvPr/>
            </p:nvSpPr>
            <p:spPr bwMode="auto">
              <a:xfrm>
                <a:off x="6160" y="-146"/>
                <a:ext cx="407" cy="462"/>
              </a:xfrm>
              <a:custGeom>
                <a:avLst/>
                <a:gdLst>
                  <a:gd name="T0" fmla="*/ 0 w 21"/>
                  <a:gd name="T1" fmla="*/ 0 h 24"/>
                  <a:gd name="T2" fmla="*/ 21 w 21"/>
                  <a:gd name="T3" fmla="*/ 14 h 24"/>
                  <a:gd name="T4" fmla="*/ 0 w 21"/>
                  <a:gd name="T5" fmla="*/ 24 h 24"/>
                  <a:gd name="T6" fmla="*/ 0 w 21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4">
                    <a:moveTo>
                      <a:pt x="0" y="0"/>
                    </a:moveTo>
                    <a:cubicBezTo>
                      <a:pt x="9" y="0"/>
                      <a:pt x="18" y="5"/>
                      <a:pt x="21" y="1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02" name="Group 12"/>
            <p:cNvGrpSpPr>
              <a:grpSpLocks noChangeAspect="1"/>
            </p:cNvGrpSpPr>
            <p:nvPr/>
          </p:nvGrpSpPr>
          <p:grpSpPr bwMode="auto">
            <a:xfrm>
              <a:off x="6133434" y="2037401"/>
              <a:ext cx="404434" cy="366854"/>
              <a:chOff x="2535" y="1120"/>
              <a:chExt cx="635" cy="576"/>
            </a:xfrm>
            <a:solidFill>
              <a:srgbClr val="84CBC5"/>
            </a:solidFill>
          </p:grpSpPr>
          <p:sp>
            <p:nvSpPr>
              <p:cNvPr id="103" name="Freeform 13"/>
              <p:cNvSpPr>
                <a:spLocks/>
              </p:cNvSpPr>
              <p:nvPr/>
            </p:nvSpPr>
            <p:spPr bwMode="auto">
              <a:xfrm>
                <a:off x="2535" y="1626"/>
                <a:ext cx="635" cy="70"/>
              </a:xfrm>
              <a:custGeom>
                <a:avLst/>
                <a:gdLst>
                  <a:gd name="T0" fmla="*/ 136 w 136"/>
                  <a:gd name="T1" fmla="*/ 7 h 15"/>
                  <a:gd name="T2" fmla="*/ 128 w 136"/>
                  <a:gd name="T3" fmla="*/ 15 h 15"/>
                  <a:gd name="T4" fmla="*/ 8 w 136"/>
                  <a:gd name="T5" fmla="*/ 15 h 15"/>
                  <a:gd name="T6" fmla="*/ 0 w 136"/>
                  <a:gd name="T7" fmla="*/ 7 h 15"/>
                  <a:gd name="T8" fmla="*/ 0 w 136"/>
                  <a:gd name="T9" fmla="*/ 7 h 15"/>
                  <a:gd name="T10" fmla="*/ 8 w 136"/>
                  <a:gd name="T11" fmla="*/ 0 h 15"/>
                  <a:gd name="T12" fmla="*/ 128 w 136"/>
                  <a:gd name="T13" fmla="*/ 0 h 15"/>
                  <a:gd name="T14" fmla="*/ 136 w 136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6" h="15">
                    <a:moveTo>
                      <a:pt x="136" y="7"/>
                    </a:moveTo>
                    <a:cubicBezTo>
                      <a:pt x="136" y="12"/>
                      <a:pt x="133" y="15"/>
                      <a:pt x="12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33" y="0"/>
                      <a:pt x="136" y="3"/>
                      <a:pt x="13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4" name="Freeform 14"/>
              <p:cNvSpPr>
                <a:spLocks/>
              </p:cNvSpPr>
              <p:nvPr/>
            </p:nvSpPr>
            <p:spPr bwMode="auto">
              <a:xfrm>
                <a:off x="2614" y="1369"/>
                <a:ext cx="75" cy="220"/>
              </a:xfrm>
              <a:custGeom>
                <a:avLst/>
                <a:gdLst>
                  <a:gd name="T0" fmla="*/ 8 w 16"/>
                  <a:gd name="T1" fmla="*/ 47 h 47"/>
                  <a:gd name="T2" fmla="*/ 0 w 16"/>
                  <a:gd name="T3" fmla="*/ 39 h 47"/>
                  <a:gd name="T4" fmla="*/ 0 w 16"/>
                  <a:gd name="T5" fmla="*/ 8 h 47"/>
                  <a:gd name="T6" fmla="*/ 8 w 16"/>
                  <a:gd name="T7" fmla="*/ 0 h 47"/>
                  <a:gd name="T8" fmla="*/ 8 w 16"/>
                  <a:gd name="T9" fmla="*/ 0 h 47"/>
                  <a:gd name="T10" fmla="*/ 16 w 16"/>
                  <a:gd name="T11" fmla="*/ 8 h 47"/>
                  <a:gd name="T12" fmla="*/ 16 w 16"/>
                  <a:gd name="T13" fmla="*/ 39 h 47"/>
                  <a:gd name="T14" fmla="*/ 8 w 16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47">
                    <a:moveTo>
                      <a:pt x="8" y="47"/>
                    </a:moveTo>
                    <a:cubicBezTo>
                      <a:pt x="4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44"/>
                      <a:pt x="12" y="47"/>
                      <a:pt x="8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5" name="Freeform 15"/>
              <p:cNvSpPr>
                <a:spLocks/>
              </p:cNvSpPr>
              <p:nvPr/>
            </p:nvSpPr>
            <p:spPr bwMode="auto">
              <a:xfrm>
                <a:off x="2750" y="1369"/>
                <a:ext cx="70" cy="220"/>
              </a:xfrm>
              <a:custGeom>
                <a:avLst/>
                <a:gdLst>
                  <a:gd name="T0" fmla="*/ 8 w 15"/>
                  <a:gd name="T1" fmla="*/ 47 h 47"/>
                  <a:gd name="T2" fmla="*/ 0 w 15"/>
                  <a:gd name="T3" fmla="*/ 39 h 47"/>
                  <a:gd name="T4" fmla="*/ 0 w 15"/>
                  <a:gd name="T5" fmla="*/ 8 h 47"/>
                  <a:gd name="T6" fmla="*/ 8 w 15"/>
                  <a:gd name="T7" fmla="*/ 0 h 47"/>
                  <a:gd name="T8" fmla="*/ 8 w 15"/>
                  <a:gd name="T9" fmla="*/ 0 h 47"/>
                  <a:gd name="T10" fmla="*/ 15 w 15"/>
                  <a:gd name="T11" fmla="*/ 8 h 47"/>
                  <a:gd name="T12" fmla="*/ 15 w 15"/>
                  <a:gd name="T13" fmla="*/ 39 h 47"/>
                  <a:gd name="T14" fmla="*/ 8 w 15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47">
                    <a:moveTo>
                      <a:pt x="8" y="47"/>
                    </a:moveTo>
                    <a:cubicBezTo>
                      <a:pt x="3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5" y="4"/>
                      <a:pt x="15" y="8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4"/>
                      <a:pt x="12" y="47"/>
                      <a:pt x="8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6" name="Freeform 16"/>
              <p:cNvSpPr>
                <a:spLocks/>
              </p:cNvSpPr>
              <p:nvPr/>
            </p:nvSpPr>
            <p:spPr bwMode="auto">
              <a:xfrm>
                <a:off x="2885" y="1369"/>
                <a:ext cx="70" cy="220"/>
              </a:xfrm>
              <a:custGeom>
                <a:avLst/>
                <a:gdLst>
                  <a:gd name="T0" fmla="*/ 7 w 15"/>
                  <a:gd name="T1" fmla="*/ 47 h 47"/>
                  <a:gd name="T2" fmla="*/ 0 w 15"/>
                  <a:gd name="T3" fmla="*/ 39 h 47"/>
                  <a:gd name="T4" fmla="*/ 0 w 15"/>
                  <a:gd name="T5" fmla="*/ 8 h 47"/>
                  <a:gd name="T6" fmla="*/ 7 w 15"/>
                  <a:gd name="T7" fmla="*/ 0 h 47"/>
                  <a:gd name="T8" fmla="*/ 7 w 15"/>
                  <a:gd name="T9" fmla="*/ 0 h 47"/>
                  <a:gd name="T10" fmla="*/ 15 w 15"/>
                  <a:gd name="T11" fmla="*/ 8 h 47"/>
                  <a:gd name="T12" fmla="*/ 15 w 15"/>
                  <a:gd name="T13" fmla="*/ 39 h 47"/>
                  <a:gd name="T14" fmla="*/ 7 w 15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47">
                    <a:moveTo>
                      <a:pt x="7" y="47"/>
                    </a:moveTo>
                    <a:cubicBezTo>
                      <a:pt x="3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2" y="0"/>
                      <a:pt x="15" y="4"/>
                      <a:pt x="15" y="8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4"/>
                      <a:pt x="12" y="47"/>
                      <a:pt x="7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7" name="Freeform 17"/>
              <p:cNvSpPr>
                <a:spLocks/>
              </p:cNvSpPr>
              <p:nvPr/>
            </p:nvSpPr>
            <p:spPr bwMode="auto">
              <a:xfrm>
                <a:off x="3016" y="1369"/>
                <a:ext cx="74" cy="220"/>
              </a:xfrm>
              <a:custGeom>
                <a:avLst/>
                <a:gdLst>
                  <a:gd name="T0" fmla="*/ 8 w 16"/>
                  <a:gd name="T1" fmla="*/ 47 h 47"/>
                  <a:gd name="T2" fmla="*/ 0 w 16"/>
                  <a:gd name="T3" fmla="*/ 39 h 47"/>
                  <a:gd name="T4" fmla="*/ 0 w 16"/>
                  <a:gd name="T5" fmla="*/ 8 h 47"/>
                  <a:gd name="T6" fmla="*/ 8 w 16"/>
                  <a:gd name="T7" fmla="*/ 0 h 47"/>
                  <a:gd name="T8" fmla="*/ 8 w 16"/>
                  <a:gd name="T9" fmla="*/ 0 h 47"/>
                  <a:gd name="T10" fmla="*/ 16 w 16"/>
                  <a:gd name="T11" fmla="*/ 8 h 47"/>
                  <a:gd name="T12" fmla="*/ 16 w 16"/>
                  <a:gd name="T13" fmla="*/ 39 h 47"/>
                  <a:gd name="T14" fmla="*/ 8 w 16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47">
                    <a:moveTo>
                      <a:pt x="8" y="47"/>
                    </a:moveTo>
                    <a:cubicBezTo>
                      <a:pt x="4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44"/>
                      <a:pt x="12" y="47"/>
                      <a:pt x="8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8" name="Freeform 18"/>
              <p:cNvSpPr>
                <a:spLocks/>
              </p:cNvSpPr>
              <p:nvPr/>
            </p:nvSpPr>
            <p:spPr bwMode="auto">
              <a:xfrm>
                <a:off x="2656" y="1120"/>
                <a:ext cx="392" cy="117"/>
              </a:xfrm>
              <a:custGeom>
                <a:avLst/>
                <a:gdLst>
                  <a:gd name="T0" fmla="*/ 84 w 84"/>
                  <a:gd name="T1" fmla="*/ 25 h 25"/>
                  <a:gd name="T2" fmla="*/ 52 w 84"/>
                  <a:gd name="T3" fmla="*/ 4 h 25"/>
                  <a:gd name="T4" fmla="*/ 32 w 84"/>
                  <a:gd name="T5" fmla="*/ 4 h 25"/>
                  <a:gd name="T6" fmla="*/ 18 w 84"/>
                  <a:gd name="T7" fmla="*/ 13 h 25"/>
                  <a:gd name="T8" fmla="*/ 0 w 84"/>
                  <a:gd name="T9" fmla="*/ 25 h 25"/>
                  <a:gd name="T10" fmla="*/ 84 w 84"/>
                  <a:gd name="T11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4" h="25">
                    <a:moveTo>
                      <a:pt x="84" y="25"/>
                    </a:moveTo>
                    <a:cubicBezTo>
                      <a:pt x="52" y="4"/>
                      <a:pt x="52" y="4"/>
                      <a:pt x="52" y="4"/>
                    </a:cubicBezTo>
                    <a:cubicBezTo>
                      <a:pt x="46" y="0"/>
                      <a:pt x="38" y="0"/>
                      <a:pt x="32" y="4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0" y="25"/>
                      <a:pt x="0" y="25"/>
                      <a:pt x="0" y="25"/>
                    </a:cubicBezTo>
                    <a:lnTo>
                      <a:pt x="84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9" name="Freeform 19"/>
              <p:cNvSpPr>
                <a:spLocks/>
              </p:cNvSpPr>
              <p:nvPr/>
            </p:nvSpPr>
            <p:spPr bwMode="auto">
              <a:xfrm>
                <a:off x="2572" y="1275"/>
                <a:ext cx="560" cy="75"/>
              </a:xfrm>
              <a:custGeom>
                <a:avLst/>
                <a:gdLst>
                  <a:gd name="T0" fmla="*/ 120 w 120"/>
                  <a:gd name="T1" fmla="*/ 8 h 16"/>
                  <a:gd name="T2" fmla="*/ 112 w 120"/>
                  <a:gd name="T3" fmla="*/ 16 h 16"/>
                  <a:gd name="T4" fmla="*/ 8 w 120"/>
                  <a:gd name="T5" fmla="*/ 16 h 16"/>
                  <a:gd name="T6" fmla="*/ 0 w 120"/>
                  <a:gd name="T7" fmla="*/ 8 h 16"/>
                  <a:gd name="T8" fmla="*/ 0 w 120"/>
                  <a:gd name="T9" fmla="*/ 8 h 16"/>
                  <a:gd name="T10" fmla="*/ 8 w 120"/>
                  <a:gd name="T11" fmla="*/ 0 h 16"/>
                  <a:gd name="T12" fmla="*/ 112 w 120"/>
                  <a:gd name="T13" fmla="*/ 0 h 16"/>
                  <a:gd name="T14" fmla="*/ 120 w 120"/>
                  <a:gd name="T1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16">
                    <a:moveTo>
                      <a:pt x="120" y="8"/>
                    </a:moveTo>
                    <a:cubicBezTo>
                      <a:pt x="120" y="12"/>
                      <a:pt x="116" y="16"/>
                      <a:pt x="112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4" y="16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6" y="0"/>
                      <a:pt x="120" y="3"/>
                      <a:pt x="12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10" name="Freeform 15"/>
            <p:cNvSpPr>
              <a:spLocks noEditPoints="1"/>
            </p:cNvSpPr>
            <p:nvPr/>
          </p:nvSpPr>
          <p:spPr bwMode="auto">
            <a:xfrm>
              <a:off x="6159694" y="2959145"/>
              <a:ext cx="351916" cy="428562"/>
            </a:xfrm>
            <a:custGeom>
              <a:avLst/>
              <a:gdLst>
                <a:gd name="T0" fmla="*/ 18 w 36"/>
                <a:gd name="T1" fmla="*/ 5 h 44"/>
                <a:gd name="T2" fmla="*/ 36 w 36"/>
                <a:gd name="T3" fmla="*/ 23 h 44"/>
                <a:gd name="T4" fmla="*/ 22 w 36"/>
                <a:gd name="T5" fmla="*/ 40 h 44"/>
                <a:gd name="T6" fmla="*/ 31 w 36"/>
                <a:gd name="T7" fmla="*/ 43 h 44"/>
                <a:gd name="T8" fmla="*/ 31 w 36"/>
                <a:gd name="T9" fmla="*/ 44 h 44"/>
                <a:gd name="T10" fmla="*/ 5 w 36"/>
                <a:gd name="T11" fmla="*/ 44 h 44"/>
                <a:gd name="T12" fmla="*/ 5 w 36"/>
                <a:gd name="T13" fmla="*/ 43 h 44"/>
                <a:gd name="T14" fmla="*/ 13 w 36"/>
                <a:gd name="T15" fmla="*/ 40 h 44"/>
                <a:gd name="T16" fmla="*/ 0 w 36"/>
                <a:gd name="T17" fmla="*/ 23 h 44"/>
                <a:gd name="T18" fmla="*/ 18 w 36"/>
                <a:gd name="T19" fmla="*/ 5 h 44"/>
                <a:gd name="T20" fmla="*/ 18 w 36"/>
                <a:gd name="T21" fmla="*/ 5 h 44"/>
                <a:gd name="T22" fmla="*/ 17 w 36"/>
                <a:gd name="T23" fmla="*/ 21 h 44"/>
                <a:gd name="T24" fmla="*/ 16 w 36"/>
                <a:gd name="T25" fmla="*/ 16 h 44"/>
                <a:gd name="T26" fmla="*/ 18 w 36"/>
                <a:gd name="T27" fmla="*/ 14 h 44"/>
                <a:gd name="T28" fmla="*/ 19 w 36"/>
                <a:gd name="T29" fmla="*/ 16 h 44"/>
                <a:gd name="T30" fmla="*/ 18 w 36"/>
                <a:gd name="T31" fmla="*/ 21 h 44"/>
                <a:gd name="T32" fmla="*/ 19 w 36"/>
                <a:gd name="T33" fmla="*/ 23 h 44"/>
                <a:gd name="T34" fmla="*/ 19 w 36"/>
                <a:gd name="T35" fmla="*/ 24 h 44"/>
                <a:gd name="T36" fmla="*/ 24 w 36"/>
                <a:gd name="T37" fmla="*/ 28 h 44"/>
                <a:gd name="T38" fmla="*/ 27 w 36"/>
                <a:gd name="T39" fmla="*/ 32 h 44"/>
                <a:gd name="T40" fmla="*/ 22 w 36"/>
                <a:gd name="T41" fmla="*/ 29 h 44"/>
                <a:gd name="T42" fmla="*/ 19 w 36"/>
                <a:gd name="T43" fmla="*/ 24 h 44"/>
                <a:gd name="T44" fmla="*/ 18 w 36"/>
                <a:gd name="T45" fmla="*/ 25 h 44"/>
                <a:gd name="T46" fmla="*/ 16 w 36"/>
                <a:gd name="T47" fmla="*/ 23 h 44"/>
                <a:gd name="T48" fmla="*/ 17 w 36"/>
                <a:gd name="T49" fmla="*/ 21 h 44"/>
                <a:gd name="T50" fmla="*/ 17 w 36"/>
                <a:gd name="T51" fmla="*/ 21 h 44"/>
                <a:gd name="T52" fmla="*/ 4 w 36"/>
                <a:gd name="T53" fmla="*/ 22 h 44"/>
                <a:gd name="T54" fmla="*/ 6 w 36"/>
                <a:gd name="T55" fmla="*/ 22 h 44"/>
                <a:gd name="T56" fmla="*/ 6 w 36"/>
                <a:gd name="T57" fmla="*/ 24 h 44"/>
                <a:gd name="T58" fmla="*/ 4 w 36"/>
                <a:gd name="T59" fmla="*/ 24 h 44"/>
                <a:gd name="T60" fmla="*/ 17 w 36"/>
                <a:gd name="T61" fmla="*/ 37 h 44"/>
                <a:gd name="T62" fmla="*/ 17 w 36"/>
                <a:gd name="T63" fmla="*/ 35 h 44"/>
                <a:gd name="T64" fmla="*/ 18 w 36"/>
                <a:gd name="T65" fmla="*/ 35 h 44"/>
                <a:gd name="T66" fmla="*/ 18 w 36"/>
                <a:gd name="T67" fmla="*/ 37 h 44"/>
                <a:gd name="T68" fmla="*/ 32 w 36"/>
                <a:gd name="T69" fmla="*/ 24 h 44"/>
                <a:gd name="T70" fmla="*/ 29 w 36"/>
                <a:gd name="T71" fmla="*/ 24 h 44"/>
                <a:gd name="T72" fmla="*/ 29 w 36"/>
                <a:gd name="T73" fmla="*/ 22 h 44"/>
                <a:gd name="T74" fmla="*/ 32 w 36"/>
                <a:gd name="T75" fmla="*/ 22 h 44"/>
                <a:gd name="T76" fmla="*/ 18 w 36"/>
                <a:gd name="T77" fmla="*/ 9 h 44"/>
                <a:gd name="T78" fmla="*/ 18 w 36"/>
                <a:gd name="T79" fmla="*/ 11 h 44"/>
                <a:gd name="T80" fmla="*/ 17 w 36"/>
                <a:gd name="T81" fmla="*/ 11 h 44"/>
                <a:gd name="T82" fmla="*/ 17 w 36"/>
                <a:gd name="T83" fmla="*/ 9 h 44"/>
                <a:gd name="T84" fmla="*/ 4 w 36"/>
                <a:gd name="T85" fmla="*/ 22 h 44"/>
                <a:gd name="T86" fmla="*/ 4 w 36"/>
                <a:gd name="T87" fmla="*/ 22 h 44"/>
                <a:gd name="T88" fmla="*/ 17 w 36"/>
                <a:gd name="T89" fmla="*/ 0 h 44"/>
                <a:gd name="T90" fmla="*/ 19 w 36"/>
                <a:gd name="T91" fmla="*/ 0 h 44"/>
                <a:gd name="T92" fmla="*/ 20 w 36"/>
                <a:gd name="T93" fmla="*/ 2 h 44"/>
                <a:gd name="T94" fmla="*/ 20 w 36"/>
                <a:gd name="T95" fmla="*/ 4 h 44"/>
                <a:gd name="T96" fmla="*/ 18 w 36"/>
                <a:gd name="T97" fmla="*/ 3 h 44"/>
                <a:gd name="T98" fmla="*/ 15 w 36"/>
                <a:gd name="T99" fmla="*/ 4 h 44"/>
                <a:gd name="T100" fmla="*/ 15 w 36"/>
                <a:gd name="T101" fmla="*/ 2 h 44"/>
                <a:gd name="T102" fmla="*/ 17 w 36"/>
                <a:gd name="T103" fmla="*/ 0 h 44"/>
                <a:gd name="T104" fmla="*/ 17 w 36"/>
                <a:gd name="T10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" h="44">
                  <a:moveTo>
                    <a:pt x="18" y="5"/>
                  </a:moveTo>
                  <a:cubicBezTo>
                    <a:pt x="27" y="5"/>
                    <a:pt x="36" y="13"/>
                    <a:pt x="36" y="23"/>
                  </a:cubicBezTo>
                  <a:cubicBezTo>
                    <a:pt x="36" y="31"/>
                    <a:pt x="30" y="39"/>
                    <a:pt x="22" y="40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6" y="39"/>
                    <a:pt x="0" y="31"/>
                    <a:pt x="0" y="23"/>
                  </a:cubicBezTo>
                  <a:cubicBezTo>
                    <a:pt x="0" y="13"/>
                    <a:pt x="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lose/>
                  <a:moveTo>
                    <a:pt x="17" y="21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2"/>
                    <a:pt x="19" y="22"/>
                    <a:pt x="19" y="23"/>
                  </a:cubicBezTo>
                  <a:cubicBezTo>
                    <a:pt x="19" y="23"/>
                    <a:pt x="19" y="24"/>
                    <a:pt x="19" y="24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5"/>
                    <a:pt x="18" y="25"/>
                    <a:pt x="18" y="25"/>
                  </a:cubicBezTo>
                  <a:cubicBezTo>
                    <a:pt x="17" y="25"/>
                    <a:pt x="16" y="24"/>
                    <a:pt x="16" y="23"/>
                  </a:cubicBezTo>
                  <a:cubicBezTo>
                    <a:pt x="16" y="22"/>
                    <a:pt x="16" y="22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lose/>
                  <a:moveTo>
                    <a:pt x="4" y="22"/>
                  </a:moveTo>
                  <a:cubicBezTo>
                    <a:pt x="6" y="22"/>
                    <a:pt x="6" y="22"/>
                    <a:pt x="6" y="22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31"/>
                    <a:pt x="10" y="36"/>
                    <a:pt x="17" y="37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5" y="36"/>
                    <a:pt x="31" y="31"/>
                    <a:pt x="32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1" y="15"/>
                    <a:pt x="25" y="9"/>
                    <a:pt x="18" y="9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0" y="9"/>
                    <a:pt x="4" y="15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lose/>
                  <a:moveTo>
                    <a:pt x="17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1"/>
                    <a:pt x="20" y="2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4"/>
                    <a:pt x="19" y="3"/>
                    <a:pt x="18" y="3"/>
                  </a:cubicBezTo>
                  <a:cubicBezTo>
                    <a:pt x="17" y="3"/>
                    <a:pt x="16" y="4"/>
                    <a:pt x="15" y="4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6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lose/>
                </a:path>
              </a:pathLst>
            </a:custGeom>
            <a:solidFill>
              <a:srgbClr val="F472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11" name="Group 49"/>
            <p:cNvGrpSpPr>
              <a:grpSpLocks noChangeAspect="1"/>
            </p:cNvGrpSpPr>
            <p:nvPr/>
          </p:nvGrpSpPr>
          <p:grpSpPr bwMode="auto">
            <a:xfrm>
              <a:off x="6174406" y="4901062"/>
              <a:ext cx="322490" cy="392582"/>
              <a:chOff x="1541" y="-155"/>
              <a:chExt cx="934" cy="1137"/>
            </a:xfrm>
            <a:solidFill>
              <a:srgbClr val="F8D35E"/>
            </a:solidFill>
          </p:grpSpPr>
          <p:sp>
            <p:nvSpPr>
              <p:cNvPr id="112" name="Freeform 50"/>
              <p:cNvSpPr>
                <a:spLocks/>
              </p:cNvSpPr>
              <p:nvPr/>
            </p:nvSpPr>
            <p:spPr bwMode="auto">
              <a:xfrm>
                <a:off x="1541" y="288"/>
                <a:ext cx="934" cy="694"/>
              </a:xfrm>
              <a:custGeom>
                <a:avLst/>
                <a:gdLst>
                  <a:gd name="T0" fmla="*/ 0 w 48"/>
                  <a:gd name="T1" fmla="*/ 0 h 36"/>
                  <a:gd name="T2" fmla="*/ 0 w 48"/>
                  <a:gd name="T3" fmla="*/ 33 h 36"/>
                  <a:gd name="T4" fmla="*/ 3 w 48"/>
                  <a:gd name="T5" fmla="*/ 36 h 36"/>
                  <a:gd name="T6" fmla="*/ 45 w 48"/>
                  <a:gd name="T7" fmla="*/ 36 h 36"/>
                  <a:gd name="T8" fmla="*/ 48 w 48"/>
                  <a:gd name="T9" fmla="*/ 33 h 36"/>
                  <a:gd name="T10" fmla="*/ 48 w 48"/>
                  <a:gd name="T11" fmla="*/ 0 h 36"/>
                  <a:gd name="T12" fmla="*/ 0 w 48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36">
                    <a:moveTo>
                      <a:pt x="0" y="0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0" y="35"/>
                      <a:pt x="1" y="36"/>
                      <a:pt x="3" y="36"/>
                    </a:cubicBezTo>
                    <a:cubicBezTo>
                      <a:pt x="13" y="36"/>
                      <a:pt x="35" y="36"/>
                      <a:pt x="45" y="36"/>
                    </a:cubicBezTo>
                    <a:cubicBezTo>
                      <a:pt x="47" y="36"/>
                      <a:pt x="48" y="35"/>
                      <a:pt x="48" y="33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3" name="Freeform 51"/>
              <p:cNvSpPr>
                <a:spLocks noEditPoints="1"/>
              </p:cNvSpPr>
              <p:nvPr/>
            </p:nvSpPr>
            <p:spPr bwMode="auto">
              <a:xfrm>
                <a:off x="1541" y="-78"/>
                <a:ext cx="934" cy="289"/>
              </a:xfrm>
              <a:custGeom>
                <a:avLst/>
                <a:gdLst>
                  <a:gd name="T0" fmla="*/ 48 w 48"/>
                  <a:gd name="T1" fmla="*/ 3 h 15"/>
                  <a:gd name="T2" fmla="*/ 45 w 48"/>
                  <a:gd name="T3" fmla="*/ 0 h 15"/>
                  <a:gd name="T4" fmla="*/ 3 w 48"/>
                  <a:gd name="T5" fmla="*/ 0 h 15"/>
                  <a:gd name="T6" fmla="*/ 0 w 48"/>
                  <a:gd name="T7" fmla="*/ 3 h 15"/>
                  <a:gd name="T8" fmla="*/ 0 w 48"/>
                  <a:gd name="T9" fmla="*/ 15 h 15"/>
                  <a:gd name="T10" fmla="*/ 48 w 48"/>
                  <a:gd name="T11" fmla="*/ 15 h 15"/>
                  <a:gd name="T12" fmla="*/ 48 w 48"/>
                  <a:gd name="T13" fmla="*/ 3 h 15"/>
                  <a:gd name="T14" fmla="*/ 3 w 48"/>
                  <a:gd name="T15" fmla="*/ 12 h 15"/>
                  <a:gd name="T16" fmla="*/ 45 w 48"/>
                  <a:gd name="T17" fmla="*/ 12 h 15"/>
                  <a:gd name="T18" fmla="*/ 45 w 48"/>
                  <a:gd name="T19" fmla="*/ 4 h 15"/>
                  <a:gd name="T20" fmla="*/ 3 w 48"/>
                  <a:gd name="T21" fmla="*/ 4 h 15"/>
                  <a:gd name="T22" fmla="*/ 3 w 48"/>
                  <a:gd name="T2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8" h="15">
                    <a:moveTo>
                      <a:pt x="48" y="3"/>
                    </a:moveTo>
                    <a:cubicBezTo>
                      <a:pt x="48" y="2"/>
                      <a:pt x="47" y="0"/>
                      <a:pt x="45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48" y="3"/>
                      <a:pt x="48" y="3"/>
                      <a:pt x="48" y="3"/>
                    </a:cubicBezTo>
                    <a:close/>
                    <a:moveTo>
                      <a:pt x="3" y="12"/>
                    </a:moveTo>
                    <a:cubicBezTo>
                      <a:pt x="45" y="12"/>
                      <a:pt x="45" y="12"/>
                      <a:pt x="45" y="12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2"/>
                      <a:pt x="3" y="12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4" name="Freeform 52"/>
              <p:cNvSpPr>
                <a:spLocks/>
              </p:cNvSpPr>
              <p:nvPr/>
            </p:nvSpPr>
            <p:spPr bwMode="auto">
              <a:xfrm>
                <a:off x="1541" y="-1"/>
                <a:ext cx="39" cy="212"/>
              </a:xfrm>
              <a:custGeom>
                <a:avLst/>
                <a:gdLst>
                  <a:gd name="T0" fmla="*/ 1 w 2"/>
                  <a:gd name="T1" fmla="*/ 0 h 11"/>
                  <a:gd name="T2" fmla="*/ 1 w 2"/>
                  <a:gd name="T3" fmla="*/ 0 h 11"/>
                  <a:gd name="T4" fmla="*/ 0 w 2"/>
                  <a:gd name="T5" fmla="*/ 1 h 11"/>
                  <a:gd name="T6" fmla="*/ 0 w 2"/>
                  <a:gd name="T7" fmla="*/ 10 h 11"/>
                  <a:gd name="T8" fmla="*/ 1 w 2"/>
                  <a:gd name="T9" fmla="*/ 11 h 11"/>
                  <a:gd name="T10" fmla="*/ 1 w 2"/>
                  <a:gd name="T11" fmla="*/ 11 h 11"/>
                  <a:gd name="T12" fmla="*/ 2 w 2"/>
                  <a:gd name="T13" fmla="*/ 10 h 11"/>
                  <a:gd name="T14" fmla="*/ 2 w 2"/>
                  <a:gd name="T15" fmla="*/ 1 h 11"/>
                  <a:gd name="T16" fmla="*/ 1 w 2"/>
                  <a:gd name="T1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3"/>
                      <a:pt x="0" y="7"/>
                      <a:pt x="0" y="10"/>
                    </a:cubicBezTo>
                    <a:cubicBezTo>
                      <a:pt x="0" y="10"/>
                      <a:pt x="0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1"/>
                      <a:pt x="2" y="10"/>
                      <a:pt x="2" y="10"/>
                    </a:cubicBezTo>
                    <a:cubicBezTo>
                      <a:pt x="2" y="7"/>
                      <a:pt x="2" y="3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5" name="Freeform 53"/>
              <p:cNvSpPr>
                <a:spLocks/>
              </p:cNvSpPr>
              <p:nvPr/>
            </p:nvSpPr>
            <p:spPr bwMode="auto">
              <a:xfrm>
                <a:off x="1696" y="-155"/>
                <a:ext cx="59" cy="231"/>
              </a:xfrm>
              <a:custGeom>
                <a:avLst/>
                <a:gdLst>
                  <a:gd name="T0" fmla="*/ 1 w 3"/>
                  <a:gd name="T1" fmla="*/ 0 h 12"/>
                  <a:gd name="T2" fmla="*/ 1 w 3"/>
                  <a:gd name="T3" fmla="*/ 0 h 12"/>
                  <a:gd name="T4" fmla="*/ 0 w 3"/>
                  <a:gd name="T5" fmla="*/ 2 h 12"/>
                  <a:gd name="T6" fmla="*/ 0 w 3"/>
                  <a:gd name="T7" fmla="*/ 10 h 12"/>
                  <a:gd name="T8" fmla="*/ 1 w 3"/>
                  <a:gd name="T9" fmla="*/ 12 h 12"/>
                  <a:gd name="T10" fmla="*/ 1 w 3"/>
                  <a:gd name="T11" fmla="*/ 12 h 12"/>
                  <a:gd name="T12" fmla="*/ 3 w 3"/>
                  <a:gd name="T13" fmla="*/ 10 h 12"/>
                  <a:gd name="T14" fmla="*/ 3 w 3"/>
                  <a:gd name="T15" fmla="*/ 2 h 12"/>
                  <a:gd name="T16" fmla="*/ 1 w 3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5"/>
                      <a:pt x="0" y="7"/>
                      <a:pt x="0" y="10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2" y="12"/>
                      <a:pt x="3" y="11"/>
                      <a:pt x="3" y="10"/>
                    </a:cubicBezTo>
                    <a:cubicBezTo>
                      <a:pt x="3" y="7"/>
                      <a:pt x="3" y="5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6" name="Freeform 54"/>
              <p:cNvSpPr>
                <a:spLocks/>
              </p:cNvSpPr>
              <p:nvPr/>
            </p:nvSpPr>
            <p:spPr bwMode="auto">
              <a:xfrm>
                <a:off x="1871" y="-155"/>
                <a:ext cx="78" cy="231"/>
              </a:xfrm>
              <a:custGeom>
                <a:avLst/>
                <a:gdLst>
                  <a:gd name="T0" fmla="*/ 2 w 4"/>
                  <a:gd name="T1" fmla="*/ 0 h 12"/>
                  <a:gd name="T2" fmla="*/ 2 w 4"/>
                  <a:gd name="T3" fmla="*/ 0 h 12"/>
                  <a:gd name="T4" fmla="*/ 0 w 4"/>
                  <a:gd name="T5" fmla="*/ 2 h 12"/>
                  <a:gd name="T6" fmla="*/ 0 w 4"/>
                  <a:gd name="T7" fmla="*/ 10 h 12"/>
                  <a:gd name="T8" fmla="*/ 2 w 4"/>
                  <a:gd name="T9" fmla="*/ 12 h 12"/>
                  <a:gd name="T10" fmla="*/ 2 w 4"/>
                  <a:gd name="T11" fmla="*/ 12 h 12"/>
                  <a:gd name="T12" fmla="*/ 4 w 4"/>
                  <a:gd name="T13" fmla="*/ 10 h 12"/>
                  <a:gd name="T14" fmla="*/ 4 w 4"/>
                  <a:gd name="T15" fmla="*/ 2 h 12"/>
                  <a:gd name="T16" fmla="*/ 2 w 4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"/>
                      <a:pt x="0" y="7"/>
                      <a:pt x="0" y="10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3" y="12"/>
                      <a:pt x="4" y="11"/>
                      <a:pt x="4" y="10"/>
                    </a:cubicBezTo>
                    <a:cubicBezTo>
                      <a:pt x="4" y="7"/>
                      <a:pt x="4" y="5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7" name="Freeform 55"/>
              <p:cNvSpPr>
                <a:spLocks/>
              </p:cNvSpPr>
              <p:nvPr/>
            </p:nvSpPr>
            <p:spPr bwMode="auto">
              <a:xfrm>
                <a:off x="2066" y="-155"/>
                <a:ext cx="58" cy="231"/>
              </a:xfrm>
              <a:custGeom>
                <a:avLst/>
                <a:gdLst>
                  <a:gd name="T0" fmla="*/ 2 w 3"/>
                  <a:gd name="T1" fmla="*/ 0 h 12"/>
                  <a:gd name="T2" fmla="*/ 2 w 3"/>
                  <a:gd name="T3" fmla="*/ 0 h 12"/>
                  <a:gd name="T4" fmla="*/ 0 w 3"/>
                  <a:gd name="T5" fmla="*/ 2 h 12"/>
                  <a:gd name="T6" fmla="*/ 0 w 3"/>
                  <a:gd name="T7" fmla="*/ 10 h 12"/>
                  <a:gd name="T8" fmla="*/ 2 w 3"/>
                  <a:gd name="T9" fmla="*/ 12 h 12"/>
                  <a:gd name="T10" fmla="*/ 2 w 3"/>
                  <a:gd name="T11" fmla="*/ 12 h 12"/>
                  <a:gd name="T12" fmla="*/ 3 w 3"/>
                  <a:gd name="T13" fmla="*/ 10 h 12"/>
                  <a:gd name="T14" fmla="*/ 3 w 3"/>
                  <a:gd name="T15" fmla="*/ 2 h 12"/>
                  <a:gd name="T16" fmla="*/ 2 w 3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"/>
                      <a:pt x="0" y="7"/>
                      <a:pt x="0" y="10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3" y="12"/>
                      <a:pt x="3" y="11"/>
                      <a:pt x="3" y="10"/>
                    </a:cubicBezTo>
                    <a:cubicBezTo>
                      <a:pt x="3" y="7"/>
                      <a:pt x="3" y="5"/>
                      <a:pt x="3" y="2"/>
                    </a:cubicBezTo>
                    <a:cubicBezTo>
                      <a:pt x="3" y="1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8" name="Freeform 56"/>
              <p:cNvSpPr>
                <a:spLocks/>
              </p:cNvSpPr>
              <p:nvPr/>
            </p:nvSpPr>
            <p:spPr bwMode="auto">
              <a:xfrm>
                <a:off x="2261" y="-155"/>
                <a:ext cx="58" cy="231"/>
              </a:xfrm>
              <a:custGeom>
                <a:avLst/>
                <a:gdLst>
                  <a:gd name="T0" fmla="*/ 2 w 3"/>
                  <a:gd name="T1" fmla="*/ 0 h 12"/>
                  <a:gd name="T2" fmla="*/ 2 w 3"/>
                  <a:gd name="T3" fmla="*/ 0 h 12"/>
                  <a:gd name="T4" fmla="*/ 0 w 3"/>
                  <a:gd name="T5" fmla="*/ 2 h 12"/>
                  <a:gd name="T6" fmla="*/ 0 w 3"/>
                  <a:gd name="T7" fmla="*/ 10 h 12"/>
                  <a:gd name="T8" fmla="*/ 2 w 3"/>
                  <a:gd name="T9" fmla="*/ 12 h 12"/>
                  <a:gd name="T10" fmla="*/ 2 w 3"/>
                  <a:gd name="T11" fmla="*/ 12 h 12"/>
                  <a:gd name="T12" fmla="*/ 3 w 3"/>
                  <a:gd name="T13" fmla="*/ 10 h 12"/>
                  <a:gd name="T14" fmla="*/ 3 w 3"/>
                  <a:gd name="T15" fmla="*/ 2 h 12"/>
                  <a:gd name="T16" fmla="*/ 2 w 3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"/>
                      <a:pt x="0" y="7"/>
                      <a:pt x="0" y="10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3" y="11"/>
                      <a:pt x="3" y="10"/>
                    </a:cubicBezTo>
                    <a:cubicBezTo>
                      <a:pt x="3" y="7"/>
                      <a:pt x="3" y="5"/>
                      <a:pt x="3" y="2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19" name="文本框 94"/>
            <p:cNvSpPr txBox="1"/>
            <p:nvPr/>
          </p:nvSpPr>
          <p:spPr>
            <a:xfrm>
              <a:off x="7205908" y="1820718"/>
              <a:ext cx="1538887" cy="427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文本框 95"/>
            <p:cNvSpPr txBox="1"/>
            <p:nvPr/>
          </p:nvSpPr>
          <p:spPr>
            <a:xfrm>
              <a:off x="7205908" y="2758825"/>
              <a:ext cx="1538887" cy="427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1" name="文本框 96"/>
            <p:cNvSpPr txBox="1"/>
            <p:nvPr/>
          </p:nvSpPr>
          <p:spPr>
            <a:xfrm>
              <a:off x="7205908" y="3750200"/>
              <a:ext cx="1538887" cy="427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2" name="文本框 97"/>
            <p:cNvSpPr txBox="1"/>
            <p:nvPr/>
          </p:nvSpPr>
          <p:spPr>
            <a:xfrm>
              <a:off x="7205908" y="4701007"/>
              <a:ext cx="1538887" cy="427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3926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/>
        </p:nvGrpSpPr>
        <p:grpSpPr>
          <a:xfrm>
            <a:off x="827584" y="2422612"/>
            <a:ext cx="7514770" cy="2446548"/>
            <a:chOff x="1744899" y="2326718"/>
            <a:chExt cx="8373269" cy="2726045"/>
          </a:xfrm>
        </p:grpSpPr>
        <p:sp>
          <p:nvSpPr>
            <p:cNvPr id="43" name="椭圆 42"/>
            <p:cNvSpPr/>
            <p:nvPr/>
          </p:nvSpPr>
          <p:spPr>
            <a:xfrm>
              <a:off x="1901061" y="2482880"/>
              <a:ext cx="1269940" cy="1269940"/>
            </a:xfrm>
            <a:prstGeom prst="ellipse">
              <a:avLst/>
            </a:prstGeom>
            <a:noFill/>
            <a:ln w="57150" cap="flat" cmpd="sng" algn="ctr">
              <a:solidFill>
                <a:srgbClr val="84CBC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4191294" y="3076575"/>
              <a:ext cx="1269940" cy="1269940"/>
            </a:xfrm>
            <a:prstGeom prst="ellipse">
              <a:avLst/>
            </a:prstGeom>
            <a:noFill/>
            <a:ln w="57150" cap="flat" cmpd="sng" algn="ctr">
              <a:solidFill>
                <a:srgbClr val="29B9A6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6416778" y="2482880"/>
              <a:ext cx="1269940" cy="1269940"/>
            </a:xfrm>
            <a:prstGeom prst="ellipse">
              <a:avLst/>
            </a:prstGeom>
            <a:noFill/>
            <a:ln w="57150" cap="flat" cmpd="sng" algn="ctr">
              <a:solidFill>
                <a:srgbClr val="F4726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8689448" y="3076575"/>
              <a:ext cx="1269940" cy="1269940"/>
            </a:xfrm>
            <a:prstGeom prst="ellipse">
              <a:avLst/>
            </a:prstGeom>
            <a:noFill/>
            <a:ln w="57150" cap="flat" cmpd="sng" algn="ctr">
              <a:solidFill>
                <a:srgbClr val="F8D35E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7" name="文本框 11"/>
            <p:cNvSpPr txBox="1"/>
            <p:nvPr/>
          </p:nvSpPr>
          <p:spPr>
            <a:xfrm>
              <a:off x="1838303" y="4081838"/>
              <a:ext cx="1491479" cy="377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文本框 12"/>
            <p:cNvSpPr txBox="1"/>
            <p:nvPr/>
          </p:nvSpPr>
          <p:spPr>
            <a:xfrm>
              <a:off x="4080524" y="4675532"/>
              <a:ext cx="1491479" cy="377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13"/>
            <p:cNvSpPr txBox="1"/>
            <p:nvPr/>
          </p:nvSpPr>
          <p:spPr>
            <a:xfrm>
              <a:off x="6354019" y="4081838"/>
              <a:ext cx="1491479" cy="377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文本框 14"/>
            <p:cNvSpPr txBox="1"/>
            <p:nvPr/>
          </p:nvSpPr>
          <p:spPr>
            <a:xfrm>
              <a:off x="8626689" y="4675532"/>
              <a:ext cx="1491479" cy="377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1" name="Group 12"/>
            <p:cNvGrpSpPr/>
            <p:nvPr/>
          </p:nvGrpSpPr>
          <p:grpSpPr>
            <a:xfrm>
              <a:off x="4613958" y="3592172"/>
              <a:ext cx="424612" cy="301994"/>
              <a:chOff x="4362884" y="1304483"/>
              <a:chExt cx="466712" cy="331938"/>
            </a:xfrm>
            <a:solidFill>
              <a:sysClr val="window" lastClr="FFFFFF"/>
            </a:solidFill>
          </p:grpSpPr>
          <p:sp>
            <p:nvSpPr>
              <p:cNvPr id="52" name="Freeform 32"/>
              <p:cNvSpPr>
                <a:spLocks/>
              </p:cNvSpPr>
              <p:nvPr/>
            </p:nvSpPr>
            <p:spPr bwMode="auto">
              <a:xfrm>
                <a:off x="4362884" y="1366877"/>
                <a:ext cx="466712" cy="269544"/>
              </a:xfrm>
              <a:custGeom>
                <a:avLst/>
                <a:gdLst>
                  <a:gd name="T0" fmla="*/ 0 w 187"/>
                  <a:gd name="T1" fmla="*/ 0 h 108"/>
                  <a:gd name="T2" fmla="*/ 0 w 187"/>
                  <a:gd name="T3" fmla="*/ 108 h 108"/>
                  <a:gd name="T4" fmla="*/ 187 w 187"/>
                  <a:gd name="T5" fmla="*/ 108 h 108"/>
                  <a:gd name="T6" fmla="*/ 187 w 187"/>
                  <a:gd name="T7" fmla="*/ 0 h 108"/>
                  <a:gd name="T8" fmla="*/ 94 w 187"/>
                  <a:gd name="T9" fmla="*/ 67 h 108"/>
                  <a:gd name="T10" fmla="*/ 0 w 187"/>
                  <a:gd name="T11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108">
                    <a:moveTo>
                      <a:pt x="0" y="0"/>
                    </a:moveTo>
                    <a:lnTo>
                      <a:pt x="0" y="108"/>
                    </a:lnTo>
                    <a:lnTo>
                      <a:pt x="187" y="108"/>
                    </a:lnTo>
                    <a:lnTo>
                      <a:pt x="187" y="0"/>
                    </a:lnTo>
                    <a:lnTo>
                      <a:pt x="94" y="6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" name="Freeform 33"/>
              <p:cNvSpPr>
                <a:spLocks/>
              </p:cNvSpPr>
              <p:nvPr/>
            </p:nvSpPr>
            <p:spPr bwMode="auto">
              <a:xfrm>
                <a:off x="4362884" y="1304483"/>
                <a:ext cx="466712" cy="192176"/>
              </a:xfrm>
              <a:custGeom>
                <a:avLst/>
                <a:gdLst>
                  <a:gd name="T0" fmla="*/ 187 w 187"/>
                  <a:gd name="T1" fmla="*/ 9 h 77"/>
                  <a:gd name="T2" fmla="*/ 187 w 187"/>
                  <a:gd name="T3" fmla="*/ 0 h 77"/>
                  <a:gd name="T4" fmla="*/ 0 w 187"/>
                  <a:gd name="T5" fmla="*/ 0 h 77"/>
                  <a:gd name="T6" fmla="*/ 0 w 187"/>
                  <a:gd name="T7" fmla="*/ 10 h 77"/>
                  <a:gd name="T8" fmla="*/ 94 w 187"/>
                  <a:gd name="T9" fmla="*/ 77 h 77"/>
                  <a:gd name="T10" fmla="*/ 187 w 187"/>
                  <a:gd name="T11" fmla="*/ 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77">
                    <a:moveTo>
                      <a:pt x="187" y="9"/>
                    </a:moveTo>
                    <a:lnTo>
                      <a:pt x="187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94" y="77"/>
                    </a:lnTo>
                    <a:lnTo>
                      <a:pt x="18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54" name="Group 15"/>
            <p:cNvGrpSpPr/>
            <p:nvPr/>
          </p:nvGrpSpPr>
          <p:grpSpPr>
            <a:xfrm>
              <a:off x="2301958" y="2894358"/>
              <a:ext cx="468145" cy="446983"/>
              <a:chOff x="4417791" y="3086470"/>
              <a:chExt cx="441754" cy="421788"/>
            </a:xfrm>
            <a:solidFill>
              <a:sysClr val="window" lastClr="FFFFFF"/>
            </a:solidFill>
          </p:grpSpPr>
          <p:sp>
            <p:nvSpPr>
              <p:cNvPr id="55" name="Freeform 64"/>
              <p:cNvSpPr>
                <a:spLocks noEditPoints="1"/>
              </p:cNvSpPr>
              <p:nvPr/>
            </p:nvSpPr>
            <p:spPr bwMode="auto">
              <a:xfrm>
                <a:off x="4417791" y="3086470"/>
                <a:ext cx="441754" cy="421788"/>
              </a:xfrm>
              <a:custGeom>
                <a:avLst/>
                <a:gdLst>
                  <a:gd name="T0" fmla="*/ 125 w 133"/>
                  <a:gd name="T1" fmla="*/ 0 h 127"/>
                  <a:gd name="T2" fmla="*/ 9 w 133"/>
                  <a:gd name="T3" fmla="*/ 0 h 127"/>
                  <a:gd name="T4" fmla="*/ 0 w 133"/>
                  <a:gd name="T5" fmla="*/ 9 h 127"/>
                  <a:gd name="T6" fmla="*/ 0 w 133"/>
                  <a:gd name="T7" fmla="*/ 91 h 127"/>
                  <a:gd name="T8" fmla="*/ 9 w 133"/>
                  <a:gd name="T9" fmla="*/ 100 h 127"/>
                  <a:gd name="T10" fmla="*/ 53 w 133"/>
                  <a:gd name="T11" fmla="*/ 100 h 127"/>
                  <a:gd name="T12" fmla="*/ 40 w 133"/>
                  <a:gd name="T13" fmla="*/ 118 h 127"/>
                  <a:gd name="T14" fmla="*/ 40 w 133"/>
                  <a:gd name="T15" fmla="*/ 127 h 127"/>
                  <a:gd name="T16" fmla="*/ 53 w 133"/>
                  <a:gd name="T17" fmla="*/ 127 h 127"/>
                  <a:gd name="T18" fmla="*/ 80 w 133"/>
                  <a:gd name="T19" fmla="*/ 127 h 127"/>
                  <a:gd name="T20" fmla="*/ 94 w 133"/>
                  <a:gd name="T21" fmla="*/ 127 h 127"/>
                  <a:gd name="T22" fmla="*/ 94 w 133"/>
                  <a:gd name="T23" fmla="*/ 118 h 127"/>
                  <a:gd name="T24" fmla="*/ 80 w 133"/>
                  <a:gd name="T25" fmla="*/ 100 h 127"/>
                  <a:gd name="T26" fmla="*/ 125 w 133"/>
                  <a:gd name="T27" fmla="*/ 100 h 127"/>
                  <a:gd name="T28" fmla="*/ 133 w 133"/>
                  <a:gd name="T29" fmla="*/ 91 h 127"/>
                  <a:gd name="T30" fmla="*/ 133 w 133"/>
                  <a:gd name="T31" fmla="*/ 9 h 127"/>
                  <a:gd name="T32" fmla="*/ 125 w 133"/>
                  <a:gd name="T33" fmla="*/ 0 h 127"/>
                  <a:gd name="T34" fmla="*/ 60 w 133"/>
                  <a:gd name="T35" fmla="*/ 89 h 127"/>
                  <a:gd name="T36" fmla="*/ 67 w 133"/>
                  <a:gd name="T37" fmla="*/ 82 h 127"/>
                  <a:gd name="T38" fmla="*/ 75 w 133"/>
                  <a:gd name="T39" fmla="*/ 89 h 127"/>
                  <a:gd name="T40" fmla="*/ 67 w 133"/>
                  <a:gd name="T41" fmla="*/ 97 h 127"/>
                  <a:gd name="T42" fmla="*/ 60 w 133"/>
                  <a:gd name="T43" fmla="*/ 89 h 127"/>
                  <a:gd name="T44" fmla="*/ 124 w 133"/>
                  <a:gd name="T45" fmla="*/ 79 h 127"/>
                  <a:gd name="T46" fmla="*/ 10 w 133"/>
                  <a:gd name="T47" fmla="*/ 79 h 127"/>
                  <a:gd name="T48" fmla="*/ 10 w 133"/>
                  <a:gd name="T49" fmla="*/ 10 h 127"/>
                  <a:gd name="T50" fmla="*/ 124 w 133"/>
                  <a:gd name="T51" fmla="*/ 10 h 127"/>
                  <a:gd name="T52" fmla="*/ 124 w 133"/>
                  <a:gd name="T53" fmla="*/ 7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3" h="127">
                    <a:moveTo>
                      <a:pt x="125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6"/>
                      <a:pt x="4" y="100"/>
                      <a:pt x="9" y="100"/>
                    </a:cubicBezTo>
                    <a:cubicBezTo>
                      <a:pt x="53" y="100"/>
                      <a:pt x="53" y="100"/>
                      <a:pt x="53" y="100"/>
                    </a:cubicBezTo>
                    <a:cubicBezTo>
                      <a:pt x="53" y="100"/>
                      <a:pt x="55" y="118"/>
                      <a:pt x="40" y="118"/>
                    </a:cubicBezTo>
                    <a:cubicBezTo>
                      <a:pt x="40" y="127"/>
                      <a:pt x="40" y="127"/>
                      <a:pt x="40" y="127"/>
                    </a:cubicBezTo>
                    <a:cubicBezTo>
                      <a:pt x="53" y="127"/>
                      <a:pt x="53" y="127"/>
                      <a:pt x="53" y="127"/>
                    </a:cubicBezTo>
                    <a:cubicBezTo>
                      <a:pt x="80" y="127"/>
                      <a:pt x="80" y="127"/>
                      <a:pt x="80" y="127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18"/>
                      <a:pt x="94" y="118"/>
                      <a:pt x="94" y="118"/>
                    </a:cubicBezTo>
                    <a:cubicBezTo>
                      <a:pt x="78" y="118"/>
                      <a:pt x="80" y="100"/>
                      <a:pt x="80" y="100"/>
                    </a:cubicBezTo>
                    <a:cubicBezTo>
                      <a:pt x="125" y="100"/>
                      <a:pt x="125" y="100"/>
                      <a:pt x="125" y="100"/>
                    </a:cubicBezTo>
                    <a:cubicBezTo>
                      <a:pt x="129" y="100"/>
                      <a:pt x="133" y="96"/>
                      <a:pt x="133" y="91"/>
                    </a:cubicBezTo>
                    <a:cubicBezTo>
                      <a:pt x="133" y="9"/>
                      <a:pt x="133" y="9"/>
                      <a:pt x="133" y="9"/>
                    </a:cubicBezTo>
                    <a:cubicBezTo>
                      <a:pt x="133" y="4"/>
                      <a:pt x="129" y="0"/>
                      <a:pt x="125" y="0"/>
                    </a:cubicBezTo>
                    <a:close/>
                    <a:moveTo>
                      <a:pt x="60" y="89"/>
                    </a:moveTo>
                    <a:cubicBezTo>
                      <a:pt x="60" y="85"/>
                      <a:pt x="63" y="82"/>
                      <a:pt x="67" y="82"/>
                    </a:cubicBezTo>
                    <a:cubicBezTo>
                      <a:pt x="72" y="82"/>
                      <a:pt x="75" y="85"/>
                      <a:pt x="75" y="89"/>
                    </a:cubicBezTo>
                    <a:cubicBezTo>
                      <a:pt x="75" y="94"/>
                      <a:pt x="72" y="97"/>
                      <a:pt x="67" y="97"/>
                    </a:cubicBezTo>
                    <a:cubicBezTo>
                      <a:pt x="63" y="97"/>
                      <a:pt x="60" y="94"/>
                      <a:pt x="60" y="89"/>
                    </a:cubicBezTo>
                    <a:close/>
                    <a:moveTo>
                      <a:pt x="124" y="79"/>
                    </a:moveTo>
                    <a:cubicBezTo>
                      <a:pt x="10" y="79"/>
                      <a:pt x="10" y="79"/>
                      <a:pt x="10" y="7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24" y="10"/>
                      <a:pt x="124" y="10"/>
                      <a:pt x="124" y="10"/>
                    </a:cubicBezTo>
                    <a:lnTo>
                      <a:pt x="124" y="7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6" name="Oval 65"/>
              <p:cNvSpPr>
                <a:spLocks noChangeArrowheads="1"/>
              </p:cNvSpPr>
              <p:nvPr/>
            </p:nvSpPr>
            <p:spPr bwMode="auto">
              <a:xfrm>
                <a:off x="4627437" y="3365998"/>
                <a:ext cx="29949" cy="32446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57" name="Group 24"/>
            <p:cNvGrpSpPr/>
            <p:nvPr/>
          </p:nvGrpSpPr>
          <p:grpSpPr>
            <a:xfrm>
              <a:off x="6829376" y="2911758"/>
              <a:ext cx="444744" cy="429583"/>
              <a:chOff x="5099140" y="1309474"/>
              <a:chExt cx="439257" cy="424283"/>
            </a:xfrm>
            <a:solidFill>
              <a:sysClr val="window" lastClr="FFFFFF"/>
            </a:solidFill>
          </p:grpSpPr>
          <p:sp>
            <p:nvSpPr>
              <p:cNvPr id="58" name="Rectangle 18"/>
              <p:cNvSpPr>
                <a:spLocks noChangeArrowheads="1"/>
              </p:cNvSpPr>
              <p:nvPr/>
            </p:nvSpPr>
            <p:spPr bwMode="auto">
              <a:xfrm>
                <a:off x="5256374" y="1479187"/>
                <a:ext cx="47421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" name="Rectangle 19"/>
              <p:cNvSpPr>
                <a:spLocks noChangeArrowheads="1"/>
              </p:cNvSpPr>
              <p:nvPr/>
            </p:nvSpPr>
            <p:spPr bwMode="auto">
              <a:xfrm>
                <a:off x="5331247" y="1479187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Rectangle 20"/>
              <p:cNvSpPr>
                <a:spLocks noChangeArrowheads="1"/>
              </p:cNvSpPr>
              <p:nvPr/>
            </p:nvSpPr>
            <p:spPr bwMode="auto">
              <a:xfrm>
                <a:off x="5408617" y="1479187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" name="Rectangle 21"/>
              <p:cNvSpPr>
                <a:spLocks noChangeArrowheads="1"/>
              </p:cNvSpPr>
              <p:nvPr/>
            </p:nvSpPr>
            <p:spPr bwMode="auto">
              <a:xfrm>
                <a:off x="5256374" y="1546573"/>
                <a:ext cx="47421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" name="Rectangle 22"/>
              <p:cNvSpPr>
                <a:spLocks noChangeArrowheads="1"/>
              </p:cNvSpPr>
              <p:nvPr/>
            </p:nvSpPr>
            <p:spPr bwMode="auto">
              <a:xfrm>
                <a:off x="5331247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" name="Rectangle 23"/>
              <p:cNvSpPr>
                <a:spLocks noChangeArrowheads="1"/>
              </p:cNvSpPr>
              <p:nvPr/>
            </p:nvSpPr>
            <p:spPr bwMode="auto">
              <a:xfrm>
                <a:off x="5408617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" name="Rectangle 24"/>
              <p:cNvSpPr>
                <a:spLocks noChangeArrowheads="1"/>
              </p:cNvSpPr>
              <p:nvPr/>
            </p:nvSpPr>
            <p:spPr bwMode="auto">
              <a:xfrm>
                <a:off x="5256374" y="1618951"/>
                <a:ext cx="47421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" name="Rectangle 25"/>
              <p:cNvSpPr>
                <a:spLocks noChangeArrowheads="1"/>
              </p:cNvSpPr>
              <p:nvPr/>
            </p:nvSpPr>
            <p:spPr bwMode="auto">
              <a:xfrm>
                <a:off x="5179005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6" name="Rectangle 26"/>
              <p:cNvSpPr>
                <a:spLocks noChangeArrowheads="1"/>
              </p:cNvSpPr>
              <p:nvPr/>
            </p:nvSpPr>
            <p:spPr bwMode="auto">
              <a:xfrm>
                <a:off x="5179005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" name="Rectangle 27"/>
              <p:cNvSpPr>
                <a:spLocks noChangeArrowheads="1"/>
              </p:cNvSpPr>
              <p:nvPr/>
            </p:nvSpPr>
            <p:spPr bwMode="auto">
              <a:xfrm>
                <a:off x="5331247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" name="Rectangle 28"/>
              <p:cNvSpPr>
                <a:spLocks noChangeArrowheads="1"/>
              </p:cNvSpPr>
              <p:nvPr/>
            </p:nvSpPr>
            <p:spPr bwMode="auto">
              <a:xfrm>
                <a:off x="5408617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" name="Freeform 29"/>
              <p:cNvSpPr>
                <a:spLocks noEditPoints="1"/>
              </p:cNvSpPr>
              <p:nvPr/>
            </p:nvSpPr>
            <p:spPr bwMode="auto">
              <a:xfrm>
                <a:off x="5099140" y="1339424"/>
                <a:ext cx="439257" cy="394333"/>
              </a:xfrm>
              <a:custGeom>
                <a:avLst/>
                <a:gdLst>
                  <a:gd name="T0" fmla="*/ 174 w 176"/>
                  <a:gd name="T1" fmla="*/ 0 h 158"/>
                  <a:gd name="T2" fmla="*/ 150 w 176"/>
                  <a:gd name="T3" fmla="*/ 0 h 158"/>
                  <a:gd name="T4" fmla="*/ 150 w 176"/>
                  <a:gd name="T5" fmla="*/ 16 h 158"/>
                  <a:gd name="T6" fmla="*/ 126 w 176"/>
                  <a:gd name="T7" fmla="*/ 16 h 158"/>
                  <a:gd name="T8" fmla="*/ 126 w 176"/>
                  <a:gd name="T9" fmla="*/ 0 h 158"/>
                  <a:gd name="T10" fmla="*/ 52 w 176"/>
                  <a:gd name="T11" fmla="*/ 0 h 158"/>
                  <a:gd name="T12" fmla="*/ 52 w 176"/>
                  <a:gd name="T13" fmla="*/ 16 h 158"/>
                  <a:gd name="T14" fmla="*/ 28 w 176"/>
                  <a:gd name="T15" fmla="*/ 16 h 158"/>
                  <a:gd name="T16" fmla="*/ 28 w 176"/>
                  <a:gd name="T17" fmla="*/ 0 h 158"/>
                  <a:gd name="T18" fmla="*/ 0 w 176"/>
                  <a:gd name="T19" fmla="*/ 0 h 158"/>
                  <a:gd name="T20" fmla="*/ 0 w 176"/>
                  <a:gd name="T21" fmla="*/ 158 h 158"/>
                  <a:gd name="T22" fmla="*/ 13 w 176"/>
                  <a:gd name="T23" fmla="*/ 158 h 158"/>
                  <a:gd name="T24" fmla="*/ 162 w 176"/>
                  <a:gd name="T25" fmla="*/ 158 h 158"/>
                  <a:gd name="T26" fmla="*/ 176 w 176"/>
                  <a:gd name="T27" fmla="*/ 158 h 158"/>
                  <a:gd name="T28" fmla="*/ 174 w 176"/>
                  <a:gd name="T29" fmla="*/ 0 h 158"/>
                  <a:gd name="T30" fmla="*/ 162 w 176"/>
                  <a:gd name="T31" fmla="*/ 144 h 158"/>
                  <a:gd name="T32" fmla="*/ 13 w 176"/>
                  <a:gd name="T33" fmla="*/ 144 h 158"/>
                  <a:gd name="T34" fmla="*/ 13 w 176"/>
                  <a:gd name="T35" fmla="*/ 44 h 158"/>
                  <a:gd name="T36" fmla="*/ 162 w 176"/>
                  <a:gd name="T37" fmla="*/ 44 h 158"/>
                  <a:gd name="T38" fmla="*/ 162 w 176"/>
                  <a:gd name="T39" fmla="*/ 14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6" h="158">
                    <a:moveTo>
                      <a:pt x="174" y="0"/>
                    </a:moveTo>
                    <a:lnTo>
                      <a:pt x="150" y="0"/>
                    </a:lnTo>
                    <a:lnTo>
                      <a:pt x="150" y="16"/>
                    </a:lnTo>
                    <a:lnTo>
                      <a:pt x="126" y="16"/>
                    </a:lnTo>
                    <a:lnTo>
                      <a:pt x="126" y="0"/>
                    </a:lnTo>
                    <a:lnTo>
                      <a:pt x="52" y="0"/>
                    </a:lnTo>
                    <a:lnTo>
                      <a:pt x="52" y="16"/>
                    </a:lnTo>
                    <a:lnTo>
                      <a:pt x="28" y="16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13" y="158"/>
                    </a:lnTo>
                    <a:lnTo>
                      <a:pt x="162" y="158"/>
                    </a:lnTo>
                    <a:lnTo>
                      <a:pt x="176" y="158"/>
                    </a:lnTo>
                    <a:lnTo>
                      <a:pt x="174" y="0"/>
                    </a:lnTo>
                    <a:close/>
                    <a:moveTo>
                      <a:pt x="162" y="144"/>
                    </a:moveTo>
                    <a:lnTo>
                      <a:pt x="13" y="144"/>
                    </a:lnTo>
                    <a:lnTo>
                      <a:pt x="13" y="44"/>
                    </a:lnTo>
                    <a:lnTo>
                      <a:pt x="162" y="44"/>
                    </a:lnTo>
                    <a:lnTo>
                      <a:pt x="162" y="1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" name="Rectangle 30"/>
              <p:cNvSpPr>
                <a:spLocks noChangeArrowheads="1"/>
              </p:cNvSpPr>
              <p:nvPr/>
            </p:nvSpPr>
            <p:spPr bwMode="auto">
              <a:xfrm>
                <a:off x="5181500" y="1309474"/>
                <a:ext cx="37438" cy="598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" name="Rectangle 31"/>
              <p:cNvSpPr>
                <a:spLocks noChangeArrowheads="1"/>
              </p:cNvSpPr>
              <p:nvPr/>
            </p:nvSpPr>
            <p:spPr bwMode="auto">
              <a:xfrm>
                <a:off x="5428583" y="1309474"/>
                <a:ext cx="34941" cy="598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72" name="Group 58"/>
            <p:cNvGrpSpPr/>
            <p:nvPr/>
          </p:nvGrpSpPr>
          <p:grpSpPr>
            <a:xfrm>
              <a:off x="9048500" y="3493671"/>
              <a:ext cx="589935" cy="435748"/>
              <a:chOff x="2563427" y="3717902"/>
              <a:chExt cx="439257" cy="324452"/>
            </a:xfrm>
            <a:solidFill>
              <a:sysClr val="window" lastClr="FFFFFF"/>
            </a:solidFill>
          </p:grpSpPr>
          <p:sp>
            <p:nvSpPr>
              <p:cNvPr id="73" name="Freeform 92"/>
              <p:cNvSpPr>
                <a:spLocks/>
              </p:cNvSpPr>
              <p:nvPr/>
            </p:nvSpPr>
            <p:spPr bwMode="auto">
              <a:xfrm>
                <a:off x="2720660" y="3942523"/>
                <a:ext cx="127286" cy="99831"/>
              </a:xfrm>
              <a:custGeom>
                <a:avLst/>
                <a:gdLst>
                  <a:gd name="T0" fmla="*/ 37 w 38"/>
                  <a:gd name="T1" fmla="*/ 10 h 30"/>
                  <a:gd name="T2" fmla="*/ 1 w 38"/>
                  <a:gd name="T3" fmla="*/ 11 h 30"/>
                  <a:gd name="T4" fmla="*/ 1 w 38"/>
                  <a:gd name="T5" fmla="*/ 13 h 30"/>
                  <a:gd name="T6" fmla="*/ 19 w 38"/>
                  <a:gd name="T7" fmla="*/ 30 h 30"/>
                  <a:gd name="T8" fmla="*/ 36 w 38"/>
                  <a:gd name="T9" fmla="*/ 13 h 30"/>
                  <a:gd name="T10" fmla="*/ 37 w 38"/>
                  <a:gd name="T11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30">
                    <a:moveTo>
                      <a:pt x="37" y="10"/>
                    </a:moveTo>
                    <a:cubicBezTo>
                      <a:pt x="26" y="1"/>
                      <a:pt x="12" y="0"/>
                      <a:pt x="1" y="11"/>
                    </a:cubicBezTo>
                    <a:cubicBezTo>
                      <a:pt x="1" y="11"/>
                      <a:pt x="0" y="12"/>
                      <a:pt x="1" y="13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8" y="11"/>
                      <a:pt x="37" y="11"/>
                      <a:pt x="3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4" name="Freeform 93"/>
              <p:cNvSpPr>
                <a:spLocks/>
              </p:cNvSpPr>
              <p:nvPr/>
            </p:nvSpPr>
            <p:spPr bwMode="auto">
              <a:xfrm>
                <a:off x="2638300" y="3830213"/>
                <a:ext cx="292007" cy="129781"/>
              </a:xfrm>
              <a:custGeom>
                <a:avLst/>
                <a:gdLst>
                  <a:gd name="T0" fmla="*/ 87 w 88"/>
                  <a:gd name="T1" fmla="*/ 23 h 39"/>
                  <a:gd name="T2" fmla="*/ 0 w 88"/>
                  <a:gd name="T3" fmla="*/ 24 h 39"/>
                  <a:gd name="T4" fmla="*/ 0 w 88"/>
                  <a:gd name="T5" fmla="*/ 26 h 39"/>
                  <a:gd name="T6" fmla="*/ 13 w 88"/>
                  <a:gd name="T7" fmla="*/ 38 h 39"/>
                  <a:gd name="T8" fmla="*/ 15 w 88"/>
                  <a:gd name="T9" fmla="*/ 38 h 39"/>
                  <a:gd name="T10" fmla="*/ 73 w 88"/>
                  <a:gd name="T11" fmla="*/ 38 h 39"/>
                  <a:gd name="T12" fmla="*/ 75 w 88"/>
                  <a:gd name="T13" fmla="*/ 38 h 39"/>
                  <a:gd name="T14" fmla="*/ 88 w 88"/>
                  <a:gd name="T15" fmla="*/ 26 h 39"/>
                  <a:gd name="T16" fmla="*/ 88 w 88"/>
                  <a:gd name="T17" fmla="*/ 26 h 39"/>
                  <a:gd name="T18" fmla="*/ 88 w 88"/>
                  <a:gd name="T19" fmla="*/ 24 h 39"/>
                  <a:gd name="T20" fmla="*/ 87 w 88"/>
                  <a:gd name="T21" fmla="*/ 2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8" h="39">
                    <a:moveTo>
                      <a:pt x="87" y="23"/>
                    </a:moveTo>
                    <a:cubicBezTo>
                      <a:pt x="63" y="0"/>
                      <a:pt x="24" y="0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9"/>
                      <a:pt x="14" y="39"/>
                      <a:pt x="15" y="38"/>
                    </a:cubicBezTo>
                    <a:cubicBezTo>
                      <a:pt x="31" y="22"/>
                      <a:pt x="57" y="22"/>
                      <a:pt x="73" y="38"/>
                    </a:cubicBezTo>
                    <a:cubicBezTo>
                      <a:pt x="74" y="39"/>
                      <a:pt x="75" y="39"/>
                      <a:pt x="75" y="38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5"/>
                      <a:pt x="88" y="24"/>
                      <a:pt x="88" y="24"/>
                    </a:cubicBezTo>
                    <a:lnTo>
                      <a:pt x="87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5" name="Freeform 94"/>
              <p:cNvSpPr>
                <a:spLocks/>
              </p:cNvSpPr>
              <p:nvPr/>
            </p:nvSpPr>
            <p:spPr bwMode="auto">
              <a:xfrm>
                <a:off x="2563427" y="3717902"/>
                <a:ext cx="439257" cy="169713"/>
              </a:xfrm>
              <a:custGeom>
                <a:avLst/>
                <a:gdLst>
                  <a:gd name="T0" fmla="*/ 131 w 132"/>
                  <a:gd name="T1" fmla="*/ 36 h 51"/>
                  <a:gd name="T2" fmla="*/ 131 w 132"/>
                  <a:gd name="T3" fmla="*/ 36 h 51"/>
                  <a:gd name="T4" fmla="*/ 1 w 132"/>
                  <a:gd name="T5" fmla="*/ 36 h 51"/>
                  <a:gd name="T6" fmla="*/ 1 w 132"/>
                  <a:gd name="T7" fmla="*/ 38 h 51"/>
                  <a:gd name="T8" fmla="*/ 14 w 132"/>
                  <a:gd name="T9" fmla="*/ 51 h 51"/>
                  <a:gd name="T10" fmla="*/ 16 w 132"/>
                  <a:gd name="T11" fmla="*/ 51 h 51"/>
                  <a:gd name="T12" fmla="*/ 116 w 132"/>
                  <a:gd name="T13" fmla="*/ 51 h 51"/>
                  <a:gd name="T14" fmla="*/ 118 w 132"/>
                  <a:gd name="T15" fmla="*/ 51 h 51"/>
                  <a:gd name="T16" fmla="*/ 131 w 132"/>
                  <a:gd name="T17" fmla="*/ 38 h 51"/>
                  <a:gd name="T18" fmla="*/ 131 w 132"/>
                  <a:gd name="T19" fmla="*/ 38 h 51"/>
                  <a:gd name="T20" fmla="*/ 131 w 132"/>
                  <a:gd name="T21" fmla="*/ 3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2" h="51">
                    <a:moveTo>
                      <a:pt x="131" y="36"/>
                    </a:moveTo>
                    <a:cubicBezTo>
                      <a:pt x="131" y="36"/>
                      <a:pt x="131" y="36"/>
                      <a:pt x="131" y="36"/>
                    </a:cubicBezTo>
                    <a:cubicBezTo>
                      <a:pt x="95" y="0"/>
                      <a:pt x="37" y="0"/>
                      <a:pt x="1" y="36"/>
                    </a:cubicBezTo>
                    <a:cubicBezTo>
                      <a:pt x="0" y="37"/>
                      <a:pt x="0" y="37"/>
                      <a:pt x="1" y="38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1"/>
                      <a:pt x="15" y="51"/>
                      <a:pt x="16" y="51"/>
                    </a:cubicBezTo>
                    <a:cubicBezTo>
                      <a:pt x="43" y="23"/>
                      <a:pt x="89" y="23"/>
                      <a:pt x="116" y="51"/>
                    </a:cubicBezTo>
                    <a:cubicBezTo>
                      <a:pt x="117" y="51"/>
                      <a:pt x="118" y="51"/>
                      <a:pt x="118" y="51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2" y="37"/>
                      <a:pt x="132" y="36"/>
                      <a:pt x="131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cxnSp>
          <p:nvCxnSpPr>
            <p:cNvPr id="76" name="Straight Connector 25"/>
            <p:cNvCxnSpPr/>
            <p:nvPr/>
          </p:nvCxnSpPr>
          <p:spPr>
            <a:xfrm>
              <a:off x="3301073" y="3341341"/>
              <a:ext cx="741507" cy="263105"/>
            </a:xfrm>
            <a:prstGeom prst="line">
              <a:avLst/>
            </a:prstGeom>
            <a:noFill/>
            <a:ln w="38100" cap="rnd" cmpd="sng" algn="ctr">
              <a:solidFill>
                <a:srgbClr val="29B9A6"/>
              </a:solidFill>
              <a:prstDash val="solid"/>
              <a:round/>
              <a:headEnd type="oval"/>
              <a:tailEnd type="oval"/>
            </a:ln>
            <a:effectLst/>
          </p:spPr>
        </p:cxnSp>
        <p:sp>
          <p:nvSpPr>
            <p:cNvPr id="77" name="椭圆 76"/>
            <p:cNvSpPr/>
            <p:nvPr/>
          </p:nvSpPr>
          <p:spPr>
            <a:xfrm>
              <a:off x="1744899" y="2326718"/>
              <a:ext cx="1582264" cy="1582264"/>
            </a:xfrm>
            <a:prstGeom prst="ellipse">
              <a:avLst/>
            </a:prstGeom>
            <a:noFill/>
            <a:ln w="57150" cap="flat" cmpd="sng" algn="ctr">
              <a:solidFill>
                <a:srgbClr val="84CBC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4035132" y="2920413"/>
              <a:ext cx="1582264" cy="1582264"/>
            </a:xfrm>
            <a:prstGeom prst="ellipse">
              <a:avLst/>
            </a:prstGeom>
            <a:noFill/>
            <a:ln w="57150" cap="flat" cmpd="sng" algn="ctr">
              <a:solidFill>
                <a:srgbClr val="29B9A6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6260616" y="2326718"/>
              <a:ext cx="1582264" cy="1582264"/>
            </a:xfrm>
            <a:prstGeom prst="ellipse">
              <a:avLst/>
            </a:prstGeom>
            <a:noFill/>
            <a:ln w="57150" cap="flat" cmpd="sng" algn="ctr">
              <a:solidFill>
                <a:srgbClr val="F4726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8533286" y="2920413"/>
              <a:ext cx="1582264" cy="1582264"/>
            </a:xfrm>
            <a:prstGeom prst="ellipse">
              <a:avLst/>
            </a:prstGeom>
            <a:noFill/>
            <a:ln w="57150" cap="flat" cmpd="sng" algn="ctr">
              <a:solidFill>
                <a:srgbClr val="F8D35E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cxnSp>
          <p:nvCxnSpPr>
            <p:cNvPr id="81" name="Straight Connector 25"/>
            <p:cNvCxnSpPr/>
            <p:nvPr/>
          </p:nvCxnSpPr>
          <p:spPr>
            <a:xfrm flipV="1">
              <a:off x="5601108" y="3488142"/>
              <a:ext cx="741507" cy="263105"/>
            </a:xfrm>
            <a:prstGeom prst="line">
              <a:avLst/>
            </a:prstGeom>
            <a:noFill/>
            <a:ln w="38100" cap="rnd" cmpd="sng" algn="ctr">
              <a:solidFill>
                <a:srgbClr val="F47264"/>
              </a:solidFill>
              <a:prstDash val="solid"/>
              <a:miter lim="800000"/>
              <a:headEnd type="oval"/>
              <a:tailEnd type="oval"/>
            </a:ln>
            <a:effectLst/>
          </p:spPr>
        </p:cxnSp>
        <p:cxnSp>
          <p:nvCxnSpPr>
            <p:cNvPr id="82" name="Straight Connector 25"/>
            <p:cNvCxnSpPr/>
            <p:nvPr/>
          </p:nvCxnSpPr>
          <p:spPr>
            <a:xfrm>
              <a:off x="7806724" y="3329067"/>
              <a:ext cx="741507" cy="263105"/>
            </a:xfrm>
            <a:prstGeom prst="line">
              <a:avLst/>
            </a:prstGeom>
            <a:noFill/>
            <a:ln w="38100" cap="rnd" cmpd="sng" algn="ctr">
              <a:solidFill>
                <a:srgbClr val="F8D35E"/>
              </a:solidFill>
              <a:prstDash val="solid"/>
              <a:miter lim="800000"/>
              <a:headEnd type="oval"/>
              <a:tailEnd type="oval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931958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251520" y="1999685"/>
            <a:ext cx="8476813" cy="2869475"/>
            <a:chOff x="480827" y="1855669"/>
            <a:chExt cx="11179844" cy="3784474"/>
          </a:xfrm>
        </p:grpSpPr>
        <p:cxnSp>
          <p:nvCxnSpPr>
            <p:cNvPr id="3" name="Straight Connector 101"/>
            <p:cNvCxnSpPr/>
            <p:nvPr/>
          </p:nvCxnSpPr>
          <p:spPr>
            <a:xfrm flipH="1">
              <a:off x="3342534" y="3726578"/>
              <a:ext cx="2693125" cy="0"/>
            </a:xfrm>
            <a:prstGeom prst="line">
              <a:avLst/>
            </a:prstGeom>
            <a:ln w="19050">
              <a:solidFill>
                <a:srgbClr val="29B9A6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Down Arrow Callout 133"/>
            <p:cNvSpPr/>
            <p:nvPr/>
          </p:nvSpPr>
          <p:spPr>
            <a:xfrm>
              <a:off x="3294039" y="1855669"/>
              <a:ext cx="2790115" cy="1755695"/>
            </a:xfrm>
            <a:prstGeom prst="downArrowCallout">
              <a:avLst>
                <a:gd name="adj1" fmla="val 25776"/>
                <a:gd name="adj2" fmla="val 9254"/>
                <a:gd name="adj3" fmla="val 9254"/>
                <a:gd name="adj4" fmla="val 90746"/>
              </a:avLst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/>
            </a:p>
          </p:txBody>
        </p:sp>
        <p:sp>
          <p:nvSpPr>
            <p:cNvPr id="5" name="Sev01"/>
            <p:cNvSpPr>
              <a:spLocks noChangeAspect="1"/>
            </p:cNvSpPr>
            <p:nvPr/>
          </p:nvSpPr>
          <p:spPr>
            <a:xfrm>
              <a:off x="4562666" y="3611364"/>
              <a:ext cx="252860" cy="25286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29B9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cxnSp>
          <p:nvCxnSpPr>
            <p:cNvPr id="6" name="Straight Connector 141"/>
            <p:cNvCxnSpPr/>
            <p:nvPr/>
          </p:nvCxnSpPr>
          <p:spPr>
            <a:xfrm flipH="1">
              <a:off x="6128936" y="3726578"/>
              <a:ext cx="2693125" cy="0"/>
            </a:xfrm>
            <a:prstGeom prst="line">
              <a:avLst/>
            </a:prstGeom>
            <a:ln w="19050">
              <a:solidFill>
                <a:srgbClr val="84CBC5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Down Arrow Callout 144"/>
            <p:cNvSpPr/>
            <p:nvPr/>
          </p:nvSpPr>
          <p:spPr>
            <a:xfrm flipV="1">
              <a:off x="6080441" y="3871914"/>
              <a:ext cx="2790115" cy="1755695"/>
            </a:xfrm>
            <a:prstGeom prst="downArrowCallout">
              <a:avLst>
                <a:gd name="adj1" fmla="val 25776"/>
                <a:gd name="adj2" fmla="val 9254"/>
                <a:gd name="adj3" fmla="val 9254"/>
                <a:gd name="adj4" fmla="val 90746"/>
              </a:avLst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/>
            </a:p>
          </p:txBody>
        </p:sp>
        <p:sp>
          <p:nvSpPr>
            <p:cNvPr id="8" name="Sev01"/>
            <p:cNvSpPr>
              <a:spLocks noChangeAspect="1"/>
            </p:cNvSpPr>
            <p:nvPr/>
          </p:nvSpPr>
          <p:spPr>
            <a:xfrm>
              <a:off x="7349068" y="3611364"/>
              <a:ext cx="252860" cy="25286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4CB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9" name="Sev01"/>
            <p:cNvSpPr>
              <a:spLocks noChangeAspect="1"/>
            </p:cNvSpPr>
            <p:nvPr/>
          </p:nvSpPr>
          <p:spPr>
            <a:xfrm>
              <a:off x="9803611" y="3978119"/>
              <a:ext cx="924004" cy="924002"/>
            </a:xfrm>
            <a:prstGeom prst="ellipse">
              <a:avLst/>
            </a:prstGeom>
            <a:noFill/>
            <a:ln w="57150">
              <a:solidFill>
                <a:srgbClr val="84CB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cxnSp>
          <p:nvCxnSpPr>
            <p:cNvPr id="10" name="Straight Connector 149"/>
            <p:cNvCxnSpPr/>
            <p:nvPr/>
          </p:nvCxnSpPr>
          <p:spPr>
            <a:xfrm flipH="1">
              <a:off x="8919051" y="3726578"/>
              <a:ext cx="2693125" cy="0"/>
            </a:xfrm>
            <a:prstGeom prst="line">
              <a:avLst/>
            </a:prstGeom>
            <a:ln w="19050">
              <a:solidFill>
                <a:srgbClr val="29B9A6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Down Arrow Callout 152"/>
            <p:cNvSpPr/>
            <p:nvPr/>
          </p:nvSpPr>
          <p:spPr>
            <a:xfrm>
              <a:off x="8870556" y="1855669"/>
              <a:ext cx="2790115" cy="1755695"/>
            </a:xfrm>
            <a:prstGeom prst="downArrowCallout">
              <a:avLst>
                <a:gd name="adj1" fmla="val 25776"/>
                <a:gd name="adj2" fmla="val 9254"/>
                <a:gd name="adj3" fmla="val 9254"/>
                <a:gd name="adj4" fmla="val 90746"/>
              </a:avLst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/>
            </a:p>
          </p:txBody>
        </p:sp>
        <p:sp>
          <p:nvSpPr>
            <p:cNvPr id="12" name="Sev01"/>
            <p:cNvSpPr>
              <a:spLocks noChangeAspect="1"/>
            </p:cNvSpPr>
            <p:nvPr/>
          </p:nvSpPr>
          <p:spPr>
            <a:xfrm>
              <a:off x="10139183" y="3611364"/>
              <a:ext cx="252860" cy="25286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29B9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13" name="Sev01"/>
            <p:cNvSpPr>
              <a:spLocks noChangeAspect="1"/>
            </p:cNvSpPr>
            <p:nvPr/>
          </p:nvSpPr>
          <p:spPr>
            <a:xfrm>
              <a:off x="7013496" y="2572265"/>
              <a:ext cx="924004" cy="924002"/>
            </a:xfrm>
            <a:prstGeom prst="ellipse">
              <a:avLst/>
            </a:prstGeom>
            <a:noFill/>
            <a:ln w="57150">
              <a:solidFill>
                <a:srgbClr val="29B9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14" name="Sev01"/>
            <p:cNvSpPr>
              <a:spLocks noChangeAspect="1"/>
            </p:cNvSpPr>
            <p:nvPr/>
          </p:nvSpPr>
          <p:spPr>
            <a:xfrm>
              <a:off x="4217948" y="3978119"/>
              <a:ext cx="924004" cy="924002"/>
            </a:xfrm>
            <a:prstGeom prst="ellipse">
              <a:avLst/>
            </a:prstGeom>
            <a:noFill/>
            <a:ln w="57150">
              <a:solidFill>
                <a:srgbClr val="84CB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cxnSp>
          <p:nvCxnSpPr>
            <p:cNvPr id="15" name="Straight Connector 141"/>
            <p:cNvCxnSpPr/>
            <p:nvPr/>
          </p:nvCxnSpPr>
          <p:spPr>
            <a:xfrm flipH="1">
              <a:off x="529323" y="3726578"/>
              <a:ext cx="2693125" cy="0"/>
            </a:xfrm>
            <a:prstGeom prst="line">
              <a:avLst/>
            </a:prstGeom>
            <a:ln w="19050">
              <a:solidFill>
                <a:srgbClr val="84CBC5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Down Arrow Callout 144"/>
            <p:cNvSpPr/>
            <p:nvPr/>
          </p:nvSpPr>
          <p:spPr>
            <a:xfrm flipV="1">
              <a:off x="480827" y="3871914"/>
              <a:ext cx="2790115" cy="1755695"/>
            </a:xfrm>
            <a:prstGeom prst="downArrowCallout">
              <a:avLst>
                <a:gd name="adj1" fmla="val 25776"/>
                <a:gd name="adj2" fmla="val 9254"/>
                <a:gd name="adj3" fmla="val 9254"/>
                <a:gd name="adj4" fmla="val 90746"/>
              </a:avLst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/>
            </a:p>
          </p:txBody>
        </p:sp>
        <p:sp>
          <p:nvSpPr>
            <p:cNvPr id="17" name="Sev01"/>
            <p:cNvSpPr>
              <a:spLocks noChangeAspect="1"/>
            </p:cNvSpPr>
            <p:nvPr/>
          </p:nvSpPr>
          <p:spPr>
            <a:xfrm>
              <a:off x="1749455" y="3611364"/>
              <a:ext cx="252860" cy="25286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4CB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18" name="Sev01"/>
            <p:cNvSpPr>
              <a:spLocks noChangeAspect="1"/>
            </p:cNvSpPr>
            <p:nvPr/>
          </p:nvSpPr>
          <p:spPr>
            <a:xfrm>
              <a:off x="1413883" y="2572265"/>
              <a:ext cx="924004" cy="924002"/>
            </a:xfrm>
            <a:prstGeom prst="ellipse">
              <a:avLst/>
            </a:prstGeom>
            <a:noFill/>
            <a:ln w="57150">
              <a:solidFill>
                <a:srgbClr val="29B9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19" name="Freeform 62"/>
            <p:cNvSpPr>
              <a:spLocks noEditPoints="1"/>
            </p:cNvSpPr>
            <p:nvPr/>
          </p:nvSpPr>
          <p:spPr bwMode="auto">
            <a:xfrm>
              <a:off x="4381261" y="4173417"/>
              <a:ext cx="598296" cy="533405"/>
            </a:xfrm>
            <a:custGeom>
              <a:avLst/>
              <a:gdLst>
                <a:gd name="T0" fmla="*/ 384 w 387"/>
                <a:gd name="T1" fmla="*/ 320 h 345"/>
                <a:gd name="T2" fmla="*/ 347 w 387"/>
                <a:gd name="T3" fmla="*/ 241 h 345"/>
                <a:gd name="T4" fmla="*/ 326 w 387"/>
                <a:gd name="T5" fmla="*/ 226 h 345"/>
                <a:gd name="T6" fmla="*/ 284 w 387"/>
                <a:gd name="T7" fmla="*/ 226 h 345"/>
                <a:gd name="T8" fmla="*/ 284 w 387"/>
                <a:gd name="T9" fmla="*/ 214 h 345"/>
                <a:gd name="T10" fmla="*/ 319 w 387"/>
                <a:gd name="T11" fmla="*/ 214 h 345"/>
                <a:gd name="T12" fmla="*/ 345 w 387"/>
                <a:gd name="T13" fmla="*/ 187 h 345"/>
                <a:gd name="T14" fmla="*/ 345 w 387"/>
                <a:gd name="T15" fmla="*/ 27 h 345"/>
                <a:gd name="T16" fmla="*/ 319 w 387"/>
                <a:gd name="T17" fmla="*/ 0 h 345"/>
                <a:gd name="T18" fmla="*/ 68 w 387"/>
                <a:gd name="T19" fmla="*/ 0 h 345"/>
                <a:gd name="T20" fmla="*/ 42 w 387"/>
                <a:gd name="T21" fmla="*/ 27 h 345"/>
                <a:gd name="T22" fmla="*/ 42 w 387"/>
                <a:gd name="T23" fmla="*/ 187 h 345"/>
                <a:gd name="T24" fmla="*/ 68 w 387"/>
                <a:gd name="T25" fmla="*/ 214 h 345"/>
                <a:gd name="T26" fmla="*/ 102 w 387"/>
                <a:gd name="T27" fmla="*/ 214 h 345"/>
                <a:gd name="T28" fmla="*/ 102 w 387"/>
                <a:gd name="T29" fmla="*/ 226 h 345"/>
                <a:gd name="T30" fmla="*/ 60 w 387"/>
                <a:gd name="T31" fmla="*/ 226 h 345"/>
                <a:gd name="T32" fmla="*/ 39 w 387"/>
                <a:gd name="T33" fmla="*/ 241 h 345"/>
                <a:gd name="T34" fmla="*/ 3 w 387"/>
                <a:gd name="T35" fmla="*/ 320 h 345"/>
                <a:gd name="T36" fmla="*/ 3 w 387"/>
                <a:gd name="T37" fmla="*/ 338 h 345"/>
                <a:gd name="T38" fmla="*/ 16 w 387"/>
                <a:gd name="T39" fmla="*/ 345 h 345"/>
                <a:gd name="T40" fmla="*/ 116 w 387"/>
                <a:gd name="T41" fmla="*/ 345 h 345"/>
                <a:gd name="T42" fmla="*/ 116 w 387"/>
                <a:gd name="T43" fmla="*/ 345 h 345"/>
                <a:gd name="T44" fmla="*/ 193 w 387"/>
                <a:gd name="T45" fmla="*/ 345 h 345"/>
                <a:gd name="T46" fmla="*/ 270 w 387"/>
                <a:gd name="T47" fmla="*/ 345 h 345"/>
                <a:gd name="T48" fmla="*/ 271 w 387"/>
                <a:gd name="T49" fmla="*/ 345 h 345"/>
                <a:gd name="T50" fmla="*/ 370 w 387"/>
                <a:gd name="T51" fmla="*/ 345 h 345"/>
                <a:gd name="T52" fmla="*/ 384 w 387"/>
                <a:gd name="T53" fmla="*/ 338 h 345"/>
                <a:gd name="T54" fmla="*/ 384 w 387"/>
                <a:gd name="T55" fmla="*/ 320 h 345"/>
                <a:gd name="T56" fmla="*/ 64 w 387"/>
                <a:gd name="T57" fmla="*/ 187 h 345"/>
                <a:gd name="T58" fmla="*/ 64 w 387"/>
                <a:gd name="T59" fmla="*/ 27 h 345"/>
                <a:gd name="T60" fmla="*/ 68 w 387"/>
                <a:gd name="T61" fmla="*/ 23 h 345"/>
                <a:gd name="T62" fmla="*/ 319 w 387"/>
                <a:gd name="T63" fmla="*/ 23 h 345"/>
                <a:gd name="T64" fmla="*/ 323 w 387"/>
                <a:gd name="T65" fmla="*/ 27 h 345"/>
                <a:gd name="T66" fmla="*/ 323 w 387"/>
                <a:gd name="T67" fmla="*/ 187 h 345"/>
                <a:gd name="T68" fmla="*/ 319 w 387"/>
                <a:gd name="T69" fmla="*/ 191 h 345"/>
                <a:gd name="T70" fmla="*/ 68 w 387"/>
                <a:gd name="T71" fmla="*/ 191 h 345"/>
                <a:gd name="T72" fmla="*/ 64 w 387"/>
                <a:gd name="T73" fmla="*/ 187 h 345"/>
                <a:gd name="T74" fmla="*/ 256 w 387"/>
                <a:gd name="T75" fmla="*/ 316 h 345"/>
                <a:gd name="T76" fmla="*/ 252 w 387"/>
                <a:gd name="T77" fmla="*/ 318 h 345"/>
                <a:gd name="T78" fmla="*/ 222 w 387"/>
                <a:gd name="T79" fmla="*/ 319 h 345"/>
                <a:gd name="T80" fmla="*/ 210 w 387"/>
                <a:gd name="T81" fmla="*/ 319 h 345"/>
                <a:gd name="T82" fmla="*/ 176 w 387"/>
                <a:gd name="T83" fmla="*/ 319 h 345"/>
                <a:gd name="T84" fmla="*/ 164 w 387"/>
                <a:gd name="T85" fmla="*/ 319 h 345"/>
                <a:gd name="T86" fmla="*/ 135 w 387"/>
                <a:gd name="T87" fmla="*/ 318 h 345"/>
                <a:gd name="T88" fmla="*/ 130 w 387"/>
                <a:gd name="T89" fmla="*/ 316 h 345"/>
                <a:gd name="T90" fmla="*/ 129 w 387"/>
                <a:gd name="T91" fmla="*/ 311 h 345"/>
                <a:gd name="T92" fmla="*/ 134 w 387"/>
                <a:gd name="T93" fmla="*/ 288 h 345"/>
                <a:gd name="T94" fmla="*/ 140 w 387"/>
                <a:gd name="T95" fmla="*/ 283 h 345"/>
                <a:gd name="T96" fmla="*/ 168 w 387"/>
                <a:gd name="T97" fmla="*/ 283 h 345"/>
                <a:gd name="T98" fmla="*/ 218 w 387"/>
                <a:gd name="T99" fmla="*/ 283 h 345"/>
                <a:gd name="T100" fmla="*/ 247 w 387"/>
                <a:gd name="T101" fmla="*/ 283 h 345"/>
                <a:gd name="T102" fmla="*/ 252 w 387"/>
                <a:gd name="T103" fmla="*/ 288 h 345"/>
                <a:gd name="T104" fmla="*/ 257 w 387"/>
                <a:gd name="T105" fmla="*/ 311 h 345"/>
                <a:gd name="T106" fmla="*/ 256 w 387"/>
                <a:gd name="T107" fmla="*/ 316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87" h="345">
                  <a:moveTo>
                    <a:pt x="384" y="320"/>
                  </a:moveTo>
                  <a:cubicBezTo>
                    <a:pt x="347" y="241"/>
                    <a:pt x="347" y="241"/>
                    <a:pt x="347" y="241"/>
                  </a:cubicBezTo>
                  <a:cubicBezTo>
                    <a:pt x="343" y="232"/>
                    <a:pt x="334" y="226"/>
                    <a:pt x="326" y="226"/>
                  </a:cubicBezTo>
                  <a:cubicBezTo>
                    <a:pt x="284" y="226"/>
                    <a:pt x="284" y="226"/>
                    <a:pt x="284" y="226"/>
                  </a:cubicBezTo>
                  <a:cubicBezTo>
                    <a:pt x="284" y="214"/>
                    <a:pt x="284" y="214"/>
                    <a:pt x="284" y="214"/>
                  </a:cubicBezTo>
                  <a:cubicBezTo>
                    <a:pt x="319" y="214"/>
                    <a:pt x="319" y="214"/>
                    <a:pt x="319" y="214"/>
                  </a:cubicBezTo>
                  <a:cubicBezTo>
                    <a:pt x="333" y="214"/>
                    <a:pt x="345" y="202"/>
                    <a:pt x="345" y="187"/>
                  </a:cubicBezTo>
                  <a:cubicBezTo>
                    <a:pt x="345" y="27"/>
                    <a:pt x="345" y="27"/>
                    <a:pt x="345" y="27"/>
                  </a:cubicBezTo>
                  <a:cubicBezTo>
                    <a:pt x="345" y="12"/>
                    <a:pt x="333" y="0"/>
                    <a:pt x="319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53" y="0"/>
                    <a:pt x="42" y="12"/>
                    <a:pt x="42" y="27"/>
                  </a:cubicBezTo>
                  <a:cubicBezTo>
                    <a:pt x="42" y="187"/>
                    <a:pt x="42" y="187"/>
                    <a:pt x="42" y="187"/>
                  </a:cubicBezTo>
                  <a:cubicBezTo>
                    <a:pt x="42" y="202"/>
                    <a:pt x="53" y="214"/>
                    <a:pt x="68" y="214"/>
                  </a:cubicBezTo>
                  <a:cubicBezTo>
                    <a:pt x="102" y="214"/>
                    <a:pt x="102" y="214"/>
                    <a:pt x="102" y="214"/>
                  </a:cubicBezTo>
                  <a:cubicBezTo>
                    <a:pt x="102" y="226"/>
                    <a:pt x="102" y="226"/>
                    <a:pt x="102" y="226"/>
                  </a:cubicBezTo>
                  <a:cubicBezTo>
                    <a:pt x="60" y="226"/>
                    <a:pt x="60" y="226"/>
                    <a:pt x="60" y="226"/>
                  </a:cubicBezTo>
                  <a:cubicBezTo>
                    <a:pt x="52" y="226"/>
                    <a:pt x="43" y="232"/>
                    <a:pt x="39" y="241"/>
                  </a:cubicBezTo>
                  <a:cubicBezTo>
                    <a:pt x="3" y="320"/>
                    <a:pt x="3" y="320"/>
                    <a:pt x="3" y="320"/>
                  </a:cubicBezTo>
                  <a:cubicBezTo>
                    <a:pt x="0" y="326"/>
                    <a:pt x="0" y="333"/>
                    <a:pt x="3" y="338"/>
                  </a:cubicBezTo>
                  <a:cubicBezTo>
                    <a:pt x="6" y="342"/>
                    <a:pt x="10" y="345"/>
                    <a:pt x="16" y="345"/>
                  </a:cubicBezTo>
                  <a:cubicBezTo>
                    <a:pt x="116" y="345"/>
                    <a:pt x="116" y="345"/>
                    <a:pt x="116" y="345"/>
                  </a:cubicBezTo>
                  <a:cubicBezTo>
                    <a:pt x="116" y="345"/>
                    <a:pt x="116" y="345"/>
                    <a:pt x="116" y="345"/>
                  </a:cubicBezTo>
                  <a:cubicBezTo>
                    <a:pt x="193" y="345"/>
                    <a:pt x="193" y="345"/>
                    <a:pt x="193" y="345"/>
                  </a:cubicBezTo>
                  <a:cubicBezTo>
                    <a:pt x="270" y="345"/>
                    <a:pt x="270" y="345"/>
                    <a:pt x="270" y="345"/>
                  </a:cubicBezTo>
                  <a:cubicBezTo>
                    <a:pt x="270" y="345"/>
                    <a:pt x="271" y="345"/>
                    <a:pt x="271" y="345"/>
                  </a:cubicBezTo>
                  <a:cubicBezTo>
                    <a:pt x="370" y="345"/>
                    <a:pt x="370" y="345"/>
                    <a:pt x="370" y="345"/>
                  </a:cubicBezTo>
                  <a:cubicBezTo>
                    <a:pt x="376" y="345"/>
                    <a:pt x="381" y="342"/>
                    <a:pt x="384" y="338"/>
                  </a:cubicBezTo>
                  <a:cubicBezTo>
                    <a:pt x="387" y="333"/>
                    <a:pt x="387" y="326"/>
                    <a:pt x="384" y="320"/>
                  </a:cubicBezTo>
                  <a:close/>
                  <a:moveTo>
                    <a:pt x="64" y="187"/>
                  </a:moveTo>
                  <a:cubicBezTo>
                    <a:pt x="64" y="27"/>
                    <a:pt x="64" y="27"/>
                    <a:pt x="64" y="27"/>
                  </a:cubicBezTo>
                  <a:cubicBezTo>
                    <a:pt x="64" y="25"/>
                    <a:pt x="65" y="23"/>
                    <a:pt x="68" y="23"/>
                  </a:cubicBezTo>
                  <a:cubicBezTo>
                    <a:pt x="319" y="23"/>
                    <a:pt x="319" y="23"/>
                    <a:pt x="319" y="23"/>
                  </a:cubicBezTo>
                  <a:cubicBezTo>
                    <a:pt x="321" y="23"/>
                    <a:pt x="323" y="25"/>
                    <a:pt x="323" y="27"/>
                  </a:cubicBezTo>
                  <a:cubicBezTo>
                    <a:pt x="323" y="187"/>
                    <a:pt x="323" y="187"/>
                    <a:pt x="323" y="187"/>
                  </a:cubicBezTo>
                  <a:cubicBezTo>
                    <a:pt x="323" y="189"/>
                    <a:pt x="321" y="191"/>
                    <a:pt x="319" y="191"/>
                  </a:cubicBezTo>
                  <a:cubicBezTo>
                    <a:pt x="68" y="191"/>
                    <a:pt x="68" y="191"/>
                    <a:pt x="68" y="191"/>
                  </a:cubicBezTo>
                  <a:cubicBezTo>
                    <a:pt x="65" y="191"/>
                    <a:pt x="64" y="189"/>
                    <a:pt x="64" y="187"/>
                  </a:cubicBezTo>
                  <a:close/>
                  <a:moveTo>
                    <a:pt x="256" y="316"/>
                  </a:moveTo>
                  <a:cubicBezTo>
                    <a:pt x="255" y="318"/>
                    <a:pt x="254" y="318"/>
                    <a:pt x="252" y="318"/>
                  </a:cubicBezTo>
                  <a:cubicBezTo>
                    <a:pt x="222" y="319"/>
                    <a:pt x="222" y="319"/>
                    <a:pt x="222" y="319"/>
                  </a:cubicBezTo>
                  <a:cubicBezTo>
                    <a:pt x="210" y="319"/>
                    <a:pt x="210" y="319"/>
                    <a:pt x="210" y="319"/>
                  </a:cubicBezTo>
                  <a:cubicBezTo>
                    <a:pt x="176" y="319"/>
                    <a:pt x="176" y="319"/>
                    <a:pt x="176" y="319"/>
                  </a:cubicBezTo>
                  <a:cubicBezTo>
                    <a:pt x="164" y="319"/>
                    <a:pt x="164" y="319"/>
                    <a:pt x="164" y="319"/>
                  </a:cubicBezTo>
                  <a:cubicBezTo>
                    <a:pt x="135" y="318"/>
                    <a:pt x="135" y="318"/>
                    <a:pt x="135" y="318"/>
                  </a:cubicBezTo>
                  <a:cubicBezTo>
                    <a:pt x="133" y="318"/>
                    <a:pt x="131" y="318"/>
                    <a:pt x="130" y="316"/>
                  </a:cubicBezTo>
                  <a:cubicBezTo>
                    <a:pt x="129" y="315"/>
                    <a:pt x="129" y="313"/>
                    <a:pt x="129" y="311"/>
                  </a:cubicBezTo>
                  <a:cubicBezTo>
                    <a:pt x="134" y="288"/>
                    <a:pt x="134" y="288"/>
                    <a:pt x="134" y="288"/>
                  </a:cubicBezTo>
                  <a:cubicBezTo>
                    <a:pt x="135" y="285"/>
                    <a:pt x="137" y="283"/>
                    <a:pt x="140" y="283"/>
                  </a:cubicBezTo>
                  <a:cubicBezTo>
                    <a:pt x="168" y="283"/>
                    <a:pt x="168" y="283"/>
                    <a:pt x="168" y="283"/>
                  </a:cubicBezTo>
                  <a:cubicBezTo>
                    <a:pt x="218" y="283"/>
                    <a:pt x="218" y="283"/>
                    <a:pt x="218" y="283"/>
                  </a:cubicBezTo>
                  <a:cubicBezTo>
                    <a:pt x="247" y="283"/>
                    <a:pt x="247" y="283"/>
                    <a:pt x="247" y="283"/>
                  </a:cubicBezTo>
                  <a:cubicBezTo>
                    <a:pt x="249" y="283"/>
                    <a:pt x="251" y="285"/>
                    <a:pt x="252" y="288"/>
                  </a:cubicBezTo>
                  <a:cubicBezTo>
                    <a:pt x="257" y="311"/>
                    <a:pt x="257" y="311"/>
                    <a:pt x="257" y="311"/>
                  </a:cubicBezTo>
                  <a:cubicBezTo>
                    <a:pt x="258" y="313"/>
                    <a:pt x="257" y="315"/>
                    <a:pt x="256" y="3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grpSp>
          <p:nvGrpSpPr>
            <p:cNvPr id="20" name="Group 71"/>
            <p:cNvGrpSpPr>
              <a:grpSpLocks noChangeAspect="1"/>
            </p:cNvGrpSpPr>
            <p:nvPr/>
          </p:nvGrpSpPr>
          <p:grpSpPr bwMode="auto">
            <a:xfrm>
              <a:off x="7196292" y="2763125"/>
              <a:ext cx="576624" cy="576033"/>
              <a:chOff x="3349" y="1673"/>
              <a:chExt cx="977" cy="976"/>
            </a:xfrm>
            <a:solidFill>
              <a:schemeClr val="bg1"/>
            </a:solidFill>
          </p:grpSpPr>
          <p:sp>
            <p:nvSpPr>
              <p:cNvPr id="21" name="Freeform 72"/>
              <p:cNvSpPr>
                <a:spLocks noEditPoints="1"/>
              </p:cNvSpPr>
              <p:nvPr/>
            </p:nvSpPr>
            <p:spPr bwMode="auto">
              <a:xfrm>
                <a:off x="3349" y="1673"/>
                <a:ext cx="977" cy="976"/>
              </a:xfrm>
              <a:custGeom>
                <a:avLst/>
                <a:gdLst>
                  <a:gd name="T0" fmla="*/ 338 w 411"/>
                  <a:gd name="T1" fmla="*/ 69 h 410"/>
                  <a:gd name="T2" fmla="*/ 104 w 411"/>
                  <a:gd name="T3" fmla="*/ 59 h 410"/>
                  <a:gd name="T4" fmla="*/ 70 w 411"/>
                  <a:gd name="T5" fmla="*/ 74 h 410"/>
                  <a:gd name="T6" fmla="*/ 92 w 411"/>
                  <a:gd name="T7" fmla="*/ 63 h 410"/>
                  <a:gd name="T8" fmla="*/ 112 w 411"/>
                  <a:gd name="T9" fmla="*/ 47 h 410"/>
                  <a:gd name="T10" fmla="*/ 99 w 411"/>
                  <a:gd name="T11" fmla="*/ 363 h 410"/>
                  <a:gd name="T12" fmla="*/ 84 w 411"/>
                  <a:gd name="T13" fmla="*/ 342 h 410"/>
                  <a:gd name="T14" fmla="*/ 26 w 411"/>
                  <a:gd name="T15" fmla="*/ 171 h 410"/>
                  <a:gd name="T16" fmla="*/ 56 w 411"/>
                  <a:gd name="T17" fmla="*/ 224 h 410"/>
                  <a:gd name="T18" fmla="*/ 87 w 411"/>
                  <a:gd name="T19" fmla="*/ 278 h 410"/>
                  <a:gd name="T20" fmla="*/ 123 w 411"/>
                  <a:gd name="T21" fmla="*/ 339 h 410"/>
                  <a:gd name="T22" fmla="*/ 145 w 411"/>
                  <a:gd name="T23" fmla="*/ 381 h 410"/>
                  <a:gd name="T24" fmla="*/ 145 w 411"/>
                  <a:gd name="T25" fmla="*/ 358 h 410"/>
                  <a:gd name="T26" fmla="*/ 155 w 411"/>
                  <a:gd name="T27" fmla="*/ 307 h 410"/>
                  <a:gd name="T28" fmla="*/ 160 w 411"/>
                  <a:gd name="T29" fmla="*/ 264 h 410"/>
                  <a:gd name="T30" fmla="*/ 134 w 411"/>
                  <a:gd name="T31" fmla="*/ 240 h 410"/>
                  <a:gd name="T32" fmla="*/ 83 w 411"/>
                  <a:gd name="T33" fmla="*/ 223 h 410"/>
                  <a:gd name="T34" fmla="*/ 62 w 411"/>
                  <a:gd name="T35" fmla="*/ 218 h 410"/>
                  <a:gd name="T36" fmla="*/ 63 w 411"/>
                  <a:gd name="T37" fmla="*/ 185 h 410"/>
                  <a:gd name="T38" fmla="*/ 85 w 411"/>
                  <a:gd name="T39" fmla="*/ 184 h 410"/>
                  <a:gd name="T40" fmla="*/ 124 w 411"/>
                  <a:gd name="T41" fmla="*/ 161 h 410"/>
                  <a:gd name="T42" fmla="*/ 137 w 411"/>
                  <a:gd name="T43" fmla="*/ 132 h 410"/>
                  <a:gd name="T44" fmla="*/ 117 w 411"/>
                  <a:gd name="T45" fmla="*/ 111 h 410"/>
                  <a:gd name="T46" fmla="*/ 91 w 411"/>
                  <a:gd name="T47" fmla="*/ 110 h 410"/>
                  <a:gd name="T48" fmla="*/ 134 w 411"/>
                  <a:gd name="T49" fmla="*/ 89 h 410"/>
                  <a:gd name="T50" fmla="*/ 144 w 411"/>
                  <a:gd name="T51" fmla="*/ 101 h 410"/>
                  <a:gd name="T52" fmla="*/ 123 w 411"/>
                  <a:gd name="T53" fmla="*/ 64 h 410"/>
                  <a:gd name="T54" fmla="*/ 116 w 411"/>
                  <a:gd name="T55" fmla="*/ 65 h 410"/>
                  <a:gd name="T56" fmla="*/ 159 w 411"/>
                  <a:gd name="T57" fmla="*/ 34 h 410"/>
                  <a:gd name="T58" fmla="*/ 140 w 411"/>
                  <a:gd name="T59" fmla="*/ 26 h 410"/>
                  <a:gd name="T60" fmla="*/ 330 w 411"/>
                  <a:gd name="T61" fmla="*/ 64 h 410"/>
                  <a:gd name="T62" fmla="*/ 303 w 411"/>
                  <a:gd name="T63" fmla="*/ 76 h 410"/>
                  <a:gd name="T64" fmla="*/ 287 w 411"/>
                  <a:gd name="T65" fmla="*/ 73 h 410"/>
                  <a:gd name="T66" fmla="*/ 243 w 411"/>
                  <a:gd name="T67" fmla="*/ 73 h 410"/>
                  <a:gd name="T68" fmla="*/ 248 w 411"/>
                  <a:gd name="T69" fmla="*/ 111 h 410"/>
                  <a:gd name="T70" fmla="*/ 267 w 411"/>
                  <a:gd name="T71" fmla="*/ 98 h 410"/>
                  <a:gd name="T72" fmla="*/ 252 w 411"/>
                  <a:gd name="T73" fmla="*/ 116 h 410"/>
                  <a:gd name="T74" fmla="*/ 215 w 411"/>
                  <a:gd name="T75" fmla="*/ 141 h 410"/>
                  <a:gd name="T76" fmla="*/ 219 w 411"/>
                  <a:gd name="T77" fmla="*/ 158 h 410"/>
                  <a:gd name="T78" fmla="*/ 249 w 411"/>
                  <a:gd name="T79" fmla="*/ 159 h 410"/>
                  <a:gd name="T80" fmla="*/ 264 w 411"/>
                  <a:gd name="T81" fmla="*/ 157 h 410"/>
                  <a:gd name="T82" fmla="*/ 267 w 411"/>
                  <a:gd name="T83" fmla="*/ 180 h 410"/>
                  <a:gd name="T84" fmla="*/ 216 w 411"/>
                  <a:gd name="T85" fmla="*/ 169 h 410"/>
                  <a:gd name="T86" fmla="*/ 186 w 411"/>
                  <a:gd name="T87" fmla="*/ 209 h 410"/>
                  <a:gd name="T88" fmla="*/ 219 w 411"/>
                  <a:gd name="T89" fmla="*/ 243 h 410"/>
                  <a:gd name="T90" fmla="*/ 242 w 411"/>
                  <a:gd name="T91" fmla="*/ 306 h 410"/>
                  <a:gd name="T92" fmla="*/ 275 w 411"/>
                  <a:gd name="T93" fmla="*/ 324 h 410"/>
                  <a:gd name="T94" fmla="*/ 292 w 411"/>
                  <a:gd name="T95" fmla="*/ 263 h 410"/>
                  <a:gd name="T96" fmla="*/ 306 w 411"/>
                  <a:gd name="T97" fmla="*/ 230 h 410"/>
                  <a:gd name="T98" fmla="*/ 323 w 411"/>
                  <a:gd name="T99" fmla="*/ 198 h 410"/>
                  <a:gd name="T100" fmla="*/ 330 w 411"/>
                  <a:gd name="T101" fmla="*/ 196 h 410"/>
                  <a:gd name="T102" fmla="*/ 347 w 411"/>
                  <a:gd name="T103" fmla="*/ 236 h 410"/>
                  <a:gd name="T104" fmla="*/ 379 w 411"/>
                  <a:gd name="T105" fmla="*/ 221 h 410"/>
                  <a:gd name="T106" fmla="*/ 385 w 411"/>
                  <a:gd name="T107" fmla="*/ 243 h 410"/>
                  <a:gd name="T108" fmla="*/ 379 w 411"/>
                  <a:gd name="T109" fmla="*/ 257 h 410"/>
                  <a:gd name="T110" fmla="*/ 380 w 411"/>
                  <a:gd name="T111" fmla="*/ 271 h 410"/>
                  <a:gd name="T112" fmla="*/ 340 w 411"/>
                  <a:gd name="T113" fmla="*/ 320 h 410"/>
                  <a:gd name="T114" fmla="*/ 293 w 411"/>
                  <a:gd name="T115" fmla="*/ 358 h 410"/>
                  <a:gd name="T116" fmla="*/ 280 w 411"/>
                  <a:gd name="T117" fmla="*/ 188 h 410"/>
                  <a:gd name="T118" fmla="*/ 287 w 411"/>
                  <a:gd name="T119" fmla="*/ 210 h 410"/>
                  <a:gd name="T120" fmla="*/ 278 w 411"/>
                  <a:gd name="T121" fmla="*/ 154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11" h="410">
                    <a:moveTo>
                      <a:pt x="205" y="0"/>
                    </a:moveTo>
                    <a:cubicBezTo>
                      <a:pt x="92" y="0"/>
                      <a:pt x="0" y="92"/>
                      <a:pt x="0" y="205"/>
                    </a:cubicBezTo>
                    <a:cubicBezTo>
                      <a:pt x="0" y="318"/>
                      <a:pt x="92" y="410"/>
                      <a:pt x="205" y="410"/>
                    </a:cubicBezTo>
                    <a:cubicBezTo>
                      <a:pt x="318" y="410"/>
                      <a:pt x="411" y="318"/>
                      <a:pt x="411" y="205"/>
                    </a:cubicBezTo>
                    <a:cubicBezTo>
                      <a:pt x="411" y="92"/>
                      <a:pt x="318" y="0"/>
                      <a:pt x="205" y="0"/>
                    </a:cubicBezTo>
                    <a:close/>
                    <a:moveTo>
                      <a:pt x="394" y="219"/>
                    </a:moveTo>
                    <a:cubicBezTo>
                      <a:pt x="394" y="219"/>
                      <a:pt x="394" y="219"/>
                      <a:pt x="394" y="218"/>
                    </a:cubicBezTo>
                    <a:cubicBezTo>
                      <a:pt x="394" y="218"/>
                      <a:pt x="393" y="217"/>
                      <a:pt x="393" y="217"/>
                    </a:cubicBezTo>
                    <a:cubicBezTo>
                      <a:pt x="392" y="214"/>
                      <a:pt x="393" y="213"/>
                      <a:pt x="395" y="212"/>
                    </a:cubicBezTo>
                    <a:cubicBezTo>
                      <a:pt x="395" y="212"/>
                      <a:pt x="395" y="211"/>
                      <a:pt x="395" y="211"/>
                    </a:cubicBezTo>
                    <a:cubicBezTo>
                      <a:pt x="395" y="211"/>
                      <a:pt x="395" y="211"/>
                      <a:pt x="396" y="211"/>
                    </a:cubicBezTo>
                    <a:cubicBezTo>
                      <a:pt x="395" y="214"/>
                      <a:pt x="395" y="217"/>
                      <a:pt x="395" y="220"/>
                    </a:cubicBezTo>
                    <a:cubicBezTo>
                      <a:pt x="395" y="220"/>
                      <a:pt x="394" y="219"/>
                      <a:pt x="394" y="219"/>
                    </a:cubicBezTo>
                    <a:close/>
                    <a:moveTo>
                      <a:pt x="339" y="70"/>
                    </a:moveTo>
                    <a:cubicBezTo>
                      <a:pt x="339" y="70"/>
                      <a:pt x="338" y="70"/>
                      <a:pt x="338" y="69"/>
                    </a:cubicBezTo>
                    <a:cubicBezTo>
                      <a:pt x="339" y="69"/>
                      <a:pt x="339" y="70"/>
                      <a:pt x="339" y="70"/>
                    </a:cubicBezTo>
                    <a:close/>
                    <a:moveTo>
                      <a:pt x="115" y="44"/>
                    </a:moveTo>
                    <a:cubicBezTo>
                      <a:pt x="116" y="45"/>
                      <a:pt x="116" y="46"/>
                      <a:pt x="116" y="47"/>
                    </a:cubicBezTo>
                    <a:cubicBezTo>
                      <a:pt x="116" y="48"/>
                      <a:pt x="115" y="48"/>
                      <a:pt x="115" y="49"/>
                    </a:cubicBezTo>
                    <a:cubicBezTo>
                      <a:pt x="117" y="50"/>
                      <a:pt x="120" y="50"/>
                      <a:pt x="120" y="52"/>
                    </a:cubicBezTo>
                    <a:cubicBezTo>
                      <a:pt x="120" y="53"/>
                      <a:pt x="119" y="56"/>
                      <a:pt x="118" y="57"/>
                    </a:cubicBezTo>
                    <a:cubicBezTo>
                      <a:pt x="118" y="57"/>
                      <a:pt x="118" y="61"/>
                      <a:pt x="116" y="63"/>
                    </a:cubicBezTo>
                    <a:cubicBezTo>
                      <a:pt x="116" y="63"/>
                      <a:pt x="116" y="63"/>
                      <a:pt x="116" y="63"/>
                    </a:cubicBezTo>
                    <a:cubicBezTo>
                      <a:pt x="117" y="62"/>
                      <a:pt x="116" y="61"/>
                      <a:pt x="116" y="61"/>
                    </a:cubicBezTo>
                    <a:cubicBezTo>
                      <a:pt x="116" y="61"/>
                      <a:pt x="115" y="61"/>
                      <a:pt x="115" y="61"/>
                    </a:cubicBezTo>
                    <a:cubicBezTo>
                      <a:pt x="114" y="61"/>
                      <a:pt x="115" y="59"/>
                      <a:pt x="115" y="58"/>
                    </a:cubicBezTo>
                    <a:cubicBezTo>
                      <a:pt x="115" y="58"/>
                      <a:pt x="115" y="57"/>
                      <a:pt x="115" y="56"/>
                    </a:cubicBezTo>
                    <a:cubicBezTo>
                      <a:pt x="114" y="56"/>
                      <a:pt x="113" y="57"/>
                      <a:pt x="112" y="57"/>
                    </a:cubicBezTo>
                    <a:cubicBezTo>
                      <a:pt x="111" y="59"/>
                      <a:pt x="113" y="59"/>
                      <a:pt x="112" y="61"/>
                    </a:cubicBezTo>
                    <a:cubicBezTo>
                      <a:pt x="108" y="63"/>
                      <a:pt x="107" y="59"/>
                      <a:pt x="104" y="59"/>
                    </a:cubicBezTo>
                    <a:cubicBezTo>
                      <a:pt x="103" y="59"/>
                      <a:pt x="102" y="60"/>
                      <a:pt x="101" y="60"/>
                    </a:cubicBezTo>
                    <a:cubicBezTo>
                      <a:pt x="100" y="61"/>
                      <a:pt x="98" y="62"/>
                      <a:pt x="97" y="64"/>
                    </a:cubicBezTo>
                    <a:cubicBezTo>
                      <a:pt x="97" y="65"/>
                      <a:pt x="98" y="66"/>
                      <a:pt x="99" y="66"/>
                    </a:cubicBezTo>
                    <a:cubicBezTo>
                      <a:pt x="100" y="67"/>
                      <a:pt x="100" y="68"/>
                      <a:pt x="100" y="69"/>
                    </a:cubicBezTo>
                    <a:cubicBezTo>
                      <a:pt x="102" y="69"/>
                      <a:pt x="102" y="69"/>
                      <a:pt x="103" y="70"/>
                    </a:cubicBezTo>
                    <a:cubicBezTo>
                      <a:pt x="103" y="71"/>
                      <a:pt x="103" y="71"/>
                      <a:pt x="103" y="73"/>
                    </a:cubicBezTo>
                    <a:cubicBezTo>
                      <a:pt x="103" y="74"/>
                      <a:pt x="105" y="75"/>
                      <a:pt x="104" y="77"/>
                    </a:cubicBezTo>
                    <a:cubicBezTo>
                      <a:pt x="103" y="78"/>
                      <a:pt x="100" y="80"/>
                      <a:pt x="98" y="80"/>
                    </a:cubicBezTo>
                    <a:cubicBezTo>
                      <a:pt x="96" y="80"/>
                      <a:pt x="94" y="79"/>
                      <a:pt x="91" y="79"/>
                    </a:cubicBezTo>
                    <a:cubicBezTo>
                      <a:pt x="89" y="79"/>
                      <a:pt x="87" y="79"/>
                      <a:pt x="87" y="79"/>
                    </a:cubicBezTo>
                    <a:cubicBezTo>
                      <a:pt x="85" y="78"/>
                      <a:pt x="85" y="76"/>
                      <a:pt x="84" y="76"/>
                    </a:cubicBezTo>
                    <a:cubicBezTo>
                      <a:pt x="82" y="76"/>
                      <a:pt x="81" y="78"/>
                      <a:pt x="78" y="78"/>
                    </a:cubicBezTo>
                    <a:cubicBezTo>
                      <a:pt x="77" y="78"/>
                      <a:pt x="76" y="77"/>
                      <a:pt x="75" y="77"/>
                    </a:cubicBezTo>
                    <a:cubicBezTo>
                      <a:pt x="73" y="77"/>
                      <a:pt x="72" y="77"/>
                      <a:pt x="71" y="76"/>
                    </a:cubicBezTo>
                    <a:cubicBezTo>
                      <a:pt x="70" y="76"/>
                      <a:pt x="72" y="74"/>
                      <a:pt x="70" y="74"/>
                    </a:cubicBezTo>
                    <a:cubicBezTo>
                      <a:pt x="71" y="73"/>
                      <a:pt x="69" y="74"/>
                      <a:pt x="69" y="73"/>
                    </a:cubicBezTo>
                    <a:cubicBezTo>
                      <a:pt x="69" y="73"/>
                      <a:pt x="69" y="73"/>
                      <a:pt x="68" y="73"/>
                    </a:cubicBezTo>
                    <a:cubicBezTo>
                      <a:pt x="69" y="72"/>
                      <a:pt x="70" y="71"/>
                      <a:pt x="71" y="70"/>
                    </a:cubicBezTo>
                    <a:cubicBezTo>
                      <a:pt x="71" y="71"/>
                      <a:pt x="71" y="71"/>
                      <a:pt x="72" y="71"/>
                    </a:cubicBezTo>
                    <a:cubicBezTo>
                      <a:pt x="72" y="71"/>
                      <a:pt x="72" y="72"/>
                      <a:pt x="72" y="72"/>
                    </a:cubicBezTo>
                    <a:cubicBezTo>
                      <a:pt x="73" y="73"/>
                      <a:pt x="76" y="74"/>
                      <a:pt x="79" y="74"/>
                    </a:cubicBezTo>
                    <a:cubicBezTo>
                      <a:pt x="80" y="74"/>
                      <a:pt x="81" y="74"/>
                      <a:pt x="82" y="73"/>
                    </a:cubicBezTo>
                    <a:cubicBezTo>
                      <a:pt x="84" y="73"/>
                      <a:pt x="85" y="73"/>
                      <a:pt x="86" y="73"/>
                    </a:cubicBezTo>
                    <a:cubicBezTo>
                      <a:pt x="87" y="73"/>
                      <a:pt x="87" y="75"/>
                      <a:pt x="89" y="75"/>
                    </a:cubicBezTo>
                    <a:cubicBezTo>
                      <a:pt x="90" y="76"/>
                      <a:pt x="92" y="75"/>
                      <a:pt x="93" y="74"/>
                    </a:cubicBezTo>
                    <a:cubicBezTo>
                      <a:pt x="94" y="74"/>
                      <a:pt x="94" y="74"/>
                      <a:pt x="95" y="73"/>
                    </a:cubicBezTo>
                    <a:cubicBezTo>
                      <a:pt x="96" y="71"/>
                      <a:pt x="93" y="69"/>
                      <a:pt x="92" y="67"/>
                    </a:cubicBezTo>
                    <a:cubicBezTo>
                      <a:pt x="92" y="67"/>
                      <a:pt x="92" y="66"/>
                      <a:pt x="92" y="66"/>
                    </a:cubicBezTo>
                    <a:cubicBezTo>
                      <a:pt x="92" y="66"/>
                      <a:pt x="92" y="65"/>
                      <a:pt x="92" y="65"/>
                    </a:cubicBezTo>
                    <a:cubicBezTo>
                      <a:pt x="92" y="65"/>
                      <a:pt x="92" y="64"/>
                      <a:pt x="92" y="63"/>
                    </a:cubicBezTo>
                    <a:cubicBezTo>
                      <a:pt x="92" y="63"/>
                      <a:pt x="92" y="63"/>
                      <a:pt x="92" y="63"/>
                    </a:cubicBezTo>
                    <a:cubicBezTo>
                      <a:pt x="92" y="62"/>
                      <a:pt x="92" y="61"/>
                      <a:pt x="92" y="60"/>
                    </a:cubicBezTo>
                    <a:cubicBezTo>
                      <a:pt x="90" y="60"/>
                      <a:pt x="89" y="60"/>
                      <a:pt x="88" y="59"/>
                    </a:cubicBezTo>
                    <a:cubicBezTo>
                      <a:pt x="87" y="59"/>
                      <a:pt x="85" y="59"/>
                      <a:pt x="84" y="59"/>
                    </a:cubicBezTo>
                    <a:cubicBezTo>
                      <a:pt x="84" y="59"/>
                      <a:pt x="84" y="59"/>
                      <a:pt x="84" y="59"/>
                    </a:cubicBezTo>
                    <a:cubicBezTo>
                      <a:pt x="85" y="57"/>
                      <a:pt x="87" y="56"/>
                      <a:pt x="89" y="55"/>
                    </a:cubicBezTo>
                    <a:cubicBezTo>
                      <a:pt x="89" y="55"/>
                      <a:pt x="89" y="55"/>
                      <a:pt x="90" y="55"/>
                    </a:cubicBezTo>
                    <a:cubicBezTo>
                      <a:pt x="92" y="54"/>
                      <a:pt x="96" y="56"/>
                      <a:pt x="98" y="54"/>
                    </a:cubicBezTo>
                    <a:cubicBezTo>
                      <a:pt x="100" y="51"/>
                      <a:pt x="97" y="51"/>
                      <a:pt x="96" y="50"/>
                    </a:cubicBezTo>
                    <a:cubicBezTo>
                      <a:pt x="96" y="50"/>
                      <a:pt x="96" y="50"/>
                      <a:pt x="96" y="50"/>
                    </a:cubicBezTo>
                    <a:cubicBezTo>
                      <a:pt x="98" y="48"/>
                      <a:pt x="101" y="46"/>
                      <a:pt x="103" y="45"/>
                    </a:cubicBezTo>
                    <a:cubicBezTo>
                      <a:pt x="103" y="45"/>
                      <a:pt x="103" y="45"/>
                      <a:pt x="103" y="45"/>
                    </a:cubicBezTo>
                    <a:cubicBezTo>
                      <a:pt x="105" y="45"/>
                      <a:pt x="106" y="45"/>
                      <a:pt x="107" y="45"/>
                    </a:cubicBezTo>
                    <a:cubicBezTo>
                      <a:pt x="108" y="46"/>
                      <a:pt x="108" y="48"/>
                      <a:pt x="109" y="48"/>
                    </a:cubicBezTo>
                    <a:cubicBezTo>
                      <a:pt x="109" y="48"/>
                      <a:pt x="111" y="49"/>
                      <a:pt x="112" y="47"/>
                    </a:cubicBezTo>
                    <a:cubicBezTo>
                      <a:pt x="113" y="45"/>
                      <a:pt x="111" y="44"/>
                      <a:pt x="111" y="43"/>
                    </a:cubicBezTo>
                    <a:cubicBezTo>
                      <a:pt x="110" y="42"/>
                      <a:pt x="110" y="42"/>
                      <a:pt x="109" y="41"/>
                    </a:cubicBezTo>
                    <a:cubicBezTo>
                      <a:pt x="109" y="41"/>
                      <a:pt x="109" y="41"/>
                      <a:pt x="108" y="41"/>
                    </a:cubicBezTo>
                    <a:cubicBezTo>
                      <a:pt x="113" y="39"/>
                      <a:pt x="117" y="36"/>
                      <a:pt x="122" y="34"/>
                    </a:cubicBezTo>
                    <a:cubicBezTo>
                      <a:pt x="122" y="34"/>
                      <a:pt x="122" y="34"/>
                      <a:pt x="122" y="34"/>
                    </a:cubicBezTo>
                    <a:cubicBezTo>
                      <a:pt x="121" y="36"/>
                      <a:pt x="121" y="37"/>
                      <a:pt x="121" y="39"/>
                    </a:cubicBezTo>
                    <a:cubicBezTo>
                      <a:pt x="121" y="40"/>
                      <a:pt x="121" y="41"/>
                      <a:pt x="120" y="41"/>
                    </a:cubicBezTo>
                    <a:cubicBezTo>
                      <a:pt x="119" y="42"/>
                      <a:pt x="117" y="40"/>
                      <a:pt x="115" y="41"/>
                    </a:cubicBezTo>
                    <a:cubicBezTo>
                      <a:pt x="114" y="43"/>
                      <a:pt x="115" y="44"/>
                      <a:pt x="115" y="44"/>
                    </a:cubicBezTo>
                    <a:close/>
                    <a:moveTo>
                      <a:pt x="90" y="357"/>
                    </a:moveTo>
                    <a:cubicBezTo>
                      <a:pt x="91" y="357"/>
                      <a:pt x="91" y="357"/>
                      <a:pt x="92" y="357"/>
                    </a:cubicBezTo>
                    <a:cubicBezTo>
                      <a:pt x="92" y="358"/>
                      <a:pt x="93" y="358"/>
                      <a:pt x="93" y="359"/>
                    </a:cubicBezTo>
                    <a:cubicBezTo>
                      <a:pt x="92" y="358"/>
                      <a:pt x="91" y="357"/>
                      <a:pt x="90" y="357"/>
                    </a:cubicBezTo>
                    <a:close/>
                    <a:moveTo>
                      <a:pt x="98" y="362"/>
                    </a:moveTo>
                    <a:cubicBezTo>
                      <a:pt x="98" y="362"/>
                      <a:pt x="99" y="362"/>
                      <a:pt x="99" y="363"/>
                    </a:cubicBezTo>
                    <a:cubicBezTo>
                      <a:pt x="100" y="363"/>
                      <a:pt x="101" y="364"/>
                      <a:pt x="101" y="364"/>
                    </a:cubicBezTo>
                    <a:cubicBezTo>
                      <a:pt x="100" y="364"/>
                      <a:pt x="99" y="363"/>
                      <a:pt x="98" y="362"/>
                    </a:cubicBezTo>
                    <a:close/>
                    <a:moveTo>
                      <a:pt x="108" y="369"/>
                    </a:moveTo>
                    <a:cubicBezTo>
                      <a:pt x="109" y="369"/>
                      <a:pt x="109" y="368"/>
                      <a:pt x="109" y="368"/>
                    </a:cubicBezTo>
                    <a:cubicBezTo>
                      <a:pt x="109" y="367"/>
                      <a:pt x="109" y="367"/>
                      <a:pt x="109" y="366"/>
                    </a:cubicBezTo>
                    <a:cubicBezTo>
                      <a:pt x="107" y="364"/>
                      <a:pt x="103" y="362"/>
                      <a:pt x="101" y="361"/>
                    </a:cubicBezTo>
                    <a:cubicBezTo>
                      <a:pt x="98" y="358"/>
                      <a:pt x="96" y="356"/>
                      <a:pt x="94" y="355"/>
                    </a:cubicBezTo>
                    <a:cubicBezTo>
                      <a:pt x="92" y="355"/>
                      <a:pt x="92" y="355"/>
                      <a:pt x="91" y="355"/>
                    </a:cubicBezTo>
                    <a:cubicBezTo>
                      <a:pt x="90" y="354"/>
                      <a:pt x="90" y="354"/>
                      <a:pt x="90" y="354"/>
                    </a:cubicBezTo>
                    <a:cubicBezTo>
                      <a:pt x="89" y="353"/>
                      <a:pt x="90" y="353"/>
                      <a:pt x="89" y="352"/>
                    </a:cubicBezTo>
                    <a:cubicBezTo>
                      <a:pt x="89" y="351"/>
                      <a:pt x="87" y="351"/>
                      <a:pt x="87" y="350"/>
                    </a:cubicBezTo>
                    <a:cubicBezTo>
                      <a:pt x="86" y="348"/>
                      <a:pt x="87" y="348"/>
                      <a:pt x="87" y="347"/>
                    </a:cubicBezTo>
                    <a:cubicBezTo>
                      <a:pt x="86" y="346"/>
                      <a:pt x="86" y="345"/>
                      <a:pt x="86" y="344"/>
                    </a:cubicBezTo>
                    <a:cubicBezTo>
                      <a:pt x="86" y="343"/>
                      <a:pt x="86" y="343"/>
                      <a:pt x="85" y="342"/>
                    </a:cubicBezTo>
                    <a:cubicBezTo>
                      <a:pt x="84" y="342"/>
                      <a:pt x="84" y="342"/>
                      <a:pt x="84" y="342"/>
                    </a:cubicBezTo>
                    <a:cubicBezTo>
                      <a:pt x="83" y="343"/>
                      <a:pt x="83" y="343"/>
                      <a:pt x="83" y="344"/>
                    </a:cubicBezTo>
                    <a:cubicBezTo>
                      <a:pt x="82" y="344"/>
                      <a:pt x="82" y="344"/>
                      <a:pt x="82" y="345"/>
                    </a:cubicBezTo>
                    <a:cubicBezTo>
                      <a:pt x="82" y="346"/>
                      <a:pt x="84" y="348"/>
                      <a:pt x="84" y="349"/>
                    </a:cubicBezTo>
                    <a:cubicBezTo>
                      <a:pt x="84" y="349"/>
                      <a:pt x="82" y="349"/>
                      <a:pt x="82" y="350"/>
                    </a:cubicBezTo>
                    <a:cubicBezTo>
                      <a:pt x="41" y="315"/>
                      <a:pt x="15" y="264"/>
                      <a:pt x="15" y="207"/>
                    </a:cubicBezTo>
                    <a:cubicBezTo>
                      <a:pt x="16" y="205"/>
                      <a:pt x="18" y="204"/>
                      <a:pt x="18" y="203"/>
                    </a:cubicBezTo>
                    <a:cubicBezTo>
                      <a:pt x="18" y="202"/>
                      <a:pt x="18" y="202"/>
                      <a:pt x="18" y="201"/>
                    </a:cubicBezTo>
                    <a:cubicBezTo>
                      <a:pt x="18" y="198"/>
                      <a:pt x="17" y="198"/>
                      <a:pt x="15" y="196"/>
                    </a:cubicBezTo>
                    <a:cubicBezTo>
                      <a:pt x="16" y="182"/>
                      <a:pt x="18" y="168"/>
                      <a:pt x="22" y="155"/>
                    </a:cubicBezTo>
                    <a:cubicBezTo>
                      <a:pt x="22" y="156"/>
                      <a:pt x="22" y="156"/>
                      <a:pt x="22" y="157"/>
                    </a:cubicBezTo>
                    <a:cubicBezTo>
                      <a:pt x="22" y="158"/>
                      <a:pt x="22" y="160"/>
                      <a:pt x="22" y="161"/>
                    </a:cubicBezTo>
                    <a:cubicBezTo>
                      <a:pt x="24" y="162"/>
                      <a:pt x="25" y="164"/>
                      <a:pt x="25" y="166"/>
                    </a:cubicBezTo>
                    <a:cubicBezTo>
                      <a:pt x="25" y="166"/>
                      <a:pt x="26" y="167"/>
                      <a:pt x="26" y="168"/>
                    </a:cubicBezTo>
                    <a:cubicBezTo>
                      <a:pt x="26" y="168"/>
                      <a:pt x="25" y="169"/>
                      <a:pt x="25" y="169"/>
                    </a:cubicBezTo>
                    <a:cubicBezTo>
                      <a:pt x="25" y="170"/>
                      <a:pt x="26" y="170"/>
                      <a:pt x="26" y="171"/>
                    </a:cubicBezTo>
                    <a:cubicBezTo>
                      <a:pt x="26" y="172"/>
                      <a:pt x="27" y="172"/>
                      <a:pt x="28" y="172"/>
                    </a:cubicBezTo>
                    <a:cubicBezTo>
                      <a:pt x="28" y="174"/>
                      <a:pt x="29" y="174"/>
                      <a:pt x="29" y="175"/>
                    </a:cubicBezTo>
                    <a:cubicBezTo>
                      <a:pt x="30" y="176"/>
                      <a:pt x="30" y="178"/>
                      <a:pt x="31" y="178"/>
                    </a:cubicBezTo>
                    <a:cubicBezTo>
                      <a:pt x="30" y="178"/>
                      <a:pt x="31" y="177"/>
                      <a:pt x="31" y="177"/>
                    </a:cubicBezTo>
                    <a:cubicBezTo>
                      <a:pt x="33" y="180"/>
                      <a:pt x="33" y="183"/>
                      <a:pt x="34" y="187"/>
                    </a:cubicBezTo>
                    <a:cubicBezTo>
                      <a:pt x="34" y="190"/>
                      <a:pt x="36" y="193"/>
                      <a:pt x="36" y="195"/>
                    </a:cubicBezTo>
                    <a:cubicBezTo>
                      <a:pt x="37" y="196"/>
                      <a:pt x="37" y="197"/>
                      <a:pt x="37" y="198"/>
                    </a:cubicBezTo>
                    <a:cubicBezTo>
                      <a:pt x="37" y="199"/>
                      <a:pt x="36" y="200"/>
                      <a:pt x="36" y="202"/>
                    </a:cubicBezTo>
                    <a:cubicBezTo>
                      <a:pt x="35" y="204"/>
                      <a:pt x="39" y="209"/>
                      <a:pt x="40" y="210"/>
                    </a:cubicBezTo>
                    <a:cubicBezTo>
                      <a:pt x="41" y="211"/>
                      <a:pt x="42" y="212"/>
                      <a:pt x="43" y="212"/>
                    </a:cubicBezTo>
                    <a:cubicBezTo>
                      <a:pt x="43" y="213"/>
                      <a:pt x="44" y="213"/>
                      <a:pt x="44" y="213"/>
                    </a:cubicBezTo>
                    <a:cubicBezTo>
                      <a:pt x="45" y="214"/>
                      <a:pt x="46" y="216"/>
                      <a:pt x="47" y="216"/>
                    </a:cubicBezTo>
                    <a:cubicBezTo>
                      <a:pt x="49" y="217"/>
                      <a:pt x="51" y="217"/>
                      <a:pt x="53" y="218"/>
                    </a:cubicBezTo>
                    <a:cubicBezTo>
                      <a:pt x="54" y="219"/>
                      <a:pt x="54" y="220"/>
                      <a:pt x="54" y="221"/>
                    </a:cubicBezTo>
                    <a:cubicBezTo>
                      <a:pt x="55" y="222"/>
                      <a:pt x="56" y="223"/>
                      <a:pt x="56" y="224"/>
                    </a:cubicBezTo>
                    <a:cubicBezTo>
                      <a:pt x="58" y="225"/>
                      <a:pt x="59" y="226"/>
                      <a:pt x="60" y="227"/>
                    </a:cubicBezTo>
                    <a:cubicBezTo>
                      <a:pt x="61" y="228"/>
                      <a:pt x="61" y="228"/>
                      <a:pt x="61" y="230"/>
                    </a:cubicBezTo>
                    <a:cubicBezTo>
                      <a:pt x="62" y="231"/>
                      <a:pt x="62" y="232"/>
                      <a:pt x="62" y="232"/>
                    </a:cubicBezTo>
                    <a:cubicBezTo>
                      <a:pt x="62" y="233"/>
                      <a:pt x="61" y="234"/>
                      <a:pt x="62" y="235"/>
                    </a:cubicBezTo>
                    <a:cubicBezTo>
                      <a:pt x="62" y="236"/>
                      <a:pt x="63" y="237"/>
                      <a:pt x="64" y="238"/>
                    </a:cubicBezTo>
                    <a:cubicBezTo>
                      <a:pt x="64" y="238"/>
                      <a:pt x="64" y="239"/>
                      <a:pt x="64" y="239"/>
                    </a:cubicBezTo>
                    <a:cubicBezTo>
                      <a:pt x="65" y="240"/>
                      <a:pt x="65" y="241"/>
                      <a:pt x="66" y="242"/>
                    </a:cubicBezTo>
                    <a:cubicBezTo>
                      <a:pt x="67" y="242"/>
                      <a:pt x="67" y="243"/>
                      <a:pt x="68" y="244"/>
                    </a:cubicBezTo>
                    <a:cubicBezTo>
                      <a:pt x="69" y="244"/>
                      <a:pt x="69" y="242"/>
                      <a:pt x="71" y="242"/>
                    </a:cubicBezTo>
                    <a:cubicBezTo>
                      <a:pt x="72" y="244"/>
                      <a:pt x="73" y="246"/>
                      <a:pt x="75" y="247"/>
                    </a:cubicBezTo>
                    <a:cubicBezTo>
                      <a:pt x="75" y="247"/>
                      <a:pt x="76" y="248"/>
                      <a:pt x="76" y="248"/>
                    </a:cubicBezTo>
                    <a:cubicBezTo>
                      <a:pt x="74" y="253"/>
                      <a:pt x="72" y="259"/>
                      <a:pt x="77" y="265"/>
                    </a:cubicBezTo>
                    <a:cubicBezTo>
                      <a:pt x="77" y="266"/>
                      <a:pt x="76" y="268"/>
                      <a:pt x="77" y="269"/>
                    </a:cubicBezTo>
                    <a:cubicBezTo>
                      <a:pt x="77" y="271"/>
                      <a:pt x="80" y="272"/>
                      <a:pt x="82" y="274"/>
                    </a:cubicBezTo>
                    <a:cubicBezTo>
                      <a:pt x="84" y="275"/>
                      <a:pt x="86" y="276"/>
                      <a:pt x="87" y="278"/>
                    </a:cubicBezTo>
                    <a:cubicBezTo>
                      <a:pt x="88" y="279"/>
                      <a:pt x="89" y="281"/>
                      <a:pt x="89" y="282"/>
                    </a:cubicBezTo>
                    <a:cubicBezTo>
                      <a:pt x="90" y="282"/>
                      <a:pt x="91" y="283"/>
                      <a:pt x="91" y="283"/>
                    </a:cubicBezTo>
                    <a:cubicBezTo>
                      <a:pt x="92" y="284"/>
                      <a:pt x="93" y="284"/>
                      <a:pt x="93" y="285"/>
                    </a:cubicBezTo>
                    <a:cubicBezTo>
                      <a:pt x="94" y="286"/>
                      <a:pt x="95" y="287"/>
                      <a:pt x="95" y="288"/>
                    </a:cubicBezTo>
                    <a:cubicBezTo>
                      <a:pt x="99" y="290"/>
                      <a:pt x="104" y="290"/>
                      <a:pt x="107" y="292"/>
                    </a:cubicBezTo>
                    <a:cubicBezTo>
                      <a:pt x="109" y="294"/>
                      <a:pt x="109" y="295"/>
                      <a:pt x="110" y="298"/>
                    </a:cubicBezTo>
                    <a:cubicBezTo>
                      <a:pt x="111" y="299"/>
                      <a:pt x="111" y="300"/>
                      <a:pt x="112" y="302"/>
                    </a:cubicBezTo>
                    <a:cubicBezTo>
                      <a:pt x="113" y="306"/>
                      <a:pt x="114" y="311"/>
                      <a:pt x="116" y="315"/>
                    </a:cubicBezTo>
                    <a:cubicBezTo>
                      <a:pt x="116" y="317"/>
                      <a:pt x="117" y="318"/>
                      <a:pt x="118" y="320"/>
                    </a:cubicBezTo>
                    <a:cubicBezTo>
                      <a:pt x="118" y="321"/>
                      <a:pt x="118" y="321"/>
                      <a:pt x="118" y="322"/>
                    </a:cubicBezTo>
                    <a:cubicBezTo>
                      <a:pt x="119" y="324"/>
                      <a:pt x="120" y="325"/>
                      <a:pt x="121" y="326"/>
                    </a:cubicBezTo>
                    <a:cubicBezTo>
                      <a:pt x="121" y="327"/>
                      <a:pt x="121" y="329"/>
                      <a:pt x="121" y="329"/>
                    </a:cubicBezTo>
                    <a:cubicBezTo>
                      <a:pt x="121" y="330"/>
                      <a:pt x="122" y="331"/>
                      <a:pt x="122" y="332"/>
                    </a:cubicBezTo>
                    <a:cubicBezTo>
                      <a:pt x="122" y="333"/>
                      <a:pt x="122" y="335"/>
                      <a:pt x="122" y="336"/>
                    </a:cubicBezTo>
                    <a:cubicBezTo>
                      <a:pt x="122" y="337"/>
                      <a:pt x="123" y="338"/>
                      <a:pt x="123" y="339"/>
                    </a:cubicBezTo>
                    <a:cubicBezTo>
                      <a:pt x="124" y="340"/>
                      <a:pt x="124" y="341"/>
                      <a:pt x="124" y="341"/>
                    </a:cubicBezTo>
                    <a:cubicBezTo>
                      <a:pt x="125" y="342"/>
                      <a:pt x="126" y="344"/>
                      <a:pt x="127" y="345"/>
                    </a:cubicBezTo>
                    <a:cubicBezTo>
                      <a:pt x="127" y="345"/>
                      <a:pt x="127" y="346"/>
                      <a:pt x="127" y="347"/>
                    </a:cubicBezTo>
                    <a:cubicBezTo>
                      <a:pt x="127" y="347"/>
                      <a:pt x="128" y="348"/>
                      <a:pt x="128" y="349"/>
                    </a:cubicBezTo>
                    <a:cubicBezTo>
                      <a:pt x="128" y="350"/>
                      <a:pt x="128" y="351"/>
                      <a:pt x="128" y="352"/>
                    </a:cubicBezTo>
                    <a:cubicBezTo>
                      <a:pt x="129" y="353"/>
                      <a:pt x="129" y="355"/>
                      <a:pt x="129" y="356"/>
                    </a:cubicBezTo>
                    <a:cubicBezTo>
                      <a:pt x="130" y="357"/>
                      <a:pt x="131" y="359"/>
                      <a:pt x="132" y="360"/>
                    </a:cubicBezTo>
                    <a:cubicBezTo>
                      <a:pt x="132" y="361"/>
                      <a:pt x="132" y="362"/>
                      <a:pt x="132" y="363"/>
                    </a:cubicBezTo>
                    <a:cubicBezTo>
                      <a:pt x="133" y="364"/>
                      <a:pt x="134" y="364"/>
                      <a:pt x="135" y="365"/>
                    </a:cubicBezTo>
                    <a:cubicBezTo>
                      <a:pt x="135" y="366"/>
                      <a:pt x="135" y="367"/>
                      <a:pt x="135" y="368"/>
                    </a:cubicBezTo>
                    <a:cubicBezTo>
                      <a:pt x="135" y="371"/>
                      <a:pt x="137" y="372"/>
                      <a:pt x="138" y="374"/>
                    </a:cubicBezTo>
                    <a:cubicBezTo>
                      <a:pt x="139" y="376"/>
                      <a:pt x="140" y="377"/>
                      <a:pt x="141" y="378"/>
                    </a:cubicBezTo>
                    <a:cubicBezTo>
                      <a:pt x="141" y="378"/>
                      <a:pt x="142" y="379"/>
                      <a:pt x="142" y="379"/>
                    </a:cubicBezTo>
                    <a:cubicBezTo>
                      <a:pt x="142" y="379"/>
                      <a:pt x="142" y="379"/>
                      <a:pt x="143" y="380"/>
                    </a:cubicBezTo>
                    <a:cubicBezTo>
                      <a:pt x="143" y="380"/>
                      <a:pt x="144" y="380"/>
                      <a:pt x="145" y="381"/>
                    </a:cubicBezTo>
                    <a:cubicBezTo>
                      <a:pt x="146" y="381"/>
                      <a:pt x="147" y="381"/>
                      <a:pt x="147" y="382"/>
                    </a:cubicBezTo>
                    <a:cubicBezTo>
                      <a:pt x="148" y="382"/>
                      <a:pt x="148" y="382"/>
                      <a:pt x="148" y="382"/>
                    </a:cubicBezTo>
                    <a:cubicBezTo>
                      <a:pt x="150" y="383"/>
                      <a:pt x="151" y="383"/>
                      <a:pt x="152" y="384"/>
                    </a:cubicBezTo>
                    <a:cubicBezTo>
                      <a:pt x="154" y="384"/>
                      <a:pt x="154" y="384"/>
                      <a:pt x="156" y="384"/>
                    </a:cubicBezTo>
                    <a:cubicBezTo>
                      <a:pt x="157" y="384"/>
                      <a:pt x="158" y="384"/>
                      <a:pt x="158" y="384"/>
                    </a:cubicBezTo>
                    <a:cubicBezTo>
                      <a:pt x="159" y="383"/>
                      <a:pt x="160" y="382"/>
                      <a:pt x="159" y="381"/>
                    </a:cubicBezTo>
                    <a:cubicBezTo>
                      <a:pt x="156" y="379"/>
                      <a:pt x="153" y="379"/>
                      <a:pt x="152" y="376"/>
                    </a:cubicBezTo>
                    <a:cubicBezTo>
                      <a:pt x="151" y="375"/>
                      <a:pt x="151" y="374"/>
                      <a:pt x="150" y="371"/>
                    </a:cubicBezTo>
                    <a:cubicBezTo>
                      <a:pt x="150" y="371"/>
                      <a:pt x="149" y="370"/>
                      <a:pt x="149" y="369"/>
                    </a:cubicBezTo>
                    <a:cubicBezTo>
                      <a:pt x="149" y="368"/>
                      <a:pt x="149" y="368"/>
                      <a:pt x="149" y="367"/>
                    </a:cubicBezTo>
                    <a:cubicBezTo>
                      <a:pt x="149" y="367"/>
                      <a:pt x="148" y="366"/>
                      <a:pt x="148" y="366"/>
                    </a:cubicBezTo>
                    <a:cubicBezTo>
                      <a:pt x="148" y="364"/>
                      <a:pt x="150" y="363"/>
                      <a:pt x="149" y="362"/>
                    </a:cubicBezTo>
                    <a:cubicBezTo>
                      <a:pt x="149" y="361"/>
                      <a:pt x="148" y="361"/>
                      <a:pt x="148" y="361"/>
                    </a:cubicBezTo>
                    <a:cubicBezTo>
                      <a:pt x="148" y="361"/>
                      <a:pt x="147" y="360"/>
                      <a:pt x="147" y="360"/>
                    </a:cubicBezTo>
                    <a:cubicBezTo>
                      <a:pt x="146" y="359"/>
                      <a:pt x="145" y="359"/>
                      <a:pt x="145" y="358"/>
                    </a:cubicBezTo>
                    <a:cubicBezTo>
                      <a:pt x="145" y="355"/>
                      <a:pt x="146" y="352"/>
                      <a:pt x="146" y="348"/>
                    </a:cubicBezTo>
                    <a:cubicBezTo>
                      <a:pt x="145" y="347"/>
                      <a:pt x="143" y="347"/>
                      <a:pt x="143" y="345"/>
                    </a:cubicBezTo>
                    <a:cubicBezTo>
                      <a:pt x="143" y="345"/>
                      <a:pt x="145" y="345"/>
                      <a:pt x="145" y="344"/>
                    </a:cubicBezTo>
                    <a:cubicBezTo>
                      <a:pt x="146" y="343"/>
                      <a:pt x="145" y="341"/>
                      <a:pt x="145" y="340"/>
                    </a:cubicBezTo>
                    <a:cubicBezTo>
                      <a:pt x="145" y="339"/>
                      <a:pt x="146" y="338"/>
                      <a:pt x="146" y="337"/>
                    </a:cubicBezTo>
                    <a:cubicBezTo>
                      <a:pt x="147" y="337"/>
                      <a:pt x="149" y="336"/>
                      <a:pt x="150" y="336"/>
                    </a:cubicBezTo>
                    <a:cubicBezTo>
                      <a:pt x="150" y="334"/>
                      <a:pt x="151" y="332"/>
                      <a:pt x="150" y="330"/>
                    </a:cubicBezTo>
                    <a:cubicBezTo>
                      <a:pt x="149" y="328"/>
                      <a:pt x="148" y="328"/>
                      <a:pt x="147" y="326"/>
                    </a:cubicBezTo>
                    <a:cubicBezTo>
                      <a:pt x="149" y="326"/>
                      <a:pt x="152" y="325"/>
                      <a:pt x="152" y="324"/>
                    </a:cubicBezTo>
                    <a:cubicBezTo>
                      <a:pt x="153" y="324"/>
                      <a:pt x="152" y="323"/>
                      <a:pt x="152" y="323"/>
                    </a:cubicBezTo>
                    <a:cubicBezTo>
                      <a:pt x="153" y="321"/>
                      <a:pt x="153" y="319"/>
                      <a:pt x="154" y="318"/>
                    </a:cubicBezTo>
                    <a:cubicBezTo>
                      <a:pt x="154" y="317"/>
                      <a:pt x="155" y="316"/>
                      <a:pt x="155" y="316"/>
                    </a:cubicBezTo>
                    <a:cubicBezTo>
                      <a:pt x="155" y="314"/>
                      <a:pt x="154" y="311"/>
                      <a:pt x="155" y="310"/>
                    </a:cubicBezTo>
                    <a:cubicBezTo>
                      <a:pt x="155" y="309"/>
                      <a:pt x="155" y="309"/>
                      <a:pt x="155" y="309"/>
                    </a:cubicBezTo>
                    <a:cubicBezTo>
                      <a:pt x="155" y="308"/>
                      <a:pt x="155" y="307"/>
                      <a:pt x="155" y="307"/>
                    </a:cubicBezTo>
                    <a:cubicBezTo>
                      <a:pt x="155" y="305"/>
                      <a:pt x="154" y="304"/>
                      <a:pt x="153" y="303"/>
                    </a:cubicBezTo>
                    <a:cubicBezTo>
                      <a:pt x="153" y="302"/>
                      <a:pt x="153" y="300"/>
                      <a:pt x="154" y="299"/>
                    </a:cubicBezTo>
                    <a:cubicBezTo>
                      <a:pt x="154" y="298"/>
                      <a:pt x="155" y="298"/>
                      <a:pt x="155" y="298"/>
                    </a:cubicBezTo>
                    <a:cubicBezTo>
                      <a:pt x="155" y="298"/>
                      <a:pt x="155" y="297"/>
                      <a:pt x="155" y="297"/>
                    </a:cubicBezTo>
                    <a:cubicBezTo>
                      <a:pt x="156" y="297"/>
                      <a:pt x="156" y="297"/>
                      <a:pt x="156" y="296"/>
                    </a:cubicBezTo>
                    <a:cubicBezTo>
                      <a:pt x="157" y="296"/>
                      <a:pt x="157" y="295"/>
                      <a:pt x="157" y="295"/>
                    </a:cubicBezTo>
                    <a:cubicBezTo>
                      <a:pt x="157" y="295"/>
                      <a:pt x="158" y="295"/>
                      <a:pt x="158" y="295"/>
                    </a:cubicBezTo>
                    <a:cubicBezTo>
                      <a:pt x="159" y="294"/>
                      <a:pt x="159" y="294"/>
                      <a:pt x="159" y="293"/>
                    </a:cubicBezTo>
                    <a:cubicBezTo>
                      <a:pt x="160" y="293"/>
                      <a:pt x="161" y="292"/>
                      <a:pt x="161" y="292"/>
                    </a:cubicBezTo>
                    <a:cubicBezTo>
                      <a:pt x="161" y="291"/>
                      <a:pt x="162" y="290"/>
                      <a:pt x="162" y="289"/>
                    </a:cubicBezTo>
                    <a:cubicBezTo>
                      <a:pt x="162" y="288"/>
                      <a:pt x="162" y="286"/>
                      <a:pt x="162" y="285"/>
                    </a:cubicBezTo>
                    <a:cubicBezTo>
                      <a:pt x="162" y="282"/>
                      <a:pt x="163" y="281"/>
                      <a:pt x="162" y="279"/>
                    </a:cubicBezTo>
                    <a:cubicBezTo>
                      <a:pt x="162" y="276"/>
                      <a:pt x="162" y="275"/>
                      <a:pt x="161" y="272"/>
                    </a:cubicBezTo>
                    <a:cubicBezTo>
                      <a:pt x="161" y="271"/>
                      <a:pt x="159" y="269"/>
                      <a:pt x="159" y="267"/>
                    </a:cubicBezTo>
                    <a:cubicBezTo>
                      <a:pt x="159" y="266"/>
                      <a:pt x="160" y="265"/>
                      <a:pt x="160" y="264"/>
                    </a:cubicBezTo>
                    <a:cubicBezTo>
                      <a:pt x="161" y="262"/>
                      <a:pt x="162" y="259"/>
                      <a:pt x="162" y="257"/>
                    </a:cubicBezTo>
                    <a:cubicBezTo>
                      <a:pt x="162" y="256"/>
                      <a:pt x="163" y="254"/>
                      <a:pt x="163" y="253"/>
                    </a:cubicBezTo>
                    <a:cubicBezTo>
                      <a:pt x="163" y="251"/>
                      <a:pt x="161" y="248"/>
                      <a:pt x="161" y="247"/>
                    </a:cubicBezTo>
                    <a:cubicBezTo>
                      <a:pt x="160" y="247"/>
                      <a:pt x="160" y="247"/>
                      <a:pt x="160" y="247"/>
                    </a:cubicBezTo>
                    <a:cubicBezTo>
                      <a:pt x="159" y="246"/>
                      <a:pt x="156" y="244"/>
                      <a:pt x="155" y="244"/>
                    </a:cubicBezTo>
                    <a:cubicBezTo>
                      <a:pt x="154" y="244"/>
                      <a:pt x="154" y="244"/>
                      <a:pt x="154" y="244"/>
                    </a:cubicBezTo>
                    <a:cubicBezTo>
                      <a:pt x="153" y="243"/>
                      <a:pt x="153" y="243"/>
                      <a:pt x="152" y="242"/>
                    </a:cubicBezTo>
                    <a:cubicBezTo>
                      <a:pt x="151" y="242"/>
                      <a:pt x="150" y="242"/>
                      <a:pt x="150" y="242"/>
                    </a:cubicBezTo>
                    <a:cubicBezTo>
                      <a:pt x="149" y="242"/>
                      <a:pt x="149" y="242"/>
                      <a:pt x="149" y="242"/>
                    </a:cubicBezTo>
                    <a:cubicBezTo>
                      <a:pt x="148" y="242"/>
                      <a:pt x="148" y="242"/>
                      <a:pt x="147" y="242"/>
                    </a:cubicBezTo>
                    <a:cubicBezTo>
                      <a:pt x="145" y="242"/>
                      <a:pt x="145" y="242"/>
                      <a:pt x="143" y="243"/>
                    </a:cubicBezTo>
                    <a:cubicBezTo>
                      <a:pt x="142" y="243"/>
                      <a:pt x="140" y="242"/>
                      <a:pt x="139" y="242"/>
                    </a:cubicBezTo>
                    <a:cubicBezTo>
                      <a:pt x="139" y="242"/>
                      <a:pt x="139" y="242"/>
                      <a:pt x="138" y="242"/>
                    </a:cubicBezTo>
                    <a:cubicBezTo>
                      <a:pt x="137" y="241"/>
                      <a:pt x="136" y="240"/>
                      <a:pt x="135" y="240"/>
                    </a:cubicBezTo>
                    <a:cubicBezTo>
                      <a:pt x="135" y="240"/>
                      <a:pt x="134" y="240"/>
                      <a:pt x="134" y="240"/>
                    </a:cubicBezTo>
                    <a:cubicBezTo>
                      <a:pt x="133" y="240"/>
                      <a:pt x="132" y="240"/>
                      <a:pt x="131" y="240"/>
                    </a:cubicBezTo>
                    <a:cubicBezTo>
                      <a:pt x="129" y="240"/>
                      <a:pt x="128" y="238"/>
                      <a:pt x="127" y="235"/>
                    </a:cubicBezTo>
                    <a:cubicBezTo>
                      <a:pt x="127" y="234"/>
                      <a:pt x="126" y="233"/>
                      <a:pt x="126" y="232"/>
                    </a:cubicBezTo>
                    <a:cubicBezTo>
                      <a:pt x="125" y="231"/>
                      <a:pt x="123" y="231"/>
                      <a:pt x="122" y="230"/>
                    </a:cubicBezTo>
                    <a:cubicBezTo>
                      <a:pt x="121" y="229"/>
                      <a:pt x="120" y="228"/>
                      <a:pt x="118" y="228"/>
                    </a:cubicBezTo>
                    <a:cubicBezTo>
                      <a:pt x="116" y="228"/>
                      <a:pt x="115" y="229"/>
                      <a:pt x="113" y="229"/>
                    </a:cubicBezTo>
                    <a:cubicBezTo>
                      <a:pt x="111" y="229"/>
                      <a:pt x="109" y="228"/>
                      <a:pt x="108" y="227"/>
                    </a:cubicBezTo>
                    <a:cubicBezTo>
                      <a:pt x="106" y="227"/>
                      <a:pt x="104" y="226"/>
                      <a:pt x="103" y="225"/>
                    </a:cubicBezTo>
                    <a:cubicBezTo>
                      <a:pt x="102" y="223"/>
                      <a:pt x="102" y="220"/>
                      <a:pt x="99" y="221"/>
                    </a:cubicBezTo>
                    <a:cubicBezTo>
                      <a:pt x="98" y="221"/>
                      <a:pt x="95" y="224"/>
                      <a:pt x="93" y="225"/>
                    </a:cubicBezTo>
                    <a:cubicBezTo>
                      <a:pt x="92" y="225"/>
                      <a:pt x="91" y="225"/>
                      <a:pt x="89" y="226"/>
                    </a:cubicBezTo>
                    <a:cubicBezTo>
                      <a:pt x="89" y="225"/>
                      <a:pt x="89" y="226"/>
                      <a:pt x="88" y="225"/>
                    </a:cubicBezTo>
                    <a:cubicBezTo>
                      <a:pt x="88" y="225"/>
                      <a:pt x="87" y="225"/>
                      <a:pt x="87" y="224"/>
                    </a:cubicBezTo>
                    <a:cubicBezTo>
                      <a:pt x="87" y="224"/>
                      <a:pt x="86" y="224"/>
                      <a:pt x="86" y="224"/>
                    </a:cubicBezTo>
                    <a:cubicBezTo>
                      <a:pt x="85" y="224"/>
                      <a:pt x="84" y="224"/>
                      <a:pt x="83" y="223"/>
                    </a:cubicBezTo>
                    <a:cubicBezTo>
                      <a:pt x="80" y="223"/>
                      <a:pt x="80" y="225"/>
                      <a:pt x="78" y="227"/>
                    </a:cubicBezTo>
                    <a:cubicBezTo>
                      <a:pt x="78" y="228"/>
                      <a:pt x="77" y="228"/>
                      <a:pt x="76" y="228"/>
                    </a:cubicBezTo>
                    <a:cubicBezTo>
                      <a:pt x="76" y="229"/>
                      <a:pt x="75" y="229"/>
                      <a:pt x="75" y="230"/>
                    </a:cubicBezTo>
                    <a:cubicBezTo>
                      <a:pt x="74" y="231"/>
                      <a:pt x="75" y="233"/>
                      <a:pt x="74" y="235"/>
                    </a:cubicBezTo>
                    <a:cubicBezTo>
                      <a:pt x="75" y="237"/>
                      <a:pt x="74" y="239"/>
                      <a:pt x="74" y="241"/>
                    </a:cubicBezTo>
                    <a:cubicBezTo>
                      <a:pt x="74" y="241"/>
                      <a:pt x="74" y="241"/>
                      <a:pt x="74" y="241"/>
                    </a:cubicBezTo>
                    <a:cubicBezTo>
                      <a:pt x="74" y="242"/>
                      <a:pt x="74" y="242"/>
                      <a:pt x="74" y="243"/>
                    </a:cubicBezTo>
                    <a:cubicBezTo>
                      <a:pt x="74" y="243"/>
                      <a:pt x="74" y="243"/>
                      <a:pt x="74" y="243"/>
                    </a:cubicBezTo>
                    <a:cubicBezTo>
                      <a:pt x="73" y="242"/>
                      <a:pt x="74" y="241"/>
                      <a:pt x="73" y="241"/>
                    </a:cubicBezTo>
                    <a:cubicBezTo>
                      <a:pt x="73" y="240"/>
                      <a:pt x="73" y="240"/>
                      <a:pt x="72" y="239"/>
                    </a:cubicBezTo>
                    <a:cubicBezTo>
                      <a:pt x="71" y="239"/>
                      <a:pt x="69" y="240"/>
                      <a:pt x="68" y="239"/>
                    </a:cubicBezTo>
                    <a:cubicBezTo>
                      <a:pt x="67" y="238"/>
                      <a:pt x="65" y="235"/>
                      <a:pt x="66" y="232"/>
                    </a:cubicBezTo>
                    <a:cubicBezTo>
                      <a:pt x="66" y="229"/>
                      <a:pt x="68" y="227"/>
                      <a:pt x="68" y="225"/>
                    </a:cubicBezTo>
                    <a:cubicBezTo>
                      <a:pt x="68" y="224"/>
                      <a:pt x="67" y="221"/>
                      <a:pt x="66" y="221"/>
                    </a:cubicBezTo>
                    <a:cubicBezTo>
                      <a:pt x="65" y="220"/>
                      <a:pt x="62" y="221"/>
                      <a:pt x="62" y="218"/>
                    </a:cubicBezTo>
                    <a:cubicBezTo>
                      <a:pt x="62" y="217"/>
                      <a:pt x="63" y="215"/>
                      <a:pt x="64" y="214"/>
                    </a:cubicBezTo>
                    <a:cubicBezTo>
                      <a:pt x="64" y="213"/>
                      <a:pt x="64" y="212"/>
                      <a:pt x="65" y="211"/>
                    </a:cubicBezTo>
                    <a:cubicBezTo>
                      <a:pt x="65" y="210"/>
                      <a:pt x="67" y="208"/>
                      <a:pt x="66" y="207"/>
                    </a:cubicBezTo>
                    <a:cubicBezTo>
                      <a:pt x="64" y="206"/>
                      <a:pt x="62" y="206"/>
                      <a:pt x="61" y="207"/>
                    </a:cubicBezTo>
                    <a:cubicBezTo>
                      <a:pt x="60" y="208"/>
                      <a:pt x="60" y="209"/>
                      <a:pt x="60" y="209"/>
                    </a:cubicBezTo>
                    <a:cubicBezTo>
                      <a:pt x="59" y="210"/>
                      <a:pt x="59" y="210"/>
                      <a:pt x="58" y="211"/>
                    </a:cubicBezTo>
                    <a:cubicBezTo>
                      <a:pt x="57" y="211"/>
                      <a:pt x="56" y="210"/>
                      <a:pt x="55" y="210"/>
                    </a:cubicBezTo>
                    <a:cubicBezTo>
                      <a:pt x="54" y="210"/>
                      <a:pt x="54" y="211"/>
                      <a:pt x="53" y="211"/>
                    </a:cubicBezTo>
                    <a:cubicBezTo>
                      <a:pt x="51" y="210"/>
                      <a:pt x="51" y="207"/>
                      <a:pt x="51" y="205"/>
                    </a:cubicBezTo>
                    <a:cubicBezTo>
                      <a:pt x="50" y="204"/>
                      <a:pt x="50" y="203"/>
                      <a:pt x="50" y="201"/>
                    </a:cubicBezTo>
                    <a:cubicBezTo>
                      <a:pt x="50" y="201"/>
                      <a:pt x="50" y="200"/>
                      <a:pt x="50" y="199"/>
                    </a:cubicBezTo>
                    <a:cubicBezTo>
                      <a:pt x="51" y="195"/>
                      <a:pt x="52" y="194"/>
                      <a:pt x="53" y="192"/>
                    </a:cubicBezTo>
                    <a:cubicBezTo>
                      <a:pt x="53" y="191"/>
                      <a:pt x="53" y="190"/>
                      <a:pt x="54" y="188"/>
                    </a:cubicBezTo>
                    <a:cubicBezTo>
                      <a:pt x="54" y="187"/>
                      <a:pt x="57" y="186"/>
                      <a:pt x="58" y="186"/>
                    </a:cubicBezTo>
                    <a:cubicBezTo>
                      <a:pt x="60" y="185"/>
                      <a:pt x="62" y="185"/>
                      <a:pt x="63" y="185"/>
                    </a:cubicBezTo>
                    <a:cubicBezTo>
                      <a:pt x="64" y="185"/>
                      <a:pt x="64" y="186"/>
                      <a:pt x="64" y="187"/>
                    </a:cubicBezTo>
                    <a:cubicBezTo>
                      <a:pt x="65" y="187"/>
                      <a:pt x="66" y="188"/>
                      <a:pt x="67" y="188"/>
                    </a:cubicBezTo>
                    <a:cubicBezTo>
                      <a:pt x="69" y="188"/>
                      <a:pt x="70" y="186"/>
                      <a:pt x="71" y="186"/>
                    </a:cubicBezTo>
                    <a:cubicBezTo>
                      <a:pt x="73" y="186"/>
                      <a:pt x="75" y="188"/>
                      <a:pt x="75" y="188"/>
                    </a:cubicBezTo>
                    <a:cubicBezTo>
                      <a:pt x="76" y="189"/>
                      <a:pt x="76" y="190"/>
                      <a:pt x="77" y="191"/>
                    </a:cubicBezTo>
                    <a:cubicBezTo>
                      <a:pt x="77" y="193"/>
                      <a:pt x="77" y="194"/>
                      <a:pt x="77" y="195"/>
                    </a:cubicBezTo>
                    <a:cubicBezTo>
                      <a:pt x="77" y="196"/>
                      <a:pt x="78" y="197"/>
                      <a:pt x="78" y="198"/>
                    </a:cubicBezTo>
                    <a:cubicBezTo>
                      <a:pt x="78" y="199"/>
                      <a:pt x="78" y="199"/>
                      <a:pt x="78" y="200"/>
                    </a:cubicBezTo>
                    <a:cubicBezTo>
                      <a:pt x="78" y="200"/>
                      <a:pt x="78" y="201"/>
                      <a:pt x="79" y="201"/>
                    </a:cubicBezTo>
                    <a:cubicBezTo>
                      <a:pt x="80" y="201"/>
                      <a:pt x="80" y="200"/>
                      <a:pt x="80" y="200"/>
                    </a:cubicBezTo>
                    <a:cubicBezTo>
                      <a:pt x="81" y="200"/>
                      <a:pt x="80" y="199"/>
                      <a:pt x="80" y="199"/>
                    </a:cubicBezTo>
                    <a:cubicBezTo>
                      <a:pt x="80" y="199"/>
                      <a:pt x="81" y="196"/>
                      <a:pt x="81" y="194"/>
                    </a:cubicBezTo>
                    <a:cubicBezTo>
                      <a:pt x="81" y="194"/>
                      <a:pt x="81" y="193"/>
                      <a:pt x="81" y="193"/>
                    </a:cubicBezTo>
                    <a:cubicBezTo>
                      <a:pt x="81" y="192"/>
                      <a:pt x="81" y="191"/>
                      <a:pt x="81" y="190"/>
                    </a:cubicBezTo>
                    <a:cubicBezTo>
                      <a:pt x="82" y="187"/>
                      <a:pt x="83" y="185"/>
                      <a:pt x="85" y="184"/>
                    </a:cubicBezTo>
                    <a:cubicBezTo>
                      <a:pt x="85" y="184"/>
                      <a:pt x="85" y="185"/>
                      <a:pt x="86" y="184"/>
                    </a:cubicBezTo>
                    <a:cubicBezTo>
                      <a:pt x="87" y="184"/>
                      <a:pt x="88" y="183"/>
                      <a:pt x="89" y="183"/>
                    </a:cubicBezTo>
                    <a:cubicBezTo>
                      <a:pt x="89" y="182"/>
                      <a:pt x="89" y="183"/>
                      <a:pt x="89" y="182"/>
                    </a:cubicBezTo>
                    <a:cubicBezTo>
                      <a:pt x="91" y="182"/>
                      <a:pt x="93" y="180"/>
                      <a:pt x="94" y="178"/>
                    </a:cubicBezTo>
                    <a:cubicBezTo>
                      <a:pt x="95" y="177"/>
                      <a:pt x="94" y="175"/>
                      <a:pt x="95" y="174"/>
                    </a:cubicBezTo>
                    <a:cubicBezTo>
                      <a:pt x="95" y="173"/>
                      <a:pt x="97" y="174"/>
                      <a:pt x="97" y="172"/>
                    </a:cubicBezTo>
                    <a:cubicBezTo>
                      <a:pt x="97" y="172"/>
                      <a:pt x="97" y="171"/>
                      <a:pt x="98" y="170"/>
                    </a:cubicBezTo>
                    <a:cubicBezTo>
                      <a:pt x="102" y="167"/>
                      <a:pt x="107" y="162"/>
                      <a:pt x="112" y="161"/>
                    </a:cubicBezTo>
                    <a:cubicBezTo>
                      <a:pt x="112" y="161"/>
                      <a:pt x="113" y="161"/>
                      <a:pt x="114" y="161"/>
                    </a:cubicBezTo>
                    <a:cubicBezTo>
                      <a:pt x="115" y="161"/>
                      <a:pt x="115" y="161"/>
                      <a:pt x="116" y="161"/>
                    </a:cubicBezTo>
                    <a:cubicBezTo>
                      <a:pt x="117" y="161"/>
                      <a:pt x="117" y="162"/>
                      <a:pt x="118" y="162"/>
                    </a:cubicBezTo>
                    <a:cubicBezTo>
                      <a:pt x="119" y="162"/>
                      <a:pt x="121" y="162"/>
                      <a:pt x="122" y="162"/>
                    </a:cubicBezTo>
                    <a:cubicBezTo>
                      <a:pt x="122" y="162"/>
                      <a:pt x="123" y="162"/>
                      <a:pt x="123" y="161"/>
                    </a:cubicBezTo>
                    <a:cubicBezTo>
                      <a:pt x="123" y="161"/>
                      <a:pt x="123" y="161"/>
                      <a:pt x="124" y="161"/>
                    </a:cubicBezTo>
                    <a:cubicBezTo>
                      <a:pt x="124" y="161"/>
                      <a:pt x="124" y="161"/>
                      <a:pt x="124" y="161"/>
                    </a:cubicBezTo>
                    <a:cubicBezTo>
                      <a:pt x="127" y="160"/>
                      <a:pt x="130" y="160"/>
                      <a:pt x="131" y="157"/>
                    </a:cubicBezTo>
                    <a:cubicBezTo>
                      <a:pt x="131" y="156"/>
                      <a:pt x="130" y="156"/>
                      <a:pt x="130" y="156"/>
                    </a:cubicBezTo>
                    <a:cubicBezTo>
                      <a:pt x="128" y="154"/>
                      <a:pt x="126" y="157"/>
                      <a:pt x="125" y="156"/>
                    </a:cubicBezTo>
                    <a:cubicBezTo>
                      <a:pt x="122" y="154"/>
                      <a:pt x="126" y="150"/>
                      <a:pt x="124" y="147"/>
                    </a:cubicBezTo>
                    <a:cubicBezTo>
                      <a:pt x="123" y="146"/>
                      <a:pt x="121" y="148"/>
                      <a:pt x="120" y="148"/>
                    </a:cubicBezTo>
                    <a:cubicBezTo>
                      <a:pt x="118" y="149"/>
                      <a:pt x="116" y="150"/>
                      <a:pt x="116" y="148"/>
                    </a:cubicBezTo>
                    <a:cubicBezTo>
                      <a:pt x="117" y="146"/>
                      <a:pt x="118" y="146"/>
                      <a:pt x="119" y="146"/>
                    </a:cubicBezTo>
                    <a:cubicBezTo>
                      <a:pt x="120" y="145"/>
                      <a:pt x="122" y="144"/>
                      <a:pt x="123" y="144"/>
                    </a:cubicBezTo>
                    <a:cubicBezTo>
                      <a:pt x="126" y="144"/>
                      <a:pt x="129" y="146"/>
                      <a:pt x="132" y="146"/>
                    </a:cubicBezTo>
                    <a:cubicBezTo>
                      <a:pt x="132" y="146"/>
                      <a:pt x="133" y="146"/>
                      <a:pt x="133" y="146"/>
                    </a:cubicBezTo>
                    <a:cubicBezTo>
                      <a:pt x="134" y="145"/>
                      <a:pt x="134" y="146"/>
                      <a:pt x="135" y="146"/>
                    </a:cubicBezTo>
                    <a:cubicBezTo>
                      <a:pt x="136" y="145"/>
                      <a:pt x="137" y="144"/>
                      <a:pt x="139" y="143"/>
                    </a:cubicBezTo>
                    <a:cubicBezTo>
                      <a:pt x="140" y="143"/>
                      <a:pt x="142" y="143"/>
                      <a:pt x="142" y="141"/>
                    </a:cubicBezTo>
                    <a:cubicBezTo>
                      <a:pt x="143" y="139"/>
                      <a:pt x="141" y="138"/>
                      <a:pt x="141" y="137"/>
                    </a:cubicBezTo>
                    <a:cubicBezTo>
                      <a:pt x="139" y="135"/>
                      <a:pt x="138" y="133"/>
                      <a:pt x="137" y="132"/>
                    </a:cubicBezTo>
                    <a:cubicBezTo>
                      <a:pt x="137" y="131"/>
                      <a:pt x="136" y="130"/>
                      <a:pt x="136" y="129"/>
                    </a:cubicBezTo>
                    <a:cubicBezTo>
                      <a:pt x="136" y="127"/>
                      <a:pt x="137" y="126"/>
                      <a:pt x="137" y="125"/>
                    </a:cubicBezTo>
                    <a:cubicBezTo>
                      <a:pt x="137" y="125"/>
                      <a:pt x="137" y="124"/>
                      <a:pt x="137" y="123"/>
                    </a:cubicBezTo>
                    <a:cubicBezTo>
                      <a:pt x="137" y="122"/>
                      <a:pt x="137" y="122"/>
                      <a:pt x="137" y="121"/>
                    </a:cubicBezTo>
                    <a:cubicBezTo>
                      <a:pt x="137" y="119"/>
                      <a:pt x="137" y="118"/>
                      <a:pt x="136" y="117"/>
                    </a:cubicBezTo>
                    <a:cubicBezTo>
                      <a:pt x="134" y="117"/>
                      <a:pt x="132" y="120"/>
                      <a:pt x="130" y="120"/>
                    </a:cubicBezTo>
                    <a:cubicBezTo>
                      <a:pt x="130" y="120"/>
                      <a:pt x="130" y="119"/>
                      <a:pt x="130" y="119"/>
                    </a:cubicBezTo>
                    <a:cubicBezTo>
                      <a:pt x="128" y="118"/>
                      <a:pt x="128" y="117"/>
                      <a:pt x="128" y="115"/>
                    </a:cubicBezTo>
                    <a:cubicBezTo>
                      <a:pt x="129" y="114"/>
                      <a:pt x="129" y="112"/>
                      <a:pt x="129" y="111"/>
                    </a:cubicBezTo>
                    <a:cubicBezTo>
                      <a:pt x="129" y="110"/>
                      <a:pt x="128" y="109"/>
                      <a:pt x="127" y="108"/>
                    </a:cubicBezTo>
                    <a:cubicBezTo>
                      <a:pt x="127" y="107"/>
                      <a:pt x="127" y="106"/>
                      <a:pt x="126" y="105"/>
                    </a:cubicBezTo>
                    <a:cubicBezTo>
                      <a:pt x="125" y="105"/>
                      <a:pt x="124" y="105"/>
                      <a:pt x="123" y="105"/>
                    </a:cubicBezTo>
                    <a:cubicBezTo>
                      <a:pt x="122" y="105"/>
                      <a:pt x="121" y="105"/>
                      <a:pt x="120" y="105"/>
                    </a:cubicBezTo>
                    <a:cubicBezTo>
                      <a:pt x="119" y="106"/>
                      <a:pt x="119" y="107"/>
                      <a:pt x="118" y="108"/>
                    </a:cubicBezTo>
                    <a:cubicBezTo>
                      <a:pt x="118" y="109"/>
                      <a:pt x="117" y="111"/>
                      <a:pt x="117" y="111"/>
                    </a:cubicBezTo>
                    <a:cubicBezTo>
                      <a:pt x="116" y="113"/>
                      <a:pt x="114" y="113"/>
                      <a:pt x="114" y="115"/>
                    </a:cubicBezTo>
                    <a:cubicBezTo>
                      <a:pt x="114" y="117"/>
                      <a:pt x="114" y="121"/>
                      <a:pt x="112" y="124"/>
                    </a:cubicBezTo>
                    <a:cubicBezTo>
                      <a:pt x="111" y="125"/>
                      <a:pt x="109" y="125"/>
                      <a:pt x="108" y="127"/>
                    </a:cubicBezTo>
                    <a:cubicBezTo>
                      <a:pt x="106" y="130"/>
                      <a:pt x="106" y="136"/>
                      <a:pt x="102" y="135"/>
                    </a:cubicBezTo>
                    <a:cubicBezTo>
                      <a:pt x="101" y="133"/>
                      <a:pt x="101" y="130"/>
                      <a:pt x="102" y="126"/>
                    </a:cubicBezTo>
                    <a:cubicBezTo>
                      <a:pt x="101" y="124"/>
                      <a:pt x="100" y="124"/>
                      <a:pt x="99" y="123"/>
                    </a:cubicBezTo>
                    <a:cubicBezTo>
                      <a:pt x="99" y="123"/>
                      <a:pt x="99" y="123"/>
                      <a:pt x="99" y="123"/>
                    </a:cubicBezTo>
                    <a:cubicBezTo>
                      <a:pt x="98" y="122"/>
                      <a:pt x="97" y="122"/>
                      <a:pt x="97" y="122"/>
                    </a:cubicBezTo>
                    <a:cubicBezTo>
                      <a:pt x="97" y="122"/>
                      <a:pt x="97" y="121"/>
                      <a:pt x="97" y="121"/>
                    </a:cubicBezTo>
                    <a:cubicBezTo>
                      <a:pt x="96" y="119"/>
                      <a:pt x="96" y="119"/>
                      <a:pt x="95" y="118"/>
                    </a:cubicBezTo>
                    <a:cubicBezTo>
                      <a:pt x="95" y="116"/>
                      <a:pt x="95" y="116"/>
                      <a:pt x="94" y="116"/>
                    </a:cubicBezTo>
                    <a:cubicBezTo>
                      <a:pt x="94" y="116"/>
                      <a:pt x="94" y="115"/>
                      <a:pt x="94" y="115"/>
                    </a:cubicBezTo>
                    <a:cubicBezTo>
                      <a:pt x="94" y="115"/>
                      <a:pt x="93" y="115"/>
                      <a:pt x="93" y="114"/>
                    </a:cubicBezTo>
                    <a:cubicBezTo>
                      <a:pt x="92" y="114"/>
                      <a:pt x="91" y="114"/>
                      <a:pt x="91" y="113"/>
                    </a:cubicBezTo>
                    <a:cubicBezTo>
                      <a:pt x="90" y="112"/>
                      <a:pt x="91" y="111"/>
                      <a:pt x="91" y="110"/>
                    </a:cubicBezTo>
                    <a:cubicBezTo>
                      <a:pt x="89" y="108"/>
                      <a:pt x="88" y="106"/>
                      <a:pt x="91" y="103"/>
                    </a:cubicBezTo>
                    <a:cubicBezTo>
                      <a:pt x="92" y="102"/>
                      <a:pt x="94" y="101"/>
                      <a:pt x="96" y="100"/>
                    </a:cubicBezTo>
                    <a:cubicBezTo>
                      <a:pt x="97" y="99"/>
                      <a:pt x="97" y="98"/>
                      <a:pt x="98" y="98"/>
                    </a:cubicBezTo>
                    <a:cubicBezTo>
                      <a:pt x="99" y="97"/>
                      <a:pt x="101" y="96"/>
                      <a:pt x="101" y="96"/>
                    </a:cubicBezTo>
                    <a:cubicBezTo>
                      <a:pt x="104" y="95"/>
                      <a:pt x="106" y="96"/>
                      <a:pt x="108" y="95"/>
                    </a:cubicBezTo>
                    <a:cubicBezTo>
                      <a:pt x="109" y="96"/>
                      <a:pt x="108" y="98"/>
                      <a:pt x="109" y="99"/>
                    </a:cubicBezTo>
                    <a:cubicBezTo>
                      <a:pt x="110" y="100"/>
                      <a:pt x="112" y="99"/>
                      <a:pt x="113" y="97"/>
                    </a:cubicBezTo>
                    <a:cubicBezTo>
                      <a:pt x="114" y="95"/>
                      <a:pt x="112" y="95"/>
                      <a:pt x="113" y="93"/>
                    </a:cubicBezTo>
                    <a:cubicBezTo>
                      <a:pt x="115" y="91"/>
                      <a:pt x="120" y="91"/>
                      <a:pt x="121" y="88"/>
                    </a:cubicBezTo>
                    <a:cubicBezTo>
                      <a:pt x="121" y="87"/>
                      <a:pt x="121" y="86"/>
                      <a:pt x="121" y="85"/>
                    </a:cubicBezTo>
                    <a:cubicBezTo>
                      <a:pt x="121" y="84"/>
                      <a:pt x="121" y="82"/>
                      <a:pt x="122" y="80"/>
                    </a:cubicBezTo>
                    <a:cubicBezTo>
                      <a:pt x="123" y="79"/>
                      <a:pt x="126" y="78"/>
                      <a:pt x="127" y="78"/>
                    </a:cubicBezTo>
                    <a:cubicBezTo>
                      <a:pt x="130" y="77"/>
                      <a:pt x="131" y="80"/>
                      <a:pt x="132" y="81"/>
                    </a:cubicBezTo>
                    <a:cubicBezTo>
                      <a:pt x="132" y="82"/>
                      <a:pt x="132" y="82"/>
                      <a:pt x="132" y="83"/>
                    </a:cubicBezTo>
                    <a:cubicBezTo>
                      <a:pt x="134" y="85"/>
                      <a:pt x="135" y="86"/>
                      <a:pt x="134" y="89"/>
                    </a:cubicBezTo>
                    <a:cubicBezTo>
                      <a:pt x="133" y="90"/>
                      <a:pt x="132" y="92"/>
                      <a:pt x="130" y="93"/>
                    </a:cubicBezTo>
                    <a:cubicBezTo>
                      <a:pt x="130" y="95"/>
                      <a:pt x="129" y="96"/>
                      <a:pt x="128" y="96"/>
                    </a:cubicBezTo>
                    <a:cubicBezTo>
                      <a:pt x="125" y="97"/>
                      <a:pt x="121" y="96"/>
                      <a:pt x="121" y="101"/>
                    </a:cubicBezTo>
                    <a:cubicBezTo>
                      <a:pt x="122" y="102"/>
                      <a:pt x="124" y="101"/>
                      <a:pt x="125" y="102"/>
                    </a:cubicBezTo>
                    <a:cubicBezTo>
                      <a:pt x="127" y="102"/>
                      <a:pt x="129" y="104"/>
                      <a:pt x="130" y="105"/>
                    </a:cubicBezTo>
                    <a:cubicBezTo>
                      <a:pt x="130" y="106"/>
                      <a:pt x="130" y="106"/>
                      <a:pt x="131" y="107"/>
                    </a:cubicBezTo>
                    <a:cubicBezTo>
                      <a:pt x="132" y="107"/>
                      <a:pt x="133" y="108"/>
                      <a:pt x="134" y="108"/>
                    </a:cubicBezTo>
                    <a:cubicBezTo>
                      <a:pt x="135" y="109"/>
                      <a:pt x="136" y="110"/>
                      <a:pt x="137" y="109"/>
                    </a:cubicBezTo>
                    <a:cubicBezTo>
                      <a:pt x="138" y="106"/>
                      <a:pt x="133" y="106"/>
                      <a:pt x="135" y="103"/>
                    </a:cubicBezTo>
                    <a:cubicBezTo>
                      <a:pt x="137" y="102"/>
                      <a:pt x="139" y="107"/>
                      <a:pt x="141" y="104"/>
                    </a:cubicBezTo>
                    <a:cubicBezTo>
                      <a:pt x="142" y="101"/>
                      <a:pt x="138" y="100"/>
                      <a:pt x="140" y="97"/>
                    </a:cubicBezTo>
                    <a:cubicBezTo>
                      <a:pt x="140" y="97"/>
                      <a:pt x="140" y="96"/>
                      <a:pt x="141" y="96"/>
                    </a:cubicBezTo>
                    <a:cubicBezTo>
                      <a:pt x="142" y="97"/>
                      <a:pt x="142" y="98"/>
                      <a:pt x="142" y="98"/>
                    </a:cubicBezTo>
                    <a:cubicBezTo>
                      <a:pt x="142" y="98"/>
                      <a:pt x="143" y="98"/>
                      <a:pt x="143" y="99"/>
                    </a:cubicBezTo>
                    <a:cubicBezTo>
                      <a:pt x="143" y="99"/>
                      <a:pt x="143" y="101"/>
                      <a:pt x="144" y="101"/>
                    </a:cubicBezTo>
                    <a:cubicBezTo>
                      <a:pt x="145" y="101"/>
                      <a:pt x="146" y="100"/>
                      <a:pt x="147" y="99"/>
                    </a:cubicBezTo>
                    <a:cubicBezTo>
                      <a:pt x="148" y="98"/>
                      <a:pt x="149" y="97"/>
                      <a:pt x="149" y="96"/>
                    </a:cubicBezTo>
                    <a:cubicBezTo>
                      <a:pt x="149" y="95"/>
                      <a:pt x="149" y="95"/>
                      <a:pt x="149" y="95"/>
                    </a:cubicBezTo>
                    <a:cubicBezTo>
                      <a:pt x="149" y="95"/>
                      <a:pt x="149" y="94"/>
                      <a:pt x="149" y="94"/>
                    </a:cubicBezTo>
                    <a:cubicBezTo>
                      <a:pt x="149" y="92"/>
                      <a:pt x="146" y="90"/>
                      <a:pt x="146" y="88"/>
                    </a:cubicBezTo>
                    <a:cubicBezTo>
                      <a:pt x="145" y="88"/>
                      <a:pt x="144" y="87"/>
                      <a:pt x="144" y="86"/>
                    </a:cubicBezTo>
                    <a:cubicBezTo>
                      <a:pt x="144" y="84"/>
                      <a:pt x="145" y="83"/>
                      <a:pt x="145" y="82"/>
                    </a:cubicBezTo>
                    <a:cubicBezTo>
                      <a:pt x="144" y="79"/>
                      <a:pt x="141" y="79"/>
                      <a:pt x="141" y="76"/>
                    </a:cubicBezTo>
                    <a:cubicBezTo>
                      <a:pt x="141" y="74"/>
                      <a:pt x="142" y="73"/>
                      <a:pt x="141" y="72"/>
                    </a:cubicBezTo>
                    <a:cubicBezTo>
                      <a:pt x="140" y="71"/>
                      <a:pt x="138" y="71"/>
                      <a:pt x="137" y="70"/>
                    </a:cubicBezTo>
                    <a:cubicBezTo>
                      <a:pt x="137" y="69"/>
                      <a:pt x="137" y="68"/>
                      <a:pt x="137" y="66"/>
                    </a:cubicBezTo>
                    <a:cubicBezTo>
                      <a:pt x="136" y="66"/>
                      <a:pt x="135" y="66"/>
                      <a:pt x="133" y="66"/>
                    </a:cubicBezTo>
                    <a:cubicBezTo>
                      <a:pt x="133" y="66"/>
                      <a:pt x="132" y="66"/>
                      <a:pt x="131" y="66"/>
                    </a:cubicBezTo>
                    <a:cubicBezTo>
                      <a:pt x="130" y="66"/>
                      <a:pt x="130" y="65"/>
                      <a:pt x="129" y="65"/>
                    </a:cubicBezTo>
                    <a:cubicBezTo>
                      <a:pt x="127" y="65"/>
                      <a:pt x="124" y="64"/>
                      <a:pt x="123" y="64"/>
                    </a:cubicBezTo>
                    <a:cubicBezTo>
                      <a:pt x="122" y="64"/>
                      <a:pt x="121" y="65"/>
                      <a:pt x="120" y="65"/>
                    </a:cubicBezTo>
                    <a:cubicBezTo>
                      <a:pt x="119" y="66"/>
                      <a:pt x="117" y="68"/>
                      <a:pt x="116" y="70"/>
                    </a:cubicBezTo>
                    <a:cubicBezTo>
                      <a:pt x="116" y="71"/>
                      <a:pt x="116" y="72"/>
                      <a:pt x="116" y="73"/>
                    </a:cubicBezTo>
                    <a:cubicBezTo>
                      <a:pt x="117" y="74"/>
                      <a:pt x="117" y="76"/>
                      <a:pt x="117" y="78"/>
                    </a:cubicBezTo>
                    <a:cubicBezTo>
                      <a:pt x="117" y="79"/>
                      <a:pt x="119" y="79"/>
                      <a:pt x="118" y="81"/>
                    </a:cubicBezTo>
                    <a:cubicBezTo>
                      <a:pt x="117" y="82"/>
                      <a:pt x="117" y="83"/>
                      <a:pt x="116" y="83"/>
                    </a:cubicBezTo>
                    <a:cubicBezTo>
                      <a:pt x="115" y="85"/>
                      <a:pt x="114" y="87"/>
                      <a:pt x="112" y="87"/>
                    </a:cubicBezTo>
                    <a:cubicBezTo>
                      <a:pt x="111" y="87"/>
                      <a:pt x="111" y="86"/>
                      <a:pt x="111" y="85"/>
                    </a:cubicBezTo>
                    <a:cubicBezTo>
                      <a:pt x="110" y="85"/>
                      <a:pt x="109" y="85"/>
                      <a:pt x="109" y="84"/>
                    </a:cubicBezTo>
                    <a:cubicBezTo>
                      <a:pt x="109" y="83"/>
                      <a:pt x="109" y="82"/>
                      <a:pt x="108" y="80"/>
                    </a:cubicBezTo>
                    <a:cubicBezTo>
                      <a:pt x="109" y="79"/>
                      <a:pt x="108" y="78"/>
                      <a:pt x="108" y="76"/>
                    </a:cubicBezTo>
                    <a:cubicBezTo>
                      <a:pt x="109" y="75"/>
                      <a:pt x="110" y="75"/>
                      <a:pt x="111" y="74"/>
                    </a:cubicBezTo>
                    <a:cubicBezTo>
                      <a:pt x="111" y="71"/>
                      <a:pt x="108" y="71"/>
                      <a:pt x="109" y="68"/>
                    </a:cubicBezTo>
                    <a:cubicBezTo>
                      <a:pt x="110" y="67"/>
                      <a:pt x="111" y="67"/>
                      <a:pt x="112" y="66"/>
                    </a:cubicBezTo>
                    <a:cubicBezTo>
                      <a:pt x="113" y="66"/>
                      <a:pt x="114" y="66"/>
                      <a:pt x="116" y="65"/>
                    </a:cubicBezTo>
                    <a:cubicBezTo>
                      <a:pt x="116" y="65"/>
                      <a:pt x="116" y="65"/>
                      <a:pt x="116" y="65"/>
                    </a:cubicBezTo>
                    <a:cubicBezTo>
                      <a:pt x="116" y="65"/>
                      <a:pt x="117" y="65"/>
                      <a:pt x="117" y="65"/>
                    </a:cubicBezTo>
                    <a:cubicBezTo>
                      <a:pt x="117" y="64"/>
                      <a:pt x="117" y="64"/>
                      <a:pt x="117" y="64"/>
                    </a:cubicBezTo>
                    <a:cubicBezTo>
                      <a:pt x="117" y="64"/>
                      <a:pt x="117" y="64"/>
                      <a:pt x="117" y="64"/>
                    </a:cubicBezTo>
                    <a:cubicBezTo>
                      <a:pt x="119" y="62"/>
                      <a:pt x="120" y="58"/>
                      <a:pt x="121" y="57"/>
                    </a:cubicBezTo>
                    <a:cubicBezTo>
                      <a:pt x="123" y="57"/>
                      <a:pt x="125" y="57"/>
                      <a:pt x="127" y="57"/>
                    </a:cubicBezTo>
                    <a:cubicBezTo>
                      <a:pt x="129" y="57"/>
                      <a:pt x="133" y="56"/>
                      <a:pt x="134" y="56"/>
                    </a:cubicBezTo>
                    <a:cubicBezTo>
                      <a:pt x="135" y="55"/>
                      <a:pt x="137" y="53"/>
                      <a:pt x="137" y="52"/>
                    </a:cubicBezTo>
                    <a:cubicBezTo>
                      <a:pt x="138" y="51"/>
                      <a:pt x="140" y="50"/>
                      <a:pt x="140" y="49"/>
                    </a:cubicBezTo>
                    <a:cubicBezTo>
                      <a:pt x="141" y="49"/>
                      <a:pt x="141" y="49"/>
                      <a:pt x="141" y="48"/>
                    </a:cubicBezTo>
                    <a:cubicBezTo>
                      <a:pt x="142" y="47"/>
                      <a:pt x="144" y="45"/>
                      <a:pt x="145" y="44"/>
                    </a:cubicBezTo>
                    <a:cubicBezTo>
                      <a:pt x="146" y="44"/>
                      <a:pt x="147" y="43"/>
                      <a:pt x="147" y="43"/>
                    </a:cubicBezTo>
                    <a:cubicBezTo>
                      <a:pt x="149" y="42"/>
                      <a:pt x="150" y="40"/>
                      <a:pt x="151" y="38"/>
                    </a:cubicBezTo>
                    <a:cubicBezTo>
                      <a:pt x="151" y="38"/>
                      <a:pt x="152" y="38"/>
                      <a:pt x="152" y="38"/>
                    </a:cubicBezTo>
                    <a:cubicBezTo>
                      <a:pt x="155" y="36"/>
                      <a:pt x="157" y="35"/>
                      <a:pt x="159" y="34"/>
                    </a:cubicBezTo>
                    <a:cubicBezTo>
                      <a:pt x="160" y="33"/>
                      <a:pt x="161" y="33"/>
                      <a:pt x="162" y="32"/>
                    </a:cubicBezTo>
                    <a:cubicBezTo>
                      <a:pt x="163" y="32"/>
                      <a:pt x="164" y="31"/>
                      <a:pt x="165" y="31"/>
                    </a:cubicBezTo>
                    <a:cubicBezTo>
                      <a:pt x="166" y="30"/>
                      <a:pt x="167" y="30"/>
                      <a:pt x="167" y="30"/>
                    </a:cubicBezTo>
                    <a:cubicBezTo>
                      <a:pt x="168" y="30"/>
                      <a:pt x="168" y="29"/>
                      <a:pt x="168" y="29"/>
                    </a:cubicBezTo>
                    <a:cubicBezTo>
                      <a:pt x="169" y="29"/>
                      <a:pt x="169" y="29"/>
                      <a:pt x="169" y="29"/>
                    </a:cubicBezTo>
                    <a:cubicBezTo>
                      <a:pt x="169" y="29"/>
                      <a:pt x="170" y="29"/>
                      <a:pt x="170" y="28"/>
                    </a:cubicBezTo>
                    <a:cubicBezTo>
                      <a:pt x="171" y="28"/>
                      <a:pt x="172" y="27"/>
                      <a:pt x="172" y="26"/>
                    </a:cubicBezTo>
                    <a:cubicBezTo>
                      <a:pt x="172" y="25"/>
                      <a:pt x="171" y="24"/>
                      <a:pt x="170" y="24"/>
                    </a:cubicBezTo>
                    <a:cubicBezTo>
                      <a:pt x="169" y="23"/>
                      <a:pt x="168" y="24"/>
                      <a:pt x="167" y="24"/>
                    </a:cubicBezTo>
                    <a:cubicBezTo>
                      <a:pt x="165" y="24"/>
                      <a:pt x="162" y="23"/>
                      <a:pt x="160" y="23"/>
                    </a:cubicBezTo>
                    <a:cubicBezTo>
                      <a:pt x="158" y="23"/>
                      <a:pt x="157" y="24"/>
                      <a:pt x="156" y="24"/>
                    </a:cubicBezTo>
                    <a:cubicBezTo>
                      <a:pt x="154" y="24"/>
                      <a:pt x="154" y="23"/>
                      <a:pt x="153" y="23"/>
                    </a:cubicBezTo>
                    <a:cubicBezTo>
                      <a:pt x="152" y="23"/>
                      <a:pt x="151" y="24"/>
                      <a:pt x="150" y="24"/>
                    </a:cubicBezTo>
                    <a:cubicBezTo>
                      <a:pt x="146" y="25"/>
                      <a:pt x="144" y="26"/>
                      <a:pt x="141" y="27"/>
                    </a:cubicBezTo>
                    <a:cubicBezTo>
                      <a:pt x="141" y="26"/>
                      <a:pt x="141" y="26"/>
                      <a:pt x="140" y="26"/>
                    </a:cubicBezTo>
                    <a:cubicBezTo>
                      <a:pt x="161" y="19"/>
                      <a:pt x="182" y="15"/>
                      <a:pt x="205" y="15"/>
                    </a:cubicBezTo>
                    <a:cubicBezTo>
                      <a:pt x="245" y="15"/>
                      <a:pt x="281" y="27"/>
                      <a:pt x="312" y="47"/>
                    </a:cubicBezTo>
                    <a:cubicBezTo>
                      <a:pt x="310" y="48"/>
                      <a:pt x="310" y="49"/>
                      <a:pt x="309" y="50"/>
                    </a:cubicBezTo>
                    <a:cubicBezTo>
                      <a:pt x="308" y="51"/>
                      <a:pt x="307" y="52"/>
                      <a:pt x="307" y="52"/>
                    </a:cubicBezTo>
                    <a:cubicBezTo>
                      <a:pt x="306" y="53"/>
                      <a:pt x="307" y="53"/>
                      <a:pt x="306" y="54"/>
                    </a:cubicBezTo>
                    <a:cubicBezTo>
                      <a:pt x="306" y="56"/>
                      <a:pt x="304" y="58"/>
                      <a:pt x="304" y="59"/>
                    </a:cubicBezTo>
                    <a:cubicBezTo>
                      <a:pt x="304" y="59"/>
                      <a:pt x="305" y="60"/>
                      <a:pt x="304" y="60"/>
                    </a:cubicBezTo>
                    <a:cubicBezTo>
                      <a:pt x="306" y="62"/>
                      <a:pt x="308" y="64"/>
                      <a:pt x="309" y="65"/>
                    </a:cubicBezTo>
                    <a:cubicBezTo>
                      <a:pt x="311" y="66"/>
                      <a:pt x="314" y="66"/>
                      <a:pt x="315" y="65"/>
                    </a:cubicBezTo>
                    <a:cubicBezTo>
                      <a:pt x="314" y="62"/>
                      <a:pt x="313" y="63"/>
                      <a:pt x="312" y="61"/>
                    </a:cubicBezTo>
                    <a:cubicBezTo>
                      <a:pt x="312" y="59"/>
                      <a:pt x="312" y="56"/>
                      <a:pt x="312" y="55"/>
                    </a:cubicBezTo>
                    <a:cubicBezTo>
                      <a:pt x="312" y="55"/>
                      <a:pt x="313" y="54"/>
                      <a:pt x="314" y="53"/>
                    </a:cubicBezTo>
                    <a:cubicBezTo>
                      <a:pt x="314" y="52"/>
                      <a:pt x="315" y="51"/>
                      <a:pt x="316" y="50"/>
                    </a:cubicBezTo>
                    <a:cubicBezTo>
                      <a:pt x="321" y="54"/>
                      <a:pt x="326" y="58"/>
                      <a:pt x="331" y="62"/>
                    </a:cubicBezTo>
                    <a:cubicBezTo>
                      <a:pt x="330" y="63"/>
                      <a:pt x="330" y="63"/>
                      <a:pt x="330" y="64"/>
                    </a:cubicBezTo>
                    <a:cubicBezTo>
                      <a:pt x="329" y="66"/>
                      <a:pt x="330" y="68"/>
                      <a:pt x="330" y="69"/>
                    </a:cubicBezTo>
                    <a:cubicBezTo>
                      <a:pt x="330" y="70"/>
                      <a:pt x="331" y="71"/>
                      <a:pt x="331" y="72"/>
                    </a:cubicBezTo>
                    <a:cubicBezTo>
                      <a:pt x="330" y="71"/>
                      <a:pt x="330" y="71"/>
                      <a:pt x="329" y="71"/>
                    </a:cubicBezTo>
                    <a:cubicBezTo>
                      <a:pt x="329" y="70"/>
                      <a:pt x="329" y="70"/>
                      <a:pt x="328" y="69"/>
                    </a:cubicBezTo>
                    <a:cubicBezTo>
                      <a:pt x="328" y="69"/>
                      <a:pt x="327" y="69"/>
                      <a:pt x="327" y="69"/>
                    </a:cubicBezTo>
                    <a:cubicBezTo>
                      <a:pt x="325" y="68"/>
                      <a:pt x="324" y="68"/>
                      <a:pt x="322" y="68"/>
                    </a:cubicBezTo>
                    <a:cubicBezTo>
                      <a:pt x="321" y="68"/>
                      <a:pt x="319" y="66"/>
                      <a:pt x="318" y="67"/>
                    </a:cubicBezTo>
                    <a:cubicBezTo>
                      <a:pt x="318" y="70"/>
                      <a:pt x="320" y="69"/>
                      <a:pt x="320" y="71"/>
                    </a:cubicBezTo>
                    <a:cubicBezTo>
                      <a:pt x="319" y="73"/>
                      <a:pt x="318" y="72"/>
                      <a:pt x="316" y="72"/>
                    </a:cubicBezTo>
                    <a:cubicBezTo>
                      <a:pt x="315" y="72"/>
                      <a:pt x="313" y="72"/>
                      <a:pt x="311" y="72"/>
                    </a:cubicBezTo>
                    <a:cubicBezTo>
                      <a:pt x="310" y="72"/>
                      <a:pt x="309" y="73"/>
                      <a:pt x="308" y="73"/>
                    </a:cubicBezTo>
                    <a:cubicBezTo>
                      <a:pt x="308" y="74"/>
                      <a:pt x="307" y="74"/>
                      <a:pt x="306" y="74"/>
                    </a:cubicBezTo>
                    <a:cubicBezTo>
                      <a:pt x="305" y="74"/>
                      <a:pt x="305" y="75"/>
                      <a:pt x="304" y="75"/>
                    </a:cubicBezTo>
                    <a:cubicBezTo>
                      <a:pt x="304" y="75"/>
                      <a:pt x="303" y="75"/>
                      <a:pt x="303" y="75"/>
                    </a:cubicBezTo>
                    <a:cubicBezTo>
                      <a:pt x="303" y="76"/>
                      <a:pt x="303" y="76"/>
                      <a:pt x="303" y="76"/>
                    </a:cubicBezTo>
                    <a:cubicBezTo>
                      <a:pt x="303" y="76"/>
                      <a:pt x="302" y="76"/>
                      <a:pt x="302" y="76"/>
                    </a:cubicBezTo>
                    <a:cubicBezTo>
                      <a:pt x="301" y="77"/>
                      <a:pt x="301" y="79"/>
                      <a:pt x="298" y="79"/>
                    </a:cubicBezTo>
                    <a:cubicBezTo>
                      <a:pt x="297" y="78"/>
                      <a:pt x="298" y="75"/>
                      <a:pt x="295" y="75"/>
                    </a:cubicBezTo>
                    <a:cubicBezTo>
                      <a:pt x="293" y="75"/>
                      <a:pt x="295" y="79"/>
                      <a:pt x="293" y="79"/>
                    </a:cubicBezTo>
                    <a:cubicBezTo>
                      <a:pt x="292" y="80"/>
                      <a:pt x="291" y="79"/>
                      <a:pt x="290" y="80"/>
                    </a:cubicBezTo>
                    <a:cubicBezTo>
                      <a:pt x="290" y="80"/>
                      <a:pt x="288" y="82"/>
                      <a:pt x="288" y="82"/>
                    </a:cubicBezTo>
                    <a:cubicBezTo>
                      <a:pt x="288" y="83"/>
                      <a:pt x="288" y="83"/>
                      <a:pt x="287" y="84"/>
                    </a:cubicBezTo>
                    <a:cubicBezTo>
                      <a:pt x="287" y="84"/>
                      <a:pt x="287" y="84"/>
                      <a:pt x="286" y="85"/>
                    </a:cubicBezTo>
                    <a:cubicBezTo>
                      <a:pt x="286" y="86"/>
                      <a:pt x="285" y="88"/>
                      <a:pt x="284" y="88"/>
                    </a:cubicBezTo>
                    <a:cubicBezTo>
                      <a:pt x="283" y="88"/>
                      <a:pt x="279" y="85"/>
                      <a:pt x="280" y="82"/>
                    </a:cubicBezTo>
                    <a:cubicBezTo>
                      <a:pt x="280" y="81"/>
                      <a:pt x="279" y="81"/>
                      <a:pt x="279" y="80"/>
                    </a:cubicBezTo>
                    <a:cubicBezTo>
                      <a:pt x="278" y="80"/>
                      <a:pt x="277" y="80"/>
                      <a:pt x="277" y="78"/>
                    </a:cubicBezTo>
                    <a:cubicBezTo>
                      <a:pt x="279" y="78"/>
                      <a:pt x="281" y="80"/>
                      <a:pt x="283" y="80"/>
                    </a:cubicBezTo>
                    <a:cubicBezTo>
                      <a:pt x="286" y="80"/>
                      <a:pt x="289" y="79"/>
                      <a:pt x="289" y="77"/>
                    </a:cubicBezTo>
                    <a:cubicBezTo>
                      <a:pt x="289" y="76"/>
                      <a:pt x="288" y="74"/>
                      <a:pt x="287" y="73"/>
                    </a:cubicBezTo>
                    <a:cubicBezTo>
                      <a:pt x="287" y="73"/>
                      <a:pt x="286" y="73"/>
                      <a:pt x="286" y="73"/>
                    </a:cubicBezTo>
                    <a:cubicBezTo>
                      <a:pt x="286" y="73"/>
                      <a:pt x="286" y="73"/>
                      <a:pt x="286" y="72"/>
                    </a:cubicBezTo>
                    <a:cubicBezTo>
                      <a:pt x="284" y="71"/>
                      <a:pt x="281" y="70"/>
                      <a:pt x="279" y="69"/>
                    </a:cubicBezTo>
                    <a:cubicBezTo>
                      <a:pt x="279" y="69"/>
                      <a:pt x="279" y="69"/>
                      <a:pt x="278" y="68"/>
                    </a:cubicBezTo>
                    <a:cubicBezTo>
                      <a:pt x="277" y="68"/>
                      <a:pt x="276" y="68"/>
                      <a:pt x="276" y="68"/>
                    </a:cubicBezTo>
                    <a:cubicBezTo>
                      <a:pt x="275" y="68"/>
                      <a:pt x="275" y="67"/>
                      <a:pt x="275" y="67"/>
                    </a:cubicBezTo>
                    <a:cubicBezTo>
                      <a:pt x="275" y="67"/>
                      <a:pt x="274" y="67"/>
                      <a:pt x="274" y="66"/>
                    </a:cubicBezTo>
                    <a:cubicBezTo>
                      <a:pt x="273" y="66"/>
                      <a:pt x="273" y="66"/>
                      <a:pt x="273" y="66"/>
                    </a:cubicBezTo>
                    <a:cubicBezTo>
                      <a:pt x="273" y="66"/>
                      <a:pt x="273" y="66"/>
                      <a:pt x="272" y="65"/>
                    </a:cubicBezTo>
                    <a:cubicBezTo>
                      <a:pt x="272" y="65"/>
                      <a:pt x="272" y="65"/>
                      <a:pt x="272" y="64"/>
                    </a:cubicBezTo>
                    <a:cubicBezTo>
                      <a:pt x="270" y="63"/>
                      <a:pt x="269" y="61"/>
                      <a:pt x="268" y="61"/>
                    </a:cubicBezTo>
                    <a:cubicBezTo>
                      <a:pt x="264" y="61"/>
                      <a:pt x="259" y="61"/>
                      <a:pt x="257" y="62"/>
                    </a:cubicBezTo>
                    <a:cubicBezTo>
                      <a:pt x="256" y="63"/>
                      <a:pt x="254" y="63"/>
                      <a:pt x="253" y="63"/>
                    </a:cubicBezTo>
                    <a:cubicBezTo>
                      <a:pt x="251" y="64"/>
                      <a:pt x="250" y="67"/>
                      <a:pt x="248" y="68"/>
                    </a:cubicBezTo>
                    <a:cubicBezTo>
                      <a:pt x="246" y="70"/>
                      <a:pt x="244" y="70"/>
                      <a:pt x="243" y="73"/>
                    </a:cubicBezTo>
                    <a:cubicBezTo>
                      <a:pt x="244" y="74"/>
                      <a:pt x="247" y="73"/>
                      <a:pt x="247" y="75"/>
                    </a:cubicBezTo>
                    <a:cubicBezTo>
                      <a:pt x="244" y="79"/>
                      <a:pt x="241" y="82"/>
                      <a:pt x="238" y="85"/>
                    </a:cubicBezTo>
                    <a:cubicBezTo>
                      <a:pt x="235" y="86"/>
                      <a:pt x="233" y="89"/>
                      <a:pt x="231" y="91"/>
                    </a:cubicBezTo>
                    <a:cubicBezTo>
                      <a:pt x="230" y="92"/>
                      <a:pt x="229" y="92"/>
                      <a:pt x="228" y="93"/>
                    </a:cubicBezTo>
                    <a:cubicBezTo>
                      <a:pt x="227" y="99"/>
                      <a:pt x="228" y="104"/>
                      <a:pt x="231" y="106"/>
                    </a:cubicBezTo>
                    <a:cubicBezTo>
                      <a:pt x="231" y="106"/>
                      <a:pt x="232" y="106"/>
                      <a:pt x="232" y="106"/>
                    </a:cubicBezTo>
                    <a:cubicBezTo>
                      <a:pt x="233" y="106"/>
                      <a:pt x="233" y="105"/>
                      <a:pt x="234" y="105"/>
                    </a:cubicBezTo>
                    <a:cubicBezTo>
                      <a:pt x="235" y="105"/>
                      <a:pt x="235" y="105"/>
                      <a:pt x="236" y="105"/>
                    </a:cubicBezTo>
                    <a:cubicBezTo>
                      <a:pt x="236" y="105"/>
                      <a:pt x="236" y="104"/>
                      <a:pt x="237" y="104"/>
                    </a:cubicBezTo>
                    <a:cubicBezTo>
                      <a:pt x="237" y="104"/>
                      <a:pt x="238" y="104"/>
                      <a:pt x="238" y="104"/>
                    </a:cubicBezTo>
                    <a:cubicBezTo>
                      <a:pt x="239" y="104"/>
                      <a:pt x="239" y="106"/>
                      <a:pt x="239" y="106"/>
                    </a:cubicBezTo>
                    <a:cubicBezTo>
                      <a:pt x="240" y="107"/>
                      <a:pt x="240" y="108"/>
                      <a:pt x="240" y="109"/>
                    </a:cubicBezTo>
                    <a:cubicBezTo>
                      <a:pt x="241" y="110"/>
                      <a:pt x="242" y="112"/>
                      <a:pt x="243" y="113"/>
                    </a:cubicBezTo>
                    <a:cubicBezTo>
                      <a:pt x="244" y="113"/>
                      <a:pt x="245" y="112"/>
                      <a:pt x="246" y="111"/>
                    </a:cubicBezTo>
                    <a:cubicBezTo>
                      <a:pt x="247" y="111"/>
                      <a:pt x="248" y="112"/>
                      <a:pt x="248" y="111"/>
                    </a:cubicBezTo>
                    <a:cubicBezTo>
                      <a:pt x="249" y="109"/>
                      <a:pt x="248" y="107"/>
                      <a:pt x="249" y="105"/>
                    </a:cubicBezTo>
                    <a:cubicBezTo>
                      <a:pt x="249" y="103"/>
                      <a:pt x="251" y="104"/>
                      <a:pt x="252" y="102"/>
                    </a:cubicBezTo>
                    <a:cubicBezTo>
                      <a:pt x="250" y="100"/>
                      <a:pt x="249" y="100"/>
                      <a:pt x="249" y="98"/>
                    </a:cubicBezTo>
                    <a:cubicBezTo>
                      <a:pt x="249" y="97"/>
                      <a:pt x="249" y="96"/>
                      <a:pt x="249" y="94"/>
                    </a:cubicBezTo>
                    <a:cubicBezTo>
                      <a:pt x="250" y="91"/>
                      <a:pt x="251" y="89"/>
                      <a:pt x="253" y="88"/>
                    </a:cubicBezTo>
                    <a:cubicBezTo>
                      <a:pt x="255" y="87"/>
                      <a:pt x="255" y="87"/>
                      <a:pt x="256" y="86"/>
                    </a:cubicBezTo>
                    <a:cubicBezTo>
                      <a:pt x="256" y="85"/>
                      <a:pt x="256" y="83"/>
                      <a:pt x="257" y="82"/>
                    </a:cubicBezTo>
                    <a:cubicBezTo>
                      <a:pt x="257" y="82"/>
                      <a:pt x="257" y="82"/>
                      <a:pt x="257" y="82"/>
                    </a:cubicBezTo>
                    <a:cubicBezTo>
                      <a:pt x="258" y="80"/>
                      <a:pt x="262" y="79"/>
                      <a:pt x="262" y="82"/>
                    </a:cubicBezTo>
                    <a:cubicBezTo>
                      <a:pt x="262" y="83"/>
                      <a:pt x="262" y="83"/>
                      <a:pt x="261" y="84"/>
                    </a:cubicBezTo>
                    <a:cubicBezTo>
                      <a:pt x="260" y="87"/>
                      <a:pt x="258" y="89"/>
                      <a:pt x="257" y="91"/>
                    </a:cubicBezTo>
                    <a:cubicBezTo>
                      <a:pt x="257" y="92"/>
                      <a:pt x="257" y="94"/>
                      <a:pt x="257" y="96"/>
                    </a:cubicBezTo>
                    <a:cubicBezTo>
                      <a:pt x="259" y="97"/>
                      <a:pt x="259" y="100"/>
                      <a:pt x="261" y="100"/>
                    </a:cubicBezTo>
                    <a:cubicBezTo>
                      <a:pt x="262" y="100"/>
                      <a:pt x="263" y="99"/>
                      <a:pt x="265" y="98"/>
                    </a:cubicBezTo>
                    <a:cubicBezTo>
                      <a:pt x="265" y="98"/>
                      <a:pt x="266" y="98"/>
                      <a:pt x="267" y="98"/>
                    </a:cubicBezTo>
                    <a:cubicBezTo>
                      <a:pt x="267" y="98"/>
                      <a:pt x="267" y="97"/>
                      <a:pt x="267" y="97"/>
                    </a:cubicBezTo>
                    <a:cubicBezTo>
                      <a:pt x="268" y="97"/>
                      <a:pt x="268" y="97"/>
                      <a:pt x="268" y="97"/>
                    </a:cubicBezTo>
                    <a:cubicBezTo>
                      <a:pt x="270" y="96"/>
                      <a:pt x="270" y="96"/>
                      <a:pt x="271" y="95"/>
                    </a:cubicBezTo>
                    <a:cubicBezTo>
                      <a:pt x="273" y="95"/>
                      <a:pt x="273" y="95"/>
                      <a:pt x="274" y="96"/>
                    </a:cubicBezTo>
                    <a:cubicBezTo>
                      <a:pt x="274" y="96"/>
                      <a:pt x="275" y="96"/>
                      <a:pt x="275" y="97"/>
                    </a:cubicBezTo>
                    <a:cubicBezTo>
                      <a:pt x="274" y="99"/>
                      <a:pt x="273" y="99"/>
                      <a:pt x="271" y="100"/>
                    </a:cubicBezTo>
                    <a:cubicBezTo>
                      <a:pt x="271" y="100"/>
                      <a:pt x="271" y="101"/>
                      <a:pt x="270" y="101"/>
                    </a:cubicBezTo>
                    <a:cubicBezTo>
                      <a:pt x="270" y="101"/>
                      <a:pt x="269" y="101"/>
                      <a:pt x="269" y="101"/>
                    </a:cubicBezTo>
                    <a:cubicBezTo>
                      <a:pt x="268" y="101"/>
                      <a:pt x="267" y="102"/>
                      <a:pt x="266" y="102"/>
                    </a:cubicBezTo>
                    <a:cubicBezTo>
                      <a:pt x="265" y="102"/>
                      <a:pt x="265" y="103"/>
                      <a:pt x="264" y="103"/>
                    </a:cubicBezTo>
                    <a:cubicBezTo>
                      <a:pt x="263" y="104"/>
                      <a:pt x="261" y="103"/>
                      <a:pt x="261" y="104"/>
                    </a:cubicBezTo>
                    <a:cubicBezTo>
                      <a:pt x="261" y="105"/>
                      <a:pt x="262" y="107"/>
                      <a:pt x="260" y="108"/>
                    </a:cubicBezTo>
                    <a:cubicBezTo>
                      <a:pt x="259" y="109"/>
                      <a:pt x="259" y="108"/>
                      <a:pt x="257" y="108"/>
                    </a:cubicBezTo>
                    <a:cubicBezTo>
                      <a:pt x="256" y="109"/>
                      <a:pt x="256" y="111"/>
                      <a:pt x="255" y="112"/>
                    </a:cubicBezTo>
                    <a:cubicBezTo>
                      <a:pt x="255" y="113"/>
                      <a:pt x="253" y="115"/>
                      <a:pt x="252" y="116"/>
                    </a:cubicBezTo>
                    <a:cubicBezTo>
                      <a:pt x="251" y="117"/>
                      <a:pt x="249" y="117"/>
                      <a:pt x="247" y="118"/>
                    </a:cubicBezTo>
                    <a:cubicBezTo>
                      <a:pt x="247" y="118"/>
                      <a:pt x="246" y="118"/>
                      <a:pt x="246" y="119"/>
                    </a:cubicBezTo>
                    <a:cubicBezTo>
                      <a:pt x="245" y="119"/>
                      <a:pt x="244" y="118"/>
                      <a:pt x="243" y="119"/>
                    </a:cubicBezTo>
                    <a:cubicBezTo>
                      <a:pt x="242" y="119"/>
                      <a:pt x="241" y="119"/>
                      <a:pt x="240" y="119"/>
                    </a:cubicBezTo>
                    <a:cubicBezTo>
                      <a:pt x="239" y="120"/>
                      <a:pt x="237" y="120"/>
                      <a:pt x="235" y="120"/>
                    </a:cubicBezTo>
                    <a:cubicBezTo>
                      <a:pt x="234" y="120"/>
                      <a:pt x="234" y="120"/>
                      <a:pt x="232" y="121"/>
                    </a:cubicBezTo>
                    <a:cubicBezTo>
                      <a:pt x="231" y="121"/>
                      <a:pt x="229" y="121"/>
                      <a:pt x="228" y="121"/>
                    </a:cubicBezTo>
                    <a:cubicBezTo>
                      <a:pt x="228" y="122"/>
                      <a:pt x="227" y="123"/>
                      <a:pt x="227" y="123"/>
                    </a:cubicBezTo>
                    <a:cubicBezTo>
                      <a:pt x="226" y="124"/>
                      <a:pt x="226" y="125"/>
                      <a:pt x="226" y="125"/>
                    </a:cubicBezTo>
                    <a:cubicBezTo>
                      <a:pt x="225" y="126"/>
                      <a:pt x="224" y="127"/>
                      <a:pt x="223" y="127"/>
                    </a:cubicBezTo>
                    <a:cubicBezTo>
                      <a:pt x="221" y="129"/>
                      <a:pt x="219" y="130"/>
                      <a:pt x="218" y="132"/>
                    </a:cubicBezTo>
                    <a:cubicBezTo>
                      <a:pt x="217" y="132"/>
                      <a:pt x="215" y="133"/>
                      <a:pt x="214" y="134"/>
                    </a:cubicBezTo>
                    <a:cubicBezTo>
                      <a:pt x="213" y="133"/>
                      <a:pt x="210" y="134"/>
                      <a:pt x="210" y="135"/>
                    </a:cubicBezTo>
                    <a:cubicBezTo>
                      <a:pt x="210" y="137"/>
                      <a:pt x="212" y="137"/>
                      <a:pt x="214" y="139"/>
                    </a:cubicBezTo>
                    <a:cubicBezTo>
                      <a:pt x="214" y="140"/>
                      <a:pt x="214" y="141"/>
                      <a:pt x="215" y="141"/>
                    </a:cubicBezTo>
                    <a:cubicBezTo>
                      <a:pt x="216" y="142"/>
                      <a:pt x="216" y="143"/>
                      <a:pt x="216" y="143"/>
                    </a:cubicBezTo>
                    <a:cubicBezTo>
                      <a:pt x="217" y="145"/>
                      <a:pt x="217" y="148"/>
                      <a:pt x="214" y="149"/>
                    </a:cubicBezTo>
                    <a:cubicBezTo>
                      <a:pt x="211" y="148"/>
                      <a:pt x="205" y="148"/>
                      <a:pt x="202" y="149"/>
                    </a:cubicBezTo>
                    <a:cubicBezTo>
                      <a:pt x="202" y="149"/>
                      <a:pt x="202" y="149"/>
                      <a:pt x="201" y="150"/>
                    </a:cubicBezTo>
                    <a:cubicBezTo>
                      <a:pt x="201" y="152"/>
                      <a:pt x="202" y="154"/>
                      <a:pt x="202" y="157"/>
                    </a:cubicBezTo>
                    <a:cubicBezTo>
                      <a:pt x="202" y="158"/>
                      <a:pt x="201" y="159"/>
                      <a:pt x="201" y="160"/>
                    </a:cubicBezTo>
                    <a:cubicBezTo>
                      <a:pt x="201" y="162"/>
                      <a:pt x="201" y="164"/>
                      <a:pt x="202" y="166"/>
                    </a:cubicBezTo>
                    <a:cubicBezTo>
                      <a:pt x="203" y="166"/>
                      <a:pt x="204" y="166"/>
                      <a:pt x="205" y="166"/>
                    </a:cubicBezTo>
                    <a:cubicBezTo>
                      <a:pt x="206" y="166"/>
                      <a:pt x="207" y="168"/>
                      <a:pt x="208" y="168"/>
                    </a:cubicBezTo>
                    <a:cubicBezTo>
                      <a:pt x="209" y="167"/>
                      <a:pt x="210" y="166"/>
                      <a:pt x="213" y="167"/>
                    </a:cubicBezTo>
                    <a:cubicBezTo>
                      <a:pt x="213" y="166"/>
                      <a:pt x="214" y="166"/>
                      <a:pt x="214" y="165"/>
                    </a:cubicBezTo>
                    <a:cubicBezTo>
                      <a:pt x="215" y="165"/>
                      <a:pt x="215" y="165"/>
                      <a:pt x="215" y="165"/>
                    </a:cubicBezTo>
                    <a:cubicBezTo>
                      <a:pt x="216" y="164"/>
                      <a:pt x="217" y="164"/>
                      <a:pt x="217" y="163"/>
                    </a:cubicBezTo>
                    <a:cubicBezTo>
                      <a:pt x="218" y="163"/>
                      <a:pt x="218" y="162"/>
                      <a:pt x="218" y="162"/>
                    </a:cubicBezTo>
                    <a:cubicBezTo>
                      <a:pt x="218" y="161"/>
                      <a:pt x="218" y="160"/>
                      <a:pt x="219" y="158"/>
                    </a:cubicBezTo>
                    <a:cubicBezTo>
                      <a:pt x="220" y="157"/>
                      <a:pt x="220" y="156"/>
                      <a:pt x="221" y="155"/>
                    </a:cubicBezTo>
                    <a:cubicBezTo>
                      <a:pt x="222" y="155"/>
                      <a:pt x="222" y="154"/>
                      <a:pt x="223" y="154"/>
                    </a:cubicBezTo>
                    <a:cubicBezTo>
                      <a:pt x="223" y="154"/>
                      <a:pt x="223" y="153"/>
                      <a:pt x="224" y="153"/>
                    </a:cubicBezTo>
                    <a:cubicBezTo>
                      <a:pt x="224" y="151"/>
                      <a:pt x="225" y="149"/>
                      <a:pt x="226" y="149"/>
                    </a:cubicBezTo>
                    <a:cubicBezTo>
                      <a:pt x="227" y="149"/>
                      <a:pt x="228" y="150"/>
                      <a:pt x="229" y="150"/>
                    </a:cubicBezTo>
                    <a:cubicBezTo>
                      <a:pt x="231" y="149"/>
                      <a:pt x="232" y="147"/>
                      <a:pt x="235" y="147"/>
                    </a:cubicBezTo>
                    <a:cubicBezTo>
                      <a:pt x="236" y="148"/>
                      <a:pt x="237" y="149"/>
                      <a:pt x="238" y="150"/>
                    </a:cubicBezTo>
                    <a:cubicBezTo>
                      <a:pt x="238" y="153"/>
                      <a:pt x="239" y="154"/>
                      <a:pt x="241" y="155"/>
                    </a:cubicBezTo>
                    <a:cubicBezTo>
                      <a:pt x="244" y="157"/>
                      <a:pt x="246" y="158"/>
                      <a:pt x="247" y="161"/>
                    </a:cubicBezTo>
                    <a:cubicBezTo>
                      <a:pt x="246" y="162"/>
                      <a:pt x="246" y="162"/>
                      <a:pt x="245" y="163"/>
                    </a:cubicBezTo>
                    <a:cubicBezTo>
                      <a:pt x="245" y="164"/>
                      <a:pt x="244" y="163"/>
                      <a:pt x="244" y="164"/>
                    </a:cubicBezTo>
                    <a:cubicBezTo>
                      <a:pt x="244" y="165"/>
                      <a:pt x="244" y="166"/>
                      <a:pt x="245" y="166"/>
                    </a:cubicBezTo>
                    <a:cubicBezTo>
                      <a:pt x="246" y="166"/>
                      <a:pt x="246" y="165"/>
                      <a:pt x="247" y="164"/>
                    </a:cubicBezTo>
                    <a:cubicBezTo>
                      <a:pt x="247" y="163"/>
                      <a:pt x="248" y="163"/>
                      <a:pt x="249" y="162"/>
                    </a:cubicBezTo>
                    <a:cubicBezTo>
                      <a:pt x="249" y="161"/>
                      <a:pt x="249" y="160"/>
                      <a:pt x="249" y="159"/>
                    </a:cubicBezTo>
                    <a:cubicBezTo>
                      <a:pt x="249" y="158"/>
                      <a:pt x="251" y="159"/>
                      <a:pt x="251" y="158"/>
                    </a:cubicBezTo>
                    <a:cubicBezTo>
                      <a:pt x="250" y="156"/>
                      <a:pt x="248" y="155"/>
                      <a:pt x="246" y="154"/>
                    </a:cubicBezTo>
                    <a:cubicBezTo>
                      <a:pt x="246" y="154"/>
                      <a:pt x="246" y="153"/>
                      <a:pt x="246" y="153"/>
                    </a:cubicBezTo>
                    <a:cubicBezTo>
                      <a:pt x="246" y="153"/>
                      <a:pt x="246" y="153"/>
                      <a:pt x="245" y="153"/>
                    </a:cubicBezTo>
                    <a:cubicBezTo>
                      <a:pt x="244" y="152"/>
                      <a:pt x="244" y="152"/>
                      <a:pt x="243" y="150"/>
                    </a:cubicBezTo>
                    <a:cubicBezTo>
                      <a:pt x="242" y="149"/>
                      <a:pt x="239" y="147"/>
                      <a:pt x="241" y="144"/>
                    </a:cubicBezTo>
                    <a:cubicBezTo>
                      <a:pt x="244" y="144"/>
                      <a:pt x="245" y="148"/>
                      <a:pt x="248" y="149"/>
                    </a:cubicBezTo>
                    <a:cubicBezTo>
                      <a:pt x="249" y="150"/>
                      <a:pt x="249" y="150"/>
                      <a:pt x="250" y="151"/>
                    </a:cubicBezTo>
                    <a:cubicBezTo>
                      <a:pt x="252" y="152"/>
                      <a:pt x="253" y="153"/>
                      <a:pt x="253" y="154"/>
                    </a:cubicBezTo>
                    <a:cubicBezTo>
                      <a:pt x="254" y="155"/>
                      <a:pt x="253" y="156"/>
                      <a:pt x="253" y="157"/>
                    </a:cubicBezTo>
                    <a:cubicBezTo>
                      <a:pt x="254" y="159"/>
                      <a:pt x="255" y="160"/>
                      <a:pt x="255" y="161"/>
                    </a:cubicBezTo>
                    <a:cubicBezTo>
                      <a:pt x="256" y="163"/>
                      <a:pt x="256" y="166"/>
                      <a:pt x="259" y="167"/>
                    </a:cubicBezTo>
                    <a:cubicBezTo>
                      <a:pt x="261" y="166"/>
                      <a:pt x="263" y="166"/>
                      <a:pt x="263" y="164"/>
                    </a:cubicBezTo>
                    <a:cubicBezTo>
                      <a:pt x="264" y="162"/>
                      <a:pt x="261" y="161"/>
                      <a:pt x="261" y="159"/>
                    </a:cubicBezTo>
                    <a:cubicBezTo>
                      <a:pt x="261" y="158"/>
                      <a:pt x="263" y="156"/>
                      <a:pt x="264" y="157"/>
                    </a:cubicBezTo>
                    <a:cubicBezTo>
                      <a:pt x="266" y="157"/>
                      <a:pt x="266" y="158"/>
                      <a:pt x="267" y="159"/>
                    </a:cubicBezTo>
                    <a:cubicBezTo>
                      <a:pt x="268" y="161"/>
                      <a:pt x="267" y="164"/>
                      <a:pt x="268" y="165"/>
                    </a:cubicBezTo>
                    <a:cubicBezTo>
                      <a:pt x="269" y="165"/>
                      <a:pt x="269" y="166"/>
                      <a:pt x="269" y="166"/>
                    </a:cubicBezTo>
                    <a:cubicBezTo>
                      <a:pt x="270" y="166"/>
                      <a:pt x="270" y="167"/>
                      <a:pt x="270" y="167"/>
                    </a:cubicBezTo>
                    <a:cubicBezTo>
                      <a:pt x="271" y="167"/>
                      <a:pt x="271" y="168"/>
                      <a:pt x="272" y="168"/>
                    </a:cubicBezTo>
                    <a:cubicBezTo>
                      <a:pt x="273" y="169"/>
                      <a:pt x="274" y="168"/>
                      <a:pt x="276" y="167"/>
                    </a:cubicBezTo>
                    <a:cubicBezTo>
                      <a:pt x="277" y="168"/>
                      <a:pt x="278" y="169"/>
                      <a:pt x="279" y="169"/>
                    </a:cubicBezTo>
                    <a:cubicBezTo>
                      <a:pt x="281" y="169"/>
                      <a:pt x="282" y="167"/>
                      <a:pt x="283" y="168"/>
                    </a:cubicBezTo>
                    <a:cubicBezTo>
                      <a:pt x="284" y="168"/>
                      <a:pt x="283" y="169"/>
                      <a:pt x="283" y="170"/>
                    </a:cubicBezTo>
                    <a:cubicBezTo>
                      <a:pt x="284" y="174"/>
                      <a:pt x="283" y="176"/>
                      <a:pt x="282" y="179"/>
                    </a:cubicBezTo>
                    <a:cubicBezTo>
                      <a:pt x="281" y="180"/>
                      <a:pt x="281" y="181"/>
                      <a:pt x="280" y="181"/>
                    </a:cubicBezTo>
                    <a:cubicBezTo>
                      <a:pt x="278" y="181"/>
                      <a:pt x="277" y="181"/>
                      <a:pt x="275" y="181"/>
                    </a:cubicBezTo>
                    <a:cubicBezTo>
                      <a:pt x="275" y="181"/>
                      <a:pt x="274" y="181"/>
                      <a:pt x="273" y="181"/>
                    </a:cubicBezTo>
                    <a:cubicBezTo>
                      <a:pt x="271" y="182"/>
                      <a:pt x="269" y="181"/>
                      <a:pt x="268" y="181"/>
                    </a:cubicBezTo>
                    <a:cubicBezTo>
                      <a:pt x="268" y="181"/>
                      <a:pt x="267" y="180"/>
                      <a:pt x="267" y="180"/>
                    </a:cubicBezTo>
                    <a:cubicBezTo>
                      <a:pt x="266" y="180"/>
                      <a:pt x="266" y="180"/>
                      <a:pt x="265" y="180"/>
                    </a:cubicBezTo>
                    <a:cubicBezTo>
                      <a:pt x="264" y="180"/>
                      <a:pt x="264" y="179"/>
                      <a:pt x="263" y="179"/>
                    </a:cubicBezTo>
                    <a:cubicBezTo>
                      <a:pt x="260" y="178"/>
                      <a:pt x="258" y="177"/>
                      <a:pt x="257" y="177"/>
                    </a:cubicBezTo>
                    <a:cubicBezTo>
                      <a:pt x="256" y="177"/>
                      <a:pt x="255" y="179"/>
                      <a:pt x="254" y="179"/>
                    </a:cubicBezTo>
                    <a:cubicBezTo>
                      <a:pt x="255" y="182"/>
                      <a:pt x="253" y="183"/>
                      <a:pt x="250" y="182"/>
                    </a:cubicBezTo>
                    <a:cubicBezTo>
                      <a:pt x="248" y="181"/>
                      <a:pt x="247" y="181"/>
                      <a:pt x="246" y="180"/>
                    </a:cubicBezTo>
                    <a:cubicBezTo>
                      <a:pt x="246" y="179"/>
                      <a:pt x="245" y="178"/>
                      <a:pt x="244" y="178"/>
                    </a:cubicBezTo>
                    <a:cubicBezTo>
                      <a:pt x="243" y="177"/>
                      <a:pt x="240" y="177"/>
                      <a:pt x="240" y="177"/>
                    </a:cubicBezTo>
                    <a:cubicBezTo>
                      <a:pt x="239" y="176"/>
                      <a:pt x="237" y="175"/>
                      <a:pt x="237" y="173"/>
                    </a:cubicBezTo>
                    <a:cubicBezTo>
                      <a:pt x="238" y="172"/>
                      <a:pt x="238" y="168"/>
                      <a:pt x="238" y="166"/>
                    </a:cubicBezTo>
                    <a:cubicBezTo>
                      <a:pt x="237" y="165"/>
                      <a:pt x="235" y="166"/>
                      <a:pt x="233" y="166"/>
                    </a:cubicBezTo>
                    <a:cubicBezTo>
                      <a:pt x="230" y="166"/>
                      <a:pt x="228" y="166"/>
                      <a:pt x="225" y="166"/>
                    </a:cubicBezTo>
                    <a:cubicBezTo>
                      <a:pt x="224" y="166"/>
                      <a:pt x="222" y="166"/>
                      <a:pt x="221" y="166"/>
                    </a:cubicBezTo>
                    <a:cubicBezTo>
                      <a:pt x="220" y="167"/>
                      <a:pt x="220" y="167"/>
                      <a:pt x="219" y="167"/>
                    </a:cubicBezTo>
                    <a:cubicBezTo>
                      <a:pt x="218" y="168"/>
                      <a:pt x="217" y="168"/>
                      <a:pt x="216" y="169"/>
                    </a:cubicBezTo>
                    <a:cubicBezTo>
                      <a:pt x="215" y="169"/>
                      <a:pt x="215" y="170"/>
                      <a:pt x="214" y="170"/>
                    </a:cubicBezTo>
                    <a:cubicBezTo>
                      <a:pt x="212" y="170"/>
                      <a:pt x="211" y="170"/>
                      <a:pt x="210" y="170"/>
                    </a:cubicBezTo>
                    <a:cubicBezTo>
                      <a:pt x="209" y="170"/>
                      <a:pt x="209" y="169"/>
                      <a:pt x="208" y="169"/>
                    </a:cubicBezTo>
                    <a:cubicBezTo>
                      <a:pt x="206" y="170"/>
                      <a:pt x="206" y="173"/>
                      <a:pt x="205" y="174"/>
                    </a:cubicBezTo>
                    <a:cubicBezTo>
                      <a:pt x="204" y="174"/>
                      <a:pt x="203" y="175"/>
                      <a:pt x="203" y="175"/>
                    </a:cubicBezTo>
                    <a:cubicBezTo>
                      <a:pt x="201" y="176"/>
                      <a:pt x="201" y="177"/>
                      <a:pt x="200" y="179"/>
                    </a:cubicBezTo>
                    <a:cubicBezTo>
                      <a:pt x="200" y="179"/>
                      <a:pt x="200" y="180"/>
                      <a:pt x="199" y="181"/>
                    </a:cubicBezTo>
                    <a:cubicBezTo>
                      <a:pt x="199" y="181"/>
                      <a:pt x="200" y="183"/>
                      <a:pt x="200" y="184"/>
                    </a:cubicBezTo>
                    <a:cubicBezTo>
                      <a:pt x="199" y="186"/>
                      <a:pt x="197" y="188"/>
                      <a:pt x="195" y="189"/>
                    </a:cubicBezTo>
                    <a:cubicBezTo>
                      <a:pt x="195" y="190"/>
                      <a:pt x="195" y="190"/>
                      <a:pt x="194" y="190"/>
                    </a:cubicBezTo>
                    <a:cubicBezTo>
                      <a:pt x="193" y="191"/>
                      <a:pt x="192" y="192"/>
                      <a:pt x="191" y="193"/>
                    </a:cubicBezTo>
                    <a:cubicBezTo>
                      <a:pt x="191" y="194"/>
                      <a:pt x="190" y="195"/>
                      <a:pt x="190" y="196"/>
                    </a:cubicBezTo>
                    <a:cubicBezTo>
                      <a:pt x="189" y="197"/>
                      <a:pt x="188" y="198"/>
                      <a:pt x="188" y="200"/>
                    </a:cubicBezTo>
                    <a:cubicBezTo>
                      <a:pt x="187" y="202"/>
                      <a:pt x="186" y="202"/>
                      <a:pt x="186" y="204"/>
                    </a:cubicBezTo>
                    <a:cubicBezTo>
                      <a:pt x="185" y="207"/>
                      <a:pt x="186" y="207"/>
                      <a:pt x="186" y="209"/>
                    </a:cubicBezTo>
                    <a:cubicBezTo>
                      <a:pt x="187" y="211"/>
                      <a:pt x="188" y="214"/>
                      <a:pt x="187" y="217"/>
                    </a:cubicBezTo>
                    <a:cubicBezTo>
                      <a:pt x="187" y="218"/>
                      <a:pt x="186" y="220"/>
                      <a:pt x="186" y="222"/>
                    </a:cubicBezTo>
                    <a:cubicBezTo>
                      <a:pt x="186" y="222"/>
                      <a:pt x="187" y="226"/>
                      <a:pt x="187" y="226"/>
                    </a:cubicBezTo>
                    <a:cubicBezTo>
                      <a:pt x="187" y="227"/>
                      <a:pt x="188" y="228"/>
                      <a:pt x="188" y="228"/>
                    </a:cubicBezTo>
                    <a:cubicBezTo>
                      <a:pt x="189" y="228"/>
                      <a:pt x="189" y="229"/>
                      <a:pt x="189" y="229"/>
                    </a:cubicBezTo>
                    <a:cubicBezTo>
                      <a:pt x="189" y="229"/>
                      <a:pt x="189" y="229"/>
                      <a:pt x="189" y="229"/>
                    </a:cubicBezTo>
                    <a:cubicBezTo>
                      <a:pt x="190" y="230"/>
                      <a:pt x="189" y="230"/>
                      <a:pt x="190" y="230"/>
                    </a:cubicBezTo>
                    <a:cubicBezTo>
                      <a:pt x="190" y="230"/>
                      <a:pt x="190" y="230"/>
                      <a:pt x="190" y="231"/>
                    </a:cubicBezTo>
                    <a:cubicBezTo>
                      <a:pt x="191" y="231"/>
                      <a:pt x="191" y="232"/>
                      <a:pt x="192" y="233"/>
                    </a:cubicBezTo>
                    <a:cubicBezTo>
                      <a:pt x="192" y="234"/>
                      <a:pt x="193" y="236"/>
                      <a:pt x="193" y="238"/>
                    </a:cubicBezTo>
                    <a:cubicBezTo>
                      <a:pt x="194" y="239"/>
                      <a:pt x="197" y="241"/>
                      <a:pt x="198" y="242"/>
                    </a:cubicBezTo>
                    <a:cubicBezTo>
                      <a:pt x="200" y="244"/>
                      <a:pt x="202" y="246"/>
                      <a:pt x="204" y="246"/>
                    </a:cubicBezTo>
                    <a:cubicBezTo>
                      <a:pt x="205" y="246"/>
                      <a:pt x="206" y="244"/>
                      <a:pt x="208" y="244"/>
                    </a:cubicBezTo>
                    <a:cubicBezTo>
                      <a:pt x="209" y="244"/>
                      <a:pt x="210" y="245"/>
                      <a:pt x="212" y="245"/>
                    </a:cubicBezTo>
                    <a:cubicBezTo>
                      <a:pt x="214" y="244"/>
                      <a:pt x="217" y="243"/>
                      <a:pt x="219" y="243"/>
                    </a:cubicBezTo>
                    <a:cubicBezTo>
                      <a:pt x="221" y="242"/>
                      <a:pt x="223" y="241"/>
                      <a:pt x="224" y="241"/>
                    </a:cubicBezTo>
                    <a:cubicBezTo>
                      <a:pt x="227" y="241"/>
                      <a:pt x="227" y="244"/>
                      <a:pt x="229" y="246"/>
                    </a:cubicBezTo>
                    <a:cubicBezTo>
                      <a:pt x="231" y="246"/>
                      <a:pt x="232" y="246"/>
                      <a:pt x="233" y="246"/>
                    </a:cubicBezTo>
                    <a:cubicBezTo>
                      <a:pt x="236" y="248"/>
                      <a:pt x="236" y="249"/>
                      <a:pt x="235" y="252"/>
                    </a:cubicBezTo>
                    <a:cubicBezTo>
                      <a:pt x="235" y="253"/>
                      <a:pt x="235" y="254"/>
                      <a:pt x="235" y="255"/>
                    </a:cubicBezTo>
                    <a:cubicBezTo>
                      <a:pt x="235" y="256"/>
                      <a:pt x="234" y="258"/>
                      <a:pt x="234" y="259"/>
                    </a:cubicBezTo>
                    <a:cubicBezTo>
                      <a:pt x="234" y="261"/>
                      <a:pt x="236" y="262"/>
                      <a:pt x="237" y="264"/>
                    </a:cubicBezTo>
                    <a:cubicBezTo>
                      <a:pt x="239" y="267"/>
                      <a:pt x="240" y="270"/>
                      <a:pt x="241" y="273"/>
                    </a:cubicBezTo>
                    <a:cubicBezTo>
                      <a:pt x="242" y="275"/>
                      <a:pt x="242" y="277"/>
                      <a:pt x="242" y="280"/>
                    </a:cubicBezTo>
                    <a:cubicBezTo>
                      <a:pt x="242" y="281"/>
                      <a:pt x="243" y="283"/>
                      <a:pt x="243" y="284"/>
                    </a:cubicBezTo>
                    <a:cubicBezTo>
                      <a:pt x="243" y="286"/>
                      <a:pt x="241" y="287"/>
                      <a:pt x="241" y="289"/>
                    </a:cubicBezTo>
                    <a:cubicBezTo>
                      <a:pt x="241" y="290"/>
                      <a:pt x="241" y="291"/>
                      <a:pt x="241" y="292"/>
                    </a:cubicBezTo>
                    <a:cubicBezTo>
                      <a:pt x="240" y="293"/>
                      <a:pt x="239" y="293"/>
                      <a:pt x="239" y="294"/>
                    </a:cubicBezTo>
                    <a:cubicBezTo>
                      <a:pt x="239" y="296"/>
                      <a:pt x="240" y="298"/>
                      <a:pt x="239" y="300"/>
                    </a:cubicBezTo>
                    <a:cubicBezTo>
                      <a:pt x="241" y="301"/>
                      <a:pt x="241" y="304"/>
                      <a:pt x="242" y="306"/>
                    </a:cubicBezTo>
                    <a:cubicBezTo>
                      <a:pt x="242" y="307"/>
                      <a:pt x="243" y="308"/>
                      <a:pt x="243" y="309"/>
                    </a:cubicBezTo>
                    <a:cubicBezTo>
                      <a:pt x="244" y="312"/>
                      <a:pt x="244" y="316"/>
                      <a:pt x="245" y="320"/>
                    </a:cubicBezTo>
                    <a:cubicBezTo>
                      <a:pt x="245" y="322"/>
                      <a:pt x="246" y="323"/>
                      <a:pt x="246" y="325"/>
                    </a:cubicBezTo>
                    <a:cubicBezTo>
                      <a:pt x="247" y="326"/>
                      <a:pt x="248" y="326"/>
                      <a:pt x="248" y="327"/>
                    </a:cubicBezTo>
                    <a:cubicBezTo>
                      <a:pt x="248" y="328"/>
                      <a:pt x="248" y="330"/>
                      <a:pt x="249" y="331"/>
                    </a:cubicBezTo>
                    <a:cubicBezTo>
                      <a:pt x="249" y="332"/>
                      <a:pt x="250" y="333"/>
                      <a:pt x="250" y="334"/>
                    </a:cubicBezTo>
                    <a:cubicBezTo>
                      <a:pt x="250" y="335"/>
                      <a:pt x="249" y="336"/>
                      <a:pt x="249" y="338"/>
                    </a:cubicBezTo>
                    <a:cubicBezTo>
                      <a:pt x="249" y="338"/>
                      <a:pt x="250" y="340"/>
                      <a:pt x="251" y="340"/>
                    </a:cubicBezTo>
                    <a:cubicBezTo>
                      <a:pt x="253" y="341"/>
                      <a:pt x="256" y="339"/>
                      <a:pt x="258" y="339"/>
                    </a:cubicBezTo>
                    <a:cubicBezTo>
                      <a:pt x="261" y="339"/>
                      <a:pt x="262" y="339"/>
                      <a:pt x="263" y="338"/>
                    </a:cubicBezTo>
                    <a:cubicBezTo>
                      <a:pt x="265" y="338"/>
                      <a:pt x="265" y="338"/>
                      <a:pt x="266" y="336"/>
                    </a:cubicBezTo>
                    <a:cubicBezTo>
                      <a:pt x="268" y="335"/>
                      <a:pt x="269" y="334"/>
                      <a:pt x="270" y="332"/>
                    </a:cubicBezTo>
                    <a:cubicBezTo>
                      <a:pt x="271" y="331"/>
                      <a:pt x="271" y="331"/>
                      <a:pt x="271" y="330"/>
                    </a:cubicBezTo>
                    <a:cubicBezTo>
                      <a:pt x="272" y="330"/>
                      <a:pt x="272" y="329"/>
                      <a:pt x="272" y="328"/>
                    </a:cubicBezTo>
                    <a:cubicBezTo>
                      <a:pt x="274" y="326"/>
                      <a:pt x="275" y="326"/>
                      <a:pt x="275" y="324"/>
                    </a:cubicBezTo>
                    <a:cubicBezTo>
                      <a:pt x="275" y="322"/>
                      <a:pt x="276" y="320"/>
                      <a:pt x="276" y="318"/>
                    </a:cubicBezTo>
                    <a:cubicBezTo>
                      <a:pt x="277" y="317"/>
                      <a:pt x="279" y="317"/>
                      <a:pt x="280" y="315"/>
                    </a:cubicBezTo>
                    <a:cubicBezTo>
                      <a:pt x="281" y="311"/>
                      <a:pt x="280" y="308"/>
                      <a:pt x="279" y="305"/>
                    </a:cubicBezTo>
                    <a:cubicBezTo>
                      <a:pt x="280" y="303"/>
                      <a:pt x="281" y="301"/>
                      <a:pt x="283" y="300"/>
                    </a:cubicBezTo>
                    <a:cubicBezTo>
                      <a:pt x="285" y="299"/>
                      <a:pt x="286" y="299"/>
                      <a:pt x="287" y="298"/>
                    </a:cubicBezTo>
                    <a:cubicBezTo>
                      <a:pt x="287" y="298"/>
                      <a:pt x="287" y="297"/>
                      <a:pt x="287" y="297"/>
                    </a:cubicBezTo>
                    <a:cubicBezTo>
                      <a:pt x="288" y="297"/>
                      <a:pt x="288" y="297"/>
                      <a:pt x="288" y="297"/>
                    </a:cubicBezTo>
                    <a:cubicBezTo>
                      <a:pt x="289" y="296"/>
                      <a:pt x="290" y="295"/>
                      <a:pt x="290" y="295"/>
                    </a:cubicBezTo>
                    <a:cubicBezTo>
                      <a:pt x="290" y="293"/>
                      <a:pt x="290" y="292"/>
                      <a:pt x="291" y="290"/>
                    </a:cubicBezTo>
                    <a:cubicBezTo>
                      <a:pt x="291" y="287"/>
                      <a:pt x="291" y="285"/>
                      <a:pt x="291" y="281"/>
                    </a:cubicBezTo>
                    <a:cubicBezTo>
                      <a:pt x="290" y="280"/>
                      <a:pt x="289" y="279"/>
                      <a:pt x="289" y="278"/>
                    </a:cubicBezTo>
                    <a:cubicBezTo>
                      <a:pt x="289" y="277"/>
                      <a:pt x="290" y="275"/>
                      <a:pt x="290" y="274"/>
                    </a:cubicBezTo>
                    <a:cubicBezTo>
                      <a:pt x="290" y="272"/>
                      <a:pt x="289" y="271"/>
                      <a:pt x="289" y="270"/>
                    </a:cubicBezTo>
                    <a:cubicBezTo>
                      <a:pt x="289" y="269"/>
                      <a:pt x="290" y="267"/>
                      <a:pt x="290" y="266"/>
                    </a:cubicBezTo>
                    <a:cubicBezTo>
                      <a:pt x="291" y="264"/>
                      <a:pt x="291" y="264"/>
                      <a:pt x="292" y="263"/>
                    </a:cubicBezTo>
                    <a:cubicBezTo>
                      <a:pt x="293" y="262"/>
                      <a:pt x="294" y="261"/>
                      <a:pt x="294" y="260"/>
                    </a:cubicBezTo>
                    <a:cubicBezTo>
                      <a:pt x="295" y="259"/>
                      <a:pt x="295" y="259"/>
                      <a:pt x="295" y="258"/>
                    </a:cubicBezTo>
                    <a:cubicBezTo>
                      <a:pt x="295" y="258"/>
                      <a:pt x="296" y="257"/>
                      <a:pt x="296" y="257"/>
                    </a:cubicBezTo>
                    <a:cubicBezTo>
                      <a:pt x="297" y="256"/>
                      <a:pt x="297" y="255"/>
                      <a:pt x="298" y="254"/>
                    </a:cubicBezTo>
                    <a:cubicBezTo>
                      <a:pt x="299" y="254"/>
                      <a:pt x="299" y="254"/>
                      <a:pt x="299" y="253"/>
                    </a:cubicBezTo>
                    <a:cubicBezTo>
                      <a:pt x="300" y="253"/>
                      <a:pt x="300" y="253"/>
                      <a:pt x="300" y="253"/>
                    </a:cubicBezTo>
                    <a:cubicBezTo>
                      <a:pt x="300" y="252"/>
                      <a:pt x="300" y="253"/>
                      <a:pt x="301" y="252"/>
                    </a:cubicBezTo>
                    <a:cubicBezTo>
                      <a:pt x="303" y="251"/>
                      <a:pt x="304" y="248"/>
                      <a:pt x="306" y="246"/>
                    </a:cubicBezTo>
                    <a:cubicBezTo>
                      <a:pt x="306" y="246"/>
                      <a:pt x="307" y="245"/>
                      <a:pt x="307" y="244"/>
                    </a:cubicBezTo>
                    <a:cubicBezTo>
                      <a:pt x="307" y="243"/>
                      <a:pt x="307" y="243"/>
                      <a:pt x="308" y="242"/>
                    </a:cubicBezTo>
                    <a:cubicBezTo>
                      <a:pt x="308" y="241"/>
                      <a:pt x="308" y="240"/>
                      <a:pt x="309" y="239"/>
                    </a:cubicBezTo>
                    <a:cubicBezTo>
                      <a:pt x="309" y="238"/>
                      <a:pt x="310" y="236"/>
                      <a:pt x="311" y="235"/>
                    </a:cubicBezTo>
                    <a:cubicBezTo>
                      <a:pt x="311" y="233"/>
                      <a:pt x="312" y="231"/>
                      <a:pt x="311" y="229"/>
                    </a:cubicBezTo>
                    <a:cubicBezTo>
                      <a:pt x="310" y="229"/>
                      <a:pt x="310" y="229"/>
                      <a:pt x="309" y="229"/>
                    </a:cubicBezTo>
                    <a:cubicBezTo>
                      <a:pt x="308" y="230"/>
                      <a:pt x="307" y="230"/>
                      <a:pt x="306" y="230"/>
                    </a:cubicBezTo>
                    <a:cubicBezTo>
                      <a:pt x="305" y="230"/>
                      <a:pt x="305" y="231"/>
                      <a:pt x="304" y="231"/>
                    </a:cubicBezTo>
                    <a:cubicBezTo>
                      <a:pt x="302" y="231"/>
                      <a:pt x="301" y="231"/>
                      <a:pt x="299" y="231"/>
                    </a:cubicBezTo>
                    <a:cubicBezTo>
                      <a:pt x="298" y="230"/>
                      <a:pt x="298" y="229"/>
                      <a:pt x="297" y="228"/>
                    </a:cubicBezTo>
                    <a:cubicBezTo>
                      <a:pt x="298" y="227"/>
                      <a:pt x="299" y="227"/>
                      <a:pt x="301" y="226"/>
                    </a:cubicBezTo>
                    <a:cubicBezTo>
                      <a:pt x="301" y="225"/>
                      <a:pt x="302" y="224"/>
                      <a:pt x="304" y="223"/>
                    </a:cubicBezTo>
                    <a:cubicBezTo>
                      <a:pt x="304" y="223"/>
                      <a:pt x="305" y="223"/>
                      <a:pt x="306" y="223"/>
                    </a:cubicBezTo>
                    <a:cubicBezTo>
                      <a:pt x="308" y="222"/>
                      <a:pt x="309" y="222"/>
                      <a:pt x="310" y="222"/>
                    </a:cubicBezTo>
                    <a:cubicBezTo>
                      <a:pt x="312" y="220"/>
                      <a:pt x="313" y="220"/>
                      <a:pt x="314" y="218"/>
                    </a:cubicBezTo>
                    <a:cubicBezTo>
                      <a:pt x="316" y="216"/>
                      <a:pt x="316" y="216"/>
                      <a:pt x="317" y="216"/>
                    </a:cubicBezTo>
                    <a:cubicBezTo>
                      <a:pt x="317" y="215"/>
                      <a:pt x="318" y="215"/>
                      <a:pt x="318" y="215"/>
                    </a:cubicBezTo>
                    <a:cubicBezTo>
                      <a:pt x="319" y="214"/>
                      <a:pt x="320" y="214"/>
                      <a:pt x="320" y="213"/>
                    </a:cubicBezTo>
                    <a:cubicBezTo>
                      <a:pt x="321" y="213"/>
                      <a:pt x="321" y="212"/>
                      <a:pt x="322" y="211"/>
                    </a:cubicBezTo>
                    <a:cubicBezTo>
                      <a:pt x="323" y="210"/>
                      <a:pt x="324" y="209"/>
                      <a:pt x="324" y="209"/>
                    </a:cubicBezTo>
                    <a:cubicBezTo>
                      <a:pt x="328" y="205"/>
                      <a:pt x="329" y="203"/>
                      <a:pt x="326" y="200"/>
                    </a:cubicBezTo>
                    <a:cubicBezTo>
                      <a:pt x="325" y="199"/>
                      <a:pt x="324" y="199"/>
                      <a:pt x="323" y="198"/>
                    </a:cubicBezTo>
                    <a:cubicBezTo>
                      <a:pt x="322" y="198"/>
                      <a:pt x="320" y="197"/>
                      <a:pt x="319" y="197"/>
                    </a:cubicBezTo>
                    <a:cubicBezTo>
                      <a:pt x="318" y="197"/>
                      <a:pt x="317" y="198"/>
                      <a:pt x="316" y="198"/>
                    </a:cubicBezTo>
                    <a:cubicBezTo>
                      <a:pt x="313" y="198"/>
                      <a:pt x="312" y="197"/>
                      <a:pt x="310" y="196"/>
                    </a:cubicBezTo>
                    <a:cubicBezTo>
                      <a:pt x="310" y="194"/>
                      <a:pt x="309" y="192"/>
                      <a:pt x="308" y="190"/>
                    </a:cubicBezTo>
                    <a:cubicBezTo>
                      <a:pt x="308" y="190"/>
                      <a:pt x="307" y="189"/>
                      <a:pt x="307" y="188"/>
                    </a:cubicBezTo>
                    <a:cubicBezTo>
                      <a:pt x="307" y="187"/>
                      <a:pt x="306" y="186"/>
                      <a:pt x="306" y="185"/>
                    </a:cubicBezTo>
                    <a:cubicBezTo>
                      <a:pt x="307" y="184"/>
                      <a:pt x="308" y="184"/>
                      <a:pt x="309" y="184"/>
                    </a:cubicBezTo>
                    <a:cubicBezTo>
                      <a:pt x="310" y="184"/>
                      <a:pt x="311" y="186"/>
                      <a:pt x="311" y="187"/>
                    </a:cubicBezTo>
                    <a:cubicBezTo>
                      <a:pt x="312" y="188"/>
                      <a:pt x="312" y="189"/>
                      <a:pt x="313" y="190"/>
                    </a:cubicBezTo>
                    <a:cubicBezTo>
                      <a:pt x="313" y="190"/>
                      <a:pt x="314" y="191"/>
                      <a:pt x="314" y="191"/>
                    </a:cubicBezTo>
                    <a:cubicBezTo>
                      <a:pt x="315" y="192"/>
                      <a:pt x="316" y="193"/>
                      <a:pt x="317" y="193"/>
                    </a:cubicBezTo>
                    <a:cubicBezTo>
                      <a:pt x="318" y="193"/>
                      <a:pt x="320" y="192"/>
                      <a:pt x="322" y="192"/>
                    </a:cubicBezTo>
                    <a:cubicBezTo>
                      <a:pt x="323" y="192"/>
                      <a:pt x="324" y="194"/>
                      <a:pt x="325" y="194"/>
                    </a:cubicBezTo>
                    <a:cubicBezTo>
                      <a:pt x="325" y="195"/>
                      <a:pt x="327" y="196"/>
                      <a:pt x="327" y="196"/>
                    </a:cubicBezTo>
                    <a:cubicBezTo>
                      <a:pt x="328" y="196"/>
                      <a:pt x="329" y="195"/>
                      <a:pt x="330" y="196"/>
                    </a:cubicBezTo>
                    <a:cubicBezTo>
                      <a:pt x="330" y="196"/>
                      <a:pt x="331" y="196"/>
                      <a:pt x="331" y="196"/>
                    </a:cubicBezTo>
                    <a:cubicBezTo>
                      <a:pt x="331" y="196"/>
                      <a:pt x="330" y="197"/>
                      <a:pt x="330" y="197"/>
                    </a:cubicBezTo>
                    <a:cubicBezTo>
                      <a:pt x="331" y="199"/>
                      <a:pt x="332" y="200"/>
                      <a:pt x="333" y="201"/>
                    </a:cubicBezTo>
                    <a:cubicBezTo>
                      <a:pt x="333" y="202"/>
                      <a:pt x="334" y="202"/>
                      <a:pt x="334" y="203"/>
                    </a:cubicBezTo>
                    <a:cubicBezTo>
                      <a:pt x="334" y="204"/>
                      <a:pt x="334" y="205"/>
                      <a:pt x="334" y="206"/>
                    </a:cubicBezTo>
                    <a:cubicBezTo>
                      <a:pt x="335" y="206"/>
                      <a:pt x="335" y="207"/>
                      <a:pt x="336" y="208"/>
                    </a:cubicBezTo>
                    <a:cubicBezTo>
                      <a:pt x="337" y="208"/>
                      <a:pt x="338" y="207"/>
                      <a:pt x="339" y="208"/>
                    </a:cubicBezTo>
                    <a:cubicBezTo>
                      <a:pt x="340" y="209"/>
                      <a:pt x="339" y="210"/>
                      <a:pt x="339" y="211"/>
                    </a:cubicBezTo>
                    <a:cubicBezTo>
                      <a:pt x="339" y="211"/>
                      <a:pt x="339" y="212"/>
                      <a:pt x="339" y="212"/>
                    </a:cubicBezTo>
                    <a:cubicBezTo>
                      <a:pt x="340" y="214"/>
                      <a:pt x="339" y="216"/>
                      <a:pt x="340" y="217"/>
                    </a:cubicBezTo>
                    <a:cubicBezTo>
                      <a:pt x="340" y="219"/>
                      <a:pt x="341" y="221"/>
                      <a:pt x="341" y="223"/>
                    </a:cubicBezTo>
                    <a:cubicBezTo>
                      <a:pt x="341" y="225"/>
                      <a:pt x="341" y="228"/>
                      <a:pt x="342" y="229"/>
                    </a:cubicBezTo>
                    <a:cubicBezTo>
                      <a:pt x="343" y="231"/>
                      <a:pt x="343" y="233"/>
                      <a:pt x="343" y="234"/>
                    </a:cubicBezTo>
                    <a:cubicBezTo>
                      <a:pt x="344" y="236"/>
                      <a:pt x="344" y="237"/>
                      <a:pt x="345" y="237"/>
                    </a:cubicBezTo>
                    <a:cubicBezTo>
                      <a:pt x="346" y="237"/>
                      <a:pt x="346" y="237"/>
                      <a:pt x="347" y="236"/>
                    </a:cubicBezTo>
                    <a:cubicBezTo>
                      <a:pt x="347" y="235"/>
                      <a:pt x="348" y="235"/>
                      <a:pt x="349" y="235"/>
                    </a:cubicBezTo>
                    <a:cubicBezTo>
                      <a:pt x="349" y="234"/>
                      <a:pt x="349" y="233"/>
                      <a:pt x="349" y="233"/>
                    </a:cubicBezTo>
                    <a:cubicBezTo>
                      <a:pt x="349" y="232"/>
                      <a:pt x="349" y="232"/>
                      <a:pt x="349" y="232"/>
                    </a:cubicBezTo>
                    <a:cubicBezTo>
                      <a:pt x="349" y="232"/>
                      <a:pt x="350" y="229"/>
                      <a:pt x="350" y="228"/>
                    </a:cubicBezTo>
                    <a:cubicBezTo>
                      <a:pt x="350" y="226"/>
                      <a:pt x="350" y="224"/>
                      <a:pt x="350" y="222"/>
                    </a:cubicBezTo>
                    <a:cubicBezTo>
                      <a:pt x="352" y="220"/>
                      <a:pt x="353" y="219"/>
                      <a:pt x="355" y="218"/>
                    </a:cubicBezTo>
                    <a:cubicBezTo>
                      <a:pt x="355" y="217"/>
                      <a:pt x="356" y="217"/>
                      <a:pt x="356" y="216"/>
                    </a:cubicBezTo>
                    <a:cubicBezTo>
                      <a:pt x="358" y="215"/>
                      <a:pt x="360" y="212"/>
                      <a:pt x="362" y="211"/>
                    </a:cubicBezTo>
                    <a:cubicBezTo>
                      <a:pt x="363" y="210"/>
                      <a:pt x="364" y="209"/>
                      <a:pt x="365" y="208"/>
                    </a:cubicBezTo>
                    <a:cubicBezTo>
                      <a:pt x="367" y="208"/>
                      <a:pt x="368" y="206"/>
                      <a:pt x="370" y="206"/>
                    </a:cubicBezTo>
                    <a:cubicBezTo>
                      <a:pt x="371" y="207"/>
                      <a:pt x="371" y="209"/>
                      <a:pt x="371" y="210"/>
                    </a:cubicBezTo>
                    <a:cubicBezTo>
                      <a:pt x="373" y="212"/>
                      <a:pt x="374" y="213"/>
                      <a:pt x="374" y="216"/>
                    </a:cubicBezTo>
                    <a:cubicBezTo>
                      <a:pt x="375" y="217"/>
                      <a:pt x="376" y="216"/>
                      <a:pt x="377" y="217"/>
                    </a:cubicBezTo>
                    <a:cubicBezTo>
                      <a:pt x="377" y="217"/>
                      <a:pt x="378" y="218"/>
                      <a:pt x="378" y="219"/>
                    </a:cubicBezTo>
                    <a:cubicBezTo>
                      <a:pt x="378" y="219"/>
                      <a:pt x="379" y="220"/>
                      <a:pt x="379" y="221"/>
                    </a:cubicBezTo>
                    <a:cubicBezTo>
                      <a:pt x="379" y="221"/>
                      <a:pt x="379" y="222"/>
                      <a:pt x="379" y="223"/>
                    </a:cubicBezTo>
                    <a:cubicBezTo>
                      <a:pt x="380" y="224"/>
                      <a:pt x="379" y="224"/>
                      <a:pt x="380" y="225"/>
                    </a:cubicBezTo>
                    <a:cubicBezTo>
                      <a:pt x="380" y="226"/>
                      <a:pt x="380" y="227"/>
                      <a:pt x="380" y="227"/>
                    </a:cubicBezTo>
                    <a:cubicBezTo>
                      <a:pt x="380" y="228"/>
                      <a:pt x="380" y="229"/>
                      <a:pt x="380" y="230"/>
                    </a:cubicBezTo>
                    <a:cubicBezTo>
                      <a:pt x="380" y="232"/>
                      <a:pt x="381" y="232"/>
                      <a:pt x="381" y="233"/>
                    </a:cubicBezTo>
                    <a:cubicBezTo>
                      <a:pt x="380" y="235"/>
                      <a:pt x="379" y="236"/>
                      <a:pt x="380" y="238"/>
                    </a:cubicBezTo>
                    <a:cubicBezTo>
                      <a:pt x="380" y="240"/>
                      <a:pt x="381" y="241"/>
                      <a:pt x="382" y="243"/>
                    </a:cubicBezTo>
                    <a:cubicBezTo>
                      <a:pt x="382" y="244"/>
                      <a:pt x="382" y="245"/>
                      <a:pt x="382" y="246"/>
                    </a:cubicBezTo>
                    <a:cubicBezTo>
                      <a:pt x="382" y="247"/>
                      <a:pt x="382" y="247"/>
                      <a:pt x="382" y="248"/>
                    </a:cubicBezTo>
                    <a:cubicBezTo>
                      <a:pt x="382" y="249"/>
                      <a:pt x="382" y="250"/>
                      <a:pt x="383" y="250"/>
                    </a:cubicBezTo>
                    <a:cubicBezTo>
                      <a:pt x="383" y="251"/>
                      <a:pt x="383" y="251"/>
                      <a:pt x="383" y="251"/>
                    </a:cubicBezTo>
                    <a:cubicBezTo>
                      <a:pt x="384" y="253"/>
                      <a:pt x="385" y="254"/>
                      <a:pt x="386" y="254"/>
                    </a:cubicBezTo>
                    <a:cubicBezTo>
                      <a:pt x="387" y="252"/>
                      <a:pt x="386" y="251"/>
                      <a:pt x="386" y="250"/>
                    </a:cubicBezTo>
                    <a:cubicBezTo>
                      <a:pt x="386" y="249"/>
                      <a:pt x="387" y="248"/>
                      <a:pt x="387" y="247"/>
                    </a:cubicBezTo>
                    <a:cubicBezTo>
                      <a:pt x="386" y="246"/>
                      <a:pt x="385" y="245"/>
                      <a:pt x="385" y="243"/>
                    </a:cubicBezTo>
                    <a:cubicBezTo>
                      <a:pt x="384" y="243"/>
                      <a:pt x="384" y="242"/>
                      <a:pt x="383" y="241"/>
                    </a:cubicBezTo>
                    <a:cubicBezTo>
                      <a:pt x="383" y="241"/>
                      <a:pt x="383" y="240"/>
                      <a:pt x="382" y="240"/>
                    </a:cubicBezTo>
                    <a:cubicBezTo>
                      <a:pt x="382" y="240"/>
                      <a:pt x="382" y="239"/>
                      <a:pt x="382" y="238"/>
                    </a:cubicBezTo>
                    <a:cubicBezTo>
                      <a:pt x="381" y="236"/>
                      <a:pt x="382" y="234"/>
                      <a:pt x="382" y="232"/>
                    </a:cubicBezTo>
                    <a:cubicBezTo>
                      <a:pt x="383" y="231"/>
                      <a:pt x="383" y="229"/>
                      <a:pt x="384" y="229"/>
                    </a:cubicBezTo>
                    <a:cubicBezTo>
                      <a:pt x="385" y="229"/>
                      <a:pt x="386" y="230"/>
                      <a:pt x="386" y="232"/>
                    </a:cubicBezTo>
                    <a:cubicBezTo>
                      <a:pt x="387" y="233"/>
                      <a:pt x="388" y="235"/>
                      <a:pt x="389" y="235"/>
                    </a:cubicBezTo>
                    <a:cubicBezTo>
                      <a:pt x="389" y="235"/>
                      <a:pt x="389" y="236"/>
                      <a:pt x="389" y="236"/>
                    </a:cubicBezTo>
                    <a:cubicBezTo>
                      <a:pt x="390" y="237"/>
                      <a:pt x="392" y="236"/>
                      <a:pt x="393" y="235"/>
                    </a:cubicBezTo>
                    <a:cubicBezTo>
                      <a:pt x="391" y="247"/>
                      <a:pt x="388" y="259"/>
                      <a:pt x="384" y="271"/>
                    </a:cubicBezTo>
                    <a:cubicBezTo>
                      <a:pt x="383" y="270"/>
                      <a:pt x="382" y="270"/>
                      <a:pt x="382" y="269"/>
                    </a:cubicBezTo>
                    <a:cubicBezTo>
                      <a:pt x="382" y="268"/>
                      <a:pt x="383" y="267"/>
                      <a:pt x="383" y="266"/>
                    </a:cubicBezTo>
                    <a:cubicBezTo>
                      <a:pt x="383" y="264"/>
                      <a:pt x="382" y="263"/>
                      <a:pt x="381" y="262"/>
                    </a:cubicBezTo>
                    <a:cubicBezTo>
                      <a:pt x="381" y="261"/>
                      <a:pt x="381" y="261"/>
                      <a:pt x="381" y="260"/>
                    </a:cubicBezTo>
                    <a:cubicBezTo>
                      <a:pt x="380" y="259"/>
                      <a:pt x="379" y="258"/>
                      <a:pt x="379" y="257"/>
                    </a:cubicBezTo>
                    <a:cubicBezTo>
                      <a:pt x="378" y="257"/>
                      <a:pt x="378" y="256"/>
                      <a:pt x="377" y="255"/>
                    </a:cubicBezTo>
                    <a:cubicBezTo>
                      <a:pt x="377" y="255"/>
                      <a:pt x="377" y="254"/>
                      <a:pt x="377" y="254"/>
                    </a:cubicBezTo>
                    <a:cubicBezTo>
                      <a:pt x="377" y="254"/>
                      <a:pt x="377" y="254"/>
                      <a:pt x="377" y="254"/>
                    </a:cubicBezTo>
                    <a:cubicBezTo>
                      <a:pt x="376" y="252"/>
                      <a:pt x="375" y="251"/>
                      <a:pt x="375" y="250"/>
                    </a:cubicBezTo>
                    <a:cubicBezTo>
                      <a:pt x="374" y="250"/>
                      <a:pt x="373" y="249"/>
                      <a:pt x="372" y="249"/>
                    </a:cubicBezTo>
                    <a:cubicBezTo>
                      <a:pt x="372" y="249"/>
                      <a:pt x="372" y="249"/>
                      <a:pt x="372" y="249"/>
                    </a:cubicBezTo>
                    <a:cubicBezTo>
                      <a:pt x="372" y="250"/>
                      <a:pt x="372" y="250"/>
                      <a:pt x="372" y="250"/>
                    </a:cubicBezTo>
                    <a:cubicBezTo>
                      <a:pt x="372" y="252"/>
                      <a:pt x="373" y="254"/>
                      <a:pt x="374" y="256"/>
                    </a:cubicBezTo>
                    <a:cubicBezTo>
                      <a:pt x="374" y="257"/>
                      <a:pt x="374" y="258"/>
                      <a:pt x="374" y="258"/>
                    </a:cubicBezTo>
                    <a:cubicBezTo>
                      <a:pt x="374" y="260"/>
                      <a:pt x="376" y="261"/>
                      <a:pt x="376" y="262"/>
                    </a:cubicBezTo>
                    <a:cubicBezTo>
                      <a:pt x="377" y="263"/>
                      <a:pt x="377" y="264"/>
                      <a:pt x="377" y="265"/>
                    </a:cubicBezTo>
                    <a:cubicBezTo>
                      <a:pt x="378" y="266"/>
                      <a:pt x="378" y="267"/>
                      <a:pt x="379" y="268"/>
                    </a:cubicBezTo>
                    <a:cubicBezTo>
                      <a:pt x="379" y="269"/>
                      <a:pt x="379" y="269"/>
                      <a:pt x="379" y="270"/>
                    </a:cubicBezTo>
                    <a:cubicBezTo>
                      <a:pt x="380" y="270"/>
                      <a:pt x="380" y="271"/>
                      <a:pt x="380" y="271"/>
                    </a:cubicBezTo>
                    <a:cubicBezTo>
                      <a:pt x="380" y="271"/>
                      <a:pt x="380" y="271"/>
                      <a:pt x="380" y="271"/>
                    </a:cubicBezTo>
                    <a:cubicBezTo>
                      <a:pt x="380" y="271"/>
                      <a:pt x="380" y="272"/>
                      <a:pt x="380" y="272"/>
                    </a:cubicBezTo>
                    <a:cubicBezTo>
                      <a:pt x="380" y="272"/>
                      <a:pt x="381" y="272"/>
                      <a:pt x="381" y="272"/>
                    </a:cubicBezTo>
                    <a:cubicBezTo>
                      <a:pt x="382" y="273"/>
                      <a:pt x="382" y="273"/>
                      <a:pt x="383" y="274"/>
                    </a:cubicBezTo>
                    <a:cubicBezTo>
                      <a:pt x="376" y="292"/>
                      <a:pt x="366" y="310"/>
                      <a:pt x="353" y="325"/>
                    </a:cubicBezTo>
                    <a:cubicBezTo>
                      <a:pt x="353" y="324"/>
                      <a:pt x="352" y="324"/>
                      <a:pt x="351" y="323"/>
                    </a:cubicBezTo>
                    <a:cubicBezTo>
                      <a:pt x="351" y="321"/>
                      <a:pt x="351" y="317"/>
                      <a:pt x="349" y="318"/>
                    </a:cubicBezTo>
                    <a:cubicBezTo>
                      <a:pt x="348" y="318"/>
                      <a:pt x="348" y="320"/>
                      <a:pt x="348" y="321"/>
                    </a:cubicBezTo>
                    <a:cubicBezTo>
                      <a:pt x="348" y="322"/>
                      <a:pt x="347" y="323"/>
                      <a:pt x="347" y="324"/>
                    </a:cubicBezTo>
                    <a:cubicBezTo>
                      <a:pt x="347" y="325"/>
                      <a:pt x="347" y="325"/>
                      <a:pt x="347" y="326"/>
                    </a:cubicBezTo>
                    <a:cubicBezTo>
                      <a:pt x="346" y="327"/>
                      <a:pt x="346" y="328"/>
                      <a:pt x="345" y="329"/>
                    </a:cubicBezTo>
                    <a:cubicBezTo>
                      <a:pt x="344" y="330"/>
                      <a:pt x="345" y="331"/>
                      <a:pt x="343" y="331"/>
                    </a:cubicBezTo>
                    <a:cubicBezTo>
                      <a:pt x="342" y="332"/>
                      <a:pt x="341" y="329"/>
                      <a:pt x="339" y="328"/>
                    </a:cubicBezTo>
                    <a:cubicBezTo>
                      <a:pt x="339" y="328"/>
                      <a:pt x="338" y="328"/>
                      <a:pt x="338" y="327"/>
                    </a:cubicBezTo>
                    <a:cubicBezTo>
                      <a:pt x="336" y="326"/>
                      <a:pt x="337" y="324"/>
                      <a:pt x="338" y="323"/>
                    </a:cubicBezTo>
                    <a:cubicBezTo>
                      <a:pt x="339" y="322"/>
                      <a:pt x="340" y="321"/>
                      <a:pt x="340" y="320"/>
                    </a:cubicBezTo>
                    <a:cubicBezTo>
                      <a:pt x="339" y="319"/>
                      <a:pt x="337" y="319"/>
                      <a:pt x="336" y="319"/>
                    </a:cubicBezTo>
                    <a:cubicBezTo>
                      <a:pt x="334" y="318"/>
                      <a:pt x="332" y="318"/>
                      <a:pt x="330" y="319"/>
                    </a:cubicBezTo>
                    <a:cubicBezTo>
                      <a:pt x="329" y="319"/>
                      <a:pt x="329" y="320"/>
                      <a:pt x="328" y="320"/>
                    </a:cubicBezTo>
                    <a:cubicBezTo>
                      <a:pt x="327" y="322"/>
                      <a:pt x="326" y="324"/>
                      <a:pt x="325" y="325"/>
                    </a:cubicBezTo>
                    <a:cubicBezTo>
                      <a:pt x="323" y="325"/>
                      <a:pt x="322" y="324"/>
                      <a:pt x="321" y="324"/>
                    </a:cubicBezTo>
                    <a:cubicBezTo>
                      <a:pt x="319" y="324"/>
                      <a:pt x="315" y="329"/>
                      <a:pt x="313" y="330"/>
                    </a:cubicBezTo>
                    <a:cubicBezTo>
                      <a:pt x="313" y="331"/>
                      <a:pt x="312" y="331"/>
                      <a:pt x="312" y="331"/>
                    </a:cubicBezTo>
                    <a:cubicBezTo>
                      <a:pt x="311" y="332"/>
                      <a:pt x="311" y="332"/>
                      <a:pt x="311" y="332"/>
                    </a:cubicBezTo>
                    <a:cubicBezTo>
                      <a:pt x="310" y="334"/>
                      <a:pt x="311" y="334"/>
                      <a:pt x="310" y="335"/>
                    </a:cubicBezTo>
                    <a:cubicBezTo>
                      <a:pt x="310" y="336"/>
                      <a:pt x="309" y="337"/>
                      <a:pt x="308" y="338"/>
                    </a:cubicBezTo>
                    <a:cubicBezTo>
                      <a:pt x="306" y="338"/>
                      <a:pt x="305" y="338"/>
                      <a:pt x="304" y="338"/>
                    </a:cubicBezTo>
                    <a:cubicBezTo>
                      <a:pt x="302" y="339"/>
                      <a:pt x="300" y="340"/>
                      <a:pt x="298" y="341"/>
                    </a:cubicBezTo>
                    <a:cubicBezTo>
                      <a:pt x="297" y="343"/>
                      <a:pt x="295" y="344"/>
                      <a:pt x="294" y="346"/>
                    </a:cubicBezTo>
                    <a:cubicBezTo>
                      <a:pt x="293" y="349"/>
                      <a:pt x="292" y="353"/>
                      <a:pt x="292" y="355"/>
                    </a:cubicBezTo>
                    <a:cubicBezTo>
                      <a:pt x="292" y="356"/>
                      <a:pt x="293" y="357"/>
                      <a:pt x="293" y="358"/>
                    </a:cubicBezTo>
                    <a:cubicBezTo>
                      <a:pt x="293" y="359"/>
                      <a:pt x="293" y="359"/>
                      <a:pt x="293" y="359"/>
                    </a:cubicBezTo>
                    <a:cubicBezTo>
                      <a:pt x="293" y="360"/>
                      <a:pt x="294" y="360"/>
                      <a:pt x="294" y="361"/>
                    </a:cubicBezTo>
                    <a:cubicBezTo>
                      <a:pt x="294" y="361"/>
                      <a:pt x="293" y="362"/>
                      <a:pt x="293" y="363"/>
                    </a:cubicBezTo>
                    <a:cubicBezTo>
                      <a:pt x="293" y="364"/>
                      <a:pt x="293" y="365"/>
                      <a:pt x="293" y="366"/>
                    </a:cubicBezTo>
                    <a:cubicBezTo>
                      <a:pt x="293" y="369"/>
                      <a:pt x="292" y="370"/>
                      <a:pt x="291" y="372"/>
                    </a:cubicBezTo>
                    <a:cubicBezTo>
                      <a:pt x="292" y="373"/>
                      <a:pt x="292" y="374"/>
                      <a:pt x="293" y="374"/>
                    </a:cubicBezTo>
                    <a:cubicBezTo>
                      <a:pt x="267" y="388"/>
                      <a:pt x="237" y="395"/>
                      <a:pt x="205" y="395"/>
                    </a:cubicBezTo>
                    <a:cubicBezTo>
                      <a:pt x="170" y="395"/>
                      <a:pt x="137" y="386"/>
                      <a:pt x="108" y="369"/>
                    </a:cubicBezTo>
                    <a:close/>
                    <a:moveTo>
                      <a:pt x="285" y="203"/>
                    </a:moveTo>
                    <a:cubicBezTo>
                      <a:pt x="285" y="202"/>
                      <a:pt x="284" y="201"/>
                      <a:pt x="284" y="201"/>
                    </a:cubicBezTo>
                    <a:cubicBezTo>
                      <a:pt x="284" y="200"/>
                      <a:pt x="284" y="198"/>
                      <a:pt x="283" y="197"/>
                    </a:cubicBezTo>
                    <a:cubicBezTo>
                      <a:pt x="283" y="197"/>
                      <a:pt x="283" y="195"/>
                      <a:pt x="282" y="195"/>
                    </a:cubicBezTo>
                    <a:cubicBezTo>
                      <a:pt x="281" y="194"/>
                      <a:pt x="280" y="191"/>
                      <a:pt x="279" y="189"/>
                    </a:cubicBezTo>
                    <a:cubicBezTo>
                      <a:pt x="279" y="189"/>
                      <a:pt x="280" y="188"/>
                      <a:pt x="280" y="188"/>
                    </a:cubicBezTo>
                    <a:cubicBezTo>
                      <a:pt x="280" y="188"/>
                      <a:pt x="280" y="188"/>
                      <a:pt x="280" y="188"/>
                    </a:cubicBezTo>
                    <a:cubicBezTo>
                      <a:pt x="282" y="188"/>
                      <a:pt x="282" y="189"/>
                      <a:pt x="283" y="190"/>
                    </a:cubicBezTo>
                    <a:cubicBezTo>
                      <a:pt x="283" y="190"/>
                      <a:pt x="284" y="190"/>
                      <a:pt x="284" y="190"/>
                    </a:cubicBezTo>
                    <a:cubicBezTo>
                      <a:pt x="284" y="191"/>
                      <a:pt x="285" y="192"/>
                      <a:pt x="286" y="194"/>
                    </a:cubicBezTo>
                    <a:cubicBezTo>
                      <a:pt x="286" y="194"/>
                      <a:pt x="286" y="196"/>
                      <a:pt x="287" y="197"/>
                    </a:cubicBezTo>
                    <a:cubicBezTo>
                      <a:pt x="288" y="198"/>
                      <a:pt x="290" y="200"/>
                      <a:pt x="290" y="201"/>
                    </a:cubicBezTo>
                    <a:cubicBezTo>
                      <a:pt x="290" y="202"/>
                      <a:pt x="289" y="204"/>
                      <a:pt x="290" y="205"/>
                    </a:cubicBezTo>
                    <a:cubicBezTo>
                      <a:pt x="290" y="205"/>
                      <a:pt x="290" y="207"/>
                      <a:pt x="290" y="207"/>
                    </a:cubicBezTo>
                    <a:cubicBezTo>
                      <a:pt x="291" y="209"/>
                      <a:pt x="293" y="210"/>
                      <a:pt x="294" y="211"/>
                    </a:cubicBezTo>
                    <a:cubicBezTo>
                      <a:pt x="294" y="211"/>
                      <a:pt x="294" y="212"/>
                      <a:pt x="294" y="213"/>
                    </a:cubicBezTo>
                    <a:cubicBezTo>
                      <a:pt x="295" y="214"/>
                      <a:pt x="295" y="215"/>
                      <a:pt x="296" y="216"/>
                    </a:cubicBezTo>
                    <a:cubicBezTo>
                      <a:pt x="296" y="217"/>
                      <a:pt x="297" y="218"/>
                      <a:pt x="297" y="219"/>
                    </a:cubicBezTo>
                    <a:cubicBezTo>
                      <a:pt x="298" y="221"/>
                      <a:pt x="299" y="223"/>
                      <a:pt x="297" y="225"/>
                    </a:cubicBezTo>
                    <a:cubicBezTo>
                      <a:pt x="295" y="225"/>
                      <a:pt x="294" y="222"/>
                      <a:pt x="293" y="221"/>
                    </a:cubicBezTo>
                    <a:cubicBezTo>
                      <a:pt x="292" y="219"/>
                      <a:pt x="290" y="218"/>
                      <a:pt x="290" y="215"/>
                    </a:cubicBezTo>
                    <a:cubicBezTo>
                      <a:pt x="289" y="213"/>
                      <a:pt x="288" y="211"/>
                      <a:pt x="287" y="210"/>
                    </a:cubicBezTo>
                    <a:cubicBezTo>
                      <a:pt x="287" y="207"/>
                      <a:pt x="286" y="204"/>
                      <a:pt x="285" y="203"/>
                    </a:cubicBezTo>
                    <a:close/>
                    <a:moveTo>
                      <a:pt x="281" y="142"/>
                    </a:moveTo>
                    <a:cubicBezTo>
                      <a:pt x="282" y="141"/>
                      <a:pt x="283" y="141"/>
                      <a:pt x="284" y="140"/>
                    </a:cubicBezTo>
                    <a:cubicBezTo>
                      <a:pt x="285" y="140"/>
                      <a:pt x="286" y="139"/>
                      <a:pt x="287" y="139"/>
                    </a:cubicBezTo>
                    <a:cubicBezTo>
                      <a:pt x="287" y="138"/>
                      <a:pt x="289" y="138"/>
                      <a:pt x="289" y="139"/>
                    </a:cubicBezTo>
                    <a:cubicBezTo>
                      <a:pt x="290" y="142"/>
                      <a:pt x="286" y="142"/>
                      <a:pt x="286" y="145"/>
                    </a:cubicBezTo>
                    <a:cubicBezTo>
                      <a:pt x="286" y="146"/>
                      <a:pt x="287" y="146"/>
                      <a:pt x="288" y="147"/>
                    </a:cubicBezTo>
                    <a:cubicBezTo>
                      <a:pt x="289" y="148"/>
                      <a:pt x="290" y="149"/>
                      <a:pt x="291" y="150"/>
                    </a:cubicBezTo>
                    <a:cubicBezTo>
                      <a:pt x="291" y="150"/>
                      <a:pt x="292" y="150"/>
                      <a:pt x="293" y="151"/>
                    </a:cubicBezTo>
                    <a:cubicBezTo>
                      <a:pt x="293" y="151"/>
                      <a:pt x="294" y="152"/>
                      <a:pt x="294" y="153"/>
                    </a:cubicBezTo>
                    <a:cubicBezTo>
                      <a:pt x="294" y="156"/>
                      <a:pt x="289" y="157"/>
                      <a:pt x="287" y="155"/>
                    </a:cubicBezTo>
                    <a:cubicBezTo>
                      <a:pt x="286" y="155"/>
                      <a:pt x="286" y="155"/>
                      <a:pt x="286" y="155"/>
                    </a:cubicBezTo>
                    <a:cubicBezTo>
                      <a:pt x="286" y="155"/>
                      <a:pt x="286" y="155"/>
                      <a:pt x="285" y="155"/>
                    </a:cubicBezTo>
                    <a:cubicBezTo>
                      <a:pt x="284" y="154"/>
                      <a:pt x="283" y="154"/>
                      <a:pt x="282" y="153"/>
                    </a:cubicBezTo>
                    <a:cubicBezTo>
                      <a:pt x="281" y="153"/>
                      <a:pt x="279" y="153"/>
                      <a:pt x="278" y="154"/>
                    </a:cubicBezTo>
                    <a:cubicBezTo>
                      <a:pt x="277" y="154"/>
                      <a:pt x="276" y="155"/>
                      <a:pt x="276" y="155"/>
                    </a:cubicBezTo>
                    <a:cubicBezTo>
                      <a:pt x="274" y="155"/>
                      <a:pt x="273" y="155"/>
                      <a:pt x="271" y="155"/>
                    </a:cubicBezTo>
                    <a:cubicBezTo>
                      <a:pt x="271" y="154"/>
                      <a:pt x="270" y="154"/>
                      <a:pt x="269" y="153"/>
                    </a:cubicBezTo>
                    <a:cubicBezTo>
                      <a:pt x="269" y="151"/>
                      <a:pt x="270" y="148"/>
                      <a:pt x="271" y="146"/>
                    </a:cubicBezTo>
                    <a:cubicBezTo>
                      <a:pt x="272" y="143"/>
                      <a:pt x="274" y="140"/>
                      <a:pt x="277" y="142"/>
                    </a:cubicBezTo>
                    <a:cubicBezTo>
                      <a:pt x="278" y="143"/>
                      <a:pt x="278" y="144"/>
                      <a:pt x="278" y="146"/>
                    </a:cubicBezTo>
                    <a:cubicBezTo>
                      <a:pt x="278" y="146"/>
                      <a:pt x="279" y="147"/>
                      <a:pt x="279" y="147"/>
                    </a:cubicBezTo>
                    <a:cubicBezTo>
                      <a:pt x="281" y="147"/>
                      <a:pt x="282" y="146"/>
                      <a:pt x="283" y="145"/>
                    </a:cubicBezTo>
                    <a:cubicBezTo>
                      <a:pt x="284" y="143"/>
                      <a:pt x="281" y="144"/>
                      <a:pt x="281" y="1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/>
              </a:p>
            </p:txBody>
          </p:sp>
          <p:sp>
            <p:nvSpPr>
              <p:cNvPr id="22" name="Freeform 73"/>
              <p:cNvSpPr>
                <a:spLocks/>
              </p:cNvSpPr>
              <p:nvPr/>
            </p:nvSpPr>
            <p:spPr bwMode="auto">
              <a:xfrm>
                <a:off x="4046" y="2354"/>
                <a:ext cx="35" cy="74"/>
              </a:xfrm>
              <a:custGeom>
                <a:avLst/>
                <a:gdLst>
                  <a:gd name="T0" fmla="*/ 1 w 15"/>
                  <a:gd name="T1" fmla="*/ 29 h 31"/>
                  <a:gd name="T2" fmla="*/ 4 w 15"/>
                  <a:gd name="T3" fmla="*/ 31 h 31"/>
                  <a:gd name="T4" fmla="*/ 8 w 15"/>
                  <a:gd name="T5" fmla="*/ 26 h 31"/>
                  <a:gd name="T6" fmla="*/ 10 w 15"/>
                  <a:gd name="T7" fmla="*/ 19 h 31"/>
                  <a:gd name="T8" fmla="*/ 11 w 15"/>
                  <a:gd name="T9" fmla="*/ 15 h 31"/>
                  <a:gd name="T10" fmla="*/ 12 w 15"/>
                  <a:gd name="T11" fmla="*/ 13 h 31"/>
                  <a:gd name="T12" fmla="*/ 13 w 15"/>
                  <a:gd name="T13" fmla="*/ 11 h 31"/>
                  <a:gd name="T14" fmla="*/ 14 w 15"/>
                  <a:gd name="T15" fmla="*/ 6 h 31"/>
                  <a:gd name="T16" fmla="*/ 13 w 15"/>
                  <a:gd name="T17" fmla="*/ 0 h 31"/>
                  <a:gd name="T18" fmla="*/ 12 w 15"/>
                  <a:gd name="T19" fmla="*/ 0 h 31"/>
                  <a:gd name="T20" fmla="*/ 11 w 15"/>
                  <a:gd name="T21" fmla="*/ 1 h 31"/>
                  <a:gd name="T22" fmla="*/ 9 w 15"/>
                  <a:gd name="T23" fmla="*/ 4 h 31"/>
                  <a:gd name="T24" fmla="*/ 9 w 15"/>
                  <a:gd name="T25" fmla="*/ 5 h 31"/>
                  <a:gd name="T26" fmla="*/ 5 w 15"/>
                  <a:gd name="T27" fmla="*/ 8 h 31"/>
                  <a:gd name="T28" fmla="*/ 3 w 15"/>
                  <a:gd name="T29" fmla="*/ 9 h 31"/>
                  <a:gd name="T30" fmla="*/ 3 w 15"/>
                  <a:gd name="T31" fmla="*/ 10 h 31"/>
                  <a:gd name="T32" fmla="*/ 3 w 15"/>
                  <a:gd name="T33" fmla="*/ 17 h 31"/>
                  <a:gd name="T34" fmla="*/ 0 w 15"/>
                  <a:gd name="T35" fmla="*/ 23 h 31"/>
                  <a:gd name="T36" fmla="*/ 1 w 15"/>
                  <a:gd name="T37" fmla="*/ 28 h 31"/>
                  <a:gd name="T38" fmla="*/ 1 w 15"/>
                  <a:gd name="T39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" h="31">
                    <a:moveTo>
                      <a:pt x="1" y="29"/>
                    </a:moveTo>
                    <a:cubicBezTo>
                      <a:pt x="2" y="30"/>
                      <a:pt x="3" y="31"/>
                      <a:pt x="4" y="31"/>
                    </a:cubicBezTo>
                    <a:cubicBezTo>
                      <a:pt x="6" y="31"/>
                      <a:pt x="7" y="29"/>
                      <a:pt x="8" y="26"/>
                    </a:cubicBezTo>
                    <a:cubicBezTo>
                      <a:pt x="9" y="24"/>
                      <a:pt x="10" y="21"/>
                      <a:pt x="10" y="19"/>
                    </a:cubicBezTo>
                    <a:cubicBezTo>
                      <a:pt x="10" y="18"/>
                      <a:pt x="11" y="17"/>
                      <a:pt x="11" y="15"/>
                    </a:cubicBezTo>
                    <a:cubicBezTo>
                      <a:pt x="11" y="15"/>
                      <a:pt x="12" y="14"/>
                      <a:pt x="12" y="13"/>
                    </a:cubicBezTo>
                    <a:cubicBezTo>
                      <a:pt x="12" y="13"/>
                      <a:pt x="12" y="12"/>
                      <a:pt x="13" y="11"/>
                    </a:cubicBezTo>
                    <a:cubicBezTo>
                      <a:pt x="13" y="9"/>
                      <a:pt x="13" y="7"/>
                      <a:pt x="14" y="6"/>
                    </a:cubicBezTo>
                    <a:cubicBezTo>
                      <a:pt x="14" y="4"/>
                      <a:pt x="15" y="1"/>
                      <a:pt x="1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1"/>
                      <a:pt x="12" y="0"/>
                      <a:pt x="11" y="1"/>
                    </a:cubicBezTo>
                    <a:cubicBezTo>
                      <a:pt x="11" y="3"/>
                      <a:pt x="10" y="4"/>
                      <a:pt x="9" y="4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7"/>
                      <a:pt x="7" y="7"/>
                      <a:pt x="5" y="8"/>
                    </a:cubicBezTo>
                    <a:cubicBezTo>
                      <a:pt x="5" y="8"/>
                      <a:pt x="3" y="9"/>
                      <a:pt x="3" y="9"/>
                    </a:cubicBezTo>
                    <a:cubicBezTo>
                      <a:pt x="3" y="9"/>
                      <a:pt x="3" y="10"/>
                      <a:pt x="3" y="10"/>
                    </a:cubicBezTo>
                    <a:cubicBezTo>
                      <a:pt x="2" y="12"/>
                      <a:pt x="2" y="14"/>
                      <a:pt x="3" y="17"/>
                    </a:cubicBezTo>
                    <a:cubicBezTo>
                      <a:pt x="2" y="19"/>
                      <a:pt x="0" y="20"/>
                      <a:pt x="0" y="23"/>
                    </a:cubicBezTo>
                    <a:cubicBezTo>
                      <a:pt x="0" y="25"/>
                      <a:pt x="1" y="27"/>
                      <a:pt x="1" y="28"/>
                    </a:cubicBezTo>
                    <a:cubicBezTo>
                      <a:pt x="1" y="28"/>
                      <a:pt x="1" y="29"/>
                      <a:pt x="1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/>
              </a:p>
            </p:txBody>
          </p:sp>
          <p:sp>
            <p:nvSpPr>
              <p:cNvPr id="23" name="Freeform 74"/>
              <p:cNvSpPr>
                <a:spLocks/>
              </p:cNvSpPr>
              <p:nvPr/>
            </p:nvSpPr>
            <p:spPr bwMode="auto">
              <a:xfrm>
                <a:off x="3710" y="1726"/>
                <a:ext cx="172" cy="169"/>
              </a:xfrm>
              <a:custGeom>
                <a:avLst/>
                <a:gdLst>
                  <a:gd name="T0" fmla="*/ 36 w 72"/>
                  <a:gd name="T1" fmla="*/ 57 h 71"/>
                  <a:gd name="T2" fmla="*/ 41 w 72"/>
                  <a:gd name="T3" fmla="*/ 55 h 71"/>
                  <a:gd name="T4" fmla="*/ 46 w 72"/>
                  <a:gd name="T5" fmla="*/ 52 h 71"/>
                  <a:gd name="T6" fmla="*/ 50 w 72"/>
                  <a:gd name="T7" fmla="*/ 48 h 71"/>
                  <a:gd name="T8" fmla="*/ 53 w 72"/>
                  <a:gd name="T9" fmla="*/ 47 h 71"/>
                  <a:gd name="T10" fmla="*/ 57 w 72"/>
                  <a:gd name="T11" fmla="*/ 46 h 71"/>
                  <a:gd name="T12" fmla="*/ 62 w 72"/>
                  <a:gd name="T13" fmla="*/ 41 h 71"/>
                  <a:gd name="T14" fmla="*/ 64 w 72"/>
                  <a:gd name="T15" fmla="*/ 35 h 71"/>
                  <a:gd name="T16" fmla="*/ 66 w 72"/>
                  <a:gd name="T17" fmla="*/ 26 h 71"/>
                  <a:gd name="T18" fmla="*/ 66 w 72"/>
                  <a:gd name="T19" fmla="*/ 18 h 71"/>
                  <a:gd name="T20" fmla="*/ 69 w 72"/>
                  <a:gd name="T21" fmla="*/ 15 h 71"/>
                  <a:gd name="T22" fmla="*/ 72 w 72"/>
                  <a:gd name="T23" fmla="*/ 11 h 71"/>
                  <a:gd name="T24" fmla="*/ 69 w 72"/>
                  <a:gd name="T25" fmla="*/ 8 h 71"/>
                  <a:gd name="T26" fmla="*/ 66 w 72"/>
                  <a:gd name="T27" fmla="*/ 8 h 71"/>
                  <a:gd name="T28" fmla="*/ 66 w 72"/>
                  <a:gd name="T29" fmla="*/ 5 h 71"/>
                  <a:gd name="T30" fmla="*/ 60 w 72"/>
                  <a:gd name="T31" fmla="*/ 1 h 71"/>
                  <a:gd name="T32" fmla="*/ 56 w 72"/>
                  <a:gd name="T33" fmla="*/ 1 h 71"/>
                  <a:gd name="T34" fmla="*/ 46 w 72"/>
                  <a:gd name="T35" fmla="*/ 1 h 71"/>
                  <a:gd name="T36" fmla="*/ 40 w 72"/>
                  <a:gd name="T37" fmla="*/ 4 h 71"/>
                  <a:gd name="T38" fmla="*/ 36 w 72"/>
                  <a:gd name="T39" fmla="*/ 6 h 71"/>
                  <a:gd name="T40" fmla="*/ 34 w 72"/>
                  <a:gd name="T41" fmla="*/ 9 h 71"/>
                  <a:gd name="T42" fmla="*/ 32 w 72"/>
                  <a:gd name="T43" fmla="*/ 7 h 71"/>
                  <a:gd name="T44" fmla="*/ 25 w 72"/>
                  <a:gd name="T45" fmla="*/ 8 h 71"/>
                  <a:gd name="T46" fmla="*/ 21 w 72"/>
                  <a:gd name="T47" fmla="*/ 9 h 71"/>
                  <a:gd name="T48" fmla="*/ 16 w 72"/>
                  <a:gd name="T49" fmla="*/ 11 h 71"/>
                  <a:gd name="T50" fmla="*/ 13 w 72"/>
                  <a:gd name="T51" fmla="*/ 13 h 71"/>
                  <a:gd name="T52" fmla="*/ 11 w 72"/>
                  <a:gd name="T53" fmla="*/ 14 h 71"/>
                  <a:gd name="T54" fmla="*/ 10 w 72"/>
                  <a:gd name="T55" fmla="*/ 18 h 71"/>
                  <a:gd name="T56" fmla="*/ 2 w 72"/>
                  <a:gd name="T57" fmla="*/ 21 h 71"/>
                  <a:gd name="T58" fmla="*/ 1 w 72"/>
                  <a:gd name="T59" fmla="*/ 25 h 71"/>
                  <a:gd name="T60" fmla="*/ 2 w 72"/>
                  <a:gd name="T61" fmla="*/ 29 h 71"/>
                  <a:gd name="T62" fmla="*/ 9 w 72"/>
                  <a:gd name="T63" fmla="*/ 28 h 71"/>
                  <a:gd name="T64" fmla="*/ 14 w 72"/>
                  <a:gd name="T65" fmla="*/ 29 h 71"/>
                  <a:gd name="T66" fmla="*/ 17 w 72"/>
                  <a:gd name="T67" fmla="*/ 32 h 71"/>
                  <a:gd name="T68" fmla="*/ 17 w 72"/>
                  <a:gd name="T69" fmla="*/ 33 h 71"/>
                  <a:gd name="T70" fmla="*/ 18 w 72"/>
                  <a:gd name="T71" fmla="*/ 35 h 71"/>
                  <a:gd name="T72" fmla="*/ 21 w 72"/>
                  <a:gd name="T73" fmla="*/ 41 h 71"/>
                  <a:gd name="T74" fmla="*/ 23 w 72"/>
                  <a:gd name="T75" fmla="*/ 47 h 71"/>
                  <a:gd name="T76" fmla="*/ 20 w 72"/>
                  <a:gd name="T77" fmla="*/ 50 h 71"/>
                  <a:gd name="T78" fmla="*/ 18 w 72"/>
                  <a:gd name="T79" fmla="*/ 55 h 71"/>
                  <a:gd name="T80" fmla="*/ 18 w 72"/>
                  <a:gd name="T81" fmla="*/ 59 h 71"/>
                  <a:gd name="T82" fmla="*/ 20 w 72"/>
                  <a:gd name="T83" fmla="*/ 63 h 71"/>
                  <a:gd name="T84" fmla="*/ 22 w 72"/>
                  <a:gd name="T85" fmla="*/ 67 h 71"/>
                  <a:gd name="T86" fmla="*/ 26 w 72"/>
                  <a:gd name="T87" fmla="*/ 69 h 71"/>
                  <a:gd name="T88" fmla="*/ 31 w 72"/>
                  <a:gd name="T89" fmla="*/ 68 h 71"/>
                  <a:gd name="T90" fmla="*/ 33 w 72"/>
                  <a:gd name="T91" fmla="*/ 64 h 71"/>
                  <a:gd name="T92" fmla="*/ 35 w 72"/>
                  <a:gd name="T93" fmla="*/ 6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2" h="71">
                    <a:moveTo>
                      <a:pt x="35" y="61"/>
                    </a:moveTo>
                    <a:cubicBezTo>
                      <a:pt x="35" y="60"/>
                      <a:pt x="36" y="58"/>
                      <a:pt x="36" y="57"/>
                    </a:cubicBezTo>
                    <a:cubicBezTo>
                      <a:pt x="37" y="57"/>
                      <a:pt x="37" y="56"/>
                      <a:pt x="38" y="56"/>
                    </a:cubicBezTo>
                    <a:cubicBezTo>
                      <a:pt x="39" y="55"/>
                      <a:pt x="40" y="56"/>
                      <a:pt x="41" y="55"/>
                    </a:cubicBezTo>
                    <a:cubicBezTo>
                      <a:pt x="42" y="55"/>
                      <a:pt x="43" y="54"/>
                      <a:pt x="43" y="53"/>
                    </a:cubicBezTo>
                    <a:cubicBezTo>
                      <a:pt x="44" y="53"/>
                      <a:pt x="45" y="52"/>
                      <a:pt x="46" y="52"/>
                    </a:cubicBezTo>
                    <a:cubicBezTo>
                      <a:pt x="47" y="51"/>
                      <a:pt x="47" y="50"/>
                      <a:pt x="48" y="50"/>
                    </a:cubicBezTo>
                    <a:cubicBezTo>
                      <a:pt x="49" y="49"/>
                      <a:pt x="49" y="48"/>
                      <a:pt x="50" y="48"/>
                    </a:cubicBezTo>
                    <a:cubicBezTo>
                      <a:pt x="50" y="48"/>
                      <a:pt x="51" y="48"/>
                      <a:pt x="52" y="48"/>
                    </a:cubicBezTo>
                    <a:cubicBezTo>
                      <a:pt x="52" y="48"/>
                      <a:pt x="53" y="47"/>
                      <a:pt x="53" y="47"/>
                    </a:cubicBezTo>
                    <a:cubicBezTo>
                      <a:pt x="54" y="47"/>
                      <a:pt x="56" y="47"/>
                      <a:pt x="57" y="47"/>
                    </a:cubicBezTo>
                    <a:cubicBezTo>
                      <a:pt x="57" y="47"/>
                      <a:pt x="57" y="46"/>
                      <a:pt x="57" y="46"/>
                    </a:cubicBezTo>
                    <a:cubicBezTo>
                      <a:pt x="59" y="46"/>
                      <a:pt x="59" y="45"/>
                      <a:pt x="60" y="43"/>
                    </a:cubicBezTo>
                    <a:cubicBezTo>
                      <a:pt x="61" y="42"/>
                      <a:pt x="62" y="42"/>
                      <a:pt x="62" y="41"/>
                    </a:cubicBezTo>
                    <a:cubicBezTo>
                      <a:pt x="63" y="40"/>
                      <a:pt x="62" y="39"/>
                      <a:pt x="62" y="39"/>
                    </a:cubicBezTo>
                    <a:cubicBezTo>
                      <a:pt x="62" y="37"/>
                      <a:pt x="63" y="37"/>
                      <a:pt x="64" y="35"/>
                    </a:cubicBezTo>
                    <a:cubicBezTo>
                      <a:pt x="64" y="34"/>
                      <a:pt x="64" y="32"/>
                      <a:pt x="65" y="30"/>
                    </a:cubicBezTo>
                    <a:cubicBezTo>
                      <a:pt x="65" y="29"/>
                      <a:pt x="65" y="27"/>
                      <a:pt x="66" y="26"/>
                    </a:cubicBezTo>
                    <a:cubicBezTo>
                      <a:pt x="66" y="25"/>
                      <a:pt x="65" y="24"/>
                      <a:pt x="64" y="23"/>
                    </a:cubicBezTo>
                    <a:cubicBezTo>
                      <a:pt x="65" y="22"/>
                      <a:pt x="66" y="20"/>
                      <a:pt x="66" y="18"/>
                    </a:cubicBezTo>
                    <a:cubicBezTo>
                      <a:pt x="67" y="17"/>
                      <a:pt x="68" y="16"/>
                      <a:pt x="68" y="16"/>
                    </a:cubicBezTo>
                    <a:cubicBezTo>
                      <a:pt x="68" y="15"/>
                      <a:pt x="69" y="15"/>
                      <a:pt x="69" y="15"/>
                    </a:cubicBezTo>
                    <a:cubicBezTo>
                      <a:pt x="69" y="15"/>
                      <a:pt x="69" y="15"/>
                      <a:pt x="69" y="14"/>
                    </a:cubicBezTo>
                    <a:cubicBezTo>
                      <a:pt x="70" y="13"/>
                      <a:pt x="71" y="13"/>
                      <a:pt x="72" y="11"/>
                    </a:cubicBezTo>
                    <a:cubicBezTo>
                      <a:pt x="72" y="10"/>
                      <a:pt x="72" y="9"/>
                      <a:pt x="72" y="7"/>
                    </a:cubicBezTo>
                    <a:cubicBezTo>
                      <a:pt x="71" y="7"/>
                      <a:pt x="70" y="7"/>
                      <a:pt x="69" y="8"/>
                    </a:cubicBezTo>
                    <a:cubicBezTo>
                      <a:pt x="69" y="8"/>
                      <a:pt x="68" y="8"/>
                      <a:pt x="68" y="8"/>
                    </a:cubicBezTo>
                    <a:cubicBezTo>
                      <a:pt x="68" y="8"/>
                      <a:pt x="67" y="8"/>
                      <a:pt x="66" y="8"/>
                    </a:cubicBezTo>
                    <a:cubicBezTo>
                      <a:pt x="66" y="8"/>
                      <a:pt x="64" y="9"/>
                      <a:pt x="64" y="8"/>
                    </a:cubicBezTo>
                    <a:cubicBezTo>
                      <a:pt x="64" y="7"/>
                      <a:pt x="66" y="6"/>
                      <a:pt x="66" y="5"/>
                    </a:cubicBezTo>
                    <a:cubicBezTo>
                      <a:pt x="65" y="3"/>
                      <a:pt x="64" y="3"/>
                      <a:pt x="63" y="2"/>
                    </a:cubicBezTo>
                    <a:cubicBezTo>
                      <a:pt x="62" y="2"/>
                      <a:pt x="61" y="1"/>
                      <a:pt x="60" y="1"/>
                    </a:cubicBezTo>
                    <a:cubicBezTo>
                      <a:pt x="60" y="1"/>
                      <a:pt x="59" y="2"/>
                      <a:pt x="59" y="1"/>
                    </a:cubicBezTo>
                    <a:cubicBezTo>
                      <a:pt x="58" y="1"/>
                      <a:pt x="57" y="1"/>
                      <a:pt x="56" y="1"/>
                    </a:cubicBezTo>
                    <a:cubicBezTo>
                      <a:pt x="55" y="0"/>
                      <a:pt x="53" y="1"/>
                      <a:pt x="51" y="1"/>
                    </a:cubicBezTo>
                    <a:cubicBezTo>
                      <a:pt x="50" y="1"/>
                      <a:pt x="48" y="1"/>
                      <a:pt x="46" y="1"/>
                    </a:cubicBezTo>
                    <a:cubicBezTo>
                      <a:pt x="45" y="2"/>
                      <a:pt x="43" y="4"/>
                      <a:pt x="42" y="4"/>
                    </a:cubicBezTo>
                    <a:cubicBezTo>
                      <a:pt x="41" y="4"/>
                      <a:pt x="41" y="4"/>
                      <a:pt x="40" y="4"/>
                    </a:cubicBezTo>
                    <a:cubicBezTo>
                      <a:pt x="39" y="3"/>
                      <a:pt x="38" y="4"/>
                      <a:pt x="37" y="5"/>
                    </a:cubicBezTo>
                    <a:cubicBezTo>
                      <a:pt x="37" y="5"/>
                      <a:pt x="36" y="5"/>
                      <a:pt x="36" y="6"/>
                    </a:cubicBezTo>
                    <a:cubicBezTo>
                      <a:pt x="35" y="6"/>
                      <a:pt x="34" y="7"/>
                      <a:pt x="34" y="7"/>
                    </a:cubicBezTo>
                    <a:cubicBezTo>
                      <a:pt x="33" y="8"/>
                      <a:pt x="35" y="8"/>
                      <a:pt x="34" y="9"/>
                    </a:cubicBezTo>
                    <a:cubicBezTo>
                      <a:pt x="35" y="9"/>
                      <a:pt x="34" y="10"/>
                      <a:pt x="34" y="10"/>
                    </a:cubicBezTo>
                    <a:cubicBezTo>
                      <a:pt x="33" y="10"/>
                      <a:pt x="33" y="8"/>
                      <a:pt x="32" y="7"/>
                    </a:cubicBezTo>
                    <a:cubicBezTo>
                      <a:pt x="31" y="7"/>
                      <a:pt x="30" y="7"/>
                      <a:pt x="29" y="8"/>
                    </a:cubicBezTo>
                    <a:cubicBezTo>
                      <a:pt x="28" y="8"/>
                      <a:pt x="26" y="8"/>
                      <a:pt x="25" y="8"/>
                    </a:cubicBezTo>
                    <a:cubicBezTo>
                      <a:pt x="25" y="8"/>
                      <a:pt x="24" y="9"/>
                      <a:pt x="23" y="9"/>
                    </a:cubicBezTo>
                    <a:cubicBezTo>
                      <a:pt x="22" y="9"/>
                      <a:pt x="22" y="9"/>
                      <a:pt x="21" y="9"/>
                    </a:cubicBezTo>
                    <a:cubicBezTo>
                      <a:pt x="20" y="9"/>
                      <a:pt x="19" y="9"/>
                      <a:pt x="19" y="10"/>
                    </a:cubicBezTo>
                    <a:cubicBezTo>
                      <a:pt x="18" y="10"/>
                      <a:pt x="17" y="10"/>
                      <a:pt x="16" y="11"/>
                    </a:cubicBezTo>
                    <a:cubicBezTo>
                      <a:pt x="15" y="11"/>
                      <a:pt x="15" y="12"/>
                      <a:pt x="14" y="12"/>
                    </a:cubicBezTo>
                    <a:cubicBezTo>
                      <a:pt x="14" y="12"/>
                      <a:pt x="14" y="13"/>
                      <a:pt x="13" y="13"/>
                    </a:cubicBezTo>
                    <a:cubicBezTo>
                      <a:pt x="13" y="13"/>
                      <a:pt x="13" y="13"/>
                      <a:pt x="12" y="13"/>
                    </a:cubicBezTo>
                    <a:cubicBezTo>
                      <a:pt x="12" y="13"/>
                      <a:pt x="12" y="14"/>
                      <a:pt x="11" y="14"/>
                    </a:cubicBezTo>
                    <a:cubicBezTo>
                      <a:pt x="10" y="14"/>
                      <a:pt x="9" y="15"/>
                      <a:pt x="9" y="16"/>
                    </a:cubicBezTo>
                    <a:cubicBezTo>
                      <a:pt x="9" y="17"/>
                      <a:pt x="11" y="16"/>
                      <a:pt x="10" y="18"/>
                    </a:cubicBezTo>
                    <a:cubicBezTo>
                      <a:pt x="10" y="20"/>
                      <a:pt x="8" y="19"/>
                      <a:pt x="6" y="20"/>
                    </a:cubicBezTo>
                    <a:cubicBezTo>
                      <a:pt x="5" y="20"/>
                      <a:pt x="3" y="21"/>
                      <a:pt x="2" y="21"/>
                    </a:cubicBezTo>
                    <a:cubicBezTo>
                      <a:pt x="2" y="22"/>
                      <a:pt x="2" y="22"/>
                      <a:pt x="1" y="22"/>
                    </a:cubicBezTo>
                    <a:cubicBezTo>
                      <a:pt x="1" y="24"/>
                      <a:pt x="2" y="24"/>
                      <a:pt x="1" y="25"/>
                    </a:cubicBezTo>
                    <a:cubicBezTo>
                      <a:pt x="1" y="26"/>
                      <a:pt x="0" y="26"/>
                      <a:pt x="0" y="28"/>
                    </a:cubicBezTo>
                    <a:cubicBezTo>
                      <a:pt x="1" y="28"/>
                      <a:pt x="1" y="29"/>
                      <a:pt x="2" y="29"/>
                    </a:cubicBezTo>
                    <a:cubicBezTo>
                      <a:pt x="3" y="29"/>
                      <a:pt x="4" y="29"/>
                      <a:pt x="5" y="29"/>
                    </a:cubicBezTo>
                    <a:cubicBezTo>
                      <a:pt x="6" y="28"/>
                      <a:pt x="8" y="29"/>
                      <a:pt x="9" y="28"/>
                    </a:cubicBezTo>
                    <a:cubicBezTo>
                      <a:pt x="11" y="28"/>
                      <a:pt x="13" y="28"/>
                      <a:pt x="14" y="28"/>
                    </a:cubicBezTo>
                    <a:cubicBezTo>
                      <a:pt x="14" y="28"/>
                      <a:pt x="14" y="29"/>
                      <a:pt x="14" y="29"/>
                    </a:cubicBezTo>
                    <a:cubicBezTo>
                      <a:pt x="14" y="29"/>
                      <a:pt x="15" y="29"/>
                      <a:pt x="15" y="29"/>
                    </a:cubicBezTo>
                    <a:cubicBezTo>
                      <a:pt x="16" y="30"/>
                      <a:pt x="17" y="31"/>
                      <a:pt x="17" y="32"/>
                    </a:cubicBezTo>
                    <a:cubicBezTo>
                      <a:pt x="17" y="32"/>
                      <a:pt x="17" y="32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8" y="34"/>
                      <a:pt x="17" y="34"/>
                      <a:pt x="17" y="34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7"/>
                      <a:pt x="17" y="39"/>
                      <a:pt x="17" y="40"/>
                    </a:cubicBezTo>
                    <a:cubicBezTo>
                      <a:pt x="19" y="40"/>
                      <a:pt x="20" y="40"/>
                      <a:pt x="21" y="41"/>
                    </a:cubicBezTo>
                    <a:cubicBezTo>
                      <a:pt x="22" y="41"/>
                      <a:pt x="22" y="41"/>
                      <a:pt x="23" y="42"/>
                    </a:cubicBezTo>
                    <a:cubicBezTo>
                      <a:pt x="24" y="43"/>
                      <a:pt x="23" y="45"/>
                      <a:pt x="23" y="47"/>
                    </a:cubicBezTo>
                    <a:cubicBezTo>
                      <a:pt x="22" y="48"/>
                      <a:pt x="22" y="48"/>
                      <a:pt x="21" y="48"/>
                    </a:cubicBezTo>
                    <a:cubicBezTo>
                      <a:pt x="21" y="49"/>
                      <a:pt x="20" y="50"/>
                      <a:pt x="20" y="50"/>
                    </a:cubicBezTo>
                    <a:cubicBezTo>
                      <a:pt x="20" y="50"/>
                      <a:pt x="19" y="50"/>
                      <a:pt x="19" y="51"/>
                    </a:cubicBezTo>
                    <a:cubicBezTo>
                      <a:pt x="18" y="52"/>
                      <a:pt x="18" y="53"/>
                      <a:pt x="18" y="55"/>
                    </a:cubicBezTo>
                    <a:cubicBezTo>
                      <a:pt x="18" y="55"/>
                      <a:pt x="18" y="56"/>
                      <a:pt x="18" y="57"/>
                    </a:cubicBezTo>
                    <a:cubicBezTo>
                      <a:pt x="18" y="58"/>
                      <a:pt x="18" y="59"/>
                      <a:pt x="18" y="59"/>
                    </a:cubicBezTo>
                    <a:cubicBezTo>
                      <a:pt x="19" y="60"/>
                      <a:pt x="19" y="61"/>
                      <a:pt x="19" y="62"/>
                    </a:cubicBezTo>
                    <a:cubicBezTo>
                      <a:pt x="20" y="62"/>
                      <a:pt x="20" y="63"/>
                      <a:pt x="20" y="63"/>
                    </a:cubicBezTo>
                    <a:cubicBezTo>
                      <a:pt x="20" y="64"/>
                      <a:pt x="20" y="64"/>
                      <a:pt x="21" y="64"/>
                    </a:cubicBezTo>
                    <a:cubicBezTo>
                      <a:pt x="21" y="65"/>
                      <a:pt x="22" y="66"/>
                      <a:pt x="22" y="67"/>
                    </a:cubicBezTo>
                    <a:cubicBezTo>
                      <a:pt x="23" y="68"/>
                      <a:pt x="23" y="68"/>
                      <a:pt x="24" y="69"/>
                    </a:cubicBezTo>
                    <a:cubicBezTo>
                      <a:pt x="25" y="69"/>
                      <a:pt x="26" y="69"/>
                      <a:pt x="26" y="69"/>
                    </a:cubicBezTo>
                    <a:cubicBezTo>
                      <a:pt x="28" y="69"/>
                      <a:pt x="28" y="71"/>
                      <a:pt x="30" y="71"/>
                    </a:cubicBezTo>
                    <a:cubicBezTo>
                      <a:pt x="31" y="70"/>
                      <a:pt x="31" y="69"/>
                      <a:pt x="31" y="68"/>
                    </a:cubicBezTo>
                    <a:cubicBezTo>
                      <a:pt x="32" y="67"/>
                      <a:pt x="32" y="66"/>
                      <a:pt x="33" y="65"/>
                    </a:cubicBezTo>
                    <a:cubicBezTo>
                      <a:pt x="33" y="65"/>
                      <a:pt x="33" y="64"/>
                      <a:pt x="33" y="64"/>
                    </a:cubicBezTo>
                    <a:cubicBezTo>
                      <a:pt x="33" y="63"/>
                      <a:pt x="34" y="63"/>
                      <a:pt x="34" y="63"/>
                    </a:cubicBezTo>
                    <a:cubicBezTo>
                      <a:pt x="34" y="62"/>
                      <a:pt x="34" y="61"/>
                      <a:pt x="35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/>
              </a:p>
            </p:txBody>
          </p:sp>
          <p:sp>
            <p:nvSpPr>
              <p:cNvPr id="24" name="Freeform 75"/>
              <p:cNvSpPr>
                <a:spLocks/>
              </p:cNvSpPr>
              <p:nvPr/>
            </p:nvSpPr>
            <p:spPr bwMode="auto">
              <a:xfrm>
                <a:off x="3591" y="1790"/>
                <a:ext cx="24" cy="21"/>
              </a:xfrm>
              <a:custGeom>
                <a:avLst/>
                <a:gdLst>
                  <a:gd name="T0" fmla="*/ 8 w 10"/>
                  <a:gd name="T1" fmla="*/ 1 h 9"/>
                  <a:gd name="T2" fmla="*/ 6 w 10"/>
                  <a:gd name="T3" fmla="*/ 1 h 9"/>
                  <a:gd name="T4" fmla="*/ 4 w 10"/>
                  <a:gd name="T5" fmla="*/ 0 h 9"/>
                  <a:gd name="T6" fmla="*/ 0 w 10"/>
                  <a:gd name="T7" fmla="*/ 2 h 9"/>
                  <a:gd name="T8" fmla="*/ 0 w 10"/>
                  <a:gd name="T9" fmla="*/ 6 h 9"/>
                  <a:gd name="T10" fmla="*/ 4 w 10"/>
                  <a:gd name="T11" fmla="*/ 8 h 9"/>
                  <a:gd name="T12" fmla="*/ 7 w 10"/>
                  <a:gd name="T13" fmla="*/ 8 h 9"/>
                  <a:gd name="T14" fmla="*/ 8 w 10"/>
                  <a:gd name="T1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9">
                    <a:moveTo>
                      <a:pt x="8" y="1"/>
                    </a:moveTo>
                    <a:cubicBezTo>
                      <a:pt x="8" y="1"/>
                      <a:pt x="7" y="1"/>
                      <a:pt x="6" y="1"/>
                    </a:cubicBezTo>
                    <a:cubicBezTo>
                      <a:pt x="5" y="1"/>
                      <a:pt x="4" y="0"/>
                      <a:pt x="4" y="0"/>
                    </a:cubicBezTo>
                    <a:cubicBezTo>
                      <a:pt x="3" y="1"/>
                      <a:pt x="1" y="1"/>
                      <a:pt x="0" y="2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3" y="6"/>
                      <a:pt x="2" y="8"/>
                      <a:pt x="4" y="8"/>
                    </a:cubicBezTo>
                    <a:cubicBezTo>
                      <a:pt x="4" y="9"/>
                      <a:pt x="6" y="9"/>
                      <a:pt x="7" y="8"/>
                    </a:cubicBezTo>
                    <a:cubicBezTo>
                      <a:pt x="9" y="5"/>
                      <a:pt x="10" y="2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/>
              </a:p>
            </p:txBody>
          </p:sp>
          <p:sp>
            <p:nvSpPr>
              <p:cNvPr id="25" name="Freeform 76"/>
              <p:cNvSpPr>
                <a:spLocks/>
              </p:cNvSpPr>
              <p:nvPr/>
            </p:nvSpPr>
            <p:spPr bwMode="auto">
              <a:xfrm>
                <a:off x="3824" y="1947"/>
                <a:ext cx="17" cy="29"/>
              </a:xfrm>
              <a:custGeom>
                <a:avLst/>
                <a:gdLst>
                  <a:gd name="T0" fmla="*/ 7 w 7"/>
                  <a:gd name="T1" fmla="*/ 2 h 12"/>
                  <a:gd name="T2" fmla="*/ 5 w 7"/>
                  <a:gd name="T3" fmla="*/ 0 h 12"/>
                  <a:gd name="T4" fmla="*/ 3 w 7"/>
                  <a:gd name="T5" fmla="*/ 1 h 12"/>
                  <a:gd name="T6" fmla="*/ 3 w 7"/>
                  <a:gd name="T7" fmla="*/ 2 h 12"/>
                  <a:gd name="T8" fmla="*/ 2 w 7"/>
                  <a:gd name="T9" fmla="*/ 2 h 12"/>
                  <a:gd name="T10" fmla="*/ 2 w 7"/>
                  <a:gd name="T11" fmla="*/ 5 h 12"/>
                  <a:gd name="T12" fmla="*/ 1 w 7"/>
                  <a:gd name="T13" fmla="*/ 7 h 12"/>
                  <a:gd name="T14" fmla="*/ 0 w 7"/>
                  <a:gd name="T15" fmla="*/ 9 h 12"/>
                  <a:gd name="T16" fmla="*/ 5 w 7"/>
                  <a:gd name="T17" fmla="*/ 10 h 12"/>
                  <a:gd name="T18" fmla="*/ 6 w 7"/>
                  <a:gd name="T19" fmla="*/ 9 h 12"/>
                  <a:gd name="T20" fmla="*/ 7 w 7"/>
                  <a:gd name="T21" fmla="*/ 7 h 12"/>
                  <a:gd name="T22" fmla="*/ 6 w 7"/>
                  <a:gd name="T23" fmla="*/ 4 h 12"/>
                  <a:gd name="T24" fmla="*/ 7 w 7"/>
                  <a:gd name="T25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12">
                    <a:moveTo>
                      <a:pt x="7" y="2"/>
                    </a:moveTo>
                    <a:cubicBezTo>
                      <a:pt x="6" y="1"/>
                      <a:pt x="6" y="0"/>
                      <a:pt x="5" y="0"/>
                    </a:cubicBezTo>
                    <a:cubicBezTo>
                      <a:pt x="5" y="0"/>
                      <a:pt x="4" y="0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1" y="5"/>
                      <a:pt x="1" y="6"/>
                      <a:pt x="1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2"/>
                      <a:pt x="4" y="11"/>
                      <a:pt x="5" y="10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8"/>
                      <a:pt x="7" y="8"/>
                      <a:pt x="7" y="7"/>
                    </a:cubicBezTo>
                    <a:cubicBezTo>
                      <a:pt x="6" y="7"/>
                      <a:pt x="6" y="5"/>
                      <a:pt x="6" y="4"/>
                    </a:cubicBezTo>
                    <a:cubicBezTo>
                      <a:pt x="6" y="3"/>
                      <a:pt x="7" y="3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/>
              </a:p>
            </p:txBody>
          </p:sp>
          <p:sp>
            <p:nvSpPr>
              <p:cNvPr id="26" name="Freeform 77"/>
              <p:cNvSpPr>
                <a:spLocks/>
              </p:cNvSpPr>
              <p:nvPr/>
            </p:nvSpPr>
            <p:spPr bwMode="auto">
              <a:xfrm>
                <a:off x="3663" y="2021"/>
                <a:ext cx="28" cy="31"/>
              </a:xfrm>
              <a:custGeom>
                <a:avLst/>
                <a:gdLst>
                  <a:gd name="T0" fmla="*/ 10 w 12"/>
                  <a:gd name="T1" fmla="*/ 7 h 13"/>
                  <a:gd name="T2" fmla="*/ 8 w 12"/>
                  <a:gd name="T3" fmla="*/ 3 h 13"/>
                  <a:gd name="T4" fmla="*/ 7 w 12"/>
                  <a:gd name="T5" fmla="*/ 0 h 13"/>
                  <a:gd name="T6" fmla="*/ 6 w 12"/>
                  <a:gd name="T7" fmla="*/ 0 h 13"/>
                  <a:gd name="T8" fmla="*/ 4 w 12"/>
                  <a:gd name="T9" fmla="*/ 3 h 13"/>
                  <a:gd name="T10" fmla="*/ 0 w 12"/>
                  <a:gd name="T11" fmla="*/ 7 h 13"/>
                  <a:gd name="T12" fmla="*/ 5 w 12"/>
                  <a:gd name="T13" fmla="*/ 9 h 13"/>
                  <a:gd name="T14" fmla="*/ 11 w 12"/>
                  <a:gd name="T15" fmla="*/ 12 h 13"/>
                  <a:gd name="T16" fmla="*/ 11 w 12"/>
                  <a:gd name="T17" fmla="*/ 8 h 13"/>
                  <a:gd name="T18" fmla="*/ 10 w 12"/>
                  <a:gd name="T1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3">
                    <a:moveTo>
                      <a:pt x="10" y="7"/>
                    </a:moveTo>
                    <a:cubicBezTo>
                      <a:pt x="9" y="6"/>
                      <a:pt x="9" y="4"/>
                      <a:pt x="8" y="3"/>
                    </a:cubicBezTo>
                    <a:cubicBezTo>
                      <a:pt x="8" y="2"/>
                      <a:pt x="8" y="0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5" y="0"/>
                      <a:pt x="5" y="1"/>
                      <a:pt x="4" y="3"/>
                    </a:cubicBezTo>
                    <a:cubicBezTo>
                      <a:pt x="3" y="4"/>
                      <a:pt x="1" y="5"/>
                      <a:pt x="0" y="7"/>
                    </a:cubicBezTo>
                    <a:cubicBezTo>
                      <a:pt x="0" y="9"/>
                      <a:pt x="3" y="8"/>
                      <a:pt x="5" y="9"/>
                    </a:cubicBezTo>
                    <a:cubicBezTo>
                      <a:pt x="7" y="10"/>
                      <a:pt x="9" y="13"/>
                      <a:pt x="11" y="12"/>
                    </a:cubicBezTo>
                    <a:cubicBezTo>
                      <a:pt x="12" y="10"/>
                      <a:pt x="11" y="9"/>
                      <a:pt x="11" y="8"/>
                    </a:cubicBezTo>
                    <a:cubicBezTo>
                      <a:pt x="11" y="8"/>
                      <a:pt x="10" y="7"/>
                      <a:pt x="1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/>
              </a:p>
            </p:txBody>
          </p:sp>
          <p:sp>
            <p:nvSpPr>
              <p:cNvPr id="27" name="Freeform 78"/>
              <p:cNvSpPr>
                <a:spLocks/>
              </p:cNvSpPr>
              <p:nvPr/>
            </p:nvSpPr>
            <p:spPr bwMode="auto">
              <a:xfrm>
                <a:off x="3817" y="1859"/>
                <a:ext cx="46" cy="26"/>
              </a:xfrm>
              <a:custGeom>
                <a:avLst/>
                <a:gdLst>
                  <a:gd name="T0" fmla="*/ 10 w 19"/>
                  <a:gd name="T1" fmla="*/ 11 h 11"/>
                  <a:gd name="T2" fmla="*/ 13 w 19"/>
                  <a:gd name="T3" fmla="*/ 9 h 11"/>
                  <a:gd name="T4" fmla="*/ 17 w 19"/>
                  <a:gd name="T5" fmla="*/ 7 h 11"/>
                  <a:gd name="T6" fmla="*/ 19 w 19"/>
                  <a:gd name="T7" fmla="*/ 4 h 11"/>
                  <a:gd name="T8" fmla="*/ 16 w 19"/>
                  <a:gd name="T9" fmla="*/ 0 h 11"/>
                  <a:gd name="T10" fmla="*/ 9 w 19"/>
                  <a:gd name="T11" fmla="*/ 1 h 11"/>
                  <a:gd name="T12" fmla="*/ 6 w 19"/>
                  <a:gd name="T13" fmla="*/ 3 h 11"/>
                  <a:gd name="T14" fmla="*/ 5 w 19"/>
                  <a:gd name="T15" fmla="*/ 2 h 11"/>
                  <a:gd name="T16" fmla="*/ 3 w 19"/>
                  <a:gd name="T17" fmla="*/ 1 h 11"/>
                  <a:gd name="T18" fmla="*/ 0 w 19"/>
                  <a:gd name="T19" fmla="*/ 5 h 11"/>
                  <a:gd name="T20" fmla="*/ 4 w 19"/>
                  <a:gd name="T21" fmla="*/ 10 h 11"/>
                  <a:gd name="T22" fmla="*/ 10 w 19"/>
                  <a:gd name="T2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11">
                    <a:moveTo>
                      <a:pt x="10" y="11"/>
                    </a:moveTo>
                    <a:cubicBezTo>
                      <a:pt x="11" y="11"/>
                      <a:pt x="12" y="10"/>
                      <a:pt x="13" y="9"/>
                    </a:cubicBezTo>
                    <a:cubicBezTo>
                      <a:pt x="15" y="8"/>
                      <a:pt x="16" y="7"/>
                      <a:pt x="17" y="7"/>
                    </a:cubicBezTo>
                    <a:cubicBezTo>
                      <a:pt x="18" y="6"/>
                      <a:pt x="19" y="5"/>
                      <a:pt x="19" y="4"/>
                    </a:cubicBezTo>
                    <a:cubicBezTo>
                      <a:pt x="19" y="2"/>
                      <a:pt x="17" y="1"/>
                      <a:pt x="16" y="0"/>
                    </a:cubicBezTo>
                    <a:cubicBezTo>
                      <a:pt x="14" y="0"/>
                      <a:pt x="11" y="1"/>
                      <a:pt x="9" y="1"/>
                    </a:cubicBezTo>
                    <a:cubicBezTo>
                      <a:pt x="7" y="1"/>
                      <a:pt x="7" y="3"/>
                      <a:pt x="6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8"/>
                      <a:pt x="2" y="9"/>
                      <a:pt x="4" y="10"/>
                    </a:cubicBezTo>
                    <a:cubicBezTo>
                      <a:pt x="6" y="10"/>
                      <a:pt x="8" y="11"/>
                      <a:pt x="1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/>
              </a:p>
            </p:txBody>
          </p:sp>
          <p:sp>
            <p:nvSpPr>
              <p:cNvPr id="28" name="Freeform 79"/>
              <p:cNvSpPr>
                <a:spLocks/>
              </p:cNvSpPr>
              <p:nvPr/>
            </p:nvSpPr>
            <p:spPr bwMode="auto">
              <a:xfrm>
                <a:off x="3836" y="1919"/>
                <a:ext cx="43" cy="66"/>
              </a:xfrm>
              <a:custGeom>
                <a:avLst/>
                <a:gdLst>
                  <a:gd name="T0" fmla="*/ 14 w 18"/>
                  <a:gd name="T1" fmla="*/ 17 h 28"/>
                  <a:gd name="T2" fmla="*/ 14 w 18"/>
                  <a:gd name="T3" fmla="*/ 16 h 28"/>
                  <a:gd name="T4" fmla="*/ 11 w 18"/>
                  <a:gd name="T5" fmla="*/ 12 h 28"/>
                  <a:gd name="T6" fmla="*/ 10 w 18"/>
                  <a:gd name="T7" fmla="*/ 6 h 28"/>
                  <a:gd name="T8" fmla="*/ 8 w 18"/>
                  <a:gd name="T9" fmla="*/ 3 h 28"/>
                  <a:gd name="T10" fmla="*/ 7 w 18"/>
                  <a:gd name="T11" fmla="*/ 1 h 28"/>
                  <a:gd name="T12" fmla="*/ 2 w 18"/>
                  <a:gd name="T13" fmla="*/ 2 h 28"/>
                  <a:gd name="T14" fmla="*/ 0 w 18"/>
                  <a:gd name="T15" fmla="*/ 6 h 28"/>
                  <a:gd name="T16" fmla="*/ 4 w 18"/>
                  <a:gd name="T17" fmla="*/ 13 h 28"/>
                  <a:gd name="T18" fmla="*/ 8 w 18"/>
                  <a:gd name="T19" fmla="*/ 16 h 28"/>
                  <a:gd name="T20" fmla="*/ 5 w 18"/>
                  <a:gd name="T21" fmla="*/ 18 h 28"/>
                  <a:gd name="T22" fmla="*/ 4 w 18"/>
                  <a:gd name="T23" fmla="*/ 21 h 28"/>
                  <a:gd name="T24" fmla="*/ 4 w 18"/>
                  <a:gd name="T25" fmla="*/ 22 h 28"/>
                  <a:gd name="T26" fmla="*/ 3 w 18"/>
                  <a:gd name="T27" fmla="*/ 26 h 28"/>
                  <a:gd name="T28" fmla="*/ 4 w 18"/>
                  <a:gd name="T29" fmla="*/ 27 h 28"/>
                  <a:gd name="T30" fmla="*/ 9 w 18"/>
                  <a:gd name="T31" fmla="*/ 25 h 28"/>
                  <a:gd name="T32" fmla="*/ 12 w 18"/>
                  <a:gd name="T33" fmla="*/ 25 h 28"/>
                  <a:gd name="T34" fmla="*/ 13 w 18"/>
                  <a:gd name="T35" fmla="*/ 24 h 28"/>
                  <a:gd name="T36" fmla="*/ 15 w 18"/>
                  <a:gd name="T37" fmla="*/ 24 h 28"/>
                  <a:gd name="T38" fmla="*/ 14 w 18"/>
                  <a:gd name="T39" fmla="*/ 1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28">
                    <a:moveTo>
                      <a:pt x="14" y="17"/>
                    </a:moveTo>
                    <a:cubicBezTo>
                      <a:pt x="14" y="16"/>
                      <a:pt x="14" y="16"/>
                      <a:pt x="14" y="16"/>
                    </a:cubicBezTo>
                    <a:cubicBezTo>
                      <a:pt x="13" y="15"/>
                      <a:pt x="12" y="14"/>
                      <a:pt x="11" y="12"/>
                    </a:cubicBezTo>
                    <a:cubicBezTo>
                      <a:pt x="10" y="10"/>
                      <a:pt x="8" y="8"/>
                      <a:pt x="10" y="6"/>
                    </a:cubicBezTo>
                    <a:cubicBezTo>
                      <a:pt x="10" y="4"/>
                      <a:pt x="8" y="4"/>
                      <a:pt x="8" y="3"/>
                    </a:cubicBezTo>
                    <a:cubicBezTo>
                      <a:pt x="7" y="2"/>
                      <a:pt x="8" y="2"/>
                      <a:pt x="7" y="1"/>
                    </a:cubicBezTo>
                    <a:cubicBezTo>
                      <a:pt x="6" y="0"/>
                      <a:pt x="4" y="1"/>
                      <a:pt x="2" y="2"/>
                    </a:cubicBezTo>
                    <a:cubicBezTo>
                      <a:pt x="1" y="3"/>
                      <a:pt x="0" y="5"/>
                      <a:pt x="0" y="6"/>
                    </a:cubicBezTo>
                    <a:cubicBezTo>
                      <a:pt x="0" y="9"/>
                      <a:pt x="3" y="11"/>
                      <a:pt x="4" y="13"/>
                    </a:cubicBezTo>
                    <a:cubicBezTo>
                      <a:pt x="6" y="13"/>
                      <a:pt x="8" y="13"/>
                      <a:pt x="8" y="16"/>
                    </a:cubicBezTo>
                    <a:cubicBezTo>
                      <a:pt x="7" y="17"/>
                      <a:pt x="6" y="17"/>
                      <a:pt x="5" y="18"/>
                    </a:cubicBezTo>
                    <a:cubicBezTo>
                      <a:pt x="5" y="19"/>
                      <a:pt x="4" y="20"/>
                      <a:pt x="4" y="21"/>
                    </a:cubicBezTo>
                    <a:cubicBezTo>
                      <a:pt x="3" y="21"/>
                      <a:pt x="4" y="22"/>
                      <a:pt x="4" y="22"/>
                    </a:cubicBezTo>
                    <a:cubicBezTo>
                      <a:pt x="3" y="23"/>
                      <a:pt x="2" y="24"/>
                      <a:pt x="3" y="26"/>
                    </a:cubicBezTo>
                    <a:cubicBezTo>
                      <a:pt x="3" y="26"/>
                      <a:pt x="4" y="27"/>
                      <a:pt x="4" y="27"/>
                    </a:cubicBezTo>
                    <a:cubicBezTo>
                      <a:pt x="5" y="28"/>
                      <a:pt x="7" y="26"/>
                      <a:pt x="9" y="25"/>
                    </a:cubicBezTo>
                    <a:cubicBezTo>
                      <a:pt x="10" y="25"/>
                      <a:pt x="11" y="26"/>
                      <a:pt x="12" y="25"/>
                    </a:cubicBezTo>
                    <a:cubicBezTo>
                      <a:pt x="12" y="25"/>
                      <a:pt x="13" y="25"/>
                      <a:pt x="13" y="24"/>
                    </a:cubicBezTo>
                    <a:cubicBezTo>
                      <a:pt x="14" y="24"/>
                      <a:pt x="15" y="24"/>
                      <a:pt x="15" y="24"/>
                    </a:cubicBezTo>
                    <a:cubicBezTo>
                      <a:pt x="18" y="21"/>
                      <a:pt x="17" y="19"/>
                      <a:pt x="14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/>
              </a:p>
            </p:txBody>
          </p:sp>
          <p:sp>
            <p:nvSpPr>
              <p:cNvPr id="29" name="Freeform 80"/>
              <p:cNvSpPr>
                <a:spLocks/>
              </p:cNvSpPr>
              <p:nvPr/>
            </p:nvSpPr>
            <p:spPr bwMode="auto">
              <a:xfrm>
                <a:off x="3520" y="2159"/>
                <a:ext cx="31" cy="31"/>
              </a:xfrm>
              <a:custGeom>
                <a:avLst/>
                <a:gdLst>
                  <a:gd name="T0" fmla="*/ 9 w 13"/>
                  <a:gd name="T1" fmla="*/ 6 h 13"/>
                  <a:gd name="T2" fmla="*/ 8 w 13"/>
                  <a:gd name="T3" fmla="*/ 5 h 13"/>
                  <a:gd name="T4" fmla="*/ 7 w 13"/>
                  <a:gd name="T5" fmla="*/ 4 h 13"/>
                  <a:gd name="T6" fmla="*/ 6 w 13"/>
                  <a:gd name="T7" fmla="*/ 3 h 13"/>
                  <a:gd name="T8" fmla="*/ 3 w 13"/>
                  <a:gd name="T9" fmla="*/ 1 h 13"/>
                  <a:gd name="T10" fmla="*/ 0 w 13"/>
                  <a:gd name="T11" fmla="*/ 2 h 13"/>
                  <a:gd name="T12" fmla="*/ 6 w 13"/>
                  <a:gd name="T13" fmla="*/ 7 h 13"/>
                  <a:gd name="T14" fmla="*/ 8 w 13"/>
                  <a:gd name="T15" fmla="*/ 10 h 13"/>
                  <a:gd name="T16" fmla="*/ 9 w 13"/>
                  <a:gd name="T17" fmla="*/ 12 h 13"/>
                  <a:gd name="T18" fmla="*/ 13 w 13"/>
                  <a:gd name="T19" fmla="*/ 11 h 13"/>
                  <a:gd name="T20" fmla="*/ 10 w 13"/>
                  <a:gd name="T21" fmla="*/ 7 h 13"/>
                  <a:gd name="T22" fmla="*/ 9 w 13"/>
                  <a:gd name="T2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" h="13">
                    <a:moveTo>
                      <a:pt x="9" y="6"/>
                    </a:moveTo>
                    <a:cubicBezTo>
                      <a:pt x="9" y="5"/>
                      <a:pt x="9" y="5"/>
                      <a:pt x="8" y="5"/>
                    </a:cubicBezTo>
                    <a:cubicBezTo>
                      <a:pt x="8" y="5"/>
                      <a:pt x="8" y="4"/>
                      <a:pt x="7" y="4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2"/>
                      <a:pt x="4" y="1"/>
                      <a:pt x="3" y="1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1" y="5"/>
                      <a:pt x="4" y="5"/>
                      <a:pt x="6" y="7"/>
                    </a:cubicBezTo>
                    <a:cubicBezTo>
                      <a:pt x="7" y="8"/>
                      <a:pt x="8" y="9"/>
                      <a:pt x="8" y="10"/>
                    </a:cubicBezTo>
                    <a:cubicBezTo>
                      <a:pt x="9" y="11"/>
                      <a:pt x="9" y="11"/>
                      <a:pt x="9" y="12"/>
                    </a:cubicBezTo>
                    <a:cubicBezTo>
                      <a:pt x="11" y="12"/>
                      <a:pt x="12" y="13"/>
                      <a:pt x="13" y="11"/>
                    </a:cubicBezTo>
                    <a:cubicBezTo>
                      <a:pt x="13" y="10"/>
                      <a:pt x="11" y="9"/>
                      <a:pt x="10" y="7"/>
                    </a:cubicBezTo>
                    <a:cubicBezTo>
                      <a:pt x="10" y="7"/>
                      <a:pt x="10" y="6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/>
              </a:p>
            </p:txBody>
          </p:sp>
          <p:sp>
            <p:nvSpPr>
              <p:cNvPr id="30" name="Freeform 81"/>
              <p:cNvSpPr>
                <a:spLocks/>
              </p:cNvSpPr>
              <p:nvPr/>
            </p:nvSpPr>
            <p:spPr bwMode="auto">
              <a:xfrm>
                <a:off x="3965" y="1759"/>
                <a:ext cx="59" cy="45"/>
              </a:xfrm>
              <a:custGeom>
                <a:avLst/>
                <a:gdLst>
                  <a:gd name="T0" fmla="*/ 3 w 25"/>
                  <a:gd name="T1" fmla="*/ 16 h 19"/>
                  <a:gd name="T2" fmla="*/ 6 w 25"/>
                  <a:gd name="T3" fmla="*/ 17 h 19"/>
                  <a:gd name="T4" fmla="*/ 10 w 25"/>
                  <a:gd name="T5" fmla="*/ 17 h 19"/>
                  <a:gd name="T6" fmla="*/ 12 w 25"/>
                  <a:gd name="T7" fmla="*/ 14 h 19"/>
                  <a:gd name="T8" fmla="*/ 13 w 25"/>
                  <a:gd name="T9" fmla="*/ 13 h 19"/>
                  <a:gd name="T10" fmla="*/ 16 w 25"/>
                  <a:gd name="T11" fmla="*/ 16 h 19"/>
                  <a:gd name="T12" fmla="*/ 20 w 25"/>
                  <a:gd name="T13" fmla="*/ 14 h 19"/>
                  <a:gd name="T14" fmla="*/ 16 w 25"/>
                  <a:gd name="T15" fmla="*/ 11 h 19"/>
                  <a:gd name="T16" fmla="*/ 12 w 25"/>
                  <a:gd name="T17" fmla="*/ 7 h 19"/>
                  <a:gd name="T18" fmla="*/ 22 w 25"/>
                  <a:gd name="T19" fmla="*/ 8 h 19"/>
                  <a:gd name="T20" fmla="*/ 25 w 25"/>
                  <a:gd name="T21" fmla="*/ 5 h 19"/>
                  <a:gd name="T22" fmla="*/ 11 w 25"/>
                  <a:gd name="T23" fmla="*/ 2 h 19"/>
                  <a:gd name="T24" fmla="*/ 9 w 25"/>
                  <a:gd name="T25" fmla="*/ 4 h 19"/>
                  <a:gd name="T26" fmla="*/ 8 w 25"/>
                  <a:gd name="T27" fmla="*/ 3 h 19"/>
                  <a:gd name="T28" fmla="*/ 5 w 25"/>
                  <a:gd name="T29" fmla="*/ 4 h 19"/>
                  <a:gd name="T30" fmla="*/ 2 w 25"/>
                  <a:gd name="T31" fmla="*/ 4 h 19"/>
                  <a:gd name="T32" fmla="*/ 0 w 25"/>
                  <a:gd name="T33" fmla="*/ 7 h 19"/>
                  <a:gd name="T34" fmla="*/ 2 w 25"/>
                  <a:gd name="T35" fmla="*/ 12 h 19"/>
                  <a:gd name="T36" fmla="*/ 3 w 25"/>
                  <a:gd name="T37" fmla="*/ 1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5" h="19">
                    <a:moveTo>
                      <a:pt x="3" y="16"/>
                    </a:moveTo>
                    <a:cubicBezTo>
                      <a:pt x="4" y="17"/>
                      <a:pt x="5" y="17"/>
                      <a:pt x="6" y="17"/>
                    </a:cubicBezTo>
                    <a:cubicBezTo>
                      <a:pt x="8" y="19"/>
                      <a:pt x="9" y="19"/>
                      <a:pt x="10" y="17"/>
                    </a:cubicBezTo>
                    <a:cubicBezTo>
                      <a:pt x="11" y="16"/>
                      <a:pt x="11" y="16"/>
                      <a:pt x="12" y="14"/>
                    </a:cubicBezTo>
                    <a:cubicBezTo>
                      <a:pt x="12" y="14"/>
                      <a:pt x="12" y="12"/>
                      <a:pt x="13" y="13"/>
                    </a:cubicBezTo>
                    <a:cubicBezTo>
                      <a:pt x="15" y="13"/>
                      <a:pt x="15" y="15"/>
                      <a:pt x="16" y="16"/>
                    </a:cubicBezTo>
                    <a:cubicBezTo>
                      <a:pt x="18" y="16"/>
                      <a:pt x="20" y="16"/>
                      <a:pt x="20" y="14"/>
                    </a:cubicBezTo>
                    <a:cubicBezTo>
                      <a:pt x="19" y="13"/>
                      <a:pt x="18" y="12"/>
                      <a:pt x="16" y="11"/>
                    </a:cubicBezTo>
                    <a:cubicBezTo>
                      <a:pt x="15" y="10"/>
                      <a:pt x="13" y="10"/>
                      <a:pt x="12" y="7"/>
                    </a:cubicBezTo>
                    <a:cubicBezTo>
                      <a:pt x="16" y="7"/>
                      <a:pt x="19" y="9"/>
                      <a:pt x="22" y="8"/>
                    </a:cubicBezTo>
                    <a:cubicBezTo>
                      <a:pt x="23" y="7"/>
                      <a:pt x="25" y="6"/>
                      <a:pt x="25" y="5"/>
                    </a:cubicBezTo>
                    <a:cubicBezTo>
                      <a:pt x="23" y="0"/>
                      <a:pt x="14" y="1"/>
                      <a:pt x="11" y="2"/>
                    </a:cubicBezTo>
                    <a:cubicBezTo>
                      <a:pt x="10" y="3"/>
                      <a:pt x="10" y="3"/>
                      <a:pt x="9" y="4"/>
                    </a:cubicBezTo>
                    <a:cubicBezTo>
                      <a:pt x="9" y="4"/>
                      <a:pt x="8" y="3"/>
                      <a:pt x="8" y="3"/>
                    </a:cubicBezTo>
                    <a:cubicBezTo>
                      <a:pt x="7" y="3"/>
                      <a:pt x="6" y="4"/>
                      <a:pt x="5" y="4"/>
                    </a:cubicBezTo>
                    <a:cubicBezTo>
                      <a:pt x="4" y="4"/>
                      <a:pt x="3" y="4"/>
                      <a:pt x="2" y="4"/>
                    </a:cubicBezTo>
                    <a:cubicBezTo>
                      <a:pt x="1" y="4"/>
                      <a:pt x="0" y="6"/>
                      <a:pt x="0" y="7"/>
                    </a:cubicBezTo>
                    <a:cubicBezTo>
                      <a:pt x="0" y="9"/>
                      <a:pt x="1" y="10"/>
                      <a:pt x="2" y="12"/>
                    </a:cubicBezTo>
                    <a:cubicBezTo>
                      <a:pt x="3" y="13"/>
                      <a:pt x="3" y="15"/>
                      <a:pt x="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/>
              </a:p>
            </p:txBody>
          </p:sp>
          <p:sp>
            <p:nvSpPr>
              <p:cNvPr id="31" name="Freeform 82"/>
              <p:cNvSpPr>
                <a:spLocks/>
              </p:cNvSpPr>
              <p:nvPr/>
            </p:nvSpPr>
            <p:spPr bwMode="auto">
              <a:xfrm>
                <a:off x="3553" y="2187"/>
                <a:ext cx="19" cy="19"/>
              </a:xfrm>
              <a:custGeom>
                <a:avLst/>
                <a:gdLst>
                  <a:gd name="T0" fmla="*/ 0 w 8"/>
                  <a:gd name="T1" fmla="*/ 5 h 8"/>
                  <a:gd name="T2" fmla="*/ 5 w 8"/>
                  <a:gd name="T3" fmla="*/ 7 h 8"/>
                  <a:gd name="T4" fmla="*/ 8 w 8"/>
                  <a:gd name="T5" fmla="*/ 6 h 8"/>
                  <a:gd name="T6" fmla="*/ 0 w 8"/>
                  <a:gd name="T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8">
                    <a:moveTo>
                      <a:pt x="0" y="5"/>
                    </a:moveTo>
                    <a:cubicBezTo>
                      <a:pt x="1" y="6"/>
                      <a:pt x="4" y="7"/>
                      <a:pt x="5" y="7"/>
                    </a:cubicBezTo>
                    <a:cubicBezTo>
                      <a:pt x="6" y="7"/>
                      <a:pt x="8" y="8"/>
                      <a:pt x="8" y="6"/>
                    </a:cubicBezTo>
                    <a:cubicBezTo>
                      <a:pt x="7" y="3"/>
                      <a:pt x="1" y="0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/>
              </a:p>
            </p:txBody>
          </p:sp>
        </p:grpSp>
        <p:sp>
          <p:nvSpPr>
            <p:cNvPr id="32" name="Freeform 86"/>
            <p:cNvSpPr>
              <a:spLocks noEditPoints="1"/>
            </p:cNvSpPr>
            <p:nvPr/>
          </p:nvSpPr>
          <p:spPr bwMode="auto">
            <a:xfrm>
              <a:off x="1574615" y="2763125"/>
              <a:ext cx="602537" cy="542281"/>
            </a:xfrm>
            <a:custGeom>
              <a:avLst/>
              <a:gdLst>
                <a:gd name="T0" fmla="*/ 327 w 327"/>
                <a:gd name="T1" fmla="*/ 130 h 294"/>
                <a:gd name="T2" fmla="*/ 163 w 327"/>
                <a:gd name="T3" fmla="*/ 0 h 294"/>
                <a:gd name="T4" fmla="*/ 0 w 327"/>
                <a:gd name="T5" fmla="*/ 130 h 294"/>
                <a:gd name="T6" fmla="*/ 163 w 327"/>
                <a:gd name="T7" fmla="*/ 260 h 294"/>
                <a:gd name="T8" fmla="*/ 219 w 327"/>
                <a:gd name="T9" fmla="*/ 253 h 294"/>
                <a:gd name="T10" fmla="*/ 267 w 327"/>
                <a:gd name="T11" fmla="*/ 292 h 294"/>
                <a:gd name="T12" fmla="*/ 271 w 327"/>
                <a:gd name="T13" fmla="*/ 294 h 294"/>
                <a:gd name="T14" fmla="*/ 273 w 327"/>
                <a:gd name="T15" fmla="*/ 292 h 294"/>
                <a:gd name="T16" fmla="*/ 270 w 327"/>
                <a:gd name="T17" fmla="*/ 229 h 294"/>
                <a:gd name="T18" fmla="*/ 327 w 327"/>
                <a:gd name="T19" fmla="*/ 130 h 294"/>
                <a:gd name="T20" fmla="*/ 228 w 327"/>
                <a:gd name="T21" fmla="*/ 186 h 294"/>
                <a:gd name="T22" fmla="*/ 101 w 327"/>
                <a:gd name="T23" fmla="*/ 186 h 294"/>
                <a:gd name="T24" fmla="*/ 89 w 327"/>
                <a:gd name="T25" fmla="*/ 174 h 294"/>
                <a:gd name="T26" fmla="*/ 101 w 327"/>
                <a:gd name="T27" fmla="*/ 163 h 294"/>
                <a:gd name="T28" fmla="*/ 228 w 327"/>
                <a:gd name="T29" fmla="*/ 163 h 294"/>
                <a:gd name="T30" fmla="*/ 240 w 327"/>
                <a:gd name="T31" fmla="*/ 174 h 294"/>
                <a:gd name="T32" fmla="*/ 228 w 327"/>
                <a:gd name="T33" fmla="*/ 186 h 294"/>
                <a:gd name="T34" fmla="*/ 228 w 327"/>
                <a:gd name="T35" fmla="*/ 137 h 294"/>
                <a:gd name="T36" fmla="*/ 101 w 327"/>
                <a:gd name="T37" fmla="*/ 137 h 294"/>
                <a:gd name="T38" fmla="*/ 89 w 327"/>
                <a:gd name="T39" fmla="*/ 125 h 294"/>
                <a:gd name="T40" fmla="*/ 101 w 327"/>
                <a:gd name="T41" fmla="*/ 114 h 294"/>
                <a:gd name="T42" fmla="*/ 228 w 327"/>
                <a:gd name="T43" fmla="*/ 114 h 294"/>
                <a:gd name="T44" fmla="*/ 240 w 327"/>
                <a:gd name="T45" fmla="*/ 125 h 294"/>
                <a:gd name="T46" fmla="*/ 228 w 327"/>
                <a:gd name="T47" fmla="*/ 137 h 294"/>
                <a:gd name="T48" fmla="*/ 228 w 327"/>
                <a:gd name="T49" fmla="*/ 88 h 294"/>
                <a:gd name="T50" fmla="*/ 101 w 327"/>
                <a:gd name="T51" fmla="*/ 88 h 294"/>
                <a:gd name="T52" fmla="*/ 89 w 327"/>
                <a:gd name="T53" fmla="*/ 76 h 294"/>
                <a:gd name="T54" fmla="*/ 101 w 327"/>
                <a:gd name="T55" fmla="*/ 65 h 294"/>
                <a:gd name="T56" fmla="*/ 228 w 327"/>
                <a:gd name="T57" fmla="*/ 65 h 294"/>
                <a:gd name="T58" fmla="*/ 240 w 327"/>
                <a:gd name="T59" fmla="*/ 76 h 294"/>
                <a:gd name="T60" fmla="*/ 228 w 327"/>
                <a:gd name="T61" fmla="*/ 88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7" h="294">
                  <a:moveTo>
                    <a:pt x="327" y="130"/>
                  </a:moveTo>
                  <a:cubicBezTo>
                    <a:pt x="327" y="58"/>
                    <a:pt x="254" y="0"/>
                    <a:pt x="163" y="0"/>
                  </a:cubicBezTo>
                  <a:cubicBezTo>
                    <a:pt x="73" y="0"/>
                    <a:pt x="0" y="58"/>
                    <a:pt x="0" y="130"/>
                  </a:cubicBezTo>
                  <a:cubicBezTo>
                    <a:pt x="0" y="202"/>
                    <a:pt x="73" y="260"/>
                    <a:pt x="163" y="260"/>
                  </a:cubicBezTo>
                  <a:cubicBezTo>
                    <a:pt x="183" y="260"/>
                    <a:pt x="202" y="258"/>
                    <a:pt x="219" y="253"/>
                  </a:cubicBezTo>
                  <a:cubicBezTo>
                    <a:pt x="267" y="292"/>
                    <a:pt x="267" y="292"/>
                    <a:pt x="267" y="292"/>
                  </a:cubicBezTo>
                  <a:cubicBezTo>
                    <a:pt x="268" y="293"/>
                    <a:pt x="270" y="294"/>
                    <a:pt x="271" y="294"/>
                  </a:cubicBezTo>
                  <a:cubicBezTo>
                    <a:pt x="272" y="294"/>
                    <a:pt x="273" y="293"/>
                    <a:pt x="273" y="292"/>
                  </a:cubicBezTo>
                  <a:cubicBezTo>
                    <a:pt x="270" y="229"/>
                    <a:pt x="270" y="229"/>
                    <a:pt x="270" y="229"/>
                  </a:cubicBezTo>
                  <a:cubicBezTo>
                    <a:pt x="305" y="205"/>
                    <a:pt x="327" y="170"/>
                    <a:pt x="327" y="130"/>
                  </a:cubicBezTo>
                  <a:close/>
                  <a:moveTo>
                    <a:pt x="228" y="186"/>
                  </a:moveTo>
                  <a:cubicBezTo>
                    <a:pt x="101" y="186"/>
                    <a:pt x="101" y="186"/>
                    <a:pt x="101" y="186"/>
                  </a:cubicBezTo>
                  <a:cubicBezTo>
                    <a:pt x="94" y="186"/>
                    <a:pt x="89" y="181"/>
                    <a:pt x="89" y="174"/>
                  </a:cubicBezTo>
                  <a:cubicBezTo>
                    <a:pt x="89" y="168"/>
                    <a:pt x="94" y="163"/>
                    <a:pt x="101" y="163"/>
                  </a:cubicBezTo>
                  <a:cubicBezTo>
                    <a:pt x="228" y="163"/>
                    <a:pt x="228" y="163"/>
                    <a:pt x="228" y="163"/>
                  </a:cubicBezTo>
                  <a:cubicBezTo>
                    <a:pt x="234" y="163"/>
                    <a:pt x="240" y="168"/>
                    <a:pt x="240" y="174"/>
                  </a:cubicBezTo>
                  <a:cubicBezTo>
                    <a:pt x="240" y="181"/>
                    <a:pt x="234" y="186"/>
                    <a:pt x="228" y="186"/>
                  </a:cubicBezTo>
                  <a:close/>
                  <a:moveTo>
                    <a:pt x="228" y="137"/>
                  </a:moveTo>
                  <a:cubicBezTo>
                    <a:pt x="101" y="137"/>
                    <a:pt x="101" y="137"/>
                    <a:pt x="101" y="137"/>
                  </a:cubicBezTo>
                  <a:cubicBezTo>
                    <a:pt x="94" y="137"/>
                    <a:pt x="89" y="132"/>
                    <a:pt x="89" y="125"/>
                  </a:cubicBezTo>
                  <a:cubicBezTo>
                    <a:pt x="89" y="119"/>
                    <a:pt x="94" y="114"/>
                    <a:pt x="101" y="114"/>
                  </a:cubicBezTo>
                  <a:cubicBezTo>
                    <a:pt x="228" y="114"/>
                    <a:pt x="228" y="114"/>
                    <a:pt x="228" y="114"/>
                  </a:cubicBezTo>
                  <a:cubicBezTo>
                    <a:pt x="234" y="114"/>
                    <a:pt x="240" y="119"/>
                    <a:pt x="240" y="125"/>
                  </a:cubicBezTo>
                  <a:cubicBezTo>
                    <a:pt x="240" y="132"/>
                    <a:pt x="234" y="137"/>
                    <a:pt x="228" y="137"/>
                  </a:cubicBezTo>
                  <a:close/>
                  <a:moveTo>
                    <a:pt x="228" y="88"/>
                  </a:moveTo>
                  <a:cubicBezTo>
                    <a:pt x="101" y="88"/>
                    <a:pt x="101" y="88"/>
                    <a:pt x="101" y="88"/>
                  </a:cubicBezTo>
                  <a:cubicBezTo>
                    <a:pt x="94" y="88"/>
                    <a:pt x="89" y="83"/>
                    <a:pt x="89" y="76"/>
                  </a:cubicBezTo>
                  <a:cubicBezTo>
                    <a:pt x="89" y="70"/>
                    <a:pt x="94" y="65"/>
                    <a:pt x="101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34" y="65"/>
                    <a:pt x="240" y="70"/>
                    <a:pt x="240" y="76"/>
                  </a:cubicBezTo>
                  <a:cubicBezTo>
                    <a:pt x="240" y="83"/>
                    <a:pt x="234" y="88"/>
                    <a:pt x="228" y="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33" name="Freeform 96"/>
            <p:cNvSpPr>
              <a:spLocks noEditPoints="1"/>
            </p:cNvSpPr>
            <p:nvPr/>
          </p:nvSpPr>
          <p:spPr bwMode="auto">
            <a:xfrm>
              <a:off x="10027905" y="4257500"/>
              <a:ext cx="500816" cy="390638"/>
            </a:xfrm>
            <a:custGeom>
              <a:avLst/>
              <a:gdLst>
                <a:gd name="T0" fmla="*/ 293 w 293"/>
                <a:gd name="T1" fmla="*/ 212 h 228"/>
                <a:gd name="T2" fmla="*/ 293 w 293"/>
                <a:gd name="T3" fmla="*/ 212 h 228"/>
                <a:gd name="T4" fmla="*/ 293 w 293"/>
                <a:gd name="T5" fmla="*/ 17 h 228"/>
                <a:gd name="T6" fmla="*/ 293 w 293"/>
                <a:gd name="T7" fmla="*/ 17 h 228"/>
                <a:gd name="T8" fmla="*/ 292 w 293"/>
                <a:gd name="T9" fmla="*/ 11 h 228"/>
                <a:gd name="T10" fmla="*/ 276 w 293"/>
                <a:gd name="T11" fmla="*/ 0 h 228"/>
                <a:gd name="T12" fmla="*/ 146 w 293"/>
                <a:gd name="T13" fmla="*/ 0 h 228"/>
                <a:gd name="T14" fmla="*/ 16 w 293"/>
                <a:gd name="T15" fmla="*/ 0 h 228"/>
                <a:gd name="T16" fmla="*/ 1 w 293"/>
                <a:gd name="T17" fmla="*/ 11 h 228"/>
                <a:gd name="T18" fmla="*/ 0 w 293"/>
                <a:gd name="T19" fmla="*/ 18 h 228"/>
                <a:gd name="T20" fmla="*/ 0 w 293"/>
                <a:gd name="T21" fmla="*/ 211 h 228"/>
                <a:gd name="T22" fmla="*/ 1 w 293"/>
                <a:gd name="T23" fmla="*/ 217 h 228"/>
                <a:gd name="T24" fmla="*/ 16 w 293"/>
                <a:gd name="T25" fmla="*/ 228 h 228"/>
                <a:gd name="T26" fmla="*/ 146 w 293"/>
                <a:gd name="T27" fmla="*/ 228 h 228"/>
                <a:gd name="T28" fmla="*/ 276 w 293"/>
                <a:gd name="T29" fmla="*/ 228 h 228"/>
                <a:gd name="T30" fmla="*/ 292 w 293"/>
                <a:gd name="T31" fmla="*/ 217 h 228"/>
                <a:gd name="T32" fmla="*/ 293 w 293"/>
                <a:gd name="T33" fmla="*/ 213 h 228"/>
                <a:gd name="T34" fmla="*/ 293 w 293"/>
                <a:gd name="T35" fmla="*/ 213 h 228"/>
                <a:gd name="T36" fmla="*/ 293 w 293"/>
                <a:gd name="T37" fmla="*/ 212 h 228"/>
                <a:gd name="T38" fmla="*/ 276 w 293"/>
                <a:gd name="T39" fmla="*/ 190 h 228"/>
                <a:gd name="T40" fmla="*/ 222 w 293"/>
                <a:gd name="T41" fmla="*/ 145 h 228"/>
                <a:gd name="T42" fmla="*/ 185 w 293"/>
                <a:gd name="T43" fmla="*/ 114 h 228"/>
                <a:gd name="T44" fmla="*/ 222 w 293"/>
                <a:gd name="T45" fmla="*/ 84 h 228"/>
                <a:gd name="T46" fmla="*/ 276 w 293"/>
                <a:gd name="T47" fmla="*/ 38 h 228"/>
                <a:gd name="T48" fmla="*/ 276 w 293"/>
                <a:gd name="T49" fmla="*/ 190 h 228"/>
                <a:gd name="T50" fmla="*/ 276 w 293"/>
                <a:gd name="T51" fmla="*/ 17 h 228"/>
                <a:gd name="T52" fmla="*/ 211 w 293"/>
                <a:gd name="T53" fmla="*/ 71 h 228"/>
                <a:gd name="T54" fmla="*/ 169 w 293"/>
                <a:gd name="T55" fmla="*/ 106 h 228"/>
                <a:gd name="T56" fmla="*/ 146 w 293"/>
                <a:gd name="T57" fmla="*/ 116 h 228"/>
                <a:gd name="T58" fmla="*/ 123 w 293"/>
                <a:gd name="T59" fmla="*/ 106 h 228"/>
                <a:gd name="T60" fmla="*/ 81 w 293"/>
                <a:gd name="T61" fmla="*/ 71 h 228"/>
                <a:gd name="T62" fmla="*/ 16 w 293"/>
                <a:gd name="T63" fmla="*/ 17 h 228"/>
                <a:gd name="T64" fmla="*/ 16 w 293"/>
                <a:gd name="T65" fmla="*/ 17 h 228"/>
                <a:gd name="T66" fmla="*/ 146 w 293"/>
                <a:gd name="T67" fmla="*/ 17 h 228"/>
                <a:gd name="T68" fmla="*/ 276 w 293"/>
                <a:gd name="T69" fmla="*/ 17 h 228"/>
                <a:gd name="T70" fmla="*/ 16 w 293"/>
                <a:gd name="T71" fmla="*/ 38 h 228"/>
                <a:gd name="T72" fmla="*/ 71 w 293"/>
                <a:gd name="T73" fmla="*/ 84 h 228"/>
                <a:gd name="T74" fmla="*/ 107 w 293"/>
                <a:gd name="T75" fmla="*/ 114 h 228"/>
                <a:gd name="T76" fmla="*/ 71 w 293"/>
                <a:gd name="T77" fmla="*/ 145 h 228"/>
                <a:gd name="T78" fmla="*/ 16 w 293"/>
                <a:gd name="T79" fmla="*/ 190 h 228"/>
                <a:gd name="T80" fmla="*/ 16 w 293"/>
                <a:gd name="T81" fmla="*/ 38 h 228"/>
                <a:gd name="T82" fmla="*/ 146 w 293"/>
                <a:gd name="T83" fmla="*/ 212 h 228"/>
                <a:gd name="T84" fmla="*/ 16 w 293"/>
                <a:gd name="T85" fmla="*/ 212 h 228"/>
                <a:gd name="T86" fmla="*/ 16 w 293"/>
                <a:gd name="T87" fmla="*/ 212 h 228"/>
                <a:gd name="T88" fmla="*/ 81 w 293"/>
                <a:gd name="T89" fmla="*/ 158 h 228"/>
                <a:gd name="T90" fmla="*/ 120 w 293"/>
                <a:gd name="T91" fmla="*/ 125 h 228"/>
                <a:gd name="T92" fmla="*/ 146 w 293"/>
                <a:gd name="T93" fmla="*/ 133 h 228"/>
                <a:gd name="T94" fmla="*/ 172 w 293"/>
                <a:gd name="T95" fmla="*/ 125 h 228"/>
                <a:gd name="T96" fmla="*/ 211 w 293"/>
                <a:gd name="T97" fmla="*/ 158 h 228"/>
                <a:gd name="T98" fmla="*/ 276 w 293"/>
                <a:gd name="T99" fmla="*/ 212 h 228"/>
                <a:gd name="T100" fmla="*/ 146 w 293"/>
                <a:gd name="T101" fmla="*/ 21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3" h="228">
                  <a:moveTo>
                    <a:pt x="293" y="212"/>
                  </a:moveTo>
                  <a:cubicBezTo>
                    <a:pt x="293" y="212"/>
                    <a:pt x="293" y="212"/>
                    <a:pt x="293" y="212"/>
                  </a:cubicBezTo>
                  <a:cubicBezTo>
                    <a:pt x="293" y="17"/>
                    <a:pt x="293" y="17"/>
                    <a:pt x="293" y="17"/>
                  </a:cubicBezTo>
                  <a:cubicBezTo>
                    <a:pt x="293" y="17"/>
                    <a:pt x="293" y="17"/>
                    <a:pt x="293" y="17"/>
                  </a:cubicBezTo>
                  <a:cubicBezTo>
                    <a:pt x="293" y="15"/>
                    <a:pt x="292" y="13"/>
                    <a:pt x="292" y="11"/>
                  </a:cubicBezTo>
                  <a:cubicBezTo>
                    <a:pt x="289" y="5"/>
                    <a:pt x="283" y="0"/>
                    <a:pt x="276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9" y="0"/>
                    <a:pt x="3" y="5"/>
                    <a:pt x="1" y="11"/>
                  </a:cubicBezTo>
                  <a:cubicBezTo>
                    <a:pt x="0" y="13"/>
                    <a:pt x="0" y="15"/>
                    <a:pt x="0" y="18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213"/>
                    <a:pt x="0" y="215"/>
                    <a:pt x="1" y="217"/>
                  </a:cubicBezTo>
                  <a:cubicBezTo>
                    <a:pt x="3" y="224"/>
                    <a:pt x="9" y="228"/>
                    <a:pt x="16" y="228"/>
                  </a:cubicBezTo>
                  <a:cubicBezTo>
                    <a:pt x="146" y="228"/>
                    <a:pt x="146" y="228"/>
                    <a:pt x="146" y="228"/>
                  </a:cubicBezTo>
                  <a:cubicBezTo>
                    <a:pt x="276" y="228"/>
                    <a:pt x="276" y="228"/>
                    <a:pt x="276" y="228"/>
                  </a:cubicBezTo>
                  <a:cubicBezTo>
                    <a:pt x="283" y="228"/>
                    <a:pt x="289" y="224"/>
                    <a:pt x="292" y="217"/>
                  </a:cubicBezTo>
                  <a:cubicBezTo>
                    <a:pt x="292" y="216"/>
                    <a:pt x="292" y="214"/>
                    <a:pt x="293" y="213"/>
                  </a:cubicBezTo>
                  <a:cubicBezTo>
                    <a:pt x="293" y="213"/>
                    <a:pt x="293" y="213"/>
                    <a:pt x="293" y="213"/>
                  </a:cubicBezTo>
                  <a:cubicBezTo>
                    <a:pt x="293" y="212"/>
                    <a:pt x="293" y="212"/>
                    <a:pt x="293" y="212"/>
                  </a:cubicBezTo>
                  <a:close/>
                  <a:moveTo>
                    <a:pt x="276" y="190"/>
                  </a:moveTo>
                  <a:cubicBezTo>
                    <a:pt x="222" y="145"/>
                    <a:pt x="222" y="145"/>
                    <a:pt x="222" y="145"/>
                  </a:cubicBezTo>
                  <a:cubicBezTo>
                    <a:pt x="185" y="114"/>
                    <a:pt x="185" y="114"/>
                    <a:pt x="185" y="114"/>
                  </a:cubicBezTo>
                  <a:cubicBezTo>
                    <a:pt x="222" y="84"/>
                    <a:pt x="222" y="84"/>
                    <a:pt x="222" y="84"/>
                  </a:cubicBezTo>
                  <a:cubicBezTo>
                    <a:pt x="276" y="38"/>
                    <a:pt x="276" y="38"/>
                    <a:pt x="276" y="38"/>
                  </a:cubicBezTo>
                  <a:lnTo>
                    <a:pt x="276" y="190"/>
                  </a:lnTo>
                  <a:close/>
                  <a:moveTo>
                    <a:pt x="276" y="17"/>
                  </a:moveTo>
                  <a:cubicBezTo>
                    <a:pt x="211" y="71"/>
                    <a:pt x="211" y="71"/>
                    <a:pt x="211" y="71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63" y="112"/>
                    <a:pt x="155" y="116"/>
                    <a:pt x="146" y="116"/>
                  </a:cubicBezTo>
                  <a:cubicBezTo>
                    <a:pt x="137" y="116"/>
                    <a:pt x="129" y="112"/>
                    <a:pt x="123" y="106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46" y="17"/>
                    <a:pt x="146" y="17"/>
                    <a:pt x="146" y="17"/>
                  </a:cubicBezTo>
                  <a:lnTo>
                    <a:pt x="276" y="17"/>
                  </a:lnTo>
                  <a:close/>
                  <a:moveTo>
                    <a:pt x="16" y="38"/>
                  </a:moveTo>
                  <a:cubicBezTo>
                    <a:pt x="71" y="84"/>
                    <a:pt x="71" y="84"/>
                    <a:pt x="71" y="84"/>
                  </a:cubicBezTo>
                  <a:cubicBezTo>
                    <a:pt x="107" y="114"/>
                    <a:pt x="107" y="114"/>
                    <a:pt x="107" y="11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16" y="190"/>
                    <a:pt x="16" y="190"/>
                    <a:pt x="16" y="190"/>
                  </a:cubicBezTo>
                  <a:lnTo>
                    <a:pt x="16" y="38"/>
                  </a:lnTo>
                  <a:close/>
                  <a:moveTo>
                    <a:pt x="146" y="212"/>
                  </a:moveTo>
                  <a:cubicBezTo>
                    <a:pt x="16" y="212"/>
                    <a:pt x="16" y="212"/>
                    <a:pt x="16" y="212"/>
                  </a:cubicBezTo>
                  <a:cubicBezTo>
                    <a:pt x="16" y="212"/>
                    <a:pt x="16" y="212"/>
                    <a:pt x="16" y="212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8" y="130"/>
                    <a:pt x="137" y="133"/>
                    <a:pt x="146" y="133"/>
                  </a:cubicBezTo>
                  <a:cubicBezTo>
                    <a:pt x="155" y="133"/>
                    <a:pt x="164" y="130"/>
                    <a:pt x="172" y="125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76" y="212"/>
                    <a:pt x="276" y="212"/>
                    <a:pt x="276" y="212"/>
                  </a:cubicBezTo>
                  <a:lnTo>
                    <a:pt x="146" y="2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600075" y="4165359"/>
              <a:ext cx="2552699" cy="1474784"/>
              <a:chOff x="600075" y="4165359"/>
              <a:chExt cx="2552699" cy="1474784"/>
            </a:xfrm>
          </p:grpSpPr>
          <p:sp>
            <p:nvSpPr>
              <p:cNvPr id="35" name="文本框 46"/>
              <p:cNvSpPr txBox="1"/>
              <p:nvPr/>
            </p:nvSpPr>
            <p:spPr>
              <a:xfrm>
                <a:off x="1100458" y="4165359"/>
                <a:ext cx="1666249" cy="8294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  <a:endPara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文本框 47"/>
              <p:cNvSpPr txBox="1"/>
              <p:nvPr/>
            </p:nvSpPr>
            <p:spPr>
              <a:xfrm>
                <a:off x="600075" y="4520838"/>
                <a:ext cx="2552699" cy="11193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基于演示设计的一站式在线演示、素材销售、服务交易系统。</a:t>
                </a: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6196155" y="4165359"/>
              <a:ext cx="2552699" cy="1474784"/>
              <a:chOff x="600075" y="4165359"/>
              <a:chExt cx="2552699" cy="1474784"/>
            </a:xfrm>
          </p:grpSpPr>
          <p:sp>
            <p:nvSpPr>
              <p:cNvPr id="38" name="文本框 49"/>
              <p:cNvSpPr txBox="1"/>
              <p:nvPr/>
            </p:nvSpPr>
            <p:spPr>
              <a:xfrm>
                <a:off x="1100458" y="4165359"/>
                <a:ext cx="1666249" cy="8294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  <a:endPara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文本框 50"/>
              <p:cNvSpPr txBox="1"/>
              <p:nvPr/>
            </p:nvSpPr>
            <p:spPr>
              <a:xfrm>
                <a:off x="600075" y="4520838"/>
                <a:ext cx="2552699" cy="11193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基于演示设计的一站式在线演示、素材销售、服务交易系统。</a:t>
                </a: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3394984" y="1964527"/>
              <a:ext cx="2552699" cy="1474784"/>
              <a:chOff x="600075" y="4165359"/>
              <a:chExt cx="2552699" cy="1474784"/>
            </a:xfrm>
          </p:grpSpPr>
          <p:sp>
            <p:nvSpPr>
              <p:cNvPr id="41" name="文本框 53"/>
              <p:cNvSpPr txBox="1"/>
              <p:nvPr/>
            </p:nvSpPr>
            <p:spPr>
              <a:xfrm>
                <a:off x="1100458" y="4165359"/>
                <a:ext cx="1666249" cy="8294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  <a:endPara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文本框 54"/>
              <p:cNvSpPr txBox="1"/>
              <p:nvPr/>
            </p:nvSpPr>
            <p:spPr>
              <a:xfrm>
                <a:off x="600075" y="4520838"/>
                <a:ext cx="2552699" cy="11193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基于演示设计的一站式在线演示、素材销售、服务交易系统。</a:t>
                </a: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8989263" y="1964527"/>
              <a:ext cx="2552699" cy="1474784"/>
              <a:chOff x="600075" y="4165359"/>
              <a:chExt cx="2552699" cy="1474784"/>
            </a:xfrm>
          </p:grpSpPr>
          <p:sp>
            <p:nvSpPr>
              <p:cNvPr id="44" name="文本框 56"/>
              <p:cNvSpPr txBox="1"/>
              <p:nvPr/>
            </p:nvSpPr>
            <p:spPr>
              <a:xfrm>
                <a:off x="1100458" y="4165359"/>
                <a:ext cx="1666249" cy="8294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  <a:endPara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文本框 57"/>
              <p:cNvSpPr txBox="1"/>
              <p:nvPr/>
            </p:nvSpPr>
            <p:spPr>
              <a:xfrm>
                <a:off x="600075" y="4520838"/>
                <a:ext cx="2552699" cy="11193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基于演示设计的一站式在线演示、素材销售、服务交易系统。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8351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23176</TotalTime>
  <Words>672</Words>
  <Application>Microsoft Office PowerPoint</Application>
  <PresentationFormat>全屏显示(4:3)</PresentationFormat>
  <Paragraphs>53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第一PPT www.1ppt.com;</dc:description>
  <cp:lastModifiedBy>123</cp:lastModifiedBy>
  <cp:revision>1146</cp:revision>
  <dcterms:created xsi:type="dcterms:W3CDTF">2009-02-11T05:37:22Z</dcterms:created>
  <dcterms:modified xsi:type="dcterms:W3CDTF">2016-04-28T00:57:56Z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