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3" r:id="rId2"/>
  </p:sldMasterIdLst>
  <p:notesMasterIdLst>
    <p:notesMasterId r:id="rId5"/>
  </p:notesMasterIdLst>
  <p:handoutMasterIdLst>
    <p:handoutMasterId r:id="rId6"/>
  </p:handoutMasterIdLst>
  <p:sldIdLst>
    <p:sldId id="319" r:id="rId3"/>
    <p:sldId id="31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10" d="100"/>
          <a:sy n="110" d="100"/>
        </p:scale>
        <p:origin x="-1848" y="-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2016/4/29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2016/4/29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921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352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158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007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133382" y="643778"/>
            <a:ext cx="8856984" cy="609759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76200">
            <a:solidFill>
              <a:schemeClr val="tx1">
                <a:lumMod val="85000"/>
                <a:lumOff val="15000"/>
                <a:alpha val="39000"/>
              </a:schemeClr>
            </a:solidFill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117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97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637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501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276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653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803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552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2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39830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5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2903" y="1124744"/>
            <a:ext cx="9066487" cy="4826933"/>
            <a:chOff x="0" y="448022"/>
            <a:chExt cx="9066487" cy="482693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95736" y="1059582"/>
              <a:ext cx="5112568" cy="3170684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0" y="448022"/>
              <a:ext cx="611560" cy="611560"/>
            </a:xfrm>
            <a:prstGeom prst="rect">
              <a:avLst/>
            </a:prstGeom>
            <a:solidFill>
              <a:srgbClr val="F4697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683568" y="448022"/>
              <a:ext cx="15841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F46970"/>
                  </a:solidFill>
                  <a:latin typeface="微软雅黑" pitchFamily="34" charset="-122"/>
                  <a:ea typeface="微软雅黑" pitchFamily="34" charset="-122"/>
                </a:rPr>
                <a:t>输入你的标题</a:t>
              </a:r>
              <a:endParaRPr lang="zh-CN" altLang="en-US" dirty="0">
                <a:solidFill>
                  <a:srgbClr val="F4697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09823" y="753802"/>
              <a:ext cx="15841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F46970"/>
                  </a:solidFill>
                  <a:latin typeface="微软雅黑" pitchFamily="34" charset="-122"/>
                  <a:ea typeface="微软雅黑" pitchFamily="34" charset="-122"/>
                </a:rPr>
                <a:t>Add your title</a:t>
              </a:r>
              <a:endParaRPr lang="zh-CN" altLang="en-US" sz="1600" dirty="0">
                <a:solidFill>
                  <a:srgbClr val="F4697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115111" y="1868967"/>
              <a:ext cx="1656689" cy="698256"/>
              <a:chOff x="1115111" y="1868967"/>
              <a:chExt cx="1656689" cy="698256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1187624" y="1923678"/>
                <a:ext cx="1478310" cy="574898"/>
                <a:chOff x="1259632" y="2067694"/>
                <a:chExt cx="1296144" cy="504056"/>
              </a:xfrm>
            </p:grpSpPr>
            <p:cxnSp>
              <p:nvCxnSpPr>
                <p:cNvPr id="28" name="直接连接符 27"/>
                <p:cNvCxnSpPr/>
                <p:nvPr/>
              </p:nvCxnSpPr>
              <p:spPr>
                <a:xfrm flipV="1">
                  <a:off x="1259632" y="2067695"/>
                  <a:ext cx="576064" cy="504055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F46970"/>
                  </a:solidFill>
                  <a:prstDash val="solid"/>
                </a:ln>
                <a:effectLst/>
              </p:spPr>
            </p:cxnSp>
            <p:cxnSp>
              <p:nvCxnSpPr>
                <p:cNvPr id="29" name="直接连接符 28"/>
                <p:cNvCxnSpPr/>
                <p:nvPr/>
              </p:nvCxnSpPr>
              <p:spPr>
                <a:xfrm>
                  <a:off x="1835696" y="2067694"/>
                  <a:ext cx="720080" cy="1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F46970"/>
                  </a:solidFill>
                  <a:prstDash val="solid"/>
                </a:ln>
                <a:effectLst/>
              </p:spPr>
            </p:cxnSp>
          </p:grpSp>
          <p:sp>
            <p:nvSpPr>
              <p:cNvPr id="26" name="椭圆 25"/>
              <p:cNvSpPr/>
              <p:nvPr/>
            </p:nvSpPr>
            <p:spPr>
              <a:xfrm>
                <a:off x="2629930" y="1868967"/>
                <a:ext cx="141870" cy="141870"/>
              </a:xfrm>
              <a:prstGeom prst="ellipse">
                <a:avLst/>
              </a:prstGeom>
              <a:solidFill>
                <a:srgbClr val="F46970"/>
              </a:solidFill>
              <a:ln w="25400" cap="flat" cmpd="sng" algn="ctr">
                <a:solidFill>
                  <a:srgbClr val="F4697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1115111" y="2465834"/>
                <a:ext cx="101389" cy="101389"/>
              </a:xfrm>
              <a:prstGeom prst="ellipse">
                <a:avLst/>
              </a:prstGeom>
              <a:solidFill>
                <a:srgbClr val="F46970"/>
              </a:solidFill>
              <a:ln w="25400" cap="flat" cmpd="sng" algn="ctr">
                <a:solidFill>
                  <a:srgbClr val="F4697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8383373" flipV="1">
              <a:off x="6253582" y="1057192"/>
              <a:ext cx="1656689" cy="710969"/>
              <a:chOff x="1115111" y="1868967"/>
              <a:chExt cx="1656689" cy="698256"/>
            </a:xfrm>
            <a:solidFill>
              <a:srgbClr val="F2A849"/>
            </a:solidFill>
          </p:grpSpPr>
          <p:grpSp>
            <p:nvGrpSpPr>
              <p:cNvPr id="20" name="组合 19"/>
              <p:cNvGrpSpPr/>
              <p:nvPr/>
            </p:nvGrpSpPr>
            <p:grpSpPr>
              <a:xfrm>
                <a:off x="1187624" y="1923678"/>
                <a:ext cx="1478310" cy="574898"/>
                <a:chOff x="1259632" y="2067694"/>
                <a:chExt cx="1296144" cy="504056"/>
              </a:xfrm>
              <a:grpFill/>
            </p:grpSpPr>
            <p:cxnSp>
              <p:nvCxnSpPr>
                <p:cNvPr id="23" name="直接连接符 22"/>
                <p:cNvCxnSpPr/>
                <p:nvPr/>
              </p:nvCxnSpPr>
              <p:spPr>
                <a:xfrm flipV="1">
                  <a:off x="1259632" y="2067695"/>
                  <a:ext cx="576064" cy="504055"/>
                </a:xfrm>
                <a:prstGeom prst="line">
                  <a:avLst/>
                </a:prstGeom>
                <a:grpFill/>
                <a:ln w="19050" cap="flat" cmpd="sng" algn="ctr">
                  <a:solidFill>
                    <a:srgbClr val="F2A849"/>
                  </a:solidFill>
                  <a:prstDash val="solid"/>
                </a:ln>
                <a:effectLst/>
              </p:spPr>
            </p:cxnSp>
            <p:cxnSp>
              <p:nvCxnSpPr>
                <p:cNvPr id="24" name="直接连接符 23"/>
                <p:cNvCxnSpPr/>
                <p:nvPr/>
              </p:nvCxnSpPr>
              <p:spPr>
                <a:xfrm>
                  <a:off x="1835696" y="2067694"/>
                  <a:ext cx="720080" cy="1"/>
                </a:xfrm>
                <a:prstGeom prst="line">
                  <a:avLst/>
                </a:prstGeom>
                <a:grpFill/>
                <a:ln w="19050" cap="flat" cmpd="sng" algn="ctr">
                  <a:solidFill>
                    <a:srgbClr val="F2A849"/>
                  </a:solidFill>
                  <a:prstDash val="solid"/>
                </a:ln>
                <a:effectLst/>
              </p:spPr>
            </p:cxnSp>
          </p:grpSp>
          <p:sp>
            <p:nvSpPr>
              <p:cNvPr id="21" name="椭圆 20"/>
              <p:cNvSpPr/>
              <p:nvPr/>
            </p:nvSpPr>
            <p:spPr>
              <a:xfrm>
                <a:off x="2629930" y="1868967"/>
                <a:ext cx="141870" cy="141870"/>
              </a:xfrm>
              <a:prstGeom prst="ellipse">
                <a:avLst/>
              </a:prstGeom>
              <a:grpFill/>
              <a:ln w="25400" cap="flat" cmpd="sng" algn="ctr">
                <a:solidFill>
                  <a:srgbClr val="F2A849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1115111" y="2465834"/>
                <a:ext cx="101389" cy="101389"/>
              </a:xfrm>
              <a:prstGeom prst="ellipse">
                <a:avLst/>
              </a:prstGeom>
              <a:grpFill/>
              <a:ln w="25400" cap="flat" cmpd="sng" algn="ctr">
                <a:solidFill>
                  <a:srgbClr val="F2A849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 rot="18962044" flipV="1">
              <a:off x="5288059" y="3662400"/>
              <a:ext cx="1366408" cy="912355"/>
              <a:chOff x="1115111" y="1671183"/>
              <a:chExt cx="1366408" cy="896040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1187624" y="1671183"/>
                <a:ext cx="1293895" cy="827394"/>
                <a:chOff x="1259632" y="1846312"/>
                <a:chExt cx="1134454" cy="725438"/>
              </a:xfrm>
            </p:grpSpPr>
            <p:cxnSp>
              <p:nvCxnSpPr>
                <p:cNvPr id="18" name="直接连接符 17"/>
                <p:cNvCxnSpPr/>
                <p:nvPr/>
              </p:nvCxnSpPr>
              <p:spPr>
                <a:xfrm flipV="1">
                  <a:off x="1259632" y="2067695"/>
                  <a:ext cx="576064" cy="504055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F46970"/>
                  </a:solidFill>
                  <a:prstDash val="solid"/>
                </a:ln>
                <a:effectLst/>
              </p:spPr>
            </p:cxnSp>
            <p:cxnSp>
              <p:nvCxnSpPr>
                <p:cNvPr id="19" name="直接连接符 18"/>
                <p:cNvCxnSpPr/>
                <p:nvPr/>
              </p:nvCxnSpPr>
              <p:spPr>
                <a:xfrm rot="18962044">
                  <a:off x="1949218" y="1846312"/>
                  <a:ext cx="444868" cy="497571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F46970"/>
                  </a:solidFill>
                  <a:prstDash val="solid"/>
                </a:ln>
                <a:effectLst/>
              </p:spPr>
            </p:cxnSp>
          </p:grpSp>
          <p:sp>
            <p:nvSpPr>
              <p:cNvPr id="17" name="椭圆 16"/>
              <p:cNvSpPr/>
              <p:nvPr/>
            </p:nvSpPr>
            <p:spPr>
              <a:xfrm>
                <a:off x="1115111" y="2465834"/>
                <a:ext cx="101389" cy="101389"/>
              </a:xfrm>
              <a:prstGeom prst="ellipse">
                <a:avLst/>
              </a:prstGeom>
              <a:solidFill>
                <a:srgbClr val="F46970"/>
              </a:solidFill>
              <a:ln w="25400" cap="flat" cmpd="sng" algn="ctr">
                <a:solidFill>
                  <a:srgbClr val="F4697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228138" y="2892881"/>
              <a:ext cx="1773946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46970"/>
                  </a:solidFill>
                  <a:effectLst/>
                  <a:uLnTx/>
                  <a:uFillTx/>
                </a:rPr>
                <a:t>Know a lot of sense, but still had bad in this life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4697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12094" y="2588112"/>
              <a:ext cx="20882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F46970"/>
                  </a:solidFill>
                  <a:latin typeface="微软雅黑" pitchFamily="34" charset="-122"/>
                  <a:ea typeface="微软雅黑" pitchFamily="34" charset="-122"/>
                </a:rPr>
                <a:t>Add your title</a:t>
              </a:r>
              <a:endParaRPr lang="zh-CN" altLang="en-US" dirty="0">
                <a:solidFill>
                  <a:srgbClr val="F4697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203848" y="4443958"/>
              <a:ext cx="220056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46970"/>
                  </a:solidFill>
                  <a:effectLst/>
                  <a:uLnTx/>
                  <a:uFillTx/>
                </a:rPr>
                <a:t>Know a lot of sense, but still had bad in this life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4697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419872" y="4118642"/>
              <a:ext cx="20882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F46970"/>
                  </a:solidFill>
                  <a:latin typeface="微软雅黑" pitchFamily="34" charset="-122"/>
                  <a:ea typeface="微软雅黑" pitchFamily="34" charset="-122"/>
                </a:rPr>
                <a:t>Add your title</a:t>
              </a:r>
              <a:endParaRPr lang="zh-CN" altLang="en-US" dirty="0">
                <a:solidFill>
                  <a:srgbClr val="F4697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894298" y="1586478"/>
              <a:ext cx="1773946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2A849"/>
                  </a:solidFill>
                  <a:effectLst/>
                  <a:uLnTx/>
                  <a:uFillTx/>
                </a:rPr>
                <a:t>Know a lot of sense, but still had bad in this life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2A849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978254" y="1281709"/>
              <a:ext cx="20882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F2A849"/>
                  </a:solidFill>
                  <a:latin typeface="微软雅黑" pitchFamily="34" charset="-122"/>
                  <a:ea typeface="微软雅黑" pitchFamily="34" charset="-122"/>
                </a:rPr>
                <a:t>Add your title</a:t>
              </a:r>
              <a:endParaRPr lang="zh-CN" altLang="en-US" dirty="0">
                <a:solidFill>
                  <a:srgbClr val="F2A84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78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999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23164</TotalTime>
  <Words>293</Words>
  <Application>Microsoft Office PowerPoint</Application>
  <PresentationFormat>全屏显示(4:3)</PresentationFormat>
  <Paragraphs>25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第一PPT：www.1ppt.com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第一PPT www.1ppt.com;</dc:description>
  <cp:lastModifiedBy>123</cp:lastModifiedBy>
  <cp:revision>1145</cp:revision>
  <dcterms:created xsi:type="dcterms:W3CDTF">2009-02-11T05:37:22Z</dcterms:created>
  <dcterms:modified xsi:type="dcterms:W3CDTF">2016-04-29T07:23:17Z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