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1484784"/>
            <a:ext cx="7301355" cy="1712062"/>
            <a:chOff x="1043608" y="1774887"/>
            <a:chExt cx="7301355" cy="1712062"/>
          </a:xfrm>
        </p:grpSpPr>
        <p:sp>
          <p:nvSpPr>
            <p:cNvPr id="3" name="矩形 2"/>
            <p:cNvSpPr/>
            <p:nvPr/>
          </p:nvSpPr>
          <p:spPr>
            <a:xfrm>
              <a:off x="1432189" y="2054925"/>
              <a:ext cx="735006" cy="2412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模板：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www.1ppt.com/moban/                  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素材：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www.1ppt.com/sucai/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背景：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www.1ppt.com/beijing/                   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图表：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www.1ppt.com/tubiao/     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下载：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www.1ppt.com/xiazai/                     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教程： 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www.1ppt.com/powerpoint/     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资料下载：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www.1ppt.com/ziliao/               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范文下载：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www.1ppt.com/fanwen/            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试卷下载：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www.1ppt.com/shiti/                 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教案下载：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www.1ppt.com/jiaoan/              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论坛：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www.1ppt.cn                                     PPT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语文课件：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www.1ppt.com/kejian/yuwen/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数学课件：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www.1ppt.com/kejian/shuxue/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英语课件：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www.1ppt.com/kejian/yingyu/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美术课件：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www.1ppt.com/kejian/meishu/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科学课件：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www.1ppt.com/kejian/kexue/ 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物理课件：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www.1ppt.com/kejian/wuli/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化学课件：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www.1ppt.com/kejian/huaxue/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生物课件：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www.1ppt.com/kejian/shengwu/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地理课件：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www.1ppt.com/kejian/dili/          </a:t>
              </a:r>
              <a:r>
                <a:rPr kumimoji="0" lang="zh-CN" altLang="en-US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历史课件：</a:t>
              </a:r>
              <a:r>
                <a:rPr kumimoji="0" lang="en-US" altLang="zh-CN" sz="100" b="0" i="0" u="sng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www.1ppt.com/kejian/lishi/       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187624" y="1774887"/>
              <a:ext cx="1152128" cy="1300919"/>
              <a:chOff x="1259632" y="1419622"/>
              <a:chExt cx="1152128" cy="130091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F4697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8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07837" y="1774887"/>
              <a:ext cx="1152128" cy="1300919"/>
              <a:chOff x="1259632" y="1419622"/>
              <a:chExt cx="1152128" cy="13009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67D99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6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028050" y="1774887"/>
              <a:ext cx="1152128" cy="1300919"/>
              <a:chOff x="1259632" y="1419622"/>
              <a:chExt cx="1152128" cy="130091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4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249" y="1991805"/>
              <a:ext cx="507937" cy="507937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948264" y="1774887"/>
              <a:ext cx="1152128" cy="1300919"/>
              <a:chOff x="1259632" y="1419622"/>
              <a:chExt cx="1152128" cy="13009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259632" y="1419622"/>
                <a:ext cx="1152128" cy="1152128"/>
              </a:xfrm>
              <a:prstGeom prst="ellipse">
                <a:avLst/>
              </a:prstGeom>
              <a:solidFill>
                <a:srgbClr val="F2A84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"/>
              <p:cNvSpPr/>
              <p:nvPr/>
            </p:nvSpPr>
            <p:spPr>
              <a:xfrm rot="1761192">
                <a:off x="1806317" y="1568413"/>
                <a:ext cx="576064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576064" h="1152128">
                    <a:moveTo>
                      <a:pt x="0" y="0"/>
                    </a:moveTo>
                    <a:cubicBezTo>
                      <a:pt x="318151" y="0"/>
                      <a:pt x="576064" y="257913"/>
                      <a:pt x="576064" y="576064"/>
                    </a:cubicBezTo>
                    <a:cubicBezTo>
                      <a:pt x="576064" y="894215"/>
                      <a:pt x="318151" y="1152128"/>
                      <a:pt x="0" y="1152128"/>
                    </a:cubicBezTo>
                    <a:close/>
                  </a:path>
                </a:pathLst>
              </a:custGeom>
              <a:solidFill>
                <a:srgbClr val="EAEAEA">
                  <a:alpha val="3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367643" y="2418442"/>
              <a:ext cx="79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about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87856" y="2418442"/>
              <a:ext cx="79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about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90691" y="2418442"/>
              <a:ext cx="79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about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28283" y="2418442"/>
              <a:ext cx="792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about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43608" y="3179172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rgbClr val="F46970"/>
                  </a:solidFill>
                  <a:effectLst/>
                  <a:uLnTx/>
                  <a:uFillTx/>
                </a:rPr>
                <a:t>Add your title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F4697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33246" y="3179172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rgbClr val="67D993"/>
                  </a:solidFill>
                  <a:effectLst/>
                  <a:uLnTx/>
                  <a:uFillTx/>
                </a:rPr>
                <a:t>Add your title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67D993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9546" y="1991804"/>
              <a:ext cx="507937" cy="50793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884034" y="3179172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</a:rPr>
                <a:t>Add your title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32795" y="3153709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sng" strike="noStrike" kern="0" cap="none" spc="0" normalizeH="0" baseline="0" noProof="0" dirty="0" smtClean="0">
                  <a:ln>
                    <a:noFill/>
                  </a:ln>
                  <a:solidFill>
                    <a:srgbClr val="F2A849"/>
                  </a:solidFill>
                  <a:effectLst/>
                  <a:uLnTx/>
                  <a:uFillTx/>
                </a:rPr>
                <a:t>Add your title</a:t>
              </a:r>
              <a:endParaRPr kumimoji="0" lang="zh-CN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F2A849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718" y="1974110"/>
              <a:ext cx="525632" cy="52563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5361" y="1991805"/>
              <a:ext cx="507937" cy="507937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015060" y="4000002"/>
            <a:ext cx="6941316" cy="1877270"/>
            <a:chOff x="1303092" y="1503364"/>
            <a:chExt cx="6941316" cy="1877270"/>
          </a:xfrm>
        </p:grpSpPr>
        <p:grpSp>
          <p:nvGrpSpPr>
            <p:cNvPr id="33" name="组合 32"/>
            <p:cNvGrpSpPr/>
            <p:nvPr/>
          </p:nvGrpSpPr>
          <p:grpSpPr>
            <a:xfrm>
              <a:off x="1588582" y="1503364"/>
              <a:ext cx="1255225" cy="1255225"/>
              <a:chOff x="2123728" y="1707654"/>
              <a:chExt cx="1080120" cy="1080120"/>
            </a:xfrm>
          </p:grpSpPr>
          <p:sp>
            <p:nvSpPr>
              <p:cNvPr id="47" name="等腰三角形 46"/>
              <p:cNvSpPr/>
              <p:nvPr/>
            </p:nvSpPr>
            <p:spPr>
              <a:xfrm>
                <a:off x="2123728" y="1707654"/>
                <a:ext cx="1080120" cy="1080120"/>
              </a:xfrm>
              <a:prstGeom prst="triangle">
                <a:avLst/>
              </a:prstGeom>
              <a:solidFill>
                <a:srgbClr val="B6CC4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>
                <a:off x="2303748" y="2067694"/>
                <a:ext cx="720080" cy="720080"/>
              </a:xfrm>
              <a:prstGeom prst="triangle">
                <a:avLst/>
              </a:prstGeom>
              <a:solidFill>
                <a:srgbClr val="41682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467171" y="1735378"/>
              <a:ext cx="1008112" cy="1066033"/>
              <a:chOff x="3795872" y="636138"/>
              <a:chExt cx="1008112" cy="1066033"/>
            </a:xfrm>
          </p:grpSpPr>
          <p:sp>
            <p:nvSpPr>
              <p:cNvPr id="44" name="圆角矩形 8"/>
              <p:cNvSpPr/>
              <p:nvPr/>
            </p:nvSpPr>
            <p:spPr>
              <a:xfrm>
                <a:off x="3795872" y="1234119"/>
                <a:ext cx="1008112" cy="46805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468052">
                    <a:moveTo>
                      <a:pt x="18002" y="0"/>
                    </a:moveTo>
                    <a:lnTo>
                      <a:pt x="774086" y="0"/>
                    </a:lnTo>
                    <a:cubicBezTo>
                      <a:pt x="903335" y="0"/>
                      <a:pt x="1008112" y="104777"/>
                      <a:pt x="1008112" y="234026"/>
                    </a:cubicBezTo>
                    <a:cubicBezTo>
                      <a:pt x="1008112" y="363275"/>
                      <a:pt x="903335" y="468052"/>
                      <a:pt x="774086" y="468052"/>
                    </a:cubicBezTo>
                    <a:lnTo>
                      <a:pt x="18002" y="468052"/>
                    </a:lnTo>
                    <a:lnTo>
                      <a:pt x="0" y="466237"/>
                    </a:lnTo>
                    <a:lnTo>
                      <a:pt x="0" y="1815"/>
                    </a:lnTo>
                    <a:cubicBezTo>
                      <a:pt x="5884" y="232"/>
                      <a:pt x="11916" y="0"/>
                      <a:pt x="18002" y="0"/>
                    </a:cubicBezTo>
                    <a:close/>
                  </a:path>
                </a:pathLst>
              </a:custGeom>
              <a:solidFill>
                <a:srgbClr val="98BEA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5" name="圆角矩形 11"/>
              <p:cNvSpPr/>
              <p:nvPr/>
            </p:nvSpPr>
            <p:spPr>
              <a:xfrm>
                <a:off x="3795872" y="636138"/>
                <a:ext cx="1008112" cy="46805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468052">
                    <a:moveTo>
                      <a:pt x="18002" y="0"/>
                    </a:moveTo>
                    <a:lnTo>
                      <a:pt x="774086" y="0"/>
                    </a:lnTo>
                    <a:cubicBezTo>
                      <a:pt x="903335" y="0"/>
                      <a:pt x="1008112" y="104777"/>
                      <a:pt x="1008112" y="234026"/>
                    </a:cubicBezTo>
                    <a:cubicBezTo>
                      <a:pt x="1008112" y="363275"/>
                      <a:pt x="903335" y="468052"/>
                      <a:pt x="774086" y="468052"/>
                    </a:cubicBezTo>
                    <a:lnTo>
                      <a:pt x="18002" y="468052"/>
                    </a:lnTo>
                    <a:lnTo>
                      <a:pt x="0" y="466237"/>
                    </a:lnTo>
                    <a:lnTo>
                      <a:pt x="0" y="1815"/>
                    </a:lnTo>
                    <a:cubicBezTo>
                      <a:pt x="5884" y="232"/>
                      <a:pt x="11916" y="0"/>
                      <a:pt x="18002" y="0"/>
                    </a:cubicBezTo>
                    <a:close/>
                  </a:path>
                </a:pathLst>
              </a:custGeom>
              <a:solidFill>
                <a:srgbClr val="98BEA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5400000">
                <a:off x="3569744" y="862266"/>
                <a:ext cx="1066033" cy="613777"/>
              </a:xfrm>
              <a:prstGeom prst="triangle">
                <a:avLst/>
              </a:prstGeom>
              <a:solidFill>
                <a:srgbClr val="578C6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804248" y="1660691"/>
              <a:ext cx="1229470" cy="1229470"/>
              <a:chOff x="6255881" y="2246424"/>
              <a:chExt cx="1180284" cy="1180284"/>
            </a:xfrm>
          </p:grpSpPr>
          <p:sp>
            <p:nvSpPr>
              <p:cNvPr id="42" name="饼形 41"/>
              <p:cNvSpPr/>
              <p:nvPr/>
            </p:nvSpPr>
            <p:spPr>
              <a:xfrm rot="2843270">
                <a:off x="6255881" y="2246424"/>
                <a:ext cx="1180284" cy="1180284"/>
              </a:xfrm>
              <a:prstGeom prst="pie">
                <a:avLst>
                  <a:gd name="adj1" fmla="val 3644789"/>
                  <a:gd name="adj2" fmla="val 16200000"/>
                </a:avLst>
              </a:prstGeom>
              <a:solidFill>
                <a:srgbClr val="EBAE4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>
                <a:off x="6666003" y="2839771"/>
                <a:ext cx="360040" cy="554148"/>
              </a:xfrm>
              <a:prstGeom prst="triangle">
                <a:avLst/>
              </a:prstGeom>
              <a:solidFill>
                <a:srgbClr val="EC814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1303092" y="3020160"/>
              <a:ext cx="2088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u="sng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200" u="sng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67388" y="3051777"/>
              <a:ext cx="2088233" cy="277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u="sng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200" u="sng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156175" y="3103635"/>
              <a:ext cx="2088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u="sng" dirty="0" smtClean="0">
                  <a:solidFill>
                    <a:srgbClr val="F4697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200" u="sng" dirty="0">
                <a:solidFill>
                  <a:srgbClr val="F4697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23171</TotalTime>
  <Words>406</Words>
  <Application>Microsoft Office PowerPoint</Application>
  <PresentationFormat>全屏显示(4:3)</PresentationFormat>
  <Paragraphs>39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1148</cp:revision>
  <dcterms:created xsi:type="dcterms:W3CDTF">2009-02-11T05:37:22Z</dcterms:created>
  <dcterms:modified xsi:type="dcterms:W3CDTF">2016-04-29T07:24:54Z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