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24" d="100"/>
          <a:sy n="124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50634" y="1262732"/>
            <a:ext cx="5364163" cy="4254500"/>
            <a:chOff x="0" y="1262732"/>
            <a:chExt cx="5364163" cy="4254500"/>
          </a:xfrm>
        </p:grpSpPr>
        <p:sp>
          <p:nvSpPr>
            <p:cNvPr id="2" name="矩形 18"/>
            <p:cNvSpPr>
              <a:spLocks noChangeArrowheads="1"/>
            </p:cNvSpPr>
            <p:nvPr/>
          </p:nvSpPr>
          <p:spPr bwMode="auto">
            <a:xfrm>
              <a:off x="476250" y="1323057"/>
              <a:ext cx="21732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itchFamily="34" charset="0"/>
              </a:endParaRPr>
            </a:p>
          </p:txBody>
        </p:sp>
        <p:sp>
          <p:nvSpPr>
            <p:cNvPr id="3" name="等腰三角形 19"/>
            <p:cNvSpPr>
              <a:spLocks noChangeArrowheads="1"/>
            </p:cNvSpPr>
            <p:nvPr/>
          </p:nvSpPr>
          <p:spPr bwMode="auto">
            <a:xfrm rot="5400000">
              <a:off x="-39688" y="1302420"/>
              <a:ext cx="581025" cy="501650"/>
            </a:xfrm>
            <a:prstGeom prst="triangle">
              <a:avLst>
                <a:gd name="adj" fmla="val 50000"/>
              </a:avLst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4" name="Group 15"/>
            <p:cNvGrpSpPr>
              <a:grpSpLocks/>
            </p:cNvGrpSpPr>
            <p:nvPr/>
          </p:nvGrpSpPr>
          <p:grpSpPr bwMode="auto">
            <a:xfrm>
              <a:off x="1331913" y="2421607"/>
              <a:ext cx="4032250" cy="744538"/>
              <a:chOff x="0" y="0"/>
              <a:chExt cx="4032448" cy="744604"/>
            </a:xfrm>
          </p:grpSpPr>
          <p:sp>
            <p:nvSpPr>
              <p:cNvPr id="5" name="矩形 6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0456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zh-CN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282828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65%</a:t>
                </a:r>
              </a:p>
            </p:txBody>
          </p:sp>
          <p:sp>
            <p:nvSpPr>
              <p:cNvPr id="6" name="矩形 70"/>
              <p:cNvSpPr>
                <a:spLocks noChangeArrowheads="1"/>
              </p:cNvSpPr>
              <p:nvPr/>
            </p:nvSpPr>
            <p:spPr bwMode="auto">
              <a:xfrm>
                <a:off x="1" y="241902"/>
                <a:ext cx="4032447" cy="5027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ts val="1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282828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a comment here. According to adjust the font and font size. 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Calibri" pitchFamily="34" charset="0"/>
                </a:endParaRPr>
              </a:p>
            </p:txBody>
          </p:sp>
        </p:grpSp>
        <p:grpSp>
          <p:nvGrpSpPr>
            <p:cNvPr id="7" name="Group 18"/>
            <p:cNvGrpSpPr>
              <a:grpSpLocks/>
            </p:cNvGrpSpPr>
            <p:nvPr/>
          </p:nvGrpSpPr>
          <p:grpSpPr bwMode="auto">
            <a:xfrm>
              <a:off x="935038" y="2494632"/>
              <a:ext cx="396875" cy="576263"/>
              <a:chOff x="0" y="0"/>
              <a:chExt cx="396000" cy="576000"/>
            </a:xfrm>
          </p:grpSpPr>
          <p:sp>
            <p:nvSpPr>
              <p:cNvPr id="8" name="矩形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6000" cy="576000"/>
              </a:xfrm>
              <a:prstGeom prst="rect">
                <a:avLst/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9" name="TextBox 11"/>
              <p:cNvSpPr>
                <a:spLocks noChangeArrowheads="1"/>
              </p:cNvSpPr>
              <p:nvPr/>
            </p:nvSpPr>
            <p:spPr bwMode="auto">
              <a:xfrm>
                <a:off x="26077" y="57167"/>
                <a:ext cx="36580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2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1</a:t>
                </a:r>
                <a:endPara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grpSp>
          <p:nvGrpSpPr>
            <p:cNvPr id="10" name="Group 21"/>
            <p:cNvGrpSpPr>
              <a:grpSpLocks/>
            </p:cNvGrpSpPr>
            <p:nvPr/>
          </p:nvGrpSpPr>
          <p:grpSpPr bwMode="auto">
            <a:xfrm>
              <a:off x="1331913" y="3204245"/>
              <a:ext cx="4032250" cy="744537"/>
              <a:chOff x="0" y="0"/>
              <a:chExt cx="4032448" cy="744604"/>
            </a:xfrm>
          </p:grpSpPr>
          <p:sp>
            <p:nvSpPr>
              <p:cNvPr id="11" name="矩形 7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0456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zh-CN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860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91%</a:t>
                </a:r>
              </a:p>
            </p:txBody>
          </p:sp>
          <p:sp>
            <p:nvSpPr>
              <p:cNvPr id="12" name="矩形 74"/>
              <p:cNvSpPr>
                <a:spLocks noChangeArrowheads="1"/>
              </p:cNvSpPr>
              <p:nvPr/>
            </p:nvSpPr>
            <p:spPr bwMode="auto">
              <a:xfrm>
                <a:off x="1" y="241902"/>
                <a:ext cx="4032447" cy="5027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ts val="1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282828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a comment here. According to adjust the font and font size. 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Calibri" pitchFamily="34" charset="0"/>
                </a:endParaRPr>
              </a:p>
            </p:txBody>
          </p:sp>
        </p:grpSp>
        <p:grpSp>
          <p:nvGrpSpPr>
            <p:cNvPr id="13" name="Group 24"/>
            <p:cNvGrpSpPr>
              <a:grpSpLocks/>
            </p:cNvGrpSpPr>
            <p:nvPr/>
          </p:nvGrpSpPr>
          <p:grpSpPr bwMode="auto">
            <a:xfrm>
              <a:off x="935038" y="3278857"/>
              <a:ext cx="396875" cy="576263"/>
              <a:chOff x="0" y="0"/>
              <a:chExt cx="396000" cy="576000"/>
            </a:xfrm>
          </p:grpSpPr>
          <p:sp>
            <p:nvSpPr>
              <p:cNvPr id="14" name="矩形 7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6000" cy="576000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5" name="TextBox 76"/>
              <p:cNvSpPr>
                <a:spLocks noChangeArrowheads="1"/>
              </p:cNvSpPr>
              <p:nvPr/>
            </p:nvSpPr>
            <p:spPr bwMode="auto">
              <a:xfrm>
                <a:off x="26077" y="57167"/>
                <a:ext cx="36580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2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2</a:t>
                </a:r>
                <a:endPara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grpSp>
          <p:nvGrpSpPr>
            <p:cNvPr id="16" name="Group 27"/>
            <p:cNvGrpSpPr>
              <a:grpSpLocks/>
            </p:cNvGrpSpPr>
            <p:nvPr/>
          </p:nvGrpSpPr>
          <p:grpSpPr bwMode="auto">
            <a:xfrm>
              <a:off x="1331913" y="3988470"/>
              <a:ext cx="4032250" cy="744537"/>
              <a:chOff x="0" y="0"/>
              <a:chExt cx="4032448" cy="744604"/>
            </a:xfrm>
          </p:grpSpPr>
          <p:sp>
            <p:nvSpPr>
              <p:cNvPr id="17" name="矩形 7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0456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zh-CN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282828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54%</a:t>
                </a:r>
              </a:p>
            </p:txBody>
          </p:sp>
          <p:sp>
            <p:nvSpPr>
              <p:cNvPr id="18" name="矩形 79"/>
              <p:cNvSpPr>
                <a:spLocks noChangeArrowheads="1"/>
              </p:cNvSpPr>
              <p:nvPr/>
            </p:nvSpPr>
            <p:spPr bwMode="auto">
              <a:xfrm>
                <a:off x="1" y="241902"/>
                <a:ext cx="4032447" cy="5027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ts val="1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282828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a comment here. According to adjust the font and font size. 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Calibri" pitchFamily="34" charset="0"/>
                </a:endParaRPr>
              </a:p>
            </p:txBody>
          </p:sp>
        </p:grpSp>
        <p:grpSp>
          <p:nvGrpSpPr>
            <p:cNvPr id="19" name="Group 30"/>
            <p:cNvGrpSpPr>
              <a:grpSpLocks/>
            </p:cNvGrpSpPr>
            <p:nvPr/>
          </p:nvGrpSpPr>
          <p:grpSpPr bwMode="auto">
            <a:xfrm>
              <a:off x="935038" y="4063082"/>
              <a:ext cx="396875" cy="576263"/>
              <a:chOff x="0" y="0"/>
              <a:chExt cx="396000" cy="576000"/>
            </a:xfrm>
          </p:grpSpPr>
          <p:sp>
            <p:nvSpPr>
              <p:cNvPr id="20" name="矩形 8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6000" cy="576000"/>
              </a:xfrm>
              <a:prstGeom prst="rect">
                <a:avLst/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1" name="TextBox 81"/>
              <p:cNvSpPr>
                <a:spLocks noChangeArrowheads="1"/>
              </p:cNvSpPr>
              <p:nvPr/>
            </p:nvSpPr>
            <p:spPr bwMode="auto">
              <a:xfrm>
                <a:off x="26077" y="57167"/>
                <a:ext cx="36580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2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3</a:t>
                </a:r>
                <a:endPara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grpSp>
          <p:nvGrpSpPr>
            <p:cNvPr id="22" name="Group 33"/>
            <p:cNvGrpSpPr>
              <a:grpSpLocks/>
            </p:cNvGrpSpPr>
            <p:nvPr/>
          </p:nvGrpSpPr>
          <p:grpSpPr bwMode="auto">
            <a:xfrm>
              <a:off x="1331913" y="4772695"/>
              <a:ext cx="4032250" cy="744537"/>
              <a:chOff x="0" y="0"/>
              <a:chExt cx="4032448" cy="744604"/>
            </a:xfrm>
          </p:grpSpPr>
          <p:sp>
            <p:nvSpPr>
              <p:cNvPr id="23" name="矩形 8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0456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1400" b="1">
                    <a:solidFill>
                      <a:srgbClr val="FF8607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48%</a:t>
                </a:r>
              </a:p>
            </p:txBody>
          </p:sp>
          <p:sp>
            <p:nvSpPr>
              <p:cNvPr id="24" name="矩形 84"/>
              <p:cNvSpPr>
                <a:spLocks noChangeArrowheads="1"/>
              </p:cNvSpPr>
              <p:nvPr/>
            </p:nvSpPr>
            <p:spPr bwMode="auto">
              <a:xfrm>
                <a:off x="1" y="241902"/>
                <a:ext cx="4032447" cy="5027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r>
                  <a:rPr lang="en-US" altLang="zh-CN" sz="1100">
                    <a:solidFill>
                      <a:srgbClr val="28282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a comment here. According to adjust the font and font size. </a:t>
                </a:r>
              </a:p>
            </p:txBody>
          </p:sp>
        </p:grpSp>
        <p:grpSp>
          <p:nvGrpSpPr>
            <p:cNvPr id="25" name="Group 36"/>
            <p:cNvGrpSpPr>
              <a:grpSpLocks/>
            </p:cNvGrpSpPr>
            <p:nvPr/>
          </p:nvGrpSpPr>
          <p:grpSpPr bwMode="auto">
            <a:xfrm>
              <a:off x="935038" y="4847307"/>
              <a:ext cx="396875" cy="576263"/>
              <a:chOff x="0" y="0"/>
              <a:chExt cx="396000" cy="576000"/>
            </a:xfrm>
          </p:grpSpPr>
          <p:sp>
            <p:nvSpPr>
              <p:cNvPr id="26" name="矩形 8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6000" cy="576000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7" name="TextBox 86"/>
              <p:cNvSpPr>
                <a:spLocks noChangeArrowheads="1"/>
              </p:cNvSpPr>
              <p:nvPr/>
            </p:nvSpPr>
            <p:spPr bwMode="auto">
              <a:xfrm>
                <a:off x="26077" y="57167"/>
                <a:ext cx="36580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2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4</a:t>
                </a:r>
                <a:endPara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23164</TotalTime>
  <Words>312</Words>
  <Application>Microsoft Office PowerPoint</Application>
  <PresentationFormat>全屏显示(4:3)</PresentationFormat>
  <Paragraphs>30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123</cp:lastModifiedBy>
  <cp:revision>1145</cp:revision>
  <dcterms:created xsi:type="dcterms:W3CDTF">2009-02-11T05:37:22Z</dcterms:created>
  <dcterms:modified xsi:type="dcterms:W3CDTF">2016-04-29T02:59:31Z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