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59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5" d="100"/>
          <a:sy n="125" d="100"/>
        </p:scale>
        <p:origin x="-142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476250" y="1257077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Calibri" pitchFamily="34" charset="0"/>
            </a:endParaRPr>
          </a:p>
        </p:txBody>
      </p:sp>
      <p:sp>
        <p:nvSpPr>
          <p:cNvPr id="32" name="等腰三角形 4"/>
          <p:cNvSpPr>
            <a:spLocks noChangeArrowheads="1"/>
          </p:cNvSpPr>
          <p:nvPr/>
        </p:nvSpPr>
        <p:spPr bwMode="auto">
          <a:xfrm rot="5400000">
            <a:off x="-39688" y="1236440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椭圆 8"/>
          <p:cNvSpPr>
            <a:spLocks noChangeArrowheads="1"/>
          </p:cNvSpPr>
          <p:nvPr/>
        </p:nvSpPr>
        <p:spPr bwMode="auto">
          <a:xfrm>
            <a:off x="971550" y="4587652"/>
            <a:ext cx="7034213" cy="790575"/>
          </a:xfrm>
          <a:custGeom>
            <a:avLst/>
            <a:gdLst>
              <a:gd name="T0" fmla="*/ 3516279 w 7034766"/>
              <a:gd name="T1" fmla="*/ 0 h 791278"/>
              <a:gd name="T2" fmla="*/ 7032554 w 7034766"/>
              <a:gd name="T3" fmla="*/ 788470 h 791278"/>
              <a:gd name="T4" fmla="*/ 3516279 w 7034766"/>
              <a:gd name="T5" fmla="*/ 215257 h 791278"/>
              <a:gd name="T6" fmla="*/ 0 w 7034766"/>
              <a:gd name="T7" fmla="*/ 788470 h 791278"/>
              <a:gd name="T8" fmla="*/ 3516279 w 7034766"/>
              <a:gd name="T9" fmla="*/ 0 h 791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34766"/>
              <a:gd name="T16" fmla="*/ 0 h 791278"/>
              <a:gd name="T17" fmla="*/ 7034766 w 7034766"/>
              <a:gd name="T18" fmla="*/ 791278 h 791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34766" h="791278">
                <a:moveTo>
                  <a:pt x="3517383" y="0"/>
                </a:moveTo>
                <a:cubicBezTo>
                  <a:pt x="5027813" y="0"/>
                  <a:pt x="6344283" y="318829"/>
                  <a:pt x="7034766" y="791278"/>
                </a:cubicBezTo>
                <a:cubicBezTo>
                  <a:pt x="6205735" y="440222"/>
                  <a:pt x="4938050" y="216024"/>
                  <a:pt x="3517383" y="216024"/>
                </a:cubicBezTo>
                <a:cubicBezTo>
                  <a:pt x="2096717" y="216024"/>
                  <a:pt x="829032" y="440222"/>
                  <a:pt x="0" y="791278"/>
                </a:cubicBezTo>
                <a:cubicBezTo>
                  <a:pt x="690483" y="318829"/>
                  <a:pt x="2006953" y="0"/>
                  <a:pt x="3517383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4" name="Group 5"/>
          <p:cNvGrpSpPr>
            <a:grpSpLocks/>
          </p:cNvGrpSpPr>
          <p:nvPr/>
        </p:nvGrpSpPr>
        <p:grpSpPr bwMode="auto">
          <a:xfrm>
            <a:off x="3627438" y="2944590"/>
            <a:ext cx="1728787" cy="1728787"/>
            <a:chOff x="0" y="0"/>
            <a:chExt cx="1728192" cy="1728192"/>
          </a:xfrm>
        </p:grpSpPr>
        <p:sp>
          <p:nvSpPr>
            <p:cNvPr id="35" name="五角星 68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TextBox 70"/>
            <p:cNvSpPr>
              <a:spLocks noChangeArrowheads="1"/>
            </p:cNvSpPr>
            <p:nvPr/>
          </p:nvSpPr>
          <p:spPr bwMode="auto">
            <a:xfrm>
              <a:off x="606653" y="479375"/>
              <a:ext cx="51488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kumimoji="0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8" name="Group 9"/>
          <p:cNvGrpSpPr>
            <a:grpSpLocks/>
          </p:cNvGrpSpPr>
          <p:nvPr/>
        </p:nvGrpSpPr>
        <p:grpSpPr bwMode="auto">
          <a:xfrm rot="-480000">
            <a:off x="2282825" y="3406552"/>
            <a:ext cx="1398588" cy="1397000"/>
            <a:chOff x="0" y="0"/>
            <a:chExt cx="1728192" cy="1728192"/>
          </a:xfrm>
        </p:grpSpPr>
        <p:sp>
          <p:nvSpPr>
            <p:cNvPr id="39" name="五角星 72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TextBox 74"/>
            <p:cNvSpPr>
              <a:spLocks noChangeArrowheads="1"/>
            </p:cNvSpPr>
            <p:nvPr/>
          </p:nvSpPr>
          <p:spPr bwMode="auto">
            <a:xfrm>
              <a:off x="582524" y="479375"/>
              <a:ext cx="563145" cy="79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2" name="Group 13"/>
          <p:cNvGrpSpPr>
            <a:grpSpLocks/>
          </p:cNvGrpSpPr>
          <p:nvPr/>
        </p:nvGrpSpPr>
        <p:grpSpPr bwMode="auto">
          <a:xfrm rot="-981927">
            <a:off x="1119188" y="3809777"/>
            <a:ext cx="1217612" cy="1219200"/>
            <a:chOff x="0" y="0"/>
            <a:chExt cx="1728192" cy="1728192"/>
          </a:xfrm>
        </p:grpSpPr>
        <p:sp>
          <p:nvSpPr>
            <p:cNvPr id="43" name="五角星 76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TextBox 78"/>
            <p:cNvSpPr>
              <a:spLocks noChangeArrowheads="1"/>
            </p:cNvSpPr>
            <p:nvPr/>
          </p:nvSpPr>
          <p:spPr bwMode="auto">
            <a:xfrm>
              <a:off x="572902" y="493115"/>
              <a:ext cx="582386" cy="78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6" name="Group 17"/>
          <p:cNvGrpSpPr>
            <a:grpSpLocks/>
          </p:cNvGrpSpPr>
          <p:nvPr/>
        </p:nvGrpSpPr>
        <p:grpSpPr bwMode="auto">
          <a:xfrm rot="480000">
            <a:off x="5300663" y="3365277"/>
            <a:ext cx="1398587" cy="1398588"/>
            <a:chOff x="0" y="0"/>
            <a:chExt cx="1728192" cy="1728192"/>
          </a:xfrm>
        </p:grpSpPr>
        <p:sp>
          <p:nvSpPr>
            <p:cNvPr id="47" name="五角星 80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TextBox 82"/>
            <p:cNvSpPr>
              <a:spLocks noChangeArrowheads="1"/>
            </p:cNvSpPr>
            <p:nvPr/>
          </p:nvSpPr>
          <p:spPr bwMode="auto">
            <a:xfrm>
              <a:off x="582524" y="479375"/>
              <a:ext cx="563145" cy="79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0" name="Group 21"/>
          <p:cNvGrpSpPr>
            <a:grpSpLocks/>
          </p:cNvGrpSpPr>
          <p:nvPr/>
        </p:nvGrpSpPr>
        <p:grpSpPr bwMode="auto">
          <a:xfrm rot="967929">
            <a:off x="6645275" y="3809777"/>
            <a:ext cx="1217613" cy="1219200"/>
            <a:chOff x="0" y="0"/>
            <a:chExt cx="1728192" cy="1728192"/>
          </a:xfrm>
        </p:grpSpPr>
        <p:sp>
          <p:nvSpPr>
            <p:cNvPr id="51" name="五角星 84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TextBox 86"/>
            <p:cNvSpPr>
              <a:spLocks noChangeArrowheads="1"/>
            </p:cNvSpPr>
            <p:nvPr/>
          </p:nvSpPr>
          <p:spPr bwMode="auto">
            <a:xfrm>
              <a:off x="572902" y="493115"/>
              <a:ext cx="582386" cy="78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endPara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4" name="TextBox 87"/>
          <p:cNvSpPr>
            <a:spLocks noChangeArrowheads="1"/>
          </p:cNvSpPr>
          <p:nvPr/>
        </p:nvSpPr>
        <p:spPr bwMode="auto">
          <a:xfrm>
            <a:off x="2181225" y="5170265"/>
            <a:ext cx="4619625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 b="1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text here. According to the need to adjust the font size. The text use justified.</a:t>
            </a:r>
            <a:endParaRPr lang="zh-CN" altLang="en-US" sz="1100" b="1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5" name="TextBox 88"/>
          <p:cNvSpPr>
            <a:spLocks noChangeArrowheads="1"/>
          </p:cNvSpPr>
          <p:nvPr/>
        </p:nvSpPr>
        <p:spPr bwMode="auto">
          <a:xfrm>
            <a:off x="3744913" y="2117502"/>
            <a:ext cx="150018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6" name="TextBox 89"/>
          <p:cNvSpPr>
            <a:spLocks noChangeArrowheads="1"/>
          </p:cNvSpPr>
          <p:nvPr/>
        </p:nvSpPr>
        <p:spPr bwMode="auto">
          <a:xfrm>
            <a:off x="2152650" y="2571527"/>
            <a:ext cx="15017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7" name="TextBox 90"/>
          <p:cNvSpPr>
            <a:spLocks noChangeArrowheads="1"/>
          </p:cNvSpPr>
          <p:nvPr/>
        </p:nvSpPr>
        <p:spPr bwMode="auto">
          <a:xfrm>
            <a:off x="5321300" y="2571527"/>
            <a:ext cx="15017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8" name="TextBox 91"/>
          <p:cNvSpPr>
            <a:spLocks noChangeArrowheads="1"/>
          </p:cNvSpPr>
          <p:nvPr/>
        </p:nvSpPr>
        <p:spPr bwMode="auto">
          <a:xfrm>
            <a:off x="762000" y="3036665"/>
            <a:ext cx="1500188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9" name="TextBox 92"/>
          <p:cNvSpPr>
            <a:spLocks noChangeArrowheads="1"/>
          </p:cNvSpPr>
          <p:nvPr/>
        </p:nvSpPr>
        <p:spPr bwMode="auto">
          <a:xfrm>
            <a:off x="6772275" y="3036665"/>
            <a:ext cx="150177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024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22943</TotalTime>
  <Words>315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1342</cp:revision>
  <dcterms:created xsi:type="dcterms:W3CDTF">2009-02-11T05:37:22Z</dcterms:created>
  <dcterms:modified xsi:type="dcterms:W3CDTF">2016-04-29T01:55:51Z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