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3" r:id="rId2"/>
  </p:sldMasterIdLst>
  <p:notesMasterIdLst>
    <p:notesMasterId r:id="rId5"/>
  </p:notesMasterIdLst>
  <p:handoutMasterIdLst>
    <p:handoutMasterId r:id="rId6"/>
  </p:handoutMasterIdLst>
  <p:sldIdLst>
    <p:sldId id="319" r:id="rId3"/>
    <p:sldId id="31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10" d="100"/>
          <a:sy n="110" d="100"/>
        </p:scale>
        <p:origin x="-1848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921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352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158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07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 bwMode="auto">
          <a:xfrm>
            <a:off x="133382" y="643778"/>
            <a:ext cx="8856984" cy="609759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76200">
            <a:solidFill>
              <a:schemeClr val="tx1">
                <a:lumMod val="85000"/>
                <a:lumOff val="15000"/>
                <a:alpha val="39000"/>
              </a:schemeClr>
            </a:solidFill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811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97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637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01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27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53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8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5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2016/4/29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2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39830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7504" y="1196752"/>
            <a:ext cx="8877236" cy="4810001"/>
            <a:chOff x="0" y="117475"/>
            <a:chExt cx="9144000" cy="5026025"/>
          </a:xfrm>
        </p:grpSpPr>
        <p:sp>
          <p:nvSpPr>
            <p:cNvPr id="3" name="矩形 9"/>
            <p:cNvSpPr>
              <a:spLocks noChangeArrowheads="1"/>
            </p:cNvSpPr>
            <p:nvPr/>
          </p:nvSpPr>
          <p:spPr bwMode="auto">
            <a:xfrm>
              <a:off x="0" y="3724275"/>
              <a:ext cx="9144000" cy="1419225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4" name="矩形 27"/>
            <p:cNvSpPr>
              <a:spLocks noChangeArrowheads="1"/>
            </p:cNvSpPr>
            <p:nvPr/>
          </p:nvSpPr>
          <p:spPr bwMode="auto">
            <a:xfrm>
              <a:off x="476250" y="177800"/>
              <a:ext cx="2173288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8607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rPr>
                <a:t>Add title in here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sym typeface="Calibri" pitchFamily="34" charset="0"/>
              </a:endParaRPr>
            </a:p>
          </p:txBody>
        </p:sp>
        <p:sp>
          <p:nvSpPr>
            <p:cNvPr id="5" name="等腰三角形 28"/>
            <p:cNvSpPr>
              <a:spLocks noChangeArrowheads="1"/>
            </p:cNvSpPr>
            <p:nvPr/>
          </p:nvSpPr>
          <p:spPr bwMode="auto">
            <a:xfrm rot="5400000">
              <a:off x="-39688" y="157163"/>
              <a:ext cx="581025" cy="501650"/>
            </a:xfrm>
            <a:prstGeom prst="triangle">
              <a:avLst>
                <a:gd name="adj" fmla="val 50000"/>
              </a:avLst>
            </a:prstGeom>
            <a:solidFill>
              <a:srgbClr val="282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3060700" y="4011613"/>
              <a:ext cx="314325" cy="288925"/>
              <a:chOff x="0" y="0"/>
              <a:chExt cx="315129" cy="288032"/>
            </a:xfrm>
          </p:grpSpPr>
          <p:sp>
            <p:nvSpPr>
              <p:cNvPr id="37" name="燕尾形 3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8" name="燕尾形 31"/>
              <p:cNvSpPr>
                <a:spLocks noChangeArrowheads="1"/>
              </p:cNvSpPr>
              <p:nvPr/>
            </p:nvSpPr>
            <p:spPr bwMode="auto">
              <a:xfrm>
                <a:off x="135281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5776913" y="4011613"/>
              <a:ext cx="315912" cy="288925"/>
              <a:chOff x="0" y="0"/>
              <a:chExt cx="315129" cy="288032"/>
            </a:xfrm>
          </p:grpSpPr>
          <p:sp>
            <p:nvSpPr>
              <p:cNvPr id="35" name="燕尾形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6" name="燕尾形 38"/>
              <p:cNvSpPr>
                <a:spLocks noChangeArrowheads="1"/>
              </p:cNvSpPr>
              <p:nvPr/>
            </p:nvSpPr>
            <p:spPr bwMode="auto">
              <a:xfrm>
                <a:off x="135281" y="0"/>
                <a:ext cx="179848" cy="288032"/>
              </a:xfrm>
              <a:prstGeom prst="chevron">
                <a:avLst>
                  <a:gd name="adj" fmla="val 57662"/>
                </a:avLst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grpSp>
          <p:nvGrpSpPr>
            <p:cNvPr id="8" name="Group 11"/>
            <p:cNvGrpSpPr>
              <a:grpSpLocks/>
            </p:cNvGrpSpPr>
            <p:nvPr/>
          </p:nvGrpSpPr>
          <p:grpSpPr bwMode="auto">
            <a:xfrm>
              <a:off x="900113" y="1131888"/>
              <a:ext cx="1868487" cy="3168650"/>
              <a:chOff x="0" y="0"/>
              <a:chExt cx="1868690" cy="3168352"/>
            </a:xfrm>
          </p:grpSpPr>
          <p:grpSp>
            <p:nvGrpSpPr>
              <p:cNvPr id="27" name="Group 12"/>
              <p:cNvGrpSpPr>
                <a:grpSpLocks/>
              </p:cNvGrpSpPr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29" name="矩形 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30" name="五边形 5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31" name="矩形 7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32" name="五边形 8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33" name="矩形 10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KEY WORDS</a:t>
                  </a:r>
                </a:p>
              </p:txBody>
            </p:sp>
            <p:sp>
              <p:nvSpPr>
                <p:cNvPr id="34" name="矩形 11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28" name="图片 39"/>
              <p:cNvPicPr>
                <a:picLocks noChangeAspect="1" noChangeArrowheads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924" y="2284648"/>
                <a:ext cx="812842" cy="8128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9" name="Group 20"/>
            <p:cNvGrpSpPr>
              <a:grpSpLocks/>
            </p:cNvGrpSpPr>
            <p:nvPr/>
          </p:nvGrpSpPr>
          <p:grpSpPr bwMode="auto">
            <a:xfrm>
              <a:off x="3638550" y="1131888"/>
              <a:ext cx="1868488" cy="3168650"/>
              <a:chOff x="0" y="0"/>
              <a:chExt cx="1868690" cy="3168352"/>
            </a:xfrm>
          </p:grpSpPr>
          <p:grpSp>
            <p:nvGrpSpPr>
              <p:cNvPr id="19" name="Group 21"/>
              <p:cNvGrpSpPr>
                <a:grpSpLocks/>
              </p:cNvGrpSpPr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21" name="矩形 1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22" name="五边形 15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23" name="矩形 16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24" name="五边形 17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25" name="矩形 18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KEY WORDS</a:t>
                  </a:r>
                </a:p>
              </p:txBody>
            </p:sp>
            <p:sp>
              <p:nvSpPr>
                <p:cNvPr id="26" name="矩形 19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20" name="图片 42"/>
              <p:cNvPicPr>
                <a:picLocks noChangeAspect="1" noChangeArrowheads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6344" y="2360935"/>
                <a:ext cx="756000" cy="756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6375400" y="1131888"/>
              <a:ext cx="1870075" cy="3168650"/>
              <a:chOff x="0" y="0"/>
              <a:chExt cx="1868690" cy="3168352"/>
            </a:xfrm>
          </p:grpSpPr>
          <p:grpSp>
            <p:nvGrpSpPr>
              <p:cNvPr id="11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1868690" cy="3168352"/>
                <a:chOff x="0" y="0"/>
                <a:chExt cx="1868690" cy="3168352"/>
              </a:xfrm>
            </p:grpSpPr>
            <p:sp>
              <p:nvSpPr>
                <p:cNvPr id="13" name="矩形 2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868690" cy="3168352"/>
                </a:xfrm>
                <a:prstGeom prst="rect">
                  <a:avLst/>
                </a:prstGeom>
                <a:solidFill>
                  <a:srgbClr val="FF860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4" name="五边形 22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25500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CC6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5" name="矩形 23"/>
                <p:cNvSpPr>
                  <a:spLocks noChangeArrowheads="1"/>
                </p:cNvSpPr>
                <p:nvPr/>
              </p:nvSpPr>
              <p:spPr bwMode="auto">
                <a:xfrm rot="5400000">
                  <a:off x="898345" y="-898344"/>
                  <a:ext cx="72000" cy="1868690"/>
                </a:xfrm>
                <a:prstGeom prst="rect">
                  <a:avLst/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6" name="五边形 24"/>
                <p:cNvSpPr>
                  <a:spLocks noChangeArrowheads="1"/>
                </p:cNvSpPr>
                <p:nvPr/>
              </p:nvSpPr>
              <p:spPr bwMode="auto">
                <a:xfrm rot="5400000">
                  <a:off x="675494" y="-468932"/>
                  <a:ext cx="504056" cy="1441919"/>
                </a:xfrm>
                <a:prstGeom prst="homePlate">
                  <a:avLst>
                    <a:gd name="adj" fmla="val 35824"/>
                  </a:avLst>
                </a:prstGeom>
                <a:solidFill>
                  <a:srgbClr val="28282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zh-CN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  <p:sp>
              <p:nvSpPr>
                <p:cNvPr id="17" name="矩形 25"/>
                <p:cNvSpPr>
                  <a:spLocks noChangeArrowheads="1"/>
                </p:cNvSpPr>
                <p:nvPr/>
              </p:nvSpPr>
              <p:spPr bwMode="auto">
                <a:xfrm>
                  <a:off x="304596" y="33907"/>
                  <a:ext cx="124585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14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KEY WORDS</a:t>
                  </a:r>
                </a:p>
              </p:txBody>
            </p:sp>
            <p:sp>
              <p:nvSpPr>
                <p:cNvPr id="18" name="矩形 26"/>
                <p:cNvSpPr>
                  <a:spLocks noChangeArrowheads="1"/>
                </p:cNvSpPr>
                <p:nvPr/>
              </p:nvSpPr>
              <p:spPr bwMode="auto">
                <a:xfrm>
                  <a:off x="88878" y="648072"/>
                  <a:ext cx="1690933" cy="15109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 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r>
                    <a:rPr lang="en-US" altLang="zh-CN" sz="110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  <a:sym typeface="微软雅黑" pitchFamily="34" charset="-122"/>
                    </a:rPr>
                    <a:t>Please add text here</a:t>
                  </a: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  <a:p>
                  <a:pPr algn="ctr" eaLnBrk="1" hangingPunct="1">
                    <a:lnSpc>
                      <a:spcPts val="1600"/>
                    </a:lnSpc>
                    <a:buFont typeface="Arial" pitchFamily="34" charset="0"/>
                    <a:buNone/>
                  </a:pPr>
                  <a:endParaRPr lang="zh-CN" altLang="en-US" sz="11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endParaRPr>
                </a:p>
              </p:txBody>
            </p:sp>
          </p:grpSp>
          <p:pic>
            <p:nvPicPr>
              <p:cNvPr id="12" name="图片 43"/>
              <p:cNvPicPr>
                <a:picLocks noChangeAspect="1" noChangeArrowheads="1"/>
              </p:cNvPicPr>
              <p:nvPr/>
            </p:nvPicPr>
            <p:blipFill>
              <a:blip r:embed="rId4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8345" y="2304256"/>
                <a:ext cx="792000" cy="792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91786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9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23164</TotalTime>
  <Words>318</Words>
  <Application>Microsoft Office PowerPoint</Application>
  <PresentationFormat>全屏显示(4:3)</PresentationFormat>
  <Paragraphs>36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第一PPT www.1ppt.com;</dc:description>
  <cp:lastModifiedBy>123</cp:lastModifiedBy>
  <cp:revision>1145</cp:revision>
  <dcterms:created xsi:type="dcterms:W3CDTF">2009-02-11T05:37:22Z</dcterms:created>
  <dcterms:modified xsi:type="dcterms:W3CDTF">2016-04-29T02:55:01Z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