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9" r:id="rId2"/>
    <p:sldId id="322" r:id="rId3"/>
    <p:sldId id="323" r:id="rId4"/>
    <p:sldId id="325" r:id="rId5"/>
    <p:sldId id="31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593130" y="2225129"/>
            <a:ext cx="875494" cy="865188"/>
            <a:chOff x="0" y="0"/>
            <a:chExt cx="864000" cy="864000"/>
          </a:xfrm>
        </p:grpSpPr>
        <p:sp>
          <p:nvSpPr>
            <p:cNvPr id="89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0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577894" y="1537742"/>
            <a:ext cx="2504397" cy="4068762"/>
            <a:chOff x="0" y="0"/>
            <a:chExt cx="2476153" cy="4069266"/>
          </a:xfrm>
        </p:grpSpPr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0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68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4" name="矩形 69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7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8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9" name="矩形 75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0" name="矩形 76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2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3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0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4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5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6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7" name="矩形 96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8" name="矩形 97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9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0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矩形 103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4" name="矩形 104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5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6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7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8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9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0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1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7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8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" name="矩形 122"/>
          <p:cNvSpPr>
            <a:spLocks noChangeArrowheads="1"/>
          </p:cNvSpPr>
          <p:nvPr/>
        </p:nvSpPr>
        <p:spPr bwMode="auto">
          <a:xfrm>
            <a:off x="3564214" y="3153817"/>
            <a:ext cx="568830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" name="矩形 123"/>
          <p:cNvSpPr>
            <a:spLocks noChangeArrowheads="1"/>
          </p:cNvSpPr>
          <p:nvPr/>
        </p:nvSpPr>
        <p:spPr bwMode="auto">
          <a:xfrm>
            <a:off x="3564214" y="3566567"/>
            <a:ext cx="568830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" name="Group 69"/>
          <p:cNvGrpSpPr>
            <a:grpSpLocks/>
          </p:cNvGrpSpPr>
          <p:nvPr/>
        </p:nvGrpSpPr>
        <p:grpSpPr bwMode="auto">
          <a:xfrm>
            <a:off x="1463027" y="1539329"/>
            <a:ext cx="734130" cy="4068763"/>
            <a:chOff x="0" y="0"/>
            <a:chExt cx="725656" cy="4069266"/>
          </a:xfrm>
        </p:grpSpPr>
        <p:sp>
          <p:nvSpPr>
            <p:cNvPr id="9" name="矩形 72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矩形 79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" name="矩形 8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" name="矩形 93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" name="矩形 100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矩形 10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" name="矩形 114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" name="矩形 126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" name="矩形 127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" name="矩形 128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" name="矩形 129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矩形 130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矩形 131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矩形 132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矩形 133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" name="矩形 134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矩形 135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" name="矩形 136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" name="矩形 137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矩形 138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563852" y="2011331"/>
            <a:ext cx="874030" cy="896322"/>
            <a:chOff x="0" y="0"/>
            <a:chExt cx="864000" cy="864000"/>
          </a:xfrm>
        </p:grpSpPr>
        <p:sp>
          <p:nvSpPr>
            <p:cNvPr id="113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4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553660" y="1299208"/>
            <a:ext cx="2500208" cy="4215179"/>
            <a:chOff x="0" y="0"/>
            <a:chExt cx="2476153" cy="4069266"/>
          </a:xfrm>
        </p:grpSpPr>
        <p:sp>
          <p:nvSpPr>
            <p:cNvPr id="53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0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4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5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6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7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8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9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0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4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5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6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7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8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9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0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1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7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8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9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0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1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3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4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5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6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7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8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9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0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1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3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4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5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6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7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8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9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0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1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2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" name="Group 67"/>
          <p:cNvGrpSpPr>
            <a:grpSpLocks/>
          </p:cNvGrpSpPr>
          <p:nvPr/>
        </p:nvGrpSpPr>
        <p:grpSpPr bwMode="auto">
          <a:xfrm>
            <a:off x="553660" y="1299208"/>
            <a:ext cx="2500208" cy="4215179"/>
            <a:chOff x="0" y="0"/>
            <a:chExt cx="2476153" cy="4069266"/>
          </a:xfrm>
        </p:grpSpPr>
        <p:sp>
          <p:nvSpPr>
            <p:cNvPr id="9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" name="矩形 94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矩形 95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101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0" name="矩形 102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4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7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8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9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0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2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" name="矩形 122"/>
          <p:cNvSpPr>
            <a:spLocks noChangeArrowheads="1"/>
          </p:cNvSpPr>
          <p:nvPr/>
        </p:nvSpPr>
        <p:spPr bwMode="auto">
          <a:xfrm>
            <a:off x="3534985" y="2973439"/>
            <a:ext cx="5678790" cy="47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 123"/>
          <p:cNvSpPr>
            <a:spLocks noChangeArrowheads="1"/>
          </p:cNvSpPr>
          <p:nvPr/>
        </p:nvSpPr>
        <p:spPr bwMode="auto">
          <a:xfrm>
            <a:off x="3534985" y="3401042"/>
            <a:ext cx="5678790" cy="350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835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91767" y="2028178"/>
            <a:ext cx="875705" cy="908435"/>
            <a:chOff x="0" y="0"/>
            <a:chExt cx="864000" cy="864000"/>
          </a:xfrm>
        </p:grpSpPr>
        <p:sp>
          <p:nvSpPr>
            <p:cNvPr id="3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575804" y="1306431"/>
            <a:ext cx="2505001" cy="4272141"/>
            <a:chOff x="0" y="0"/>
            <a:chExt cx="2476153" cy="4069266"/>
          </a:xfrm>
        </p:grpSpPr>
        <p:sp>
          <p:nvSpPr>
            <p:cNvPr id="6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31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矩形 32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矩形 33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矩形 35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4" name="矩形 43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44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7" name="矩形 46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8" name="矩形 47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0" name="矩形 49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" name="矩形 50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2" name="矩形 51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3" name="矩形 52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矩形 53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矩形 55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矩形 56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矩形 57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矩形 58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0" name="矩形 59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矩形 60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矩形 61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矩形 62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4" name="矩形 63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5" name="矩形 64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6" name="Group 67"/>
          <p:cNvGrpSpPr>
            <a:grpSpLocks/>
          </p:cNvGrpSpPr>
          <p:nvPr/>
        </p:nvGrpSpPr>
        <p:grpSpPr bwMode="auto">
          <a:xfrm>
            <a:off x="575804" y="1306431"/>
            <a:ext cx="2505001" cy="4272141"/>
            <a:chOff x="0" y="0"/>
            <a:chExt cx="2476153" cy="4069266"/>
          </a:xfrm>
        </p:grpSpPr>
        <p:sp>
          <p:nvSpPr>
            <p:cNvPr id="67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8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9" name="矩形 5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0" name="矩形 6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4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5" name="矩形 61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6" name="矩形 62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7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8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9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0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1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7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8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9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0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1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3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4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5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6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7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8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9" name="矩形 10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0" name="矩形 10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1" name="矩形 11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" name="矩形 11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3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4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5" name="矩形 115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6" name="矩形 116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7" name="矩形 117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8" name="矩形 118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9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0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1" name="矩形 122"/>
          <p:cNvSpPr>
            <a:spLocks noChangeArrowheads="1"/>
          </p:cNvSpPr>
          <p:nvPr/>
        </p:nvSpPr>
        <p:spPr bwMode="auto">
          <a:xfrm>
            <a:off x="3562844" y="3003287"/>
            <a:ext cx="5689676" cy="48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矩形 123"/>
          <p:cNvSpPr>
            <a:spLocks noChangeArrowheads="1"/>
          </p:cNvSpPr>
          <p:nvPr/>
        </p:nvSpPr>
        <p:spPr bwMode="auto">
          <a:xfrm>
            <a:off x="3562844" y="3436668"/>
            <a:ext cx="5689676" cy="35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347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63938" y="2225129"/>
            <a:ext cx="865187" cy="865188"/>
            <a:chOff x="0" y="0"/>
            <a:chExt cx="864000" cy="864000"/>
          </a:xfrm>
        </p:grpSpPr>
        <p:sp>
          <p:nvSpPr>
            <p:cNvPr id="3" name="椭圆 124"/>
            <p:cNvSpPr>
              <a:spLocks noChangeArrowheads="1"/>
            </p:cNvSpPr>
            <p:nvPr/>
          </p:nvSpPr>
          <p:spPr bwMode="auto">
            <a:xfrm>
              <a:off x="0" y="0"/>
              <a:ext cx="864000" cy="864000"/>
            </a:xfrm>
            <a:prstGeom prst="ellipse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" name="椭圆 125"/>
            <p:cNvSpPr>
              <a:spLocks noChangeArrowheads="1"/>
            </p:cNvSpPr>
            <p:nvPr/>
          </p:nvSpPr>
          <p:spPr bwMode="auto">
            <a:xfrm>
              <a:off x="90000" y="90000"/>
              <a:ext cx="684000" cy="6840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" name="矩形 122"/>
          <p:cNvSpPr>
            <a:spLocks noChangeArrowheads="1"/>
          </p:cNvSpPr>
          <p:nvPr/>
        </p:nvSpPr>
        <p:spPr bwMode="auto">
          <a:xfrm>
            <a:off x="3535363" y="3153817"/>
            <a:ext cx="5621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insert title here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" name="矩形 123"/>
          <p:cNvSpPr>
            <a:spLocks noChangeArrowheads="1"/>
          </p:cNvSpPr>
          <p:nvPr/>
        </p:nvSpPr>
        <p:spPr bwMode="auto">
          <a:xfrm>
            <a:off x="3535363" y="3566567"/>
            <a:ext cx="56213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Please add the title here illustrated text</a:t>
            </a:r>
            <a:endParaRPr lang="zh-CN" altLang="en-US" sz="1600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84200" y="1537742"/>
            <a:ext cx="2474913" cy="4068762"/>
            <a:chOff x="0" y="0"/>
            <a:chExt cx="2476153" cy="4069266"/>
          </a:xfrm>
        </p:grpSpPr>
        <p:sp>
          <p:nvSpPr>
            <p:cNvPr id="8" name="矩形 79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" name="矩形 86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" name="矩形 93"/>
            <p:cNvSpPr>
              <a:spLocks noChangeArrowheads="1"/>
            </p:cNvSpPr>
            <p:nvPr/>
          </p:nvSpPr>
          <p:spPr bwMode="auto">
            <a:xfrm>
              <a:off x="875248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1" name="矩形 100"/>
            <p:cNvSpPr>
              <a:spLocks noChangeArrowheads="1"/>
            </p:cNvSpPr>
            <p:nvPr/>
          </p:nvSpPr>
          <p:spPr bwMode="auto">
            <a:xfrm>
              <a:off x="1312872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2" name="矩形 10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3" name="矩形 114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矩形 126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5" name="矩形 127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6" name="矩形 128"/>
            <p:cNvSpPr>
              <a:spLocks noChangeArrowheads="1"/>
            </p:cNvSpPr>
            <p:nvPr/>
          </p:nvSpPr>
          <p:spPr bwMode="auto">
            <a:xfrm>
              <a:off x="875248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7" name="矩形 129"/>
            <p:cNvSpPr>
              <a:spLocks noChangeArrowheads="1"/>
            </p:cNvSpPr>
            <p:nvPr/>
          </p:nvSpPr>
          <p:spPr bwMode="auto">
            <a:xfrm>
              <a:off x="1312872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8" name="矩形 130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9" name="矩形 131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0" name="矩形 132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1" name="矩形 133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2" name="矩形 134"/>
            <p:cNvSpPr>
              <a:spLocks noChangeArrowheads="1"/>
            </p:cNvSpPr>
            <p:nvPr/>
          </p:nvSpPr>
          <p:spPr bwMode="auto">
            <a:xfrm>
              <a:off x="875248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3" name="矩形 135"/>
            <p:cNvSpPr>
              <a:spLocks noChangeArrowheads="1"/>
            </p:cNvSpPr>
            <p:nvPr/>
          </p:nvSpPr>
          <p:spPr bwMode="auto">
            <a:xfrm>
              <a:off x="1312872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4" name="矩形 136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矩形 137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6" name="矩形 138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7" name="矩形 139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8" name="矩形 140"/>
            <p:cNvSpPr>
              <a:spLocks noChangeArrowheads="1"/>
            </p:cNvSpPr>
            <p:nvPr/>
          </p:nvSpPr>
          <p:spPr bwMode="auto">
            <a:xfrm>
              <a:off x="875248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矩形 141"/>
            <p:cNvSpPr>
              <a:spLocks noChangeArrowheads="1"/>
            </p:cNvSpPr>
            <p:nvPr/>
          </p:nvSpPr>
          <p:spPr bwMode="auto">
            <a:xfrm>
              <a:off x="1312872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142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143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144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矩形 145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矩形 146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矩形 147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矩形 148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" name="矩形 149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矩形 150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151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0" name="矩形 152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153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矩形 154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155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4" name="矩形 156"/>
            <p:cNvSpPr>
              <a:spLocks noChangeArrowheads="1"/>
            </p:cNvSpPr>
            <p:nvPr/>
          </p:nvSpPr>
          <p:spPr bwMode="auto">
            <a:xfrm>
              <a:off x="0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157"/>
            <p:cNvSpPr>
              <a:spLocks noChangeArrowheads="1"/>
            </p:cNvSpPr>
            <p:nvPr/>
          </p:nvSpPr>
          <p:spPr bwMode="auto">
            <a:xfrm>
              <a:off x="437624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矩形 158"/>
            <p:cNvSpPr>
              <a:spLocks noChangeArrowheads="1"/>
            </p:cNvSpPr>
            <p:nvPr/>
          </p:nvSpPr>
          <p:spPr bwMode="auto">
            <a:xfrm>
              <a:off x="875248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7" name="矩形 159"/>
            <p:cNvSpPr>
              <a:spLocks noChangeArrowheads="1"/>
            </p:cNvSpPr>
            <p:nvPr/>
          </p:nvSpPr>
          <p:spPr bwMode="auto">
            <a:xfrm>
              <a:off x="1312872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8" name="矩形 160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9" name="矩形 161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0" name="矩形 162"/>
            <p:cNvSpPr>
              <a:spLocks noChangeArrowheads="1"/>
            </p:cNvSpPr>
            <p:nvPr/>
          </p:nvSpPr>
          <p:spPr bwMode="auto">
            <a:xfrm>
              <a:off x="0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1" name="矩形 163"/>
            <p:cNvSpPr>
              <a:spLocks noChangeArrowheads="1"/>
            </p:cNvSpPr>
            <p:nvPr/>
          </p:nvSpPr>
          <p:spPr bwMode="auto">
            <a:xfrm>
              <a:off x="437624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2" name="矩形 164"/>
            <p:cNvSpPr>
              <a:spLocks noChangeArrowheads="1"/>
            </p:cNvSpPr>
            <p:nvPr/>
          </p:nvSpPr>
          <p:spPr bwMode="auto">
            <a:xfrm>
              <a:off x="875248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3" name="矩形 165"/>
            <p:cNvSpPr>
              <a:spLocks noChangeArrowheads="1"/>
            </p:cNvSpPr>
            <p:nvPr/>
          </p:nvSpPr>
          <p:spPr bwMode="auto">
            <a:xfrm>
              <a:off x="1312872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4" name="矩形 166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5" name="矩形 167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6" name="矩形 168"/>
            <p:cNvSpPr>
              <a:spLocks noChangeArrowheads="1"/>
            </p:cNvSpPr>
            <p:nvPr/>
          </p:nvSpPr>
          <p:spPr bwMode="auto">
            <a:xfrm>
              <a:off x="0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7" name="矩形 169"/>
            <p:cNvSpPr>
              <a:spLocks noChangeArrowheads="1"/>
            </p:cNvSpPr>
            <p:nvPr/>
          </p:nvSpPr>
          <p:spPr bwMode="auto">
            <a:xfrm>
              <a:off x="437624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8" name="矩形 170"/>
            <p:cNvSpPr>
              <a:spLocks noChangeArrowheads="1"/>
            </p:cNvSpPr>
            <p:nvPr/>
          </p:nvSpPr>
          <p:spPr bwMode="auto">
            <a:xfrm>
              <a:off x="875248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9" name="矩形 171"/>
            <p:cNvSpPr>
              <a:spLocks noChangeArrowheads="1"/>
            </p:cNvSpPr>
            <p:nvPr/>
          </p:nvSpPr>
          <p:spPr bwMode="auto">
            <a:xfrm>
              <a:off x="1312872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0" name="矩形 17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" name="矩形 17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2" name="矩形 174"/>
            <p:cNvSpPr>
              <a:spLocks noChangeArrowheads="1"/>
            </p:cNvSpPr>
            <p:nvPr/>
          </p:nvSpPr>
          <p:spPr bwMode="auto">
            <a:xfrm>
              <a:off x="0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3" name="矩形 175"/>
            <p:cNvSpPr>
              <a:spLocks noChangeArrowheads="1"/>
            </p:cNvSpPr>
            <p:nvPr/>
          </p:nvSpPr>
          <p:spPr bwMode="auto">
            <a:xfrm>
              <a:off x="437624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4" name="矩形 176"/>
            <p:cNvSpPr>
              <a:spLocks noChangeArrowheads="1"/>
            </p:cNvSpPr>
            <p:nvPr/>
          </p:nvSpPr>
          <p:spPr bwMode="auto">
            <a:xfrm>
              <a:off x="875248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5" name="矩形 177"/>
            <p:cNvSpPr>
              <a:spLocks noChangeArrowheads="1"/>
            </p:cNvSpPr>
            <p:nvPr/>
          </p:nvSpPr>
          <p:spPr bwMode="auto">
            <a:xfrm>
              <a:off x="1312872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6" name="矩形 178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7" name="矩形 179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8" name="Group 69"/>
          <p:cNvGrpSpPr>
            <a:grpSpLocks/>
          </p:cNvGrpSpPr>
          <p:nvPr/>
        </p:nvGrpSpPr>
        <p:grpSpPr bwMode="auto">
          <a:xfrm>
            <a:off x="584200" y="1537742"/>
            <a:ext cx="2474913" cy="4068762"/>
            <a:chOff x="0" y="0"/>
            <a:chExt cx="2476153" cy="4069266"/>
          </a:xfrm>
        </p:grpSpPr>
        <p:sp>
          <p:nvSpPr>
            <p:cNvPr id="69" name="矩形 3"/>
            <p:cNvSpPr>
              <a:spLocks noChangeArrowheads="1"/>
            </p:cNvSpPr>
            <p:nvPr/>
          </p:nvSpPr>
          <p:spPr bwMode="auto">
            <a:xfrm>
              <a:off x="0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0" name="矩形 4"/>
            <p:cNvSpPr>
              <a:spLocks noChangeArrowheads="1"/>
            </p:cNvSpPr>
            <p:nvPr/>
          </p:nvSpPr>
          <p:spPr bwMode="auto">
            <a:xfrm>
              <a:off x="437624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" name="矩形 7"/>
            <p:cNvSpPr>
              <a:spLocks noChangeArrowheads="1"/>
            </p:cNvSpPr>
            <p:nvPr/>
          </p:nvSpPr>
          <p:spPr bwMode="auto">
            <a:xfrm>
              <a:off x="1750496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2" name="矩形 8"/>
            <p:cNvSpPr>
              <a:spLocks noChangeArrowheads="1"/>
            </p:cNvSpPr>
            <p:nvPr/>
          </p:nvSpPr>
          <p:spPr bwMode="auto">
            <a:xfrm>
              <a:off x="2188121" y="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3" name="矩形 59"/>
            <p:cNvSpPr>
              <a:spLocks noChangeArrowheads="1"/>
            </p:cNvSpPr>
            <p:nvPr/>
          </p:nvSpPr>
          <p:spPr bwMode="auto">
            <a:xfrm>
              <a:off x="0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4" name="矩形 60"/>
            <p:cNvSpPr>
              <a:spLocks noChangeArrowheads="1"/>
            </p:cNvSpPr>
            <p:nvPr/>
          </p:nvSpPr>
          <p:spPr bwMode="auto">
            <a:xfrm>
              <a:off x="437624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5" name="矩形 63"/>
            <p:cNvSpPr>
              <a:spLocks noChangeArrowheads="1"/>
            </p:cNvSpPr>
            <p:nvPr/>
          </p:nvSpPr>
          <p:spPr bwMode="auto">
            <a:xfrm>
              <a:off x="1750496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6" name="矩形 64"/>
            <p:cNvSpPr>
              <a:spLocks noChangeArrowheads="1"/>
            </p:cNvSpPr>
            <p:nvPr/>
          </p:nvSpPr>
          <p:spPr bwMode="auto">
            <a:xfrm>
              <a:off x="2188121" y="406202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7" name="矩形 66"/>
            <p:cNvSpPr>
              <a:spLocks noChangeArrowheads="1"/>
            </p:cNvSpPr>
            <p:nvPr/>
          </p:nvSpPr>
          <p:spPr bwMode="auto">
            <a:xfrm>
              <a:off x="0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8" name="矩形 67"/>
            <p:cNvSpPr>
              <a:spLocks noChangeArrowheads="1"/>
            </p:cNvSpPr>
            <p:nvPr/>
          </p:nvSpPr>
          <p:spPr bwMode="auto">
            <a:xfrm>
              <a:off x="437624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9" name="矩形 70"/>
            <p:cNvSpPr>
              <a:spLocks noChangeArrowheads="1"/>
            </p:cNvSpPr>
            <p:nvPr/>
          </p:nvSpPr>
          <p:spPr bwMode="auto">
            <a:xfrm>
              <a:off x="1750496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0" name="矩形 71"/>
            <p:cNvSpPr>
              <a:spLocks noChangeArrowheads="1"/>
            </p:cNvSpPr>
            <p:nvPr/>
          </p:nvSpPr>
          <p:spPr bwMode="auto">
            <a:xfrm>
              <a:off x="2188121" y="828081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1" name="矩形 73"/>
            <p:cNvSpPr>
              <a:spLocks noChangeArrowheads="1"/>
            </p:cNvSpPr>
            <p:nvPr/>
          </p:nvSpPr>
          <p:spPr bwMode="auto">
            <a:xfrm>
              <a:off x="0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2" name="矩形 74"/>
            <p:cNvSpPr>
              <a:spLocks noChangeArrowheads="1"/>
            </p:cNvSpPr>
            <p:nvPr/>
          </p:nvSpPr>
          <p:spPr bwMode="auto">
            <a:xfrm>
              <a:off x="437624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3" name="矩形 77"/>
            <p:cNvSpPr>
              <a:spLocks noChangeArrowheads="1"/>
            </p:cNvSpPr>
            <p:nvPr/>
          </p:nvSpPr>
          <p:spPr bwMode="auto">
            <a:xfrm>
              <a:off x="1750496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4" name="矩形 78"/>
            <p:cNvSpPr>
              <a:spLocks noChangeArrowheads="1"/>
            </p:cNvSpPr>
            <p:nvPr/>
          </p:nvSpPr>
          <p:spPr bwMode="auto">
            <a:xfrm>
              <a:off x="2188121" y="1249960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5" name="矩形 80"/>
            <p:cNvSpPr>
              <a:spLocks noChangeArrowheads="1"/>
            </p:cNvSpPr>
            <p:nvPr/>
          </p:nvSpPr>
          <p:spPr bwMode="auto">
            <a:xfrm>
              <a:off x="0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6" name="矩形 81"/>
            <p:cNvSpPr>
              <a:spLocks noChangeArrowheads="1"/>
            </p:cNvSpPr>
            <p:nvPr/>
          </p:nvSpPr>
          <p:spPr bwMode="auto">
            <a:xfrm>
              <a:off x="437624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7" name="矩形 82"/>
            <p:cNvSpPr>
              <a:spLocks noChangeArrowheads="1"/>
            </p:cNvSpPr>
            <p:nvPr/>
          </p:nvSpPr>
          <p:spPr bwMode="auto">
            <a:xfrm>
              <a:off x="875248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8" name="矩形 83"/>
            <p:cNvSpPr>
              <a:spLocks noChangeArrowheads="1"/>
            </p:cNvSpPr>
            <p:nvPr/>
          </p:nvSpPr>
          <p:spPr bwMode="auto">
            <a:xfrm>
              <a:off x="1312872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89" name="矩形 84"/>
            <p:cNvSpPr>
              <a:spLocks noChangeArrowheads="1"/>
            </p:cNvSpPr>
            <p:nvPr/>
          </p:nvSpPr>
          <p:spPr bwMode="auto">
            <a:xfrm>
              <a:off x="1750496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0" name="矩形 85"/>
            <p:cNvSpPr>
              <a:spLocks noChangeArrowheads="1"/>
            </p:cNvSpPr>
            <p:nvPr/>
          </p:nvSpPr>
          <p:spPr bwMode="auto">
            <a:xfrm>
              <a:off x="2188121" y="1671839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1" name="矩形 87"/>
            <p:cNvSpPr>
              <a:spLocks noChangeArrowheads="1"/>
            </p:cNvSpPr>
            <p:nvPr/>
          </p:nvSpPr>
          <p:spPr bwMode="auto">
            <a:xfrm>
              <a:off x="0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2" name="矩形 88"/>
            <p:cNvSpPr>
              <a:spLocks noChangeArrowheads="1"/>
            </p:cNvSpPr>
            <p:nvPr/>
          </p:nvSpPr>
          <p:spPr bwMode="auto">
            <a:xfrm>
              <a:off x="437624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3" name="矩形 89"/>
            <p:cNvSpPr>
              <a:spLocks noChangeArrowheads="1"/>
            </p:cNvSpPr>
            <p:nvPr/>
          </p:nvSpPr>
          <p:spPr bwMode="auto">
            <a:xfrm>
              <a:off x="875248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4" name="矩形 90"/>
            <p:cNvSpPr>
              <a:spLocks noChangeArrowheads="1"/>
            </p:cNvSpPr>
            <p:nvPr/>
          </p:nvSpPr>
          <p:spPr bwMode="auto">
            <a:xfrm>
              <a:off x="1312872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5" name="矩形 91"/>
            <p:cNvSpPr>
              <a:spLocks noChangeArrowheads="1"/>
            </p:cNvSpPr>
            <p:nvPr/>
          </p:nvSpPr>
          <p:spPr bwMode="auto">
            <a:xfrm>
              <a:off x="1750496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6" name="矩形 92"/>
            <p:cNvSpPr>
              <a:spLocks noChangeArrowheads="1"/>
            </p:cNvSpPr>
            <p:nvPr/>
          </p:nvSpPr>
          <p:spPr bwMode="auto">
            <a:xfrm>
              <a:off x="2188121" y="2093718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7" name="矩形 98"/>
            <p:cNvSpPr>
              <a:spLocks noChangeArrowheads="1"/>
            </p:cNvSpPr>
            <p:nvPr/>
          </p:nvSpPr>
          <p:spPr bwMode="auto">
            <a:xfrm>
              <a:off x="1750496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8" name="矩形 99"/>
            <p:cNvSpPr>
              <a:spLocks noChangeArrowheads="1"/>
            </p:cNvSpPr>
            <p:nvPr/>
          </p:nvSpPr>
          <p:spPr bwMode="auto">
            <a:xfrm>
              <a:off x="2188121" y="2515597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9" name="矩形 105"/>
            <p:cNvSpPr>
              <a:spLocks noChangeArrowheads="1"/>
            </p:cNvSpPr>
            <p:nvPr/>
          </p:nvSpPr>
          <p:spPr bwMode="auto">
            <a:xfrm>
              <a:off x="1750496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0" name="矩形 106"/>
            <p:cNvSpPr>
              <a:spLocks noChangeArrowheads="1"/>
            </p:cNvSpPr>
            <p:nvPr/>
          </p:nvSpPr>
          <p:spPr bwMode="auto">
            <a:xfrm>
              <a:off x="2188121" y="2937476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1" name="矩形 112"/>
            <p:cNvSpPr>
              <a:spLocks noChangeArrowheads="1"/>
            </p:cNvSpPr>
            <p:nvPr/>
          </p:nvSpPr>
          <p:spPr bwMode="auto">
            <a:xfrm>
              <a:off x="1750496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2" name="矩形 113"/>
            <p:cNvSpPr>
              <a:spLocks noChangeArrowheads="1"/>
            </p:cNvSpPr>
            <p:nvPr/>
          </p:nvSpPr>
          <p:spPr bwMode="auto">
            <a:xfrm>
              <a:off x="2188121" y="3359355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3" name="矩形 119"/>
            <p:cNvSpPr>
              <a:spLocks noChangeArrowheads="1"/>
            </p:cNvSpPr>
            <p:nvPr/>
          </p:nvSpPr>
          <p:spPr bwMode="auto">
            <a:xfrm>
              <a:off x="1750496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04" name="矩形 120"/>
            <p:cNvSpPr>
              <a:spLocks noChangeArrowheads="1"/>
            </p:cNvSpPr>
            <p:nvPr/>
          </p:nvSpPr>
          <p:spPr bwMode="auto">
            <a:xfrm>
              <a:off x="2188121" y="3781234"/>
              <a:ext cx="288032" cy="288032"/>
            </a:xfrm>
            <a:prstGeom prst="rect">
              <a:avLst/>
            </a:prstGeom>
            <a:solidFill>
              <a:srgbClr val="FF86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37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23166</TotalTime>
  <Words>280</Words>
  <Application>Microsoft Office PowerPoint</Application>
  <PresentationFormat>全屏显示(4:3)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第一PPT模板网：www.1ppt.com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2016-04-29T02:49:43Z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