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5"/>
  </p:notesMasterIdLst>
  <p:handoutMasterIdLst>
    <p:handoutMasterId r:id="rId6"/>
  </p:handoutMasterIdLst>
  <p:sldIdLst>
    <p:sldId id="321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2148" y="-6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33382" y="643778"/>
            <a:ext cx="8856984" cy="609759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6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2"/>
          <p:cNvSpPr/>
          <p:nvPr/>
        </p:nvSpPr>
        <p:spPr>
          <a:xfrm rot="19397443">
            <a:off x="1502816" y="5234377"/>
            <a:ext cx="1768441" cy="494483"/>
          </a:xfrm>
          <a:custGeom>
            <a:avLst/>
            <a:gdLst>
              <a:gd name="connsiteX0" fmla="*/ 0 w 1596571"/>
              <a:gd name="connsiteY0" fmla="*/ 143226 h 143226"/>
              <a:gd name="connsiteX1" fmla="*/ 0 w 1596571"/>
              <a:gd name="connsiteY1" fmla="*/ 0 h 143226"/>
              <a:gd name="connsiteX2" fmla="*/ 1596571 w 1596571"/>
              <a:gd name="connsiteY2" fmla="*/ 143226 h 143226"/>
              <a:gd name="connsiteX3" fmla="*/ 0 w 1596571"/>
              <a:gd name="connsiteY3" fmla="*/ 143226 h 143226"/>
              <a:gd name="connsiteX0" fmla="*/ 407821 w 2004392"/>
              <a:gd name="connsiteY0" fmla="*/ 536419 h 536419"/>
              <a:gd name="connsiteX1" fmla="*/ 0 w 2004392"/>
              <a:gd name="connsiteY1" fmla="*/ 0 h 536419"/>
              <a:gd name="connsiteX2" fmla="*/ 2004392 w 2004392"/>
              <a:gd name="connsiteY2" fmla="*/ 536419 h 536419"/>
              <a:gd name="connsiteX3" fmla="*/ 407821 w 2004392"/>
              <a:gd name="connsiteY3" fmla="*/ 536419 h 536419"/>
              <a:gd name="connsiteX0" fmla="*/ 407821 w 2292016"/>
              <a:gd name="connsiteY0" fmla="*/ 536419 h 536419"/>
              <a:gd name="connsiteX1" fmla="*/ 0 w 2292016"/>
              <a:gd name="connsiteY1" fmla="*/ 0 h 536419"/>
              <a:gd name="connsiteX2" fmla="*/ 2292016 w 2292016"/>
              <a:gd name="connsiteY2" fmla="*/ 525135 h 536419"/>
              <a:gd name="connsiteX3" fmla="*/ 407821 w 2292016"/>
              <a:gd name="connsiteY3" fmla="*/ 536419 h 536419"/>
              <a:gd name="connsiteX0" fmla="*/ 466263 w 2350458"/>
              <a:gd name="connsiteY0" fmla="*/ 657224 h 657224"/>
              <a:gd name="connsiteX1" fmla="*/ 0 w 2350458"/>
              <a:gd name="connsiteY1" fmla="*/ 0 h 657224"/>
              <a:gd name="connsiteX2" fmla="*/ 2350458 w 2350458"/>
              <a:gd name="connsiteY2" fmla="*/ 645940 h 657224"/>
              <a:gd name="connsiteX3" fmla="*/ 466263 w 2350458"/>
              <a:gd name="connsiteY3" fmla="*/ 657224 h 65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0458" h="657224">
                <a:moveTo>
                  <a:pt x="466263" y="657224"/>
                </a:moveTo>
                <a:lnTo>
                  <a:pt x="0" y="0"/>
                </a:lnTo>
                <a:lnTo>
                  <a:pt x="2350458" y="645940"/>
                </a:lnTo>
                <a:lnTo>
                  <a:pt x="466263" y="657224"/>
                </a:lnTo>
                <a:close/>
              </a:path>
            </a:pathLst>
          </a:custGeom>
          <a:solidFill>
            <a:srgbClr val="00C49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53" t="40272" r="12872" b="28375"/>
          <a:stretch>
            <a:fillRect/>
          </a:stretch>
        </p:blipFill>
        <p:spPr>
          <a:xfrm>
            <a:off x="5724128" y="2488833"/>
            <a:ext cx="1981491" cy="1887163"/>
          </a:xfrm>
          <a:custGeom>
            <a:avLst/>
            <a:gdLst>
              <a:gd name="connsiteX0" fmla="*/ 1820716 w 2257664"/>
              <a:gd name="connsiteY0" fmla="*/ 0 h 2150189"/>
              <a:gd name="connsiteX1" fmla="*/ 2257664 w 2257664"/>
              <a:gd name="connsiteY1" fmla="*/ 1326282 h 2150189"/>
              <a:gd name="connsiteX2" fmla="*/ 1132400 w 2257664"/>
              <a:gd name="connsiteY2" fmla="*/ 2150189 h 2150189"/>
              <a:gd name="connsiteX3" fmla="*/ 0 w 2257664"/>
              <a:gd name="connsiteY3" fmla="*/ 1333111 h 2150189"/>
              <a:gd name="connsiteX4" fmla="*/ 425404 w 2257664"/>
              <a:gd name="connsiteY4" fmla="*/ 4222 h 215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664" h="2150189">
                <a:moveTo>
                  <a:pt x="1820716" y="0"/>
                </a:moveTo>
                <a:lnTo>
                  <a:pt x="2257664" y="1326282"/>
                </a:lnTo>
                <a:lnTo>
                  <a:pt x="1132400" y="2150189"/>
                </a:lnTo>
                <a:lnTo>
                  <a:pt x="0" y="1333111"/>
                </a:lnTo>
                <a:lnTo>
                  <a:pt x="425404" y="4222"/>
                </a:lnTo>
                <a:close/>
              </a:path>
            </a:pathLst>
          </a:custGeom>
          <a:ln w="38100">
            <a:solidFill>
              <a:srgbClr val="00E6AA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" t="40434" r="65247" b="14152"/>
          <a:stretch>
            <a:fillRect/>
          </a:stretch>
        </p:blipFill>
        <p:spPr>
          <a:xfrm>
            <a:off x="872957" y="3605965"/>
            <a:ext cx="2460443" cy="2343315"/>
          </a:xfrm>
          <a:custGeom>
            <a:avLst/>
            <a:gdLst>
              <a:gd name="connsiteX0" fmla="*/ 2637293 w 3270208"/>
              <a:gd name="connsiteY0" fmla="*/ 0 h 3114532"/>
              <a:gd name="connsiteX1" fmla="*/ 3270208 w 3270208"/>
              <a:gd name="connsiteY1" fmla="*/ 1921108 h 3114532"/>
              <a:gd name="connsiteX2" fmla="*/ 1640272 w 3270208"/>
              <a:gd name="connsiteY2" fmla="*/ 3114532 h 3114532"/>
              <a:gd name="connsiteX3" fmla="*/ 0 w 3270208"/>
              <a:gd name="connsiteY3" fmla="*/ 1931000 h 3114532"/>
              <a:gd name="connsiteX4" fmla="*/ 616193 w 3270208"/>
              <a:gd name="connsiteY4" fmla="*/ 6113 h 311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0208" h="3114532">
                <a:moveTo>
                  <a:pt x="2637293" y="0"/>
                </a:moveTo>
                <a:lnTo>
                  <a:pt x="3270208" y="1921108"/>
                </a:lnTo>
                <a:lnTo>
                  <a:pt x="1640272" y="3114532"/>
                </a:lnTo>
                <a:lnTo>
                  <a:pt x="0" y="1931000"/>
                </a:lnTo>
                <a:lnTo>
                  <a:pt x="616193" y="6113"/>
                </a:lnTo>
                <a:close/>
              </a:path>
            </a:pathLst>
          </a:custGeom>
          <a:ln w="38100">
            <a:solidFill>
              <a:srgbClr val="00E6AA"/>
            </a:solidFill>
          </a:ln>
        </p:spPr>
      </p:pic>
      <p:sp>
        <p:nvSpPr>
          <p:cNvPr id="6" name="Freeform 153"/>
          <p:cNvSpPr>
            <a:spLocks noEditPoints="1"/>
          </p:cNvSpPr>
          <p:nvPr/>
        </p:nvSpPr>
        <p:spPr bwMode="auto">
          <a:xfrm>
            <a:off x="146438" y="5611957"/>
            <a:ext cx="8818050" cy="1057403"/>
          </a:xfrm>
          <a:custGeom>
            <a:avLst/>
            <a:gdLst>
              <a:gd name="T0" fmla="*/ 1098 w 1132"/>
              <a:gd name="T1" fmla="*/ 60 h 131"/>
              <a:gd name="T2" fmla="*/ 1092 w 1132"/>
              <a:gd name="T3" fmla="*/ 84 h 131"/>
              <a:gd name="T4" fmla="*/ 1081 w 1132"/>
              <a:gd name="T5" fmla="*/ 62 h 131"/>
              <a:gd name="T6" fmla="*/ 1075 w 1132"/>
              <a:gd name="T7" fmla="*/ 83 h 131"/>
              <a:gd name="T8" fmla="*/ 1034 w 1132"/>
              <a:gd name="T9" fmla="*/ 37 h 131"/>
              <a:gd name="T10" fmla="*/ 1032 w 1132"/>
              <a:gd name="T11" fmla="*/ 37 h 131"/>
              <a:gd name="T12" fmla="*/ 952 w 1132"/>
              <a:gd name="T13" fmla="*/ 37 h 131"/>
              <a:gd name="T14" fmla="*/ 835 w 1132"/>
              <a:gd name="T15" fmla="*/ 58 h 131"/>
              <a:gd name="T16" fmla="*/ 816 w 1132"/>
              <a:gd name="T17" fmla="*/ 63 h 131"/>
              <a:gd name="T18" fmla="*/ 791 w 1132"/>
              <a:gd name="T19" fmla="*/ 15 h 131"/>
              <a:gd name="T20" fmla="*/ 725 w 1132"/>
              <a:gd name="T21" fmla="*/ 24 h 131"/>
              <a:gd name="T22" fmla="*/ 728 w 1132"/>
              <a:gd name="T23" fmla="*/ 91 h 131"/>
              <a:gd name="T24" fmla="*/ 625 w 1132"/>
              <a:gd name="T25" fmla="*/ 62 h 131"/>
              <a:gd name="T26" fmla="*/ 464 w 1132"/>
              <a:gd name="T27" fmla="*/ 69 h 131"/>
              <a:gd name="T28" fmla="*/ 424 w 1132"/>
              <a:gd name="T29" fmla="*/ 92 h 131"/>
              <a:gd name="T30" fmla="*/ 346 w 1132"/>
              <a:gd name="T31" fmla="*/ 87 h 131"/>
              <a:gd name="T32" fmla="*/ 270 w 1132"/>
              <a:gd name="T33" fmla="*/ 89 h 131"/>
              <a:gd name="T34" fmla="*/ 220 w 1132"/>
              <a:gd name="T35" fmla="*/ 110 h 131"/>
              <a:gd name="T36" fmla="*/ 216 w 1132"/>
              <a:gd name="T37" fmla="*/ 113 h 131"/>
              <a:gd name="T38" fmla="*/ 209 w 1132"/>
              <a:gd name="T39" fmla="*/ 64 h 131"/>
              <a:gd name="T40" fmla="*/ 208 w 1132"/>
              <a:gd name="T41" fmla="*/ 60 h 131"/>
              <a:gd name="T42" fmla="*/ 207 w 1132"/>
              <a:gd name="T43" fmla="*/ 65 h 131"/>
              <a:gd name="T44" fmla="*/ 199 w 1132"/>
              <a:gd name="T45" fmla="*/ 113 h 131"/>
              <a:gd name="T46" fmla="*/ 195 w 1132"/>
              <a:gd name="T47" fmla="*/ 111 h 131"/>
              <a:gd name="T48" fmla="*/ 103 w 1132"/>
              <a:gd name="T49" fmla="*/ 59 h 131"/>
              <a:gd name="T50" fmla="*/ 610 w 1132"/>
              <a:gd name="T51" fmla="*/ 107 h 131"/>
              <a:gd name="T52" fmla="*/ 527 w 1132"/>
              <a:gd name="T53" fmla="*/ 87 h 131"/>
              <a:gd name="T54" fmla="*/ 566 w 1132"/>
              <a:gd name="T55" fmla="*/ 114 h 131"/>
              <a:gd name="T56" fmla="*/ 624 w 1132"/>
              <a:gd name="T57" fmla="*/ 117 h 131"/>
              <a:gd name="T58" fmla="*/ 689 w 1132"/>
              <a:gd name="T59" fmla="*/ 110 h 131"/>
              <a:gd name="T60" fmla="*/ 754 w 1132"/>
              <a:gd name="T61" fmla="*/ 11 h 131"/>
              <a:gd name="T62" fmla="*/ 779 w 1132"/>
              <a:gd name="T63" fmla="*/ 11 h 131"/>
              <a:gd name="T64" fmla="*/ 765 w 1132"/>
              <a:gd name="T65" fmla="*/ 51 h 131"/>
              <a:gd name="T66" fmla="*/ 719 w 1132"/>
              <a:gd name="T67" fmla="*/ 71 h 131"/>
              <a:gd name="T68" fmla="*/ 718 w 1132"/>
              <a:gd name="T69" fmla="*/ 47 h 131"/>
              <a:gd name="T70" fmla="*/ 732 w 1132"/>
              <a:gd name="T71" fmla="*/ 23 h 131"/>
              <a:gd name="T72" fmla="*/ 718 w 1132"/>
              <a:gd name="T73" fmla="*/ 48 h 131"/>
              <a:gd name="T74" fmla="*/ 722 w 1132"/>
              <a:gd name="T75" fmla="*/ 80 h 131"/>
              <a:gd name="T76" fmla="*/ 737 w 1132"/>
              <a:gd name="T77" fmla="*/ 96 h 131"/>
              <a:gd name="T78" fmla="*/ 760 w 1132"/>
              <a:gd name="T79" fmla="*/ 103 h 131"/>
              <a:gd name="T80" fmla="*/ 770 w 1132"/>
              <a:gd name="T81" fmla="*/ 103 h 131"/>
              <a:gd name="T82" fmla="*/ 791 w 1132"/>
              <a:gd name="T83" fmla="*/ 17 h 131"/>
              <a:gd name="T84" fmla="*/ 806 w 1132"/>
              <a:gd name="T85" fmla="*/ 37 h 131"/>
              <a:gd name="T86" fmla="*/ 810 w 1132"/>
              <a:gd name="T87" fmla="*/ 75 h 131"/>
              <a:gd name="T88" fmla="*/ 793 w 1132"/>
              <a:gd name="T89" fmla="*/ 97 h 131"/>
              <a:gd name="T90" fmla="*/ 805 w 1132"/>
              <a:gd name="T91" fmla="*/ 82 h 131"/>
              <a:gd name="T92" fmla="*/ 814 w 1132"/>
              <a:gd name="T93" fmla="*/ 53 h 131"/>
              <a:gd name="T94" fmla="*/ 798 w 1132"/>
              <a:gd name="T95" fmla="*/ 27 h 131"/>
              <a:gd name="T96" fmla="*/ 795 w 1132"/>
              <a:gd name="T97" fmla="*/ 97 h 131"/>
              <a:gd name="T98" fmla="*/ 809 w 1132"/>
              <a:gd name="T99" fmla="*/ 81 h 131"/>
              <a:gd name="T100" fmla="*/ 815 w 1132"/>
              <a:gd name="T101" fmla="*/ 61 h 131"/>
              <a:gd name="T102" fmla="*/ 810 w 1132"/>
              <a:gd name="T103" fmla="*/ 34 h 131"/>
              <a:gd name="T104" fmla="*/ 798 w 1132"/>
              <a:gd name="T105" fmla="*/ 21 h 131"/>
              <a:gd name="T106" fmla="*/ 783 w 1132"/>
              <a:gd name="T107" fmla="*/ 17 h 131"/>
              <a:gd name="T108" fmla="*/ 764 w 1132"/>
              <a:gd name="T109" fmla="*/ 9 h 131"/>
              <a:gd name="T110" fmla="*/ 748 w 1132"/>
              <a:gd name="T111" fmla="*/ 13 h 131"/>
              <a:gd name="T112" fmla="*/ 735 w 1132"/>
              <a:gd name="T113" fmla="*/ 24 h 131"/>
              <a:gd name="T114" fmla="*/ 721 w 1132"/>
              <a:gd name="T115" fmla="*/ 38 h 131"/>
              <a:gd name="T116" fmla="*/ 716 w 1132"/>
              <a:gd name="T117" fmla="*/ 61 h 131"/>
              <a:gd name="T118" fmla="*/ 723 w 1132"/>
              <a:gd name="T119" fmla="*/ 83 h 131"/>
              <a:gd name="T120" fmla="*/ 734 w 1132"/>
              <a:gd name="T121" fmla="*/ 95 h 131"/>
              <a:gd name="T122" fmla="*/ 752 w 1132"/>
              <a:gd name="T123" fmla="*/ 104 h 131"/>
              <a:gd name="T124" fmla="*/ 785 w 1132"/>
              <a:gd name="T125" fmla="*/ 10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2" h="131">
                <a:moveTo>
                  <a:pt x="1106" y="114"/>
                </a:moveTo>
                <a:cubicBezTo>
                  <a:pt x="1106" y="92"/>
                  <a:pt x="1106" y="92"/>
                  <a:pt x="1106" y="92"/>
                </a:cubicBezTo>
                <a:cubicBezTo>
                  <a:pt x="1106" y="92"/>
                  <a:pt x="1106" y="92"/>
                  <a:pt x="1106" y="92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5" y="87"/>
                  <a:pt x="1105" y="87"/>
                  <a:pt x="1105" y="87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3" y="85"/>
                  <a:pt x="1103" y="85"/>
                  <a:pt x="1103" y="85"/>
                </a:cubicBezTo>
                <a:cubicBezTo>
                  <a:pt x="1103" y="84"/>
                  <a:pt x="1103" y="84"/>
                  <a:pt x="1103" y="84"/>
                </a:cubicBezTo>
                <a:cubicBezTo>
                  <a:pt x="1104" y="84"/>
                  <a:pt x="1104" y="84"/>
                  <a:pt x="1104" y="84"/>
                </a:cubicBezTo>
                <a:cubicBezTo>
                  <a:pt x="1104" y="83"/>
                  <a:pt x="1104" y="83"/>
                  <a:pt x="1104" y="83"/>
                </a:cubicBezTo>
                <a:cubicBezTo>
                  <a:pt x="1103" y="83"/>
                  <a:pt x="1103" y="83"/>
                  <a:pt x="1103" y="83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6"/>
                  <a:pt x="1100" y="66"/>
                  <a:pt x="1100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2"/>
                  <a:pt x="1095" y="72"/>
                  <a:pt x="1095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6"/>
                  <a:pt x="1092" y="86"/>
                  <a:pt x="1092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8"/>
                  <a:pt x="1090" y="88"/>
                  <a:pt x="1090" y="88"/>
                </a:cubicBezTo>
                <a:cubicBezTo>
                  <a:pt x="1087" y="88"/>
                  <a:pt x="1087" y="88"/>
                  <a:pt x="1087" y="88"/>
                </a:cubicBezTo>
                <a:cubicBezTo>
                  <a:pt x="1087" y="86"/>
                  <a:pt x="1087" y="86"/>
                  <a:pt x="1087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6" y="86"/>
                  <a:pt x="1086" y="86"/>
                  <a:pt x="1086" y="86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3"/>
                  <a:pt x="1085" y="73"/>
                  <a:pt x="1085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7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70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5"/>
                  <a:pt x="1075" y="85"/>
                  <a:pt x="1075" y="85"/>
                </a:cubicBezTo>
                <a:cubicBezTo>
                  <a:pt x="1074" y="85"/>
                  <a:pt x="1074" y="85"/>
                  <a:pt x="1074" y="85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4" y="89"/>
                  <a:pt x="1074" y="89"/>
                  <a:pt x="1074" y="89"/>
                </a:cubicBezTo>
                <a:cubicBezTo>
                  <a:pt x="1050" y="89"/>
                  <a:pt x="1050" y="89"/>
                  <a:pt x="1050" y="89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2"/>
                  <a:pt x="1050" y="72"/>
                  <a:pt x="1050" y="72"/>
                </a:cubicBezTo>
                <a:cubicBezTo>
                  <a:pt x="1049" y="72"/>
                  <a:pt x="1049" y="72"/>
                  <a:pt x="1049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68"/>
                  <a:pt x="1047" y="68"/>
                  <a:pt x="1047" y="68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6" y="66"/>
                  <a:pt x="1046" y="66"/>
                  <a:pt x="1046" y="66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3"/>
                  <a:pt x="1046" y="63"/>
                  <a:pt x="1046" y="63"/>
                </a:cubicBezTo>
                <a:cubicBezTo>
                  <a:pt x="1045" y="62"/>
                  <a:pt x="1045" y="62"/>
                  <a:pt x="1045" y="62"/>
                </a:cubicBezTo>
                <a:cubicBezTo>
                  <a:pt x="1045" y="60"/>
                  <a:pt x="1045" y="60"/>
                  <a:pt x="1045" y="60"/>
                </a:cubicBezTo>
                <a:cubicBezTo>
                  <a:pt x="1044" y="59"/>
                  <a:pt x="1044" y="59"/>
                  <a:pt x="1044" y="59"/>
                </a:cubicBezTo>
                <a:cubicBezTo>
                  <a:pt x="1044" y="58"/>
                  <a:pt x="1044" y="58"/>
                  <a:pt x="1044" y="58"/>
                </a:cubicBezTo>
                <a:cubicBezTo>
                  <a:pt x="1043" y="57"/>
                  <a:pt x="1043" y="57"/>
                  <a:pt x="1043" y="57"/>
                </a:cubicBezTo>
                <a:cubicBezTo>
                  <a:pt x="1042" y="55"/>
                  <a:pt x="1042" y="55"/>
                  <a:pt x="1042" y="55"/>
                </a:cubicBezTo>
                <a:cubicBezTo>
                  <a:pt x="1041" y="54"/>
                  <a:pt x="1041" y="54"/>
                  <a:pt x="1041" y="54"/>
                </a:cubicBezTo>
                <a:cubicBezTo>
                  <a:pt x="1040" y="53"/>
                  <a:pt x="1040" y="53"/>
                  <a:pt x="1040" y="53"/>
                </a:cubicBezTo>
                <a:cubicBezTo>
                  <a:pt x="1039" y="53"/>
                  <a:pt x="1039" y="53"/>
                  <a:pt x="1039" y="53"/>
                </a:cubicBezTo>
                <a:cubicBezTo>
                  <a:pt x="1038" y="52"/>
                  <a:pt x="1038" y="52"/>
                  <a:pt x="1038" y="52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5" y="43"/>
                  <a:pt x="1035" y="43"/>
                  <a:pt x="1035" y="43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2" y="33"/>
                  <a:pt x="1032" y="33"/>
                  <a:pt x="1032" y="33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9"/>
                  <a:pt x="1032" y="39"/>
                  <a:pt x="1032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28" y="52"/>
                  <a:pt x="1028" y="52"/>
                  <a:pt x="1028" y="52"/>
                </a:cubicBezTo>
                <a:cubicBezTo>
                  <a:pt x="1027" y="53"/>
                  <a:pt x="1027" y="53"/>
                  <a:pt x="1027" y="53"/>
                </a:cubicBezTo>
                <a:cubicBezTo>
                  <a:pt x="1026" y="53"/>
                  <a:pt x="1026" y="53"/>
                  <a:pt x="1026" y="53"/>
                </a:cubicBezTo>
                <a:cubicBezTo>
                  <a:pt x="1025" y="54"/>
                  <a:pt x="1025" y="54"/>
                  <a:pt x="1025" y="54"/>
                </a:cubicBezTo>
                <a:cubicBezTo>
                  <a:pt x="1024" y="55"/>
                  <a:pt x="1024" y="55"/>
                  <a:pt x="1024" y="55"/>
                </a:cubicBezTo>
                <a:cubicBezTo>
                  <a:pt x="1023" y="57"/>
                  <a:pt x="1023" y="57"/>
                  <a:pt x="1023" y="57"/>
                </a:cubicBezTo>
                <a:cubicBezTo>
                  <a:pt x="1022" y="58"/>
                  <a:pt x="1022" y="58"/>
                  <a:pt x="1022" y="58"/>
                </a:cubicBezTo>
                <a:cubicBezTo>
                  <a:pt x="1022" y="59"/>
                  <a:pt x="1022" y="59"/>
                  <a:pt x="1022" y="59"/>
                </a:cubicBezTo>
                <a:cubicBezTo>
                  <a:pt x="1021" y="60"/>
                  <a:pt x="1021" y="60"/>
                  <a:pt x="1021" y="60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20" y="63"/>
                  <a:pt x="1020" y="63"/>
                  <a:pt x="1020" y="63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6"/>
                  <a:pt x="1020" y="66"/>
                  <a:pt x="1020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20" y="72"/>
                  <a:pt x="1020" y="72"/>
                  <a:pt x="1020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72"/>
                  <a:pt x="1017" y="72"/>
                  <a:pt x="1017" y="72"/>
                </a:cubicBezTo>
                <a:cubicBezTo>
                  <a:pt x="1016" y="72"/>
                  <a:pt x="1016" y="72"/>
                  <a:pt x="1016" y="72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7"/>
                  <a:pt x="1016" y="77"/>
                  <a:pt x="1016" y="77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6" y="90"/>
                  <a:pt x="1016" y="90"/>
                  <a:pt x="1016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6" y="90"/>
                  <a:pt x="976" y="90"/>
                  <a:pt x="976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3"/>
                  <a:pt x="975" y="93"/>
                  <a:pt x="975" y="93"/>
                </a:cubicBezTo>
                <a:cubicBezTo>
                  <a:pt x="975" y="114"/>
                  <a:pt x="975" y="114"/>
                  <a:pt x="975" y="114"/>
                </a:cubicBezTo>
                <a:cubicBezTo>
                  <a:pt x="956" y="114"/>
                  <a:pt x="956" y="114"/>
                  <a:pt x="956" y="114"/>
                </a:cubicBezTo>
                <a:cubicBezTo>
                  <a:pt x="956" y="113"/>
                  <a:pt x="956" y="113"/>
                  <a:pt x="956" y="113"/>
                </a:cubicBezTo>
                <a:cubicBezTo>
                  <a:pt x="957" y="109"/>
                  <a:pt x="957" y="109"/>
                  <a:pt x="957" y="109"/>
                </a:cubicBezTo>
                <a:cubicBezTo>
                  <a:pt x="958" y="98"/>
                  <a:pt x="958" y="98"/>
                  <a:pt x="958" y="98"/>
                </a:cubicBezTo>
                <a:cubicBezTo>
                  <a:pt x="959" y="89"/>
                  <a:pt x="959" y="89"/>
                  <a:pt x="959" y="89"/>
                </a:cubicBezTo>
                <a:cubicBezTo>
                  <a:pt x="959" y="79"/>
                  <a:pt x="959" y="79"/>
                  <a:pt x="959" y="79"/>
                </a:cubicBezTo>
                <a:cubicBezTo>
                  <a:pt x="958" y="69"/>
                  <a:pt x="958" y="69"/>
                  <a:pt x="958" y="69"/>
                </a:cubicBezTo>
                <a:cubicBezTo>
                  <a:pt x="957" y="59"/>
                  <a:pt x="957" y="59"/>
                  <a:pt x="957" y="59"/>
                </a:cubicBezTo>
                <a:cubicBezTo>
                  <a:pt x="955" y="50"/>
                  <a:pt x="955" y="50"/>
                  <a:pt x="955" y="50"/>
                </a:cubicBezTo>
                <a:cubicBezTo>
                  <a:pt x="953" y="41"/>
                  <a:pt x="953" y="41"/>
                  <a:pt x="953" y="41"/>
                </a:cubicBezTo>
                <a:cubicBezTo>
                  <a:pt x="952" y="38"/>
                  <a:pt x="952" y="38"/>
                  <a:pt x="952" y="38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0" y="34"/>
                  <a:pt x="950" y="34"/>
                  <a:pt x="950" y="34"/>
                </a:cubicBezTo>
                <a:cubicBezTo>
                  <a:pt x="950" y="32"/>
                  <a:pt x="950" y="32"/>
                  <a:pt x="950" y="32"/>
                </a:cubicBezTo>
                <a:cubicBezTo>
                  <a:pt x="947" y="28"/>
                  <a:pt x="947" y="28"/>
                  <a:pt x="947" y="28"/>
                </a:cubicBezTo>
                <a:cubicBezTo>
                  <a:pt x="946" y="25"/>
                  <a:pt x="946" y="25"/>
                  <a:pt x="946" y="25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2"/>
                  <a:pt x="941" y="22"/>
                  <a:pt x="941" y="22"/>
                </a:cubicBezTo>
                <a:cubicBezTo>
                  <a:pt x="940" y="22"/>
                  <a:pt x="940" y="22"/>
                  <a:pt x="940" y="22"/>
                </a:cubicBezTo>
                <a:cubicBezTo>
                  <a:pt x="938" y="25"/>
                  <a:pt x="938" y="25"/>
                  <a:pt x="938" y="25"/>
                </a:cubicBezTo>
                <a:cubicBezTo>
                  <a:pt x="936" y="28"/>
                  <a:pt x="936" y="28"/>
                  <a:pt x="936" y="28"/>
                </a:cubicBezTo>
                <a:cubicBezTo>
                  <a:pt x="934" y="32"/>
                  <a:pt x="934" y="32"/>
                  <a:pt x="934" y="32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29" y="50"/>
                  <a:pt x="929" y="50"/>
                  <a:pt x="929" y="50"/>
                </a:cubicBezTo>
                <a:cubicBezTo>
                  <a:pt x="927" y="60"/>
                  <a:pt x="927" y="60"/>
                  <a:pt x="927" y="60"/>
                </a:cubicBezTo>
                <a:cubicBezTo>
                  <a:pt x="926" y="69"/>
                  <a:pt x="926" y="69"/>
                  <a:pt x="926" y="69"/>
                </a:cubicBezTo>
                <a:cubicBezTo>
                  <a:pt x="925" y="79"/>
                  <a:pt x="925" y="79"/>
                  <a:pt x="925" y="79"/>
                </a:cubicBezTo>
                <a:cubicBezTo>
                  <a:pt x="925" y="89"/>
                  <a:pt x="925" y="89"/>
                  <a:pt x="925" y="89"/>
                </a:cubicBezTo>
                <a:cubicBezTo>
                  <a:pt x="925" y="98"/>
                  <a:pt x="925" y="98"/>
                  <a:pt x="925" y="98"/>
                </a:cubicBezTo>
                <a:cubicBezTo>
                  <a:pt x="927" y="108"/>
                  <a:pt x="927" y="108"/>
                  <a:pt x="927" y="108"/>
                </a:cubicBezTo>
                <a:cubicBezTo>
                  <a:pt x="928" y="113"/>
                  <a:pt x="928" y="113"/>
                  <a:pt x="928" y="113"/>
                </a:cubicBezTo>
                <a:cubicBezTo>
                  <a:pt x="928" y="114"/>
                  <a:pt x="928" y="114"/>
                  <a:pt x="928" y="114"/>
                </a:cubicBezTo>
                <a:cubicBezTo>
                  <a:pt x="906" y="114"/>
                  <a:pt x="906" y="114"/>
                  <a:pt x="906" y="114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0" y="76"/>
                  <a:pt x="890" y="76"/>
                  <a:pt x="890" y="76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79" y="66"/>
                  <a:pt x="879" y="66"/>
                  <a:pt x="879" y="66"/>
                </a:cubicBezTo>
                <a:cubicBezTo>
                  <a:pt x="878" y="66"/>
                  <a:pt x="878" y="66"/>
                  <a:pt x="878" y="66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4" y="63"/>
                  <a:pt x="874" y="63"/>
                  <a:pt x="874" y="63"/>
                </a:cubicBezTo>
                <a:cubicBezTo>
                  <a:pt x="873" y="63"/>
                  <a:pt x="873" y="63"/>
                  <a:pt x="873" y="63"/>
                </a:cubicBezTo>
                <a:cubicBezTo>
                  <a:pt x="872" y="62"/>
                  <a:pt x="872" y="62"/>
                  <a:pt x="872" y="62"/>
                </a:cubicBezTo>
                <a:cubicBezTo>
                  <a:pt x="870" y="62"/>
                  <a:pt x="870" y="62"/>
                  <a:pt x="870" y="62"/>
                </a:cubicBezTo>
                <a:cubicBezTo>
                  <a:pt x="869" y="61"/>
                  <a:pt x="869" y="61"/>
                  <a:pt x="869" y="61"/>
                </a:cubicBezTo>
                <a:cubicBezTo>
                  <a:pt x="867" y="60"/>
                  <a:pt x="867" y="60"/>
                  <a:pt x="867" y="60"/>
                </a:cubicBezTo>
                <a:cubicBezTo>
                  <a:pt x="866" y="60"/>
                  <a:pt x="866" y="60"/>
                  <a:pt x="866" y="60"/>
                </a:cubicBezTo>
                <a:cubicBezTo>
                  <a:pt x="864" y="60"/>
                  <a:pt x="864" y="60"/>
                  <a:pt x="864" y="60"/>
                </a:cubicBezTo>
                <a:cubicBezTo>
                  <a:pt x="863" y="59"/>
                  <a:pt x="863" y="59"/>
                  <a:pt x="863" y="59"/>
                </a:cubicBezTo>
                <a:cubicBezTo>
                  <a:pt x="861" y="59"/>
                  <a:pt x="861" y="59"/>
                  <a:pt x="861" y="59"/>
                </a:cubicBezTo>
                <a:cubicBezTo>
                  <a:pt x="860" y="58"/>
                  <a:pt x="860" y="58"/>
                  <a:pt x="860" y="58"/>
                </a:cubicBezTo>
                <a:cubicBezTo>
                  <a:pt x="858" y="58"/>
                  <a:pt x="858" y="58"/>
                  <a:pt x="858" y="58"/>
                </a:cubicBezTo>
                <a:cubicBezTo>
                  <a:pt x="857" y="58"/>
                  <a:pt x="857" y="58"/>
                  <a:pt x="857" y="58"/>
                </a:cubicBezTo>
                <a:cubicBezTo>
                  <a:pt x="855" y="58"/>
                  <a:pt x="855" y="58"/>
                  <a:pt x="855" y="58"/>
                </a:cubicBezTo>
                <a:cubicBezTo>
                  <a:pt x="854" y="57"/>
                  <a:pt x="854" y="57"/>
                  <a:pt x="854" y="57"/>
                </a:cubicBezTo>
                <a:cubicBezTo>
                  <a:pt x="853" y="57"/>
                  <a:pt x="853" y="57"/>
                  <a:pt x="853" y="57"/>
                </a:cubicBezTo>
                <a:cubicBezTo>
                  <a:pt x="851" y="57"/>
                  <a:pt x="851" y="57"/>
                  <a:pt x="851" y="57"/>
                </a:cubicBezTo>
                <a:cubicBezTo>
                  <a:pt x="849" y="57"/>
                  <a:pt x="849" y="57"/>
                  <a:pt x="849" y="57"/>
                </a:cubicBezTo>
                <a:cubicBezTo>
                  <a:pt x="848" y="57"/>
                  <a:pt x="848" y="57"/>
                  <a:pt x="848" y="57"/>
                </a:cubicBezTo>
                <a:cubicBezTo>
                  <a:pt x="846" y="57"/>
                  <a:pt x="846" y="57"/>
                  <a:pt x="846" y="57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843" y="57"/>
                  <a:pt x="843" y="57"/>
                  <a:pt x="843" y="57"/>
                </a:cubicBezTo>
                <a:cubicBezTo>
                  <a:pt x="842" y="57"/>
                  <a:pt x="842" y="57"/>
                  <a:pt x="842" y="57"/>
                </a:cubicBezTo>
                <a:cubicBezTo>
                  <a:pt x="840" y="57"/>
                  <a:pt x="840" y="57"/>
                  <a:pt x="840" y="57"/>
                </a:cubicBezTo>
                <a:cubicBezTo>
                  <a:pt x="839" y="57"/>
                  <a:pt x="839" y="57"/>
                  <a:pt x="839" y="57"/>
                </a:cubicBezTo>
                <a:cubicBezTo>
                  <a:pt x="837" y="58"/>
                  <a:pt x="837" y="58"/>
                  <a:pt x="837" y="58"/>
                </a:cubicBezTo>
                <a:cubicBezTo>
                  <a:pt x="836" y="58"/>
                  <a:pt x="836" y="58"/>
                  <a:pt x="836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2" y="64"/>
                  <a:pt x="832" y="64"/>
                  <a:pt x="832" y="64"/>
                </a:cubicBezTo>
                <a:cubicBezTo>
                  <a:pt x="832" y="65"/>
                  <a:pt x="832" y="65"/>
                  <a:pt x="832" y="65"/>
                </a:cubicBezTo>
                <a:cubicBezTo>
                  <a:pt x="833" y="65"/>
                  <a:pt x="833" y="65"/>
                  <a:pt x="833" y="65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9"/>
                  <a:pt x="832" y="69"/>
                  <a:pt x="832" y="69"/>
                </a:cubicBezTo>
                <a:cubicBezTo>
                  <a:pt x="832" y="70"/>
                  <a:pt x="832" y="70"/>
                  <a:pt x="832" y="70"/>
                </a:cubicBezTo>
                <a:cubicBezTo>
                  <a:pt x="833" y="70"/>
                  <a:pt x="833" y="70"/>
                  <a:pt x="833" y="70"/>
                </a:cubicBezTo>
                <a:cubicBezTo>
                  <a:pt x="832" y="75"/>
                  <a:pt x="832" y="75"/>
                  <a:pt x="832" y="75"/>
                </a:cubicBezTo>
                <a:cubicBezTo>
                  <a:pt x="833" y="75"/>
                  <a:pt x="833" y="75"/>
                  <a:pt x="833" y="75"/>
                </a:cubicBezTo>
                <a:cubicBezTo>
                  <a:pt x="833" y="76"/>
                  <a:pt x="833" y="76"/>
                  <a:pt x="833" y="76"/>
                </a:cubicBezTo>
                <a:cubicBezTo>
                  <a:pt x="832" y="81"/>
                  <a:pt x="832" y="81"/>
                  <a:pt x="832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7"/>
                  <a:pt x="833" y="87"/>
                  <a:pt x="833" y="87"/>
                </a:cubicBezTo>
                <a:cubicBezTo>
                  <a:pt x="834" y="87"/>
                  <a:pt x="834" y="87"/>
                  <a:pt x="834" y="87"/>
                </a:cubicBezTo>
                <a:cubicBezTo>
                  <a:pt x="835" y="87"/>
                  <a:pt x="835" y="87"/>
                  <a:pt x="835" y="87"/>
                </a:cubicBezTo>
                <a:cubicBezTo>
                  <a:pt x="835" y="93"/>
                  <a:pt x="835" y="93"/>
                  <a:pt x="835" y="93"/>
                </a:cubicBezTo>
                <a:cubicBezTo>
                  <a:pt x="836" y="93"/>
                  <a:pt x="836" y="93"/>
                  <a:pt x="836" y="93"/>
                </a:cubicBezTo>
                <a:cubicBezTo>
                  <a:pt x="837" y="93"/>
                  <a:pt x="837" y="93"/>
                  <a:pt x="837" y="93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40" y="99"/>
                  <a:pt x="840" y="99"/>
                  <a:pt x="840" y="99"/>
                </a:cubicBezTo>
                <a:cubicBezTo>
                  <a:pt x="840" y="104"/>
                  <a:pt x="840" y="104"/>
                  <a:pt x="840" y="104"/>
                </a:cubicBezTo>
                <a:cubicBezTo>
                  <a:pt x="841" y="105"/>
                  <a:pt x="841" y="105"/>
                  <a:pt x="841" y="105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12"/>
                  <a:pt x="843" y="112"/>
                  <a:pt x="843" y="112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45" y="114"/>
                  <a:pt x="845" y="114"/>
                  <a:pt x="845" y="114"/>
                </a:cubicBezTo>
                <a:cubicBezTo>
                  <a:pt x="787" y="114"/>
                  <a:pt x="787" y="114"/>
                  <a:pt x="787" y="114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8"/>
                  <a:pt x="786" y="108"/>
                  <a:pt x="786" y="108"/>
                </a:cubicBezTo>
                <a:cubicBezTo>
                  <a:pt x="789" y="106"/>
                  <a:pt x="789" y="106"/>
                  <a:pt x="789" y="106"/>
                </a:cubicBezTo>
                <a:cubicBezTo>
                  <a:pt x="789" y="105"/>
                  <a:pt x="789" y="105"/>
                  <a:pt x="789" y="105"/>
                </a:cubicBezTo>
                <a:cubicBezTo>
                  <a:pt x="790" y="105"/>
                  <a:pt x="790" y="105"/>
                  <a:pt x="790" y="105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94" y="99"/>
                  <a:pt x="794" y="99"/>
                  <a:pt x="794" y="99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9"/>
                  <a:pt x="796" y="100"/>
                  <a:pt x="797" y="100"/>
                </a:cubicBezTo>
                <a:cubicBezTo>
                  <a:pt x="798" y="100"/>
                  <a:pt x="799" y="99"/>
                  <a:pt x="799" y="98"/>
                </a:cubicBezTo>
                <a:cubicBezTo>
                  <a:pt x="799" y="98"/>
                  <a:pt x="798" y="97"/>
                  <a:pt x="798" y="97"/>
                </a:cubicBezTo>
                <a:cubicBezTo>
                  <a:pt x="797" y="97"/>
                  <a:pt x="797" y="97"/>
                  <a:pt x="797" y="97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802" y="93"/>
                  <a:pt x="802" y="93"/>
                  <a:pt x="802" y="93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3"/>
                  <a:pt x="803" y="93"/>
                  <a:pt x="804" y="93"/>
                </a:cubicBezTo>
                <a:cubicBezTo>
                  <a:pt x="805" y="93"/>
                  <a:pt x="806" y="93"/>
                  <a:pt x="806" y="92"/>
                </a:cubicBezTo>
                <a:cubicBezTo>
                  <a:pt x="806" y="91"/>
                  <a:pt x="805" y="90"/>
                  <a:pt x="804" y="90"/>
                </a:cubicBezTo>
                <a:cubicBezTo>
                  <a:pt x="804" y="90"/>
                  <a:pt x="804" y="90"/>
                  <a:pt x="804" y="90"/>
                </a:cubicBezTo>
                <a:cubicBezTo>
                  <a:pt x="805" y="89"/>
                  <a:pt x="805" y="89"/>
                  <a:pt x="805" y="89"/>
                </a:cubicBezTo>
                <a:cubicBezTo>
                  <a:pt x="808" y="85"/>
                  <a:pt x="808" y="85"/>
                  <a:pt x="808" y="85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9" y="85"/>
                  <a:pt x="809" y="85"/>
                  <a:pt x="810" y="85"/>
                </a:cubicBezTo>
                <a:cubicBezTo>
                  <a:pt x="811" y="85"/>
                  <a:pt x="812" y="84"/>
                  <a:pt x="812" y="83"/>
                </a:cubicBezTo>
                <a:cubicBezTo>
                  <a:pt x="812" y="82"/>
                  <a:pt x="811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1"/>
                  <a:pt x="810" y="81"/>
                  <a:pt x="810" y="81"/>
                </a:cubicBezTo>
                <a:cubicBezTo>
                  <a:pt x="812" y="76"/>
                  <a:pt x="812" y="76"/>
                  <a:pt x="812" y="76"/>
                </a:cubicBezTo>
                <a:cubicBezTo>
                  <a:pt x="812" y="75"/>
                  <a:pt x="812" y="75"/>
                  <a:pt x="812" y="75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3" y="76"/>
                  <a:pt x="813" y="76"/>
                  <a:pt x="814" y="76"/>
                </a:cubicBezTo>
                <a:cubicBezTo>
                  <a:pt x="815" y="76"/>
                  <a:pt x="816" y="75"/>
                  <a:pt x="816" y="74"/>
                </a:cubicBezTo>
                <a:cubicBezTo>
                  <a:pt x="816" y="73"/>
                  <a:pt x="815" y="73"/>
                  <a:pt x="814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5" y="67"/>
                  <a:pt x="815" y="67"/>
                  <a:pt x="815" y="67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6" y="66"/>
                  <a:pt x="816" y="66"/>
                </a:cubicBezTo>
                <a:cubicBezTo>
                  <a:pt x="817" y="66"/>
                  <a:pt x="817" y="66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7" y="63"/>
                  <a:pt x="817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2"/>
                  <a:pt x="815" y="62"/>
                  <a:pt x="815" y="62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6" y="56"/>
                  <a:pt x="816" y="56"/>
                  <a:pt x="817" y="56"/>
                </a:cubicBezTo>
                <a:cubicBezTo>
                  <a:pt x="817" y="56"/>
                  <a:pt x="818" y="56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9" y="54"/>
                  <a:pt x="819" y="54"/>
                  <a:pt x="819" y="54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7" y="53"/>
                  <a:pt x="817" y="53"/>
                </a:cubicBezTo>
                <a:cubicBezTo>
                  <a:pt x="816" y="53"/>
                  <a:pt x="816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2"/>
                  <a:pt x="815" y="52"/>
                  <a:pt x="815" y="52"/>
                </a:cubicBezTo>
                <a:cubicBezTo>
                  <a:pt x="814" y="47"/>
                  <a:pt x="814" y="47"/>
                  <a:pt x="814" y="47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5" y="46"/>
                  <a:pt x="815" y="46"/>
                </a:cubicBezTo>
                <a:cubicBezTo>
                  <a:pt x="816" y="46"/>
                  <a:pt x="817" y="45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2"/>
                  <a:pt x="813" y="42"/>
                  <a:pt x="813" y="42"/>
                </a:cubicBezTo>
                <a:cubicBezTo>
                  <a:pt x="811" y="38"/>
                  <a:pt x="811" y="38"/>
                  <a:pt x="811" y="38"/>
                </a:cubicBezTo>
                <a:cubicBezTo>
                  <a:pt x="811" y="37"/>
                  <a:pt x="811" y="37"/>
                  <a:pt x="811" y="37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811" y="36"/>
                  <a:pt x="811" y="37"/>
                  <a:pt x="811" y="37"/>
                </a:cubicBezTo>
                <a:cubicBezTo>
                  <a:pt x="812" y="37"/>
                  <a:pt x="813" y="36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4"/>
                  <a:pt x="813" y="34"/>
                  <a:pt x="813" y="34"/>
                </a:cubicBezTo>
                <a:cubicBezTo>
                  <a:pt x="813" y="33"/>
                  <a:pt x="813" y="33"/>
                  <a:pt x="813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0" y="33"/>
                  <a:pt x="810" y="33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09" y="34"/>
                  <a:pt x="809" y="34"/>
                  <a:pt x="809" y="34"/>
                </a:cubicBezTo>
                <a:cubicBezTo>
                  <a:pt x="809" y="33"/>
                  <a:pt x="809" y="33"/>
                  <a:pt x="809" y="33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6" y="28"/>
                  <a:pt x="806" y="28"/>
                  <a:pt x="806" y="28"/>
                </a:cubicBezTo>
                <a:cubicBezTo>
                  <a:pt x="807" y="28"/>
                  <a:pt x="808" y="27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5" y="24"/>
                  <a:pt x="804" y="25"/>
                  <a:pt x="804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5"/>
                  <a:pt x="803" y="25"/>
                  <a:pt x="803" y="25"/>
                </a:cubicBezTo>
                <a:cubicBezTo>
                  <a:pt x="800" y="22"/>
                  <a:pt x="800" y="22"/>
                  <a:pt x="800" y="22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800" y="21"/>
                  <a:pt x="800" y="20"/>
                  <a:pt x="800" y="19"/>
                </a:cubicBezTo>
                <a:cubicBezTo>
                  <a:pt x="800" y="18"/>
                  <a:pt x="800" y="18"/>
                  <a:pt x="800" y="18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799" y="17"/>
                  <a:pt x="799" y="17"/>
                  <a:pt x="799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7" y="17"/>
                  <a:pt x="797" y="17"/>
                  <a:pt x="797" y="17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6" y="18"/>
                  <a:pt x="796" y="18"/>
                  <a:pt x="796" y="18"/>
                </a:cubicBezTo>
                <a:cubicBezTo>
                  <a:pt x="792" y="15"/>
                  <a:pt x="792" y="15"/>
                  <a:pt x="792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4"/>
                  <a:pt x="792" y="14"/>
                  <a:pt x="792" y="13"/>
                </a:cubicBezTo>
                <a:cubicBezTo>
                  <a:pt x="792" y="13"/>
                  <a:pt x="792" y="12"/>
                  <a:pt x="792" y="12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89" y="11"/>
                  <a:pt x="789" y="11"/>
                  <a:pt x="789" y="11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8" y="12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1" y="10"/>
                  <a:pt x="781" y="10"/>
                  <a:pt x="781" y="10"/>
                </a:cubicBezTo>
                <a:cubicBezTo>
                  <a:pt x="782" y="10"/>
                  <a:pt x="782" y="10"/>
                  <a:pt x="782" y="9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7"/>
                  <a:pt x="782" y="7"/>
                  <a:pt x="782" y="7"/>
                </a:cubicBezTo>
                <a:cubicBezTo>
                  <a:pt x="782" y="7"/>
                  <a:pt x="782" y="7"/>
                  <a:pt x="782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79" y="7"/>
                  <a:pt x="779" y="7"/>
                  <a:pt x="779" y="7"/>
                </a:cubicBezTo>
                <a:cubicBezTo>
                  <a:pt x="779" y="8"/>
                  <a:pt x="779" y="8"/>
                  <a:pt x="779" y="8"/>
                </a:cubicBezTo>
                <a:cubicBezTo>
                  <a:pt x="779" y="8"/>
                  <a:pt x="779" y="8"/>
                  <a:pt x="779" y="9"/>
                </a:cubicBezTo>
                <a:cubicBezTo>
                  <a:pt x="779" y="9"/>
                  <a:pt x="779" y="9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3" y="9"/>
                  <a:pt x="773" y="9"/>
                  <a:pt x="773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2" y="8"/>
                  <a:pt x="772" y="7"/>
                  <a:pt x="772" y="7"/>
                </a:cubicBezTo>
                <a:cubicBezTo>
                  <a:pt x="772" y="6"/>
                  <a:pt x="772" y="6"/>
                  <a:pt x="771" y="5"/>
                </a:cubicBezTo>
                <a:cubicBezTo>
                  <a:pt x="771" y="5"/>
                  <a:pt x="771" y="5"/>
                  <a:pt x="771" y="5"/>
                </a:cubicBezTo>
                <a:cubicBezTo>
                  <a:pt x="770" y="5"/>
                  <a:pt x="770" y="5"/>
                  <a:pt x="770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6"/>
                  <a:pt x="769" y="6"/>
                  <a:pt x="769" y="7"/>
                </a:cubicBezTo>
                <a:cubicBezTo>
                  <a:pt x="769" y="7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3" y="8"/>
                  <a:pt x="763" y="8"/>
                  <a:pt x="763" y="8"/>
                </a:cubicBez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2" y="8"/>
                  <a:pt x="762" y="7"/>
                  <a:pt x="762" y="7"/>
                </a:cubicBezTo>
                <a:cubicBezTo>
                  <a:pt x="762" y="6"/>
                  <a:pt x="761" y="5"/>
                  <a:pt x="760" y="5"/>
                </a:cubicBezTo>
                <a:cubicBezTo>
                  <a:pt x="760" y="5"/>
                  <a:pt x="760" y="5"/>
                  <a:pt x="760" y="5"/>
                </a:cubicBezTo>
                <a:cubicBezTo>
                  <a:pt x="759" y="5"/>
                  <a:pt x="759" y="5"/>
                  <a:pt x="759" y="5"/>
                </a:cubicBezTo>
                <a:cubicBezTo>
                  <a:pt x="759" y="6"/>
                  <a:pt x="759" y="6"/>
                  <a:pt x="759" y="6"/>
                </a:cubicBezTo>
                <a:cubicBezTo>
                  <a:pt x="758" y="6"/>
                  <a:pt x="758" y="6"/>
                  <a:pt x="758" y="7"/>
                </a:cubicBezTo>
                <a:cubicBezTo>
                  <a:pt x="758" y="7"/>
                  <a:pt x="759" y="8"/>
                  <a:pt x="759" y="8"/>
                </a:cubicBezTo>
                <a:cubicBezTo>
                  <a:pt x="758" y="9"/>
                  <a:pt x="758" y="9"/>
                  <a:pt x="758" y="9"/>
                </a:cubicBezTo>
                <a:cubicBezTo>
                  <a:pt x="758" y="9"/>
                  <a:pt x="758" y="9"/>
                  <a:pt x="758" y="9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2" y="8"/>
                  <a:pt x="751" y="8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8"/>
                  <a:pt x="749" y="8"/>
                  <a:pt x="749" y="8"/>
                </a:cubicBezTo>
                <a:cubicBezTo>
                  <a:pt x="748" y="8"/>
                  <a:pt x="748" y="8"/>
                  <a:pt x="748" y="9"/>
                </a:cubicBezTo>
                <a:cubicBezTo>
                  <a:pt x="748" y="10"/>
                  <a:pt x="748" y="10"/>
                  <a:pt x="749" y="10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2"/>
                  <a:pt x="741" y="11"/>
                  <a:pt x="741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3"/>
                  <a:pt x="739" y="13"/>
                </a:cubicBezTo>
                <a:cubicBezTo>
                  <a:pt x="739" y="14"/>
                  <a:pt x="739" y="14"/>
                  <a:pt x="740" y="15"/>
                </a:cubicBezTo>
                <a:cubicBezTo>
                  <a:pt x="739" y="15"/>
                  <a:pt x="739" y="15"/>
                  <a:pt x="739" y="15"/>
                </a:cubicBezTo>
                <a:cubicBezTo>
                  <a:pt x="739" y="16"/>
                  <a:pt x="739" y="16"/>
                  <a:pt x="739" y="16"/>
                </a:cubicBez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8"/>
                  <a:pt x="733" y="17"/>
                  <a:pt x="732" y="17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20"/>
                  <a:pt x="731" y="21"/>
                  <a:pt x="732" y="21"/>
                </a:cubicBezTo>
                <a:cubicBezTo>
                  <a:pt x="731" y="21"/>
                  <a:pt x="731" y="21"/>
                  <a:pt x="731" y="21"/>
                </a:cubicBezTo>
                <a:cubicBezTo>
                  <a:pt x="731" y="22"/>
                  <a:pt x="731" y="22"/>
                  <a:pt x="731" y="22"/>
                </a:cubicBezTo>
                <a:cubicBezTo>
                  <a:pt x="727" y="25"/>
                  <a:pt x="727" y="25"/>
                  <a:pt x="727" y="25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6" y="25"/>
                  <a:pt x="726" y="24"/>
                  <a:pt x="725" y="24"/>
                </a:cubicBezTo>
                <a:cubicBezTo>
                  <a:pt x="725" y="24"/>
                  <a:pt x="725" y="25"/>
                  <a:pt x="725" y="25"/>
                </a:cubicBezTo>
                <a:cubicBezTo>
                  <a:pt x="725" y="24"/>
                  <a:pt x="725" y="24"/>
                  <a:pt x="725" y="24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7"/>
                  <a:pt x="724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2" y="33"/>
                  <a:pt x="722" y="33"/>
                  <a:pt x="722" y="33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0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8" y="35"/>
                  <a:pt x="718" y="35"/>
                  <a:pt x="718" y="35"/>
                </a:cubicBezTo>
                <a:cubicBezTo>
                  <a:pt x="718" y="36"/>
                  <a:pt x="719" y="37"/>
                  <a:pt x="719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19" y="38"/>
                  <a:pt x="719" y="38"/>
                  <a:pt x="719" y="38"/>
                </a:cubicBezTo>
                <a:cubicBezTo>
                  <a:pt x="718" y="42"/>
                  <a:pt x="718" y="42"/>
                  <a:pt x="718" y="42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5" y="43"/>
                  <a:pt x="715" y="43"/>
                  <a:pt x="715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4"/>
                  <a:pt x="714" y="44"/>
                  <a:pt x="714" y="44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5" y="46"/>
                  <a:pt x="715" y="46"/>
                  <a:pt x="716" y="46"/>
                </a:cubicBezTo>
                <a:cubicBezTo>
                  <a:pt x="716" y="46"/>
                  <a:pt x="716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15" y="52"/>
                  <a:pt x="715" y="52"/>
                  <a:pt x="715" y="52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4" y="52"/>
                  <a:pt x="714" y="52"/>
                  <a:pt x="714" y="52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5"/>
                  <a:pt x="713" y="56"/>
                  <a:pt x="714" y="56"/>
                </a:cubicBezTo>
                <a:cubicBezTo>
                  <a:pt x="714" y="56"/>
                  <a:pt x="715" y="56"/>
                  <a:pt x="715" y="56"/>
                </a:cubicBezTo>
                <a:cubicBezTo>
                  <a:pt x="715" y="56"/>
                  <a:pt x="715" y="56"/>
                  <a:pt x="715" y="56"/>
                </a:cubicBezTo>
                <a:cubicBezTo>
                  <a:pt x="715" y="57"/>
                  <a:pt x="715" y="57"/>
                  <a:pt x="715" y="57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3" y="62"/>
                  <a:pt x="712" y="63"/>
                  <a:pt x="712" y="64"/>
                </a:cubicBezTo>
                <a:cubicBezTo>
                  <a:pt x="712" y="65"/>
                  <a:pt x="713" y="66"/>
                  <a:pt x="714" y="66"/>
                </a:cubicBezTo>
                <a:cubicBezTo>
                  <a:pt x="715" y="66"/>
                  <a:pt x="715" y="66"/>
                  <a:pt x="716" y="65"/>
                </a:cubicBezTo>
                <a:cubicBezTo>
                  <a:pt x="716" y="66"/>
                  <a:pt x="716" y="66"/>
                  <a:pt x="716" y="66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17" y="71"/>
                  <a:pt x="717" y="71"/>
                  <a:pt x="717" y="71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5" y="72"/>
                  <a:pt x="715" y="72"/>
                  <a:pt x="715" y="72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5"/>
                  <a:pt x="715" y="76"/>
                  <a:pt x="716" y="76"/>
                </a:cubicBezTo>
                <a:cubicBezTo>
                  <a:pt x="717" y="76"/>
                  <a:pt x="718" y="75"/>
                  <a:pt x="718" y="75"/>
                </a:cubicBezTo>
                <a:cubicBezTo>
                  <a:pt x="718" y="75"/>
                  <a:pt x="718" y="75"/>
                  <a:pt x="718" y="75"/>
                </a:cubicBezTo>
                <a:cubicBezTo>
                  <a:pt x="718" y="76"/>
                  <a:pt x="718" y="76"/>
                  <a:pt x="718" y="76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19" y="81"/>
                  <a:pt x="719" y="82"/>
                  <a:pt x="719" y="83"/>
                </a:cubicBezTo>
                <a:cubicBezTo>
                  <a:pt x="719" y="84"/>
                  <a:pt x="719" y="85"/>
                  <a:pt x="720" y="85"/>
                </a:cubicBezTo>
                <a:cubicBezTo>
                  <a:pt x="721" y="85"/>
                  <a:pt x="722" y="84"/>
                  <a:pt x="722" y="83"/>
                </a:cubicBezTo>
                <a:cubicBezTo>
                  <a:pt x="723" y="85"/>
                  <a:pt x="723" y="85"/>
                  <a:pt x="723" y="85"/>
                </a:cubicBezTo>
                <a:cubicBezTo>
                  <a:pt x="725" y="89"/>
                  <a:pt x="725" y="89"/>
                  <a:pt x="725" y="89"/>
                </a:cubicBezTo>
                <a:cubicBezTo>
                  <a:pt x="726" y="89"/>
                  <a:pt x="726" y="89"/>
                  <a:pt x="726" y="89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4" y="90"/>
                  <a:pt x="724" y="91"/>
                  <a:pt x="724" y="91"/>
                </a:cubicBezTo>
                <a:cubicBezTo>
                  <a:pt x="724" y="92"/>
                  <a:pt x="725" y="93"/>
                  <a:pt x="726" y="93"/>
                </a:cubicBezTo>
                <a:cubicBezTo>
                  <a:pt x="727" y="93"/>
                  <a:pt x="728" y="92"/>
                  <a:pt x="728" y="91"/>
                </a:cubicBezTo>
                <a:cubicBezTo>
                  <a:pt x="728" y="91"/>
                  <a:pt x="728" y="91"/>
                  <a:pt x="728" y="91"/>
                </a:cubicBezTo>
                <a:cubicBezTo>
                  <a:pt x="729" y="92"/>
                  <a:pt x="729" y="92"/>
                  <a:pt x="729" y="92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3" y="96"/>
                  <a:pt x="733" y="96"/>
                  <a:pt x="733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7"/>
                  <a:pt x="732" y="97"/>
                  <a:pt x="732" y="97"/>
                </a:cubicBezTo>
                <a:cubicBezTo>
                  <a:pt x="731" y="97"/>
                  <a:pt x="731" y="98"/>
                  <a:pt x="731" y="98"/>
                </a:cubicBezTo>
                <a:cubicBezTo>
                  <a:pt x="731" y="99"/>
                  <a:pt x="732" y="100"/>
                  <a:pt x="733" y="100"/>
                </a:cubicBezTo>
                <a:cubicBezTo>
                  <a:pt x="734" y="100"/>
                  <a:pt x="735" y="99"/>
                  <a:pt x="735" y="98"/>
                </a:cubicBezTo>
                <a:cubicBezTo>
                  <a:pt x="735" y="98"/>
                  <a:pt x="735" y="98"/>
                  <a:pt x="735" y="98"/>
                </a:cubicBezTo>
                <a:cubicBezTo>
                  <a:pt x="736" y="99"/>
                  <a:pt x="736" y="99"/>
                  <a:pt x="736" y="99"/>
                </a:cubicBezTo>
                <a:cubicBezTo>
                  <a:pt x="740" y="101"/>
                  <a:pt x="740" y="101"/>
                  <a:pt x="740" y="101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0" y="102"/>
                  <a:pt x="740" y="102"/>
                  <a:pt x="740" y="102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4"/>
                  <a:pt x="740" y="104"/>
                  <a:pt x="740" y="104"/>
                </a:cubicBezTo>
                <a:cubicBezTo>
                  <a:pt x="740" y="105"/>
                  <a:pt x="740" y="105"/>
                  <a:pt x="740" y="105"/>
                </a:cubicBezTo>
                <a:cubicBezTo>
                  <a:pt x="741" y="105"/>
                  <a:pt x="741" y="105"/>
                  <a:pt x="741" y="105"/>
                </a:cubicBezTo>
                <a:cubicBezTo>
                  <a:pt x="741" y="106"/>
                  <a:pt x="741" y="106"/>
                  <a:pt x="741" y="106"/>
                </a:cubicBezTo>
                <a:cubicBezTo>
                  <a:pt x="744" y="107"/>
                  <a:pt x="744" y="107"/>
                  <a:pt x="744" y="107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2" y="114"/>
                  <a:pt x="742" y="114"/>
                  <a:pt x="742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699" y="114"/>
                  <a:pt x="699" y="114"/>
                  <a:pt x="699" y="114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1" y="110"/>
                  <a:pt x="691" y="110"/>
                  <a:pt x="691" y="110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77" y="102"/>
                  <a:pt x="677" y="102"/>
                  <a:pt x="677" y="102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64" y="91"/>
                  <a:pt x="664" y="91"/>
                  <a:pt x="664" y="91"/>
                </a:cubicBezTo>
                <a:cubicBezTo>
                  <a:pt x="660" y="87"/>
                  <a:pt x="660" y="87"/>
                  <a:pt x="660" y="87"/>
                </a:cubicBezTo>
                <a:cubicBezTo>
                  <a:pt x="656" y="82"/>
                  <a:pt x="656" y="82"/>
                  <a:pt x="656" y="82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60"/>
                  <a:pt x="650" y="60"/>
                  <a:pt x="650" y="60"/>
                </a:cubicBezTo>
                <a:cubicBezTo>
                  <a:pt x="648" y="51"/>
                  <a:pt x="648" y="51"/>
                  <a:pt x="648" y="51"/>
                </a:cubicBezTo>
                <a:cubicBezTo>
                  <a:pt x="646" y="56"/>
                  <a:pt x="646" y="56"/>
                  <a:pt x="646" y="56"/>
                </a:cubicBezTo>
                <a:cubicBezTo>
                  <a:pt x="645" y="56"/>
                  <a:pt x="645" y="56"/>
                  <a:pt x="645" y="56"/>
                </a:cubicBezTo>
                <a:cubicBezTo>
                  <a:pt x="645" y="54"/>
                  <a:pt x="645" y="54"/>
                  <a:pt x="645" y="54"/>
                </a:cubicBezTo>
                <a:cubicBezTo>
                  <a:pt x="644" y="56"/>
                  <a:pt x="644" y="56"/>
                  <a:pt x="644" y="56"/>
                </a:cubicBezTo>
                <a:cubicBezTo>
                  <a:pt x="640" y="56"/>
                  <a:pt x="640" y="56"/>
                  <a:pt x="640" y="56"/>
                </a:cubicBezTo>
                <a:cubicBezTo>
                  <a:pt x="638" y="52"/>
                  <a:pt x="638" y="52"/>
                  <a:pt x="638" y="52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8"/>
                  <a:pt x="638" y="48"/>
                  <a:pt x="638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5" y="56"/>
                  <a:pt x="635" y="56"/>
                  <a:pt x="635" y="56"/>
                </a:cubicBezTo>
                <a:cubicBezTo>
                  <a:pt x="631" y="56"/>
                  <a:pt x="631" y="56"/>
                  <a:pt x="631" y="56"/>
                </a:cubicBezTo>
                <a:cubicBezTo>
                  <a:pt x="629" y="51"/>
                  <a:pt x="629" y="51"/>
                  <a:pt x="629" y="51"/>
                </a:cubicBezTo>
                <a:cubicBezTo>
                  <a:pt x="628" y="56"/>
                  <a:pt x="628" y="56"/>
                  <a:pt x="628" y="56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625" y="69"/>
                  <a:pt x="625" y="69"/>
                  <a:pt x="625" y="69"/>
                </a:cubicBezTo>
                <a:cubicBezTo>
                  <a:pt x="561" y="69"/>
                  <a:pt x="561" y="69"/>
                  <a:pt x="561" y="69"/>
                </a:cubicBezTo>
                <a:cubicBezTo>
                  <a:pt x="561" y="63"/>
                  <a:pt x="561" y="63"/>
                  <a:pt x="561" y="63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6" y="51"/>
                  <a:pt x="556" y="51"/>
                  <a:pt x="556" y="51"/>
                </a:cubicBezTo>
                <a:cubicBezTo>
                  <a:pt x="555" y="57"/>
                  <a:pt x="555" y="57"/>
                  <a:pt x="555" y="57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49" y="53"/>
                  <a:pt x="549" y="53"/>
                  <a:pt x="549" y="53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2"/>
                  <a:pt x="548" y="52"/>
                  <a:pt x="548" y="52"/>
                </a:cubicBezTo>
                <a:cubicBezTo>
                  <a:pt x="546" y="57"/>
                  <a:pt x="546" y="57"/>
                  <a:pt x="546" y="57"/>
                </a:cubicBezTo>
                <a:cubicBezTo>
                  <a:pt x="542" y="57"/>
                  <a:pt x="542" y="57"/>
                  <a:pt x="542" y="57"/>
                </a:cubicBezTo>
                <a:cubicBezTo>
                  <a:pt x="542" y="54"/>
                  <a:pt x="542" y="54"/>
                  <a:pt x="542" y="54"/>
                </a:cubicBezTo>
                <a:cubicBezTo>
                  <a:pt x="541" y="57"/>
                  <a:pt x="541" y="57"/>
                  <a:pt x="541" y="57"/>
                </a:cubicBezTo>
                <a:cubicBezTo>
                  <a:pt x="540" y="57"/>
                  <a:pt x="540" y="57"/>
                  <a:pt x="540" y="57"/>
                </a:cubicBezTo>
                <a:cubicBezTo>
                  <a:pt x="538" y="51"/>
                  <a:pt x="538" y="51"/>
                  <a:pt x="538" y="51"/>
                </a:cubicBezTo>
                <a:cubicBezTo>
                  <a:pt x="536" y="60"/>
                  <a:pt x="536" y="60"/>
                  <a:pt x="536" y="60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3" y="78"/>
                  <a:pt x="533" y="78"/>
                  <a:pt x="533" y="78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6" y="87"/>
                  <a:pt x="526" y="87"/>
                  <a:pt x="526" y="87"/>
                </a:cubicBezTo>
                <a:cubicBezTo>
                  <a:pt x="522" y="91"/>
                  <a:pt x="522" y="91"/>
                  <a:pt x="522" y="91"/>
                </a:cubicBezTo>
                <a:cubicBezTo>
                  <a:pt x="518" y="95"/>
                  <a:pt x="518" y="95"/>
                  <a:pt x="518" y="95"/>
                </a:cubicBezTo>
                <a:cubicBezTo>
                  <a:pt x="514" y="98"/>
                  <a:pt x="514" y="98"/>
                  <a:pt x="514" y="98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05" y="105"/>
                  <a:pt x="505" y="105"/>
                  <a:pt x="505" y="105"/>
                </a:cubicBezTo>
                <a:cubicBezTo>
                  <a:pt x="500" y="108"/>
                  <a:pt x="500" y="108"/>
                  <a:pt x="500" y="108"/>
                </a:cubicBezTo>
                <a:cubicBezTo>
                  <a:pt x="495" y="110"/>
                  <a:pt x="495" y="110"/>
                  <a:pt x="495" y="110"/>
                </a:cubicBezTo>
                <a:cubicBezTo>
                  <a:pt x="490" y="113"/>
                  <a:pt x="490" y="113"/>
                  <a:pt x="490" y="113"/>
                </a:cubicBezTo>
                <a:cubicBezTo>
                  <a:pt x="487" y="114"/>
                  <a:pt x="487" y="114"/>
                  <a:pt x="487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66" y="114"/>
                  <a:pt x="466" y="114"/>
                  <a:pt x="466" y="11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1"/>
                  <a:pt x="465" y="81"/>
                  <a:pt x="465" y="81"/>
                </a:cubicBezTo>
                <a:cubicBezTo>
                  <a:pt x="466" y="81"/>
                  <a:pt x="466" y="81"/>
                  <a:pt x="466" y="81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8"/>
                  <a:pt x="464" y="68"/>
                  <a:pt x="464" y="68"/>
                </a:cubicBezTo>
                <a:cubicBezTo>
                  <a:pt x="463" y="68"/>
                  <a:pt x="463" y="68"/>
                  <a:pt x="463" y="68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6"/>
                  <a:pt x="463" y="66"/>
                  <a:pt x="463" y="66"/>
                </a:cubicBezTo>
                <a:cubicBezTo>
                  <a:pt x="462" y="66"/>
                  <a:pt x="462" y="66"/>
                  <a:pt x="462" y="66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3" y="64"/>
                  <a:pt x="463" y="64"/>
                  <a:pt x="463" y="64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0"/>
                  <a:pt x="462" y="60"/>
                  <a:pt x="462" y="60"/>
                </a:cubicBezTo>
                <a:cubicBezTo>
                  <a:pt x="462" y="59"/>
                  <a:pt x="462" y="59"/>
                  <a:pt x="462" y="59"/>
                </a:cubicBezTo>
                <a:cubicBezTo>
                  <a:pt x="461" y="58"/>
                  <a:pt x="461" y="58"/>
                  <a:pt x="461" y="58"/>
                </a:cubicBezTo>
                <a:cubicBezTo>
                  <a:pt x="461" y="57"/>
                  <a:pt x="461" y="57"/>
                  <a:pt x="461" y="57"/>
                </a:cubicBezTo>
                <a:cubicBezTo>
                  <a:pt x="461" y="56"/>
                  <a:pt x="461" y="56"/>
                  <a:pt x="461" y="56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60" y="54"/>
                  <a:pt x="460" y="54"/>
                  <a:pt x="460" y="54"/>
                </a:cubicBezTo>
                <a:cubicBezTo>
                  <a:pt x="460" y="53"/>
                  <a:pt x="460" y="53"/>
                  <a:pt x="460" y="53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1"/>
                  <a:pt x="460" y="51"/>
                  <a:pt x="460" y="51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3"/>
                  <a:pt x="459" y="53"/>
                  <a:pt x="459" y="53"/>
                </a:cubicBezTo>
                <a:cubicBezTo>
                  <a:pt x="459" y="54"/>
                  <a:pt x="459" y="54"/>
                  <a:pt x="459" y="54"/>
                </a:cubicBezTo>
                <a:cubicBezTo>
                  <a:pt x="459" y="55"/>
                  <a:pt x="459" y="55"/>
                  <a:pt x="459" y="55"/>
                </a:cubicBezTo>
                <a:cubicBezTo>
                  <a:pt x="458" y="56"/>
                  <a:pt x="458" y="56"/>
                  <a:pt x="458" y="56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8" y="59"/>
                  <a:pt x="458" y="59"/>
                  <a:pt x="458" y="59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1"/>
                  <a:pt x="457" y="61"/>
                  <a:pt x="457" y="61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9"/>
                  <a:pt x="456" y="69"/>
                  <a:pt x="456" y="69"/>
                </a:cubicBezTo>
                <a:cubicBezTo>
                  <a:pt x="455" y="69"/>
                  <a:pt x="455" y="69"/>
                  <a:pt x="455" y="69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1"/>
                  <a:pt x="455" y="71"/>
                  <a:pt x="455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99"/>
                  <a:pt x="455" y="99"/>
                  <a:pt x="455" y="99"/>
                </a:cubicBezTo>
                <a:cubicBezTo>
                  <a:pt x="447" y="99"/>
                  <a:pt x="447" y="99"/>
                  <a:pt x="447" y="99"/>
                </a:cubicBezTo>
                <a:cubicBezTo>
                  <a:pt x="447" y="86"/>
                  <a:pt x="447" y="86"/>
                  <a:pt x="447" y="86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84"/>
                  <a:pt x="446" y="84"/>
                  <a:pt x="446" y="84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84"/>
                  <a:pt x="445" y="84"/>
                  <a:pt x="445" y="84"/>
                </a:cubicBezTo>
                <a:cubicBezTo>
                  <a:pt x="444" y="85"/>
                  <a:pt x="444" y="85"/>
                  <a:pt x="444" y="85"/>
                </a:cubicBezTo>
                <a:cubicBezTo>
                  <a:pt x="443" y="86"/>
                  <a:pt x="443" y="86"/>
                  <a:pt x="443" y="86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86"/>
                  <a:pt x="440" y="86"/>
                  <a:pt x="440" y="86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38" y="85"/>
                  <a:pt x="438" y="85"/>
                  <a:pt x="438" y="85"/>
                </a:cubicBezTo>
                <a:cubicBezTo>
                  <a:pt x="437" y="84"/>
                  <a:pt x="437" y="84"/>
                  <a:pt x="437" y="84"/>
                </a:cubicBezTo>
                <a:cubicBezTo>
                  <a:pt x="436" y="85"/>
                  <a:pt x="436" y="85"/>
                  <a:pt x="436" y="85"/>
                </a:cubicBezTo>
                <a:cubicBezTo>
                  <a:pt x="436" y="86"/>
                  <a:pt x="436" y="86"/>
                  <a:pt x="436" y="86"/>
                </a:cubicBezTo>
                <a:cubicBezTo>
                  <a:pt x="436" y="96"/>
                  <a:pt x="436" y="96"/>
                  <a:pt x="436" y="96"/>
                </a:cubicBezTo>
                <a:cubicBezTo>
                  <a:pt x="428" y="96"/>
                  <a:pt x="428" y="96"/>
                  <a:pt x="428" y="96"/>
                </a:cubicBezTo>
                <a:cubicBezTo>
                  <a:pt x="428" y="87"/>
                  <a:pt x="428" y="87"/>
                  <a:pt x="428" y="87"/>
                </a:cubicBezTo>
                <a:cubicBezTo>
                  <a:pt x="427" y="86"/>
                  <a:pt x="427" y="86"/>
                  <a:pt x="427" y="86"/>
                </a:cubicBezTo>
                <a:cubicBezTo>
                  <a:pt x="427" y="84"/>
                  <a:pt x="427" y="84"/>
                  <a:pt x="427" y="84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5" y="84"/>
                  <a:pt x="425" y="84"/>
                  <a:pt x="425" y="84"/>
                </a:cubicBezTo>
                <a:cubicBezTo>
                  <a:pt x="425" y="85"/>
                  <a:pt x="425" y="85"/>
                  <a:pt x="425" y="85"/>
                </a:cubicBezTo>
                <a:cubicBezTo>
                  <a:pt x="424" y="86"/>
                  <a:pt x="424" y="86"/>
                  <a:pt x="424" y="86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0" y="92"/>
                  <a:pt x="420" y="92"/>
                  <a:pt x="420" y="92"/>
                </a:cubicBezTo>
                <a:cubicBezTo>
                  <a:pt x="420" y="87"/>
                  <a:pt x="420" y="87"/>
                  <a:pt x="420" y="87"/>
                </a:cubicBezTo>
                <a:cubicBezTo>
                  <a:pt x="419" y="86"/>
                  <a:pt x="419" y="86"/>
                  <a:pt x="419" y="86"/>
                </a:cubicBezTo>
                <a:cubicBezTo>
                  <a:pt x="418" y="85"/>
                  <a:pt x="418" y="85"/>
                  <a:pt x="418" y="85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7" y="84"/>
                  <a:pt x="417" y="84"/>
                  <a:pt x="417" y="84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97"/>
                  <a:pt x="416" y="97"/>
                  <a:pt x="416" y="97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94"/>
                  <a:pt x="413" y="94"/>
                  <a:pt x="413" y="94"/>
                </a:cubicBezTo>
                <a:cubicBezTo>
                  <a:pt x="412" y="94"/>
                  <a:pt x="412" y="94"/>
                  <a:pt x="412" y="94"/>
                </a:cubicBezTo>
                <a:cubicBezTo>
                  <a:pt x="412" y="91"/>
                  <a:pt x="412" y="91"/>
                  <a:pt x="412" y="91"/>
                </a:cubicBezTo>
                <a:cubicBezTo>
                  <a:pt x="411" y="90"/>
                  <a:pt x="411" y="90"/>
                  <a:pt x="411" y="90"/>
                </a:cubicBezTo>
                <a:cubicBezTo>
                  <a:pt x="411" y="88"/>
                  <a:pt x="411" y="88"/>
                  <a:pt x="411" y="88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10" y="88"/>
                  <a:pt x="410" y="88"/>
                  <a:pt x="410" y="88"/>
                </a:cubicBezTo>
                <a:cubicBezTo>
                  <a:pt x="410" y="90"/>
                  <a:pt x="410" y="90"/>
                  <a:pt x="410" y="90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7"/>
                  <a:pt x="409" y="97"/>
                  <a:pt x="409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77" y="95"/>
                  <a:pt x="377" y="95"/>
                  <a:pt x="377" y="95"/>
                </a:cubicBezTo>
                <a:cubicBezTo>
                  <a:pt x="377" y="97"/>
                  <a:pt x="377" y="97"/>
                  <a:pt x="377" y="97"/>
                </a:cubicBezTo>
                <a:cubicBezTo>
                  <a:pt x="375" y="97"/>
                  <a:pt x="375" y="97"/>
                  <a:pt x="375" y="97"/>
                </a:cubicBezTo>
                <a:cubicBezTo>
                  <a:pt x="375" y="96"/>
                  <a:pt x="375" y="96"/>
                  <a:pt x="375" y="96"/>
                </a:cubicBezTo>
                <a:cubicBezTo>
                  <a:pt x="374" y="94"/>
                  <a:pt x="374" y="94"/>
                  <a:pt x="374" y="94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1" y="87"/>
                  <a:pt x="371" y="87"/>
                  <a:pt x="371" y="87"/>
                </a:cubicBezTo>
                <a:cubicBezTo>
                  <a:pt x="371" y="86"/>
                  <a:pt x="371" y="86"/>
                  <a:pt x="371" y="86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69" y="87"/>
                  <a:pt x="369" y="87"/>
                  <a:pt x="369" y="87"/>
                </a:cubicBezTo>
                <a:cubicBezTo>
                  <a:pt x="369" y="86"/>
                  <a:pt x="369" y="86"/>
                  <a:pt x="369" y="86"/>
                </a:cubicBezTo>
                <a:cubicBezTo>
                  <a:pt x="368" y="87"/>
                  <a:pt x="368" y="87"/>
                  <a:pt x="368" y="87"/>
                </a:cubicBezTo>
                <a:cubicBezTo>
                  <a:pt x="367" y="88"/>
                  <a:pt x="367" y="88"/>
                  <a:pt x="367" y="88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2"/>
                  <a:pt x="366" y="92"/>
                  <a:pt x="366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88"/>
                  <a:pt x="365" y="88"/>
                  <a:pt x="365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3" y="86"/>
                  <a:pt x="363" y="86"/>
                  <a:pt x="363" y="86"/>
                </a:cubicBezTo>
                <a:cubicBezTo>
                  <a:pt x="363" y="87"/>
                  <a:pt x="363" y="87"/>
                  <a:pt x="363" y="87"/>
                </a:cubicBezTo>
                <a:cubicBezTo>
                  <a:pt x="362" y="88"/>
                  <a:pt x="362" y="88"/>
                  <a:pt x="362" y="88"/>
                </a:cubicBezTo>
                <a:cubicBezTo>
                  <a:pt x="362" y="87"/>
                  <a:pt x="362" y="87"/>
                  <a:pt x="362" y="87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360" y="88"/>
                  <a:pt x="360" y="88"/>
                  <a:pt x="360" y="88"/>
                </a:cubicBezTo>
                <a:cubicBezTo>
                  <a:pt x="360" y="93"/>
                  <a:pt x="360" y="93"/>
                  <a:pt x="360" y="93"/>
                </a:cubicBezTo>
                <a:cubicBezTo>
                  <a:pt x="359" y="91"/>
                  <a:pt x="359" y="91"/>
                  <a:pt x="359" y="91"/>
                </a:cubicBezTo>
                <a:cubicBezTo>
                  <a:pt x="358" y="94"/>
                  <a:pt x="358" y="94"/>
                  <a:pt x="358" y="94"/>
                </a:cubicBezTo>
                <a:cubicBezTo>
                  <a:pt x="357" y="95"/>
                  <a:pt x="357" y="95"/>
                  <a:pt x="357" y="95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87"/>
                  <a:pt x="357" y="87"/>
                  <a:pt x="357" y="87"/>
                </a:cubicBezTo>
                <a:cubicBezTo>
                  <a:pt x="357" y="83"/>
                  <a:pt x="357" y="83"/>
                  <a:pt x="357" y="83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2"/>
                  <a:pt x="353" y="72"/>
                  <a:pt x="353" y="7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2" y="70"/>
                  <a:pt x="352" y="70"/>
                  <a:pt x="352" y="70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1" y="60"/>
                  <a:pt x="351" y="60"/>
                  <a:pt x="351" y="6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8" y="72"/>
                  <a:pt x="348" y="72"/>
                  <a:pt x="348" y="72"/>
                </a:cubicBezTo>
                <a:cubicBezTo>
                  <a:pt x="348" y="69"/>
                  <a:pt x="348" y="69"/>
                  <a:pt x="348" y="69"/>
                </a:cubicBezTo>
                <a:cubicBezTo>
                  <a:pt x="348" y="73"/>
                  <a:pt x="348" y="73"/>
                  <a:pt x="348" y="73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80"/>
                  <a:pt x="348" y="80"/>
                  <a:pt x="348" y="80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7" y="81"/>
                  <a:pt x="347" y="81"/>
                  <a:pt x="347" y="81"/>
                </a:cubicBezTo>
                <a:cubicBezTo>
                  <a:pt x="347" y="82"/>
                  <a:pt x="347" y="82"/>
                  <a:pt x="347" y="82"/>
                </a:cubicBezTo>
                <a:cubicBezTo>
                  <a:pt x="346" y="79"/>
                  <a:pt x="346" y="79"/>
                  <a:pt x="346" y="79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5" y="88"/>
                  <a:pt x="345" y="88"/>
                  <a:pt x="345" y="88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3"/>
                  <a:pt x="345" y="83"/>
                  <a:pt x="345" y="83"/>
                </a:cubicBezTo>
                <a:cubicBezTo>
                  <a:pt x="344" y="87"/>
                  <a:pt x="344" y="87"/>
                  <a:pt x="344" y="87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3"/>
                  <a:pt x="342" y="93"/>
                  <a:pt x="342" y="93"/>
                </a:cubicBezTo>
                <a:cubicBezTo>
                  <a:pt x="341" y="91"/>
                  <a:pt x="341" y="91"/>
                  <a:pt x="341" y="91"/>
                </a:cubicBezTo>
                <a:cubicBezTo>
                  <a:pt x="341" y="89"/>
                  <a:pt x="341" y="89"/>
                  <a:pt x="341" y="89"/>
                </a:cubicBezTo>
                <a:cubicBezTo>
                  <a:pt x="341" y="87"/>
                  <a:pt x="341" y="87"/>
                  <a:pt x="341" y="87"/>
                </a:cubicBezTo>
                <a:cubicBezTo>
                  <a:pt x="340" y="85"/>
                  <a:pt x="340" y="85"/>
                  <a:pt x="340" y="85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39" y="89"/>
                  <a:pt x="339" y="89"/>
                  <a:pt x="339" y="89"/>
                </a:cubicBezTo>
                <a:cubicBezTo>
                  <a:pt x="339" y="91"/>
                  <a:pt x="339" y="91"/>
                  <a:pt x="339" y="91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0"/>
                  <a:pt x="338" y="90"/>
                  <a:pt x="338" y="90"/>
                </a:cubicBezTo>
                <a:cubicBezTo>
                  <a:pt x="337" y="89"/>
                  <a:pt x="337" y="89"/>
                  <a:pt x="337" y="89"/>
                </a:cubicBezTo>
                <a:cubicBezTo>
                  <a:pt x="336" y="87"/>
                  <a:pt x="336" y="87"/>
                  <a:pt x="336" y="87"/>
                </a:cubicBezTo>
                <a:cubicBezTo>
                  <a:pt x="336" y="89"/>
                  <a:pt x="336" y="89"/>
                  <a:pt x="336" y="89"/>
                </a:cubicBezTo>
                <a:cubicBezTo>
                  <a:pt x="335" y="90"/>
                  <a:pt x="335" y="90"/>
                  <a:pt x="335" y="90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4" y="94"/>
                  <a:pt x="334" y="94"/>
                  <a:pt x="334" y="94"/>
                </a:cubicBezTo>
                <a:cubicBezTo>
                  <a:pt x="334" y="97"/>
                  <a:pt x="334" y="97"/>
                  <a:pt x="334" y="97"/>
                </a:cubicBezTo>
                <a:cubicBezTo>
                  <a:pt x="326" y="97"/>
                  <a:pt x="326" y="97"/>
                  <a:pt x="326" y="97"/>
                </a:cubicBezTo>
                <a:cubicBezTo>
                  <a:pt x="326" y="96"/>
                  <a:pt x="326" y="96"/>
                  <a:pt x="326" y="96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5" y="96"/>
                  <a:pt x="325" y="96"/>
                  <a:pt x="325" y="96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4" y="97"/>
                  <a:pt x="324" y="97"/>
                  <a:pt x="324" y="97"/>
                </a:cubicBezTo>
                <a:cubicBezTo>
                  <a:pt x="323" y="96"/>
                  <a:pt x="323" y="96"/>
                  <a:pt x="323" y="96"/>
                </a:cubicBezTo>
                <a:cubicBezTo>
                  <a:pt x="323" y="95"/>
                  <a:pt x="323" y="95"/>
                  <a:pt x="323" y="95"/>
                </a:cubicBezTo>
                <a:cubicBezTo>
                  <a:pt x="323" y="89"/>
                  <a:pt x="323" y="89"/>
                  <a:pt x="323" y="89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2" y="87"/>
                  <a:pt x="322" y="87"/>
                  <a:pt x="322" y="87"/>
                </a:cubicBezTo>
                <a:cubicBezTo>
                  <a:pt x="322" y="88"/>
                  <a:pt x="322" y="88"/>
                  <a:pt x="322" y="88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0" y="88"/>
                  <a:pt x="320" y="88"/>
                  <a:pt x="320" y="88"/>
                </a:cubicBezTo>
                <a:cubicBezTo>
                  <a:pt x="320" y="87"/>
                  <a:pt x="320" y="87"/>
                  <a:pt x="320" y="87"/>
                </a:cubicBezTo>
                <a:cubicBezTo>
                  <a:pt x="319" y="88"/>
                  <a:pt x="319" y="88"/>
                  <a:pt x="319" y="88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93"/>
                  <a:pt x="318" y="93"/>
                  <a:pt x="318" y="93"/>
                </a:cubicBezTo>
                <a:cubicBezTo>
                  <a:pt x="317" y="93"/>
                  <a:pt x="317" y="93"/>
                  <a:pt x="317" y="93"/>
                </a:cubicBezTo>
                <a:cubicBezTo>
                  <a:pt x="317" y="89"/>
                  <a:pt x="317" y="89"/>
                  <a:pt x="317" y="89"/>
                </a:cubicBezTo>
                <a:cubicBezTo>
                  <a:pt x="316" y="88"/>
                  <a:pt x="316" y="88"/>
                  <a:pt x="316" y="88"/>
                </a:cubicBezTo>
                <a:cubicBezTo>
                  <a:pt x="316" y="87"/>
                  <a:pt x="316" y="87"/>
                  <a:pt x="316" y="87"/>
                </a:cubicBezTo>
                <a:cubicBezTo>
                  <a:pt x="315" y="88"/>
                  <a:pt x="315" y="88"/>
                  <a:pt x="315" y="88"/>
                </a:cubicBezTo>
                <a:cubicBezTo>
                  <a:pt x="315" y="89"/>
                  <a:pt x="315" y="89"/>
                  <a:pt x="315" y="89"/>
                </a:cubicBezTo>
                <a:cubicBezTo>
                  <a:pt x="315" y="93"/>
                  <a:pt x="315" y="93"/>
                  <a:pt x="315" y="93"/>
                </a:cubicBezTo>
                <a:cubicBezTo>
                  <a:pt x="314" y="93"/>
                  <a:pt x="314" y="93"/>
                  <a:pt x="314" y="93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4" y="88"/>
                  <a:pt x="314" y="88"/>
                  <a:pt x="314" y="88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2" y="89"/>
                  <a:pt x="312" y="89"/>
                  <a:pt x="312" y="89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297" y="100"/>
                  <a:pt x="297" y="100"/>
                  <a:pt x="297" y="100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297" y="55"/>
                  <a:pt x="297" y="55"/>
                  <a:pt x="297" y="55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294" y="55"/>
                  <a:pt x="294" y="55"/>
                  <a:pt x="294" y="55"/>
                </a:cubicBezTo>
                <a:cubicBezTo>
                  <a:pt x="294" y="56"/>
                  <a:pt x="294" y="56"/>
                  <a:pt x="294" y="56"/>
                </a:cubicBezTo>
                <a:cubicBezTo>
                  <a:pt x="293" y="64"/>
                  <a:pt x="293" y="64"/>
                  <a:pt x="293" y="6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1" y="62"/>
                  <a:pt x="291" y="62"/>
                  <a:pt x="291" y="62"/>
                </a:cubicBezTo>
                <a:cubicBezTo>
                  <a:pt x="291" y="55"/>
                  <a:pt x="291" y="55"/>
                  <a:pt x="291" y="55"/>
                </a:cubicBezTo>
                <a:cubicBezTo>
                  <a:pt x="290" y="53"/>
                  <a:pt x="290" y="53"/>
                  <a:pt x="290" y="53"/>
                </a:cubicBezTo>
                <a:cubicBezTo>
                  <a:pt x="289" y="50"/>
                  <a:pt x="289" y="50"/>
                  <a:pt x="289" y="5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5" y="52"/>
                  <a:pt x="285" y="52"/>
                  <a:pt x="285" y="52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83" y="57"/>
                  <a:pt x="283" y="57"/>
                  <a:pt x="283" y="57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80" y="55"/>
                  <a:pt x="280" y="55"/>
                  <a:pt x="280" y="55"/>
                </a:cubicBezTo>
                <a:cubicBezTo>
                  <a:pt x="279" y="54"/>
                  <a:pt x="279" y="54"/>
                  <a:pt x="279" y="54"/>
                </a:cubicBezTo>
                <a:cubicBezTo>
                  <a:pt x="278" y="51"/>
                  <a:pt x="278" y="51"/>
                  <a:pt x="278" y="51"/>
                </a:cubicBezTo>
                <a:cubicBezTo>
                  <a:pt x="277" y="54"/>
                  <a:pt x="277" y="54"/>
                  <a:pt x="277" y="54"/>
                </a:cubicBezTo>
                <a:cubicBezTo>
                  <a:pt x="276" y="55"/>
                  <a:pt x="276" y="55"/>
                  <a:pt x="276" y="55"/>
                </a:cubicBezTo>
                <a:cubicBezTo>
                  <a:pt x="276" y="100"/>
                  <a:pt x="276" y="100"/>
                  <a:pt x="276" y="100"/>
                </a:cubicBezTo>
                <a:cubicBezTo>
                  <a:pt x="273" y="100"/>
                  <a:pt x="273" y="100"/>
                  <a:pt x="273" y="100"/>
                </a:cubicBezTo>
                <a:cubicBezTo>
                  <a:pt x="273" y="90"/>
                  <a:pt x="273" y="90"/>
                  <a:pt x="273" y="90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72" y="88"/>
                  <a:pt x="272" y="88"/>
                  <a:pt x="272" y="88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5"/>
                  <a:pt x="271" y="95"/>
                  <a:pt x="271" y="95"/>
                </a:cubicBezTo>
                <a:cubicBezTo>
                  <a:pt x="270" y="94"/>
                  <a:pt x="270" y="94"/>
                  <a:pt x="270" y="94"/>
                </a:cubicBezTo>
                <a:cubicBezTo>
                  <a:pt x="270" y="89"/>
                  <a:pt x="270" y="89"/>
                  <a:pt x="270" y="89"/>
                </a:cubicBezTo>
                <a:cubicBezTo>
                  <a:pt x="270" y="88"/>
                  <a:pt x="270" y="88"/>
                  <a:pt x="270" y="88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68" y="94"/>
                  <a:pt x="268" y="94"/>
                  <a:pt x="268" y="94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267" y="89"/>
                  <a:pt x="267" y="89"/>
                  <a:pt x="267" y="89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5" y="94"/>
                  <a:pt x="265" y="94"/>
                  <a:pt x="265" y="94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89"/>
                  <a:pt x="262" y="89"/>
                  <a:pt x="262" y="89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0" y="97"/>
                  <a:pt x="260" y="97"/>
                  <a:pt x="260" y="97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5"/>
                  <a:pt x="258" y="95"/>
                  <a:pt x="258" y="95"/>
                </a:cubicBezTo>
                <a:cubicBezTo>
                  <a:pt x="257" y="95"/>
                  <a:pt x="257" y="95"/>
                  <a:pt x="257" y="95"/>
                </a:cubicBezTo>
                <a:cubicBezTo>
                  <a:pt x="257" y="90"/>
                  <a:pt x="257" y="90"/>
                  <a:pt x="257" y="90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8"/>
                  <a:pt x="256" y="88"/>
                  <a:pt x="256" y="88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89"/>
                  <a:pt x="254" y="89"/>
                  <a:pt x="254" y="89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9"/>
                  <a:pt x="253" y="89"/>
                  <a:pt x="253" y="89"/>
                </a:cubicBezTo>
                <a:cubicBezTo>
                  <a:pt x="252" y="90"/>
                  <a:pt x="252" y="90"/>
                  <a:pt x="252" y="90"/>
                </a:cubicBezTo>
                <a:cubicBezTo>
                  <a:pt x="252" y="95"/>
                  <a:pt x="252" y="95"/>
                  <a:pt x="252" y="95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9" y="90"/>
                  <a:pt x="249" y="90"/>
                  <a:pt x="249" y="90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2"/>
                  <a:pt x="219" y="112"/>
                  <a:pt x="219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3" y="112"/>
                  <a:pt x="213" y="112"/>
                  <a:pt x="213" y="112"/>
                </a:cubicBezTo>
                <a:cubicBezTo>
                  <a:pt x="211" y="112"/>
                  <a:pt x="211" y="112"/>
                  <a:pt x="211" y="112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04"/>
                  <a:pt x="210" y="104"/>
                  <a:pt x="210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0" y="103"/>
                  <a:pt x="210" y="103"/>
                  <a:pt x="210" y="103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7"/>
                  <a:pt x="210" y="67"/>
                  <a:pt x="210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5" y="67"/>
                  <a:pt x="205" y="67"/>
                  <a:pt x="205" y="67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5"/>
                  <a:pt x="205" y="105"/>
                  <a:pt x="205" y="105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2" y="113"/>
                  <a:pt x="202" y="113"/>
                  <a:pt x="202" y="113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3"/>
                  <a:pt x="201" y="113"/>
                  <a:pt x="201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3" y="114"/>
                  <a:pt x="193" y="114"/>
                  <a:pt x="193" y="114"/>
                </a:cubicBezTo>
                <a:cubicBezTo>
                  <a:pt x="177" y="114"/>
                  <a:pt x="177" y="114"/>
                  <a:pt x="177" y="114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4" y="73"/>
                  <a:pt x="174" y="73"/>
                  <a:pt x="174" y="73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70"/>
                  <a:pt x="162" y="70"/>
                  <a:pt x="162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8" y="6"/>
                  <a:pt x="158" y="6"/>
                  <a:pt x="158" y="6"/>
                </a:cubicBezTo>
                <a:cubicBezTo>
                  <a:pt x="158" y="3"/>
                  <a:pt x="158" y="3"/>
                  <a:pt x="158" y="3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5"/>
                  <a:pt x="143" y="5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4"/>
                  <a:pt x="106" y="4"/>
                  <a:pt x="106" y="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5" y="1"/>
                  <a:pt x="105" y="1"/>
                  <a:pt x="105" y="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66"/>
                  <a:pt x="89" y="66"/>
                  <a:pt x="89" y="66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3"/>
                  <a:pt x="87" y="73"/>
                  <a:pt x="87" y="73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0"/>
                  <a:pt x="85" y="90"/>
                  <a:pt x="85" y="90"/>
                </a:cubicBezTo>
                <a:cubicBezTo>
                  <a:pt x="74" y="72"/>
                  <a:pt x="74" y="72"/>
                  <a:pt x="74" y="72"/>
                </a:cubicBezTo>
                <a:cubicBezTo>
                  <a:pt x="63" y="89"/>
                  <a:pt x="63" y="89"/>
                  <a:pt x="63" y="89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2"/>
                  <a:pt x="61" y="92"/>
                  <a:pt x="61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0"/>
                  <a:pt x="60" y="90"/>
                  <a:pt x="60" y="90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5"/>
                  <a:pt x="58" y="95"/>
                  <a:pt x="58" y="95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5" y="94"/>
                  <a:pt x="55" y="94"/>
                  <a:pt x="55" y="94"/>
                </a:cubicBezTo>
                <a:cubicBezTo>
                  <a:pt x="54" y="101"/>
                  <a:pt x="54" y="101"/>
                  <a:pt x="54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2" y="94"/>
                  <a:pt x="52" y="94"/>
                  <a:pt x="52" y="94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0" y="98"/>
                  <a:pt x="40" y="98"/>
                  <a:pt x="40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1"/>
                  <a:pt x="0" y="131"/>
                  <a:pt x="0" y="131"/>
                </a:cubicBezTo>
                <a:cubicBezTo>
                  <a:pt x="488" y="131"/>
                  <a:pt x="488" y="131"/>
                  <a:pt x="488" y="131"/>
                </a:cubicBezTo>
                <a:cubicBezTo>
                  <a:pt x="488" y="116"/>
                  <a:pt x="488" y="116"/>
                  <a:pt x="488" y="116"/>
                </a:cubicBezTo>
                <a:cubicBezTo>
                  <a:pt x="536" y="116"/>
                  <a:pt x="536" y="116"/>
                  <a:pt x="536" y="116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31"/>
                  <a:pt x="536" y="131"/>
                  <a:pt x="536" y="131"/>
                </a:cubicBezTo>
                <a:cubicBezTo>
                  <a:pt x="562" y="131"/>
                  <a:pt x="562" y="131"/>
                  <a:pt x="562" y="131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2"/>
                  <a:pt x="562" y="122"/>
                  <a:pt x="562" y="122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5" y="120"/>
                  <a:pt x="565" y="120"/>
                  <a:pt x="565" y="120"/>
                </a:cubicBezTo>
                <a:cubicBezTo>
                  <a:pt x="590" y="102"/>
                  <a:pt x="590" y="102"/>
                  <a:pt x="590" y="102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7" y="102"/>
                  <a:pt x="587" y="102"/>
                  <a:pt x="587" y="102"/>
                </a:cubicBezTo>
                <a:cubicBezTo>
                  <a:pt x="585" y="103"/>
                  <a:pt x="585" y="103"/>
                  <a:pt x="585" y="103"/>
                </a:cubicBezTo>
                <a:cubicBezTo>
                  <a:pt x="582" y="104"/>
                  <a:pt x="582" y="104"/>
                  <a:pt x="582" y="104"/>
                </a:cubicBezTo>
                <a:cubicBezTo>
                  <a:pt x="580" y="105"/>
                  <a:pt x="580" y="105"/>
                  <a:pt x="580" y="105"/>
                </a:cubicBezTo>
                <a:cubicBezTo>
                  <a:pt x="578" y="106"/>
                  <a:pt x="578" y="106"/>
                  <a:pt x="578" y="106"/>
                </a:cubicBezTo>
                <a:cubicBezTo>
                  <a:pt x="576" y="107"/>
                  <a:pt x="576" y="107"/>
                  <a:pt x="576" y="107"/>
                </a:cubicBezTo>
                <a:cubicBezTo>
                  <a:pt x="573" y="108"/>
                  <a:pt x="573" y="108"/>
                  <a:pt x="573" y="108"/>
                </a:cubicBezTo>
                <a:cubicBezTo>
                  <a:pt x="571" y="109"/>
                  <a:pt x="571" y="109"/>
                  <a:pt x="571" y="109"/>
                </a:cubicBezTo>
                <a:cubicBezTo>
                  <a:pt x="569" y="110"/>
                  <a:pt x="569" y="110"/>
                  <a:pt x="569" y="110"/>
                </a:cubicBezTo>
                <a:cubicBezTo>
                  <a:pt x="567" y="111"/>
                  <a:pt x="567" y="111"/>
                  <a:pt x="567" y="111"/>
                </a:cubicBezTo>
                <a:cubicBezTo>
                  <a:pt x="564" y="112"/>
                  <a:pt x="564" y="112"/>
                  <a:pt x="564" y="112"/>
                </a:cubicBezTo>
                <a:cubicBezTo>
                  <a:pt x="562" y="113"/>
                  <a:pt x="562" y="113"/>
                  <a:pt x="562" y="113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79"/>
                  <a:pt x="561" y="79"/>
                  <a:pt x="561" y="79"/>
                </a:cubicBezTo>
                <a:cubicBezTo>
                  <a:pt x="561" y="74"/>
                  <a:pt x="561" y="74"/>
                  <a:pt x="561" y="74"/>
                </a:cubicBezTo>
                <a:cubicBezTo>
                  <a:pt x="625" y="74"/>
                  <a:pt x="625" y="74"/>
                  <a:pt x="625" y="74"/>
                </a:cubicBezTo>
                <a:cubicBezTo>
                  <a:pt x="625" y="78"/>
                  <a:pt x="625" y="78"/>
                  <a:pt x="625" y="78"/>
                </a:cubicBezTo>
                <a:cubicBezTo>
                  <a:pt x="626" y="80"/>
                  <a:pt x="626" y="80"/>
                  <a:pt x="626" y="80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4" y="113"/>
                  <a:pt x="624" y="113"/>
                  <a:pt x="624" y="113"/>
                </a:cubicBezTo>
                <a:cubicBezTo>
                  <a:pt x="621" y="112"/>
                  <a:pt x="621" y="112"/>
                  <a:pt x="621" y="112"/>
                </a:cubicBezTo>
                <a:cubicBezTo>
                  <a:pt x="619" y="111"/>
                  <a:pt x="619" y="111"/>
                  <a:pt x="619" y="111"/>
                </a:cubicBezTo>
                <a:cubicBezTo>
                  <a:pt x="617" y="110"/>
                  <a:pt x="617" y="110"/>
                  <a:pt x="617" y="110"/>
                </a:cubicBezTo>
                <a:cubicBezTo>
                  <a:pt x="615" y="109"/>
                  <a:pt x="615" y="109"/>
                  <a:pt x="615" y="109"/>
                </a:cubicBezTo>
                <a:cubicBezTo>
                  <a:pt x="612" y="108"/>
                  <a:pt x="612" y="108"/>
                  <a:pt x="612" y="108"/>
                </a:cubicBezTo>
                <a:cubicBezTo>
                  <a:pt x="610" y="107"/>
                  <a:pt x="610" y="107"/>
                  <a:pt x="610" y="107"/>
                </a:cubicBezTo>
                <a:cubicBezTo>
                  <a:pt x="608" y="106"/>
                  <a:pt x="608" y="106"/>
                  <a:pt x="608" y="106"/>
                </a:cubicBezTo>
                <a:cubicBezTo>
                  <a:pt x="606" y="105"/>
                  <a:pt x="606" y="105"/>
                  <a:pt x="606" y="105"/>
                </a:cubicBezTo>
                <a:cubicBezTo>
                  <a:pt x="603" y="104"/>
                  <a:pt x="603" y="104"/>
                  <a:pt x="603" y="104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599" y="102"/>
                  <a:pt x="599" y="102"/>
                  <a:pt x="599" y="102"/>
                </a:cubicBezTo>
                <a:cubicBezTo>
                  <a:pt x="597" y="101"/>
                  <a:pt x="597" y="101"/>
                  <a:pt x="597" y="101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624" y="122"/>
                  <a:pt x="624" y="122"/>
                  <a:pt x="624" y="122"/>
                </a:cubicBezTo>
                <a:cubicBezTo>
                  <a:pt x="624" y="120"/>
                  <a:pt x="624" y="120"/>
                  <a:pt x="624" y="120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31"/>
                  <a:pt x="624" y="131"/>
                  <a:pt x="624" y="131"/>
                </a:cubicBezTo>
                <a:cubicBezTo>
                  <a:pt x="650" y="131"/>
                  <a:pt x="650" y="131"/>
                  <a:pt x="650" y="131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705" y="116"/>
                  <a:pt x="705" y="116"/>
                  <a:pt x="705" y="116"/>
                </a:cubicBezTo>
                <a:cubicBezTo>
                  <a:pt x="705" y="131"/>
                  <a:pt x="705" y="131"/>
                  <a:pt x="705" y="131"/>
                </a:cubicBezTo>
                <a:cubicBezTo>
                  <a:pt x="1132" y="131"/>
                  <a:pt x="1132" y="131"/>
                  <a:pt x="1132" y="131"/>
                </a:cubicBezTo>
                <a:cubicBezTo>
                  <a:pt x="1132" y="114"/>
                  <a:pt x="1132" y="114"/>
                  <a:pt x="1132" y="114"/>
                </a:cubicBezTo>
                <a:lnTo>
                  <a:pt x="1106" y="114"/>
                </a:lnTo>
                <a:close/>
                <a:moveTo>
                  <a:pt x="815" y="56"/>
                </a:move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lose/>
                <a:moveTo>
                  <a:pt x="715" y="56"/>
                </a:moveTo>
                <a:cubicBezTo>
                  <a:pt x="715" y="55"/>
                  <a:pt x="715" y="55"/>
                  <a:pt x="715" y="55"/>
                </a:cubicBezTo>
                <a:cubicBezTo>
                  <a:pt x="715" y="55"/>
                  <a:pt x="715" y="55"/>
                  <a:pt x="715" y="55"/>
                </a:cubicBezTo>
                <a:lnTo>
                  <a:pt x="715" y="56"/>
                </a:lnTo>
                <a:close/>
                <a:moveTo>
                  <a:pt x="715" y="53"/>
                </a:move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489" y="114"/>
                </a:moveTo>
                <a:cubicBezTo>
                  <a:pt x="491" y="113"/>
                  <a:pt x="491" y="113"/>
                  <a:pt x="491" y="113"/>
                </a:cubicBezTo>
                <a:cubicBezTo>
                  <a:pt x="496" y="111"/>
                  <a:pt x="496" y="111"/>
                  <a:pt x="496" y="111"/>
                </a:cubicBezTo>
                <a:cubicBezTo>
                  <a:pt x="498" y="110"/>
                  <a:pt x="498" y="110"/>
                  <a:pt x="498" y="110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1" y="114"/>
                  <a:pt x="491" y="114"/>
                  <a:pt x="491" y="114"/>
                </a:cubicBezTo>
                <a:lnTo>
                  <a:pt x="489" y="114"/>
                </a:lnTo>
                <a:close/>
                <a:moveTo>
                  <a:pt x="496" y="114"/>
                </a:moveTo>
                <a:cubicBezTo>
                  <a:pt x="497" y="114"/>
                  <a:pt x="497" y="114"/>
                  <a:pt x="497" y="114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8" y="114"/>
                  <a:pt x="498" y="114"/>
                  <a:pt x="498" y="114"/>
                </a:cubicBezTo>
                <a:lnTo>
                  <a:pt x="496" y="114"/>
                </a:lnTo>
                <a:close/>
                <a:moveTo>
                  <a:pt x="499" y="109"/>
                </a:moveTo>
                <a:cubicBezTo>
                  <a:pt x="501" y="108"/>
                  <a:pt x="501" y="108"/>
                  <a:pt x="501" y="108"/>
                </a:cubicBezTo>
                <a:cubicBezTo>
                  <a:pt x="504" y="106"/>
                  <a:pt x="504" y="106"/>
                  <a:pt x="504" y="106"/>
                </a:cubicBezTo>
                <a:cubicBezTo>
                  <a:pt x="504" y="111"/>
                  <a:pt x="504" y="111"/>
                  <a:pt x="504" y="111"/>
                </a:cubicBezTo>
                <a:cubicBezTo>
                  <a:pt x="503" y="111"/>
                  <a:pt x="503" y="111"/>
                  <a:pt x="503" y="111"/>
                </a:cubicBezTo>
                <a:cubicBezTo>
                  <a:pt x="499" y="112"/>
                  <a:pt x="499" y="112"/>
                  <a:pt x="499" y="112"/>
                </a:cubicBezTo>
                <a:lnTo>
                  <a:pt x="499" y="109"/>
                </a:lnTo>
                <a:close/>
                <a:moveTo>
                  <a:pt x="499" y="114"/>
                </a:moveTo>
                <a:cubicBezTo>
                  <a:pt x="499" y="113"/>
                  <a:pt x="499" y="113"/>
                  <a:pt x="499" y="113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04" y="112"/>
                  <a:pt x="504" y="112"/>
                  <a:pt x="504" y="112"/>
                </a:cubicBezTo>
                <a:cubicBezTo>
                  <a:pt x="504" y="114"/>
                  <a:pt x="504" y="114"/>
                  <a:pt x="504" y="114"/>
                </a:cubicBezTo>
                <a:lnTo>
                  <a:pt x="499" y="114"/>
                </a:lnTo>
                <a:close/>
                <a:moveTo>
                  <a:pt x="505" y="106"/>
                </a:moveTo>
                <a:cubicBezTo>
                  <a:pt x="506" y="105"/>
                  <a:pt x="506" y="105"/>
                  <a:pt x="506" y="105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1" y="108"/>
                  <a:pt x="511" y="108"/>
                  <a:pt x="511" y="108"/>
                </a:cubicBezTo>
                <a:cubicBezTo>
                  <a:pt x="508" y="109"/>
                  <a:pt x="508" y="109"/>
                  <a:pt x="508" y="109"/>
                </a:cubicBezTo>
                <a:cubicBezTo>
                  <a:pt x="505" y="110"/>
                  <a:pt x="505" y="110"/>
                  <a:pt x="505" y="110"/>
                </a:cubicBezTo>
                <a:lnTo>
                  <a:pt x="505" y="106"/>
                </a:lnTo>
                <a:close/>
                <a:moveTo>
                  <a:pt x="505" y="114"/>
                </a:moveTo>
                <a:cubicBezTo>
                  <a:pt x="505" y="111"/>
                  <a:pt x="505" y="111"/>
                  <a:pt x="505" y="111"/>
                </a:cubicBezTo>
                <a:cubicBezTo>
                  <a:pt x="509" y="110"/>
                  <a:pt x="509" y="110"/>
                  <a:pt x="509" y="110"/>
                </a:cubicBezTo>
                <a:cubicBezTo>
                  <a:pt x="511" y="109"/>
                  <a:pt x="511" y="109"/>
                  <a:pt x="511" y="109"/>
                </a:cubicBezTo>
                <a:cubicBezTo>
                  <a:pt x="511" y="114"/>
                  <a:pt x="511" y="114"/>
                  <a:pt x="511" y="114"/>
                </a:cubicBezTo>
                <a:lnTo>
                  <a:pt x="505" y="114"/>
                </a:lnTo>
                <a:close/>
                <a:moveTo>
                  <a:pt x="511" y="101"/>
                </a:moveTo>
                <a:cubicBezTo>
                  <a:pt x="515" y="99"/>
                  <a:pt x="515" y="99"/>
                  <a:pt x="515" y="99"/>
                </a:cubicBezTo>
                <a:cubicBezTo>
                  <a:pt x="517" y="97"/>
                  <a:pt x="517" y="97"/>
                  <a:pt x="517" y="97"/>
                </a:cubicBezTo>
                <a:cubicBezTo>
                  <a:pt x="517" y="104"/>
                  <a:pt x="517" y="104"/>
                  <a:pt x="517" y="104"/>
                </a:cubicBezTo>
                <a:cubicBezTo>
                  <a:pt x="513" y="107"/>
                  <a:pt x="513" y="107"/>
                  <a:pt x="513" y="107"/>
                </a:cubicBezTo>
                <a:cubicBezTo>
                  <a:pt x="512" y="107"/>
                  <a:pt x="512" y="107"/>
                  <a:pt x="512" y="107"/>
                </a:cubicBezTo>
                <a:lnTo>
                  <a:pt x="511" y="101"/>
                </a:lnTo>
                <a:close/>
                <a:moveTo>
                  <a:pt x="512" y="114"/>
                </a:moveTo>
                <a:cubicBezTo>
                  <a:pt x="512" y="108"/>
                  <a:pt x="512" y="108"/>
                  <a:pt x="512" y="108"/>
                </a:cubicBezTo>
                <a:cubicBezTo>
                  <a:pt x="514" y="107"/>
                  <a:pt x="514" y="107"/>
                  <a:pt x="514" y="10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17" y="114"/>
                  <a:pt x="517" y="114"/>
                  <a:pt x="517" y="114"/>
                </a:cubicBezTo>
                <a:lnTo>
                  <a:pt x="512" y="114"/>
                </a:lnTo>
                <a:close/>
                <a:moveTo>
                  <a:pt x="518" y="96"/>
                </a:moveTo>
                <a:cubicBezTo>
                  <a:pt x="519" y="95"/>
                  <a:pt x="519" y="95"/>
                  <a:pt x="519" y="95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8"/>
                  <a:pt x="523" y="98"/>
                  <a:pt x="523" y="98"/>
                </a:cubicBezTo>
                <a:cubicBezTo>
                  <a:pt x="522" y="99"/>
                  <a:pt x="522" y="99"/>
                  <a:pt x="522" y="99"/>
                </a:cubicBezTo>
                <a:cubicBezTo>
                  <a:pt x="518" y="103"/>
                  <a:pt x="518" y="103"/>
                  <a:pt x="518" y="103"/>
                </a:cubicBezTo>
                <a:cubicBezTo>
                  <a:pt x="518" y="103"/>
                  <a:pt x="518" y="103"/>
                  <a:pt x="518" y="103"/>
                </a:cubicBezTo>
                <a:lnTo>
                  <a:pt x="518" y="96"/>
                </a:lnTo>
                <a:close/>
                <a:moveTo>
                  <a:pt x="518" y="114"/>
                </a:moveTo>
                <a:cubicBezTo>
                  <a:pt x="518" y="104"/>
                  <a:pt x="518" y="104"/>
                  <a:pt x="518" y="104"/>
                </a:cubicBezTo>
                <a:cubicBezTo>
                  <a:pt x="519" y="104"/>
                  <a:pt x="519" y="104"/>
                  <a:pt x="519" y="104"/>
                </a:cubicBezTo>
                <a:cubicBezTo>
                  <a:pt x="523" y="100"/>
                  <a:pt x="523" y="100"/>
                  <a:pt x="523" y="100"/>
                </a:cubicBezTo>
                <a:cubicBezTo>
                  <a:pt x="523" y="99"/>
                  <a:pt x="523" y="99"/>
                  <a:pt x="523" y="99"/>
                </a:cubicBezTo>
                <a:cubicBezTo>
                  <a:pt x="524" y="114"/>
                  <a:pt x="524" y="114"/>
                  <a:pt x="524" y="114"/>
                </a:cubicBezTo>
                <a:lnTo>
                  <a:pt x="518" y="114"/>
                </a:lnTo>
                <a:close/>
                <a:moveTo>
                  <a:pt x="524" y="90"/>
                </a:moveTo>
                <a:cubicBezTo>
                  <a:pt x="527" y="87"/>
                  <a:pt x="527" y="87"/>
                  <a:pt x="527" y="87"/>
                </a:cubicBezTo>
                <a:cubicBezTo>
                  <a:pt x="530" y="84"/>
                  <a:pt x="530" y="84"/>
                  <a:pt x="530" y="8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29" y="90"/>
                  <a:pt x="529" y="90"/>
                  <a:pt x="529" y="90"/>
                </a:cubicBezTo>
                <a:cubicBezTo>
                  <a:pt x="526" y="95"/>
                  <a:pt x="526" y="95"/>
                  <a:pt x="526" y="95"/>
                </a:cubicBezTo>
                <a:cubicBezTo>
                  <a:pt x="524" y="97"/>
                  <a:pt x="524" y="97"/>
                  <a:pt x="524" y="97"/>
                </a:cubicBezTo>
                <a:lnTo>
                  <a:pt x="524" y="90"/>
                </a:lnTo>
                <a:close/>
                <a:moveTo>
                  <a:pt x="525" y="114"/>
                </a:moveTo>
                <a:cubicBezTo>
                  <a:pt x="524" y="98"/>
                  <a:pt x="524" y="98"/>
                  <a:pt x="524" y="98"/>
                </a:cubicBezTo>
                <a:cubicBezTo>
                  <a:pt x="527" y="95"/>
                  <a:pt x="527" y="95"/>
                  <a:pt x="527" y="95"/>
                </a:cubicBezTo>
                <a:cubicBezTo>
                  <a:pt x="530" y="91"/>
                  <a:pt x="530" y="91"/>
                  <a:pt x="530" y="91"/>
                </a:cubicBezTo>
                <a:cubicBezTo>
                  <a:pt x="530" y="114"/>
                  <a:pt x="530" y="114"/>
                  <a:pt x="530" y="114"/>
                </a:cubicBezTo>
                <a:lnTo>
                  <a:pt x="525" y="114"/>
                </a:lnTo>
                <a:close/>
                <a:moveTo>
                  <a:pt x="531" y="83"/>
                </a:moveTo>
                <a:cubicBezTo>
                  <a:pt x="534" y="78"/>
                  <a:pt x="534" y="78"/>
                  <a:pt x="534" y="78"/>
                </a:cubicBezTo>
                <a:cubicBezTo>
                  <a:pt x="535" y="77"/>
                  <a:pt x="535" y="77"/>
                  <a:pt x="535" y="77"/>
                </a:cubicBezTo>
                <a:cubicBezTo>
                  <a:pt x="534" y="79"/>
                  <a:pt x="534" y="79"/>
                  <a:pt x="534" y="79"/>
                </a:cubicBezTo>
                <a:cubicBezTo>
                  <a:pt x="532" y="84"/>
                  <a:pt x="532" y="84"/>
                  <a:pt x="532" y="84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0" y="83"/>
                  <a:pt x="530" y="83"/>
                  <a:pt x="530" y="83"/>
                </a:cubicBezTo>
                <a:lnTo>
                  <a:pt x="531" y="83"/>
                </a:lnTo>
                <a:close/>
                <a:moveTo>
                  <a:pt x="531" y="114"/>
                </a:move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3" y="85"/>
                  <a:pt x="533" y="85"/>
                  <a:pt x="533" y="85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6" y="74"/>
                  <a:pt x="536" y="74"/>
                  <a:pt x="536" y="74"/>
                </a:cubicBezTo>
                <a:cubicBezTo>
                  <a:pt x="536" y="77"/>
                  <a:pt x="536" y="77"/>
                  <a:pt x="536" y="77"/>
                </a:cubicBezTo>
                <a:cubicBezTo>
                  <a:pt x="537" y="79"/>
                  <a:pt x="537" y="79"/>
                  <a:pt x="537" y="79"/>
                </a:cubicBezTo>
                <a:cubicBezTo>
                  <a:pt x="538" y="114"/>
                  <a:pt x="538" y="114"/>
                  <a:pt x="538" y="114"/>
                </a:cubicBezTo>
                <a:lnTo>
                  <a:pt x="531" y="114"/>
                </a:lnTo>
                <a:close/>
                <a:moveTo>
                  <a:pt x="584" y="105"/>
                </a:moveTo>
                <a:cubicBezTo>
                  <a:pt x="582" y="107"/>
                  <a:pt x="582" y="107"/>
                  <a:pt x="582" y="107"/>
                </a:cubicBezTo>
                <a:cubicBezTo>
                  <a:pt x="581" y="107"/>
                  <a:pt x="581" y="107"/>
                  <a:pt x="581" y="107"/>
                </a:cubicBezTo>
                <a:lnTo>
                  <a:pt x="584" y="105"/>
                </a:lnTo>
                <a:close/>
                <a:moveTo>
                  <a:pt x="580" y="107"/>
                </a:move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0" y="107"/>
                  <a:pt x="580" y="107"/>
                  <a:pt x="580" y="107"/>
                </a:cubicBezTo>
                <a:close/>
                <a:moveTo>
                  <a:pt x="562" y="121"/>
                </a:moveTo>
                <a:cubicBezTo>
                  <a:pt x="562" y="121"/>
                  <a:pt x="562" y="121"/>
                  <a:pt x="562" y="121"/>
                </a:cubicBezTo>
                <a:cubicBezTo>
                  <a:pt x="562" y="118"/>
                  <a:pt x="562" y="118"/>
                  <a:pt x="562" y="118"/>
                </a:cubicBezTo>
                <a:cubicBezTo>
                  <a:pt x="563" y="118"/>
                  <a:pt x="563" y="118"/>
                  <a:pt x="563" y="118"/>
                </a:cubicBezTo>
                <a:cubicBezTo>
                  <a:pt x="564" y="120"/>
                  <a:pt x="564" y="120"/>
                  <a:pt x="564" y="120"/>
                </a:cubicBezTo>
                <a:lnTo>
                  <a:pt x="562" y="121"/>
                </a:lnTo>
                <a:close/>
                <a:moveTo>
                  <a:pt x="564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5" y="119"/>
                  <a:pt x="565" y="119"/>
                  <a:pt x="565" y="119"/>
                </a:cubicBezTo>
                <a:lnTo>
                  <a:pt x="564" y="119"/>
                </a:lnTo>
                <a:close/>
                <a:moveTo>
                  <a:pt x="566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3" y="116"/>
                  <a:pt x="563" y="116"/>
                  <a:pt x="563" y="116"/>
                </a:cubicBezTo>
                <a:cubicBezTo>
                  <a:pt x="565" y="117"/>
                  <a:pt x="565" y="117"/>
                  <a:pt x="565" y="117"/>
                </a:cubicBezTo>
                <a:cubicBezTo>
                  <a:pt x="566" y="118"/>
                  <a:pt x="566" y="118"/>
                  <a:pt x="566" y="118"/>
                </a:cubicBezTo>
                <a:lnTo>
                  <a:pt x="566" y="119"/>
                </a:lnTo>
                <a:close/>
                <a:moveTo>
                  <a:pt x="569" y="116"/>
                </a:moveTo>
                <a:cubicBezTo>
                  <a:pt x="569" y="116"/>
                  <a:pt x="569" y="116"/>
                  <a:pt x="569" y="116"/>
                </a:cubicBezTo>
                <a:cubicBezTo>
                  <a:pt x="569" y="116"/>
                  <a:pt x="569" y="116"/>
                  <a:pt x="569" y="116"/>
                </a:cubicBezTo>
                <a:close/>
                <a:moveTo>
                  <a:pt x="570" y="116"/>
                </a:moveTo>
                <a:cubicBezTo>
                  <a:pt x="568" y="115"/>
                  <a:pt x="568" y="115"/>
                  <a:pt x="568" y="115"/>
                </a:cubicBezTo>
                <a:cubicBezTo>
                  <a:pt x="568" y="114"/>
                  <a:pt x="568" y="114"/>
                  <a:pt x="568" y="114"/>
                </a:cubicBezTo>
                <a:cubicBezTo>
                  <a:pt x="571" y="115"/>
                  <a:pt x="571" y="115"/>
                  <a:pt x="571" y="115"/>
                </a:cubicBezTo>
                <a:cubicBezTo>
                  <a:pt x="571" y="115"/>
                  <a:pt x="571" y="115"/>
                  <a:pt x="571" y="115"/>
                </a:cubicBezTo>
                <a:lnTo>
                  <a:pt x="570" y="116"/>
                </a:lnTo>
                <a:close/>
                <a:moveTo>
                  <a:pt x="573" y="113"/>
                </a:moveTo>
                <a:cubicBezTo>
                  <a:pt x="573" y="113"/>
                  <a:pt x="573" y="113"/>
                  <a:pt x="573" y="113"/>
                </a:cubicBezTo>
                <a:cubicBezTo>
                  <a:pt x="572" y="112"/>
                  <a:pt x="572" y="112"/>
                  <a:pt x="572" y="112"/>
                </a:cubicBezTo>
                <a:cubicBezTo>
                  <a:pt x="574" y="112"/>
                  <a:pt x="574" y="112"/>
                  <a:pt x="574" y="112"/>
                </a:cubicBezTo>
                <a:lnTo>
                  <a:pt x="573" y="113"/>
                </a:lnTo>
                <a:close/>
                <a:moveTo>
                  <a:pt x="577" y="110"/>
                </a:moveTo>
                <a:cubicBezTo>
                  <a:pt x="577" y="110"/>
                  <a:pt x="577" y="110"/>
                  <a:pt x="577" y="110"/>
                </a:cubicBezTo>
                <a:cubicBezTo>
                  <a:pt x="577" y="109"/>
                  <a:pt x="577" y="109"/>
                  <a:pt x="577" y="109"/>
                </a:cubicBezTo>
                <a:cubicBezTo>
                  <a:pt x="578" y="110"/>
                  <a:pt x="578" y="110"/>
                  <a:pt x="578" y="110"/>
                </a:cubicBezTo>
                <a:lnTo>
                  <a:pt x="577" y="110"/>
                </a:lnTo>
                <a:close/>
                <a:moveTo>
                  <a:pt x="579" y="108"/>
                </a:moveTo>
                <a:cubicBezTo>
                  <a:pt x="580" y="108"/>
                  <a:pt x="580" y="108"/>
                  <a:pt x="580" y="108"/>
                </a:cubicBezTo>
                <a:cubicBezTo>
                  <a:pt x="578" y="109"/>
                  <a:pt x="578" y="109"/>
                  <a:pt x="578" y="109"/>
                </a:cubicBezTo>
                <a:cubicBezTo>
                  <a:pt x="577" y="109"/>
                  <a:pt x="577" y="109"/>
                  <a:pt x="577" y="109"/>
                </a:cubicBezTo>
                <a:lnTo>
                  <a:pt x="579" y="108"/>
                </a:lnTo>
                <a:close/>
                <a:moveTo>
                  <a:pt x="576" y="109"/>
                </a:moveTo>
                <a:cubicBezTo>
                  <a:pt x="576" y="110"/>
                  <a:pt x="576" y="110"/>
                  <a:pt x="576" y="110"/>
                </a:cubicBezTo>
                <a:cubicBezTo>
                  <a:pt x="575" y="109"/>
                  <a:pt x="575" y="109"/>
                  <a:pt x="575" y="109"/>
                </a:cubicBezTo>
                <a:lnTo>
                  <a:pt x="576" y="109"/>
                </a:lnTo>
                <a:close/>
                <a:moveTo>
                  <a:pt x="576" y="110"/>
                </a:moveTo>
                <a:cubicBezTo>
                  <a:pt x="577" y="111"/>
                  <a:pt x="577" y="111"/>
                  <a:pt x="577" y="111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5" y="110"/>
                  <a:pt x="575" y="110"/>
                  <a:pt x="575" y="110"/>
                </a:cubicBezTo>
                <a:lnTo>
                  <a:pt x="576" y="110"/>
                </a:lnTo>
                <a:close/>
                <a:moveTo>
                  <a:pt x="574" y="110"/>
                </a:moveTo>
                <a:cubicBezTo>
                  <a:pt x="575" y="112"/>
                  <a:pt x="575" y="112"/>
                  <a:pt x="575" y="112"/>
                </a:cubicBezTo>
                <a:cubicBezTo>
                  <a:pt x="575" y="112"/>
                  <a:pt x="575" y="112"/>
                  <a:pt x="575" y="112"/>
                </a:cubicBezTo>
                <a:cubicBezTo>
                  <a:pt x="572" y="111"/>
                  <a:pt x="572" y="111"/>
                  <a:pt x="572" y="111"/>
                </a:cubicBezTo>
                <a:lnTo>
                  <a:pt x="574" y="110"/>
                </a:lnTo>
                <a:close/>
                <a:moveTo>
                  <a:pt x="571" y="111"/>
                </a:moveTo>
                <a:cubicBezTo>
                  <a:pt x="572" y="112"/>
                  <a:pt x="572" y="112"/>
                  <a:pt x="572" y="112"/>
                </a:cubicBezTo>
                <a:cubicBezTo>
                  <a:pt x="570" y="112"/>
                  <a:pt x="570" y="112"/>
                  <a:pt x="570" y="112"/>
                </a:cubicBezTo>
                <a:lnTo>
                  <a:pt x="571" y="111"/>
                </a:lnTo>
                <a:close/>
                <a:moveTo>
                  <a:pt x="572" y="113"/>
                </a:moveTo>
                <a:cubicBezTo>
                  <a:pt x="572" y="114"/>
                  <a:pt x="572" y="114"/>
                  <a:pt x="572" y="114"/>
                </a:cubicBezTo>
                <a:cubicBezTo>
                  <a:pt x="571" y="114"/>
                  <a:pt x="571" y="114"/>
                  <a:pt x="571" y="114"/>
                </a:cubicBezTo>
                <a:cubicBezTo>
                  <a:pt x="570" y="112"/>
                  <a:pt x="570" y="112"/>
                  <a:pt x="570" y="112"/>
                </a:cubicBezTo>
                <a:lnTo>
                  <a:pt x="572" y="113"/>
                </a:lnTo>
                <a:close/>
                <a:moveTo>
                  <a:pt x="569" y="112"/>
                </a:moveTo>
                <a:cubicBezTo>
                  <a:pt x="570" y="114"/>
                  <a:pt x="570" y="114"/>
                  <a:pt x="570" y="114"/>
                </a:cubicBezTo>
                <a:cubicBezTo>
                  <a:pt x="567" y="113"/>
                  <a:pt x="567" y="113"/>
                  <a:pt x="567" y="113"/>
                </a:cubicBezTo>
                <a:lnTo>
                  <a:pt x="569" y="112"/>
                </a:lnTo>
                <a:close/>
                <a:moveTo>
                  <a:pt x="566" y="114"/>
                </a:moveTo>
                <a:cubicBezTo>
                  <a:pt x="567" y="115"/>
                  <a:pt x="567" y="115"/>
                  <a:pt x="567" y="115"/>
                </a:cubicBezTo>
                <a:cubicBezTo>
                  <a:pt x="565" y="114"/>
                  <a:pt x="565" y="114"/>
                  <a:pt x="565" y="114"/>
                </a:cubicBezTo>
                <a:lnTo>
                  <a:pt x="566" y="114"/>
                </a:lnTo>
                <a:close/>
                <a:moveTo>
                  <a:pt x="567" y="115"/>
                </a:moveTo>
                <a:cubicBezTo>
                  <a:pt x="568" y="117"/>
                  <a:pt x="568" y="117"/>
                  <a:pt x="568" y="117"/>
                </a:cubicBezTo>
                <a:cubicBezTo>
                  <a:pt x="567" y="117"/>
                  <a:pt x="567" y="117"/>
                  <a:pt x="567" y="117"/>
                </a:cubicBezTo>
                <a:cubicBezTo>
                  <a:pt x="566" y="117"/>
                  <a:pt x="566" y="117"/>
                  <a:pt x="566" y="117"/>
                </a:cubicBezTo>
                <a:cubicBezTo>
                  <a:pt x="565" y="115"/>
                  <a:pt x="565" y="115"/>
                  <a:pt x="565" y="115"/>
                </a:cubicBezTo>
                <a:lnTo>
                  <a:pt x="567" y="115"/>
                </a:lnTo>
                <a:close/>
                <a:moveTo>
                  <a:pt x="564" y="115"/>
                </a:moveTo>
                <a:cubicBezTo>
                  <a:pt x="565" y="116"/>
                  <a:pt x="565" y="116"/>
                  <a:pt x="565" y="116"/>
                </a:cubicBezTo>
                <a:cubicBezTo>
                  <a:pt x="563" y="115"/>
                  <a:pt x="563" y="115"/>
                  <a:pt x="563" y="115"/>
                </a:cubicBezTo>
                <a:lnTo>
                  <a:pt x="564" y="115"/>
                </a:lnTo>
                <a:close/>
                <a:moveTo>
                  <a:pt x="563" y="117"/>
                </a:moveTo>
                <a:cubicBezTo>
                  <a:pt x="562" y="117"/>
                  <a:pt x="562" y="117"/>
                  <a:pt x="562" y="117"/>
                </a:cubicBezTo>
                <a:cubicBezTo>
                  <a:pt x="562" y="116"/>
                  <a:pt x="562" y="116"/>
                  <a:pt x="562" y="116"/>
                </a:cubicBezTo>
                <a:lnTo>
                  <a:pt x="563" y="117"/>
                </a:lnTo>
                <a:close/>
                <a:moveTo>
                  <a:pt x="601" y="105"/>
                </a:moveTo>
                <a:cubicBezTo>
                  <a:pt x="601" y="105"/>
                  <a:pt x="601" y="105"/>
                  <a:pt x="601" y="105"/>
                </a:cubicBezTo>
                <a:cubicBezTo>
                  <a:pt x="605" y="107"/>
                  <a:pt x="605" y="107"/>
                  <a:pt x="605" y="107"/>
                </a:cubicBezTo>
                <a:cubicBezTo>
                  <a:pt x="604" y="107"/>
                  <a:pt x="604" y="107"/>
                  <a:pt x="604" y="107"/>
                </a:cubicBezTo>
                <a:lnTo>
                  <a:pt x="601" y="105"/>
                </a:lnTo>
                <a:close/>
                <a:moveTo>
                  <a:pt x="605" y="108"/>
                </a:moveTo>
                <a:cubicBezTo>
                  <a:pt x="605" y="108"/>
                  <a:pt x="605" y="108"/>
                  <a:pt x="605" y="108"/>
                </a:cubicBezTo>
                <a:cubicBezTo>
                  <a:pt x="605" y="107"/>
                  <a:pt x="605" y="107"/>
                  <a:pt x="605" y="107"/>
                </a:cubicBezTo>
                <a:lnTo>
                  <a:pt x="605" y="108"/>
                </a:lnTo>
                <a:close/>
                <a:moveTo>
                  <a:pt x="609" y="111"/>
                </a:moveTo>
                <a:cubicBezTo>
                  <a:pt x="609" y="110"/>
                  <a:pt x="609" y="110"/>
                  <a:pt x="609" y="110"/>
                </a:cubicBezTo>
                <a:cubicBezTo>
                  <a:pt x="609" y="110"/>
                  <a:pt x="609" y="110"/>
                  <a:pt x="609" y="110"/>
                </a:cubicBezTo>
                <a:lnTo>
                  <a:pt x="609" y="111"/>
                </a:lnTo>
                <a:close/>
                <a:moveTo>
                  <a:pt x="609" y="110"/>
                </a:moveTo>
                <a:cubicBezTo>
                  <a:pt x="608" y="110"/>
                  <a:pt x="608" y="110"/>
                  <a:pt x="608" y="110"/>
                </a:cubicBezTo>
                <a:cubicBezTo>
                  <a:pt x="608" y="110"/>
                  <a:pt x="608" y="110"/>
                  <a:pt x="608" y="110"/>
                </a:cubicBezTo>
                <a:cubicBezTo>
                  <a:pt x="610" y="109"/>
                  <a:pt x="610" y="109"/>
                  <a:pt x="610" y="109"/>
                </a:cubicBezTo>
                <a:lnTo>
                  <a:pt x="609" y="110"/>
                </a:lnTo>
                <a:close/>
                <a:moveTo>
                  <a:pt x="608" y="110"/>
                </a:moveTo>
                <a:cubicBezTo>
                  <a:pt x="606" y="108"/>
                  <a:pt x="606" y="108"/>
                  <a:pt x="606" y="108"/>
                </a:cubicBezTo>
                <a:cubicBezTo>
                  <a:pt x="606" y="107"/>
                  <a:pt x="606" y="107"/>
                  <a:pt x="606" y="107"/>
                </a:cubicBezTo>
                <a:cubicBezTo>
                  <a:pt x="610" y="109"/>
                  <a:pt x="610" y="109"/>
                  <a:pt x="610" y="109"/>
                </a:cubicBezTo>
                <a:lnTo>
                  <a:pt x="608" y="110"/>
                </a:lnTo>
                <a:close/>
                <a:moveTo>
                  <a:pt x="622" y="114"/>
                </a:moveTo>
                <a:cubicBezTo>
                  <a:pt x="624" y="115"/>
                  <a:pt x="624" y="115"/>
                  <a:pt x="624" y="115"/>
                </a:cubicBezTo>
                <a:cubicBezTo>
                  <a:pt x="620" y="117"/>
                  <a:pt x="620" y="117"/>
                  <a:pt x="620" y="117"/>
                </a:cubicBezTo>
                <a:lnTo>
                  <a:pt x="622" y="114"/>
                </a:lnTo>
                <a:close/>
                <a:moveTo>
                  <a:pt x="620" y="114"/>
                </a:moveTo>
                <a:cubicBezTo>
                  <a:pt x="621" y="114"/>
                  <a:pt x="621" y="114"/>
                  <a:pt x="621" y="114"/>
                </a:cubicBezTo>
                <a:cubicBezTo>
                  <a:pt x="620" y="114"/>
                  <a:pt x="620" y="114"/>
                  <a:pt x="620" y="114"/>
                </a:cubicBezTo>
                <a:close/>
                <a:moveTo>
                  <a:pt x="615" y="111"/>
                </a:moveTo>
                <a:cubicBezTo>
                  <a:pt x="616" y="112"/>
                  <a:pt x="616" y="112"/>
                  <a:pt x="616" y="112"/>
                </a:cubicBezTo>
                <a:cubicBezTo>
                  <a:pt x="615" y="112"/>
                  <a:pt x="615" y="112"/>
                  <a:pt x="615" y="112"/>
                </a:cubicBezTo>
                <a:lnTo>
                  <a:pt x="615" y="111"/>
                </a:lnTo>
                <a:close/>
                <a:moveTo>
                  <a:pt x="610" y="112"/>
                </a:moveTo>
                <a:cubicBezTo>
                  <a:pt x="611" y="110"/>
                  <a:pt x="611" y="110"/>
                  <a:pt x="611" y="110"/>
                </a:cubicBezTo>
                <a:cubicBezTo>
                  <a:pt x="614" y="111"/>
                  <a:pt x="614" y="111"/>
                  <a:pt x="614" y="111"/>
                </a:cubicBezTo>
                <a:cubicBezTo>
                  <a:pt x="611" y="112"/>
                  <a:pt x="611" y="112"/>
                  <a:pt x="611" y="112"/>
                </a:cubicBezTo>
                <a:lnTo>
                  <a:pt x="610" y="112"/>
                </a:lnTo>
                <a:close/>
                <a:moveTo>
                  <a:pt x="613" y="114"/>
                </a:moveTo>
                <a:cubicBezTo>
                  <a:pt x="613" y="113"/>
                  <a:pt x="613" y="113"/>
                  <a:pt x="613" y="113"/>
                </a:cubicBezTo>
                <a:cubicBezTo>
                  <a:pt x="614" y="113"/>
                  <a:pt x="614" y="113"/>
                  <a:pt x="614" y="113"/>
                </a:cubicBezTo>
                <a:lnTo>
                  <a:pt x="613" y="114"/>
                </a:lnTo>
                <a:close/>
                <a:moveTo>
                  <a:pt x="612" y="113"/>
                </a:moveTo>
                <a:cubicBezTo>
                  <a:pt x="612" y="113"/>
                  <a:pt x="612" y="113"/>
                  <a:pt x="612" y="113"/>
                </a:cubicBezTo>
                <a:cubicBezTo>
                  <a:pt x="614" y="112"/>
                  <a:pt x="614" y="112"/>
                  <a:pt x="614" y="112"/>
                </a:cubicBezTo>
                <a:cubicBezTo>
                  <a:pt x="614" y="112"/>
                  <a:pt x="614" y="112"/>
                  <a:pt x="614" y="112"/>
                </a:cubicBezTo>
                <a:lnTo>
                  <a:pt x="612" y="113"/>
                </a:lnTo>
                <a:close/>
                <a:moveTo>
                  <a:pt x="614" y="114"/>
                </a:moveTo>
                <a:cubicBezTo>
                  <a:pt x="615" y="112"/>
                  <a:pt x="615" y="112"/>
                  <a:pt x="615" y="112"/>
                </a:cubicBezTo>
                <a:cubicBezTo>
                  <a:pt x="615" y="112"/>
                  <a:pt x="615" y="112"/>
                  <a:pt x="615" y="112"/>
                </a:cubicBezTo>
                <a:cubicBezTo>
                  <a:pt x="614" y="114"/>
                  <a:pt x="614" y="114"/>
                  <a:pt x="614" y="114"/>
                </a:cubicBezTo>
                <a:close/>
                <a:moveTo>
                  <a:pt x="616" y="112"/>
                </a:moveTo>
                <a:cubicBezTo>
                  <a:pt x="619" y="113"/>
                  <a:pt x="619" y="113"/>
                  <a:pt x="619" y="113"/>
                </a:cubicBezTo>
                <a:cubicBezTo>
                  <a:pt x="615" y="115"/>
                  <a:pt x="615" y="115"/>
                  <a:pt x="615" y="115"/>
                </a:cubicBezTo>
                <a:lnTo>
                  <a:pt x="616" y="112"/>
                </a:lnTo>
                <a:close/>
                <a:moveTo>
                  <a:pt x="615" y="115"/>
                </a:moveTo>
                <a:cubicBezTo>
                  <a:pt x="619" y="114"/>
                  <a:pt x="619" y="114"/>
                  <a:pt x="619" y="114"/>
                </a:cubicBezTo>
                <a:cubicBezTo>
                  <a:pt x="618" y="115"/>
                  <a:pt x="618" y="115"/>
                  <a:pt x="618" y="115"/>
                </a:cubicBezTo>
                <a:cubicBezTo>
                  <a:pt x="616" y="116"/>
                  <a:pt x="616" y="116"/>
                  <a:pt x="616" y="116"/>
                </a:cubicBezTo>
                <a:lnTo>
                  <a:pt x="615" y="115"/>
                </a:lnTo>
                <a:close/>
                <a:moveTo>
                  <a:pt x="618" y="117"/>
                </a:moveTo>
                <a:cubicBezTo>
                  <a:pt x="617" y="116"/>
                  <a:pt x="617" y="116"/>
                  <a:pt x="617" y="116"/>
                </a:cubicBezTo>
                <a:cubicBezTo>
                  <a:pt x="618" y="115"/>
                  <a:pt x="618" y="115"/>
                  <a:pt x="618" y="115"/>
                </a:cubicBezTo>
                <a:lnTo>
                  <a:pt x="618" y="117"/>
                </a:lnTo>
                <a:close/>
                <a:moveTo>
                  <a:pt x="619" y="118"/>
                </a:moveTo>
                <a:cubicBezTo>
                  <a:pt x="618" y="117"/>
                  <a:pt x="618" y="117"/>
                  <a:pt x="618" y="117"/>
                </a:cubicBezTo>
                <a:cubicBezTo>
                  <a:pt x="619" y="115"/>
                  <a:pt x="619" y="115"/>
                  <a:pt x="619" y="115"/>
                </a:cubicBezTo>
                <a:cubicBezTo>
                  <a:pt x="620" y="115"/>
                  <a:pt x="620" y="115"/>
                  <a:pt x="620" y="115"/>
                </a:cubicBezTo>
                <a:cubicBezTo>
                  <a:pt x="619" y="117"/>
                  <a:pt x="619" y="117"/>
                  <a:pt x="619" y="117"/>
                </a:cubicBezTo>
                <a:lnTo>
                  <a:pt x="619" y="118"/>
                </a:lnTo>
                <a:close/>
                <a:moveTo>
                  <a:pt x="620" y="118"/>
                </a:moveTo>
                <a:cubicBezTo>
                  <a:pt x="620" y="117"/>
                  <a:pt x="620" y="117"/>
                  <a:pt x="620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3" y="117"/>
                  <a:pt x="623" y="117"/>
                  <a:pt x="623" y="117"/>
                </a:cubicBezTo>
                <a:cubicBezTo>
                  <a:pt x="620" y="119"/>
                  <a:pt x="620" y="119"/>
                  <a:pt x="620" y="119"/>
                </a:cubicBezTo>
                <a:lnTo>
                  <a:pt x="620" y="118"/>
                </a:lnTo>
                <a:close/>
                <a:moveTo>
                  <a:pt x="621" y="119"/>
                </a:moveTo>
                <a:cubicBezTo>
                  <a:pt x="623" y="118"/>
                  <a:pt x="623" y="118"/>
                  <a:pt x="623" y="118"/>
                </a:cubicBezTo>
                <a:cubicBezTo>
                  <a:pt x="622" y="120"/>
                  <a:pt x="622" y="120"/>
                  <a:pt x="622" y="120"/>
                </a:cubicBezTo>
                <a:lnTo>
                  <a:pt x="621" y="119"/>
                </a:lnTo>
                <a:close/>
                <a:moveTo>
                  <a:pt x="624" y="119"/>
                </a:moveTo>
                <a:cubicBezTo>
                  <a:pt x="623" y="121"/>
                  <a:pt x="623" y="121"/>
                  <a:pt x="623" y="121"/>
                </a:cubicBezTo>
                <a:cubicBezTo>
                  <a:pt x="622" y="120"/>
                  <a:pt x="622" y="120"/>
                  <a:pt x="622" y="120"/>
                </a:cubicBezTo>
                <a:cubicBezTo>
                  <a:pt x="623" y="118"/>
                  <a:pt x="623" y="118"/>
                  <a:pt x="623" y="118"/>
                </a:cubicBezTo>
                <a:cubicBezTo>
                  <a:pt x="624" y="117"/>
                  <a:pt x="624" y="117"/>
                  <a:pt x="624" y="117"/>
                </a:cubicBezTo>
                <a:lnTo>
                  <a:pt x="624" y="119"/>
                </a:lnTo>
                <a:close/>
                <a:moveTo>
                  <a:pt x="624" y="117"/>
                </a:moveTo>
                <a:cubicBezTo>
                  <a:pt x="624" y="117"/>
                  <a:pt x="624" y="117"/>
                  <a:pt x="624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lnTo>
                  <a:pt x="624" y="117"/>
                </a:lnTo>
                <a:close/>
                <a:moveTo>
                  <a:pt x="627" y="59"/>
                </a:moveTo>
                <a:cubicBezTo>
                  <a:pt x="627" y="59"/>
                  <a:pt x="627" y="59"/>
                  <a:pt x="627" y="59"/>
                </a:cubicBezTo>
                <a:cubicBezTo>
                  <a:pt x="628" y="54"/>
                  <a:pt x="628" y="54"/>
                  <a:pt x="628" y="54"/>
                </a:cubicBezTo>
                <a:lnTo>
                  <a:pt x="627" y="59"/>
                </a:lnTo>
                <a:close/>
                <a:moveTo>
                  <a:pt x="655" y="90"/>
                </a:moveTo>
                <a:cubicBezTo>
                  <a:pt x="655" y="114"/>
                  <a:pt x="655" y="114"/>
                  <a:pt x="655" y="114"/>
                </a:cubicBezTo>
                <a:cubicBezTo>
                  <a:pt x="648" y="114"/>
                  <a:pt x="648" y="114"/>
                  <a:pt x="648" y="114"/>
                </a:cubicBezTo>
                <a:cubicBezTo>
                  <a:pt x="649" y="79"/>
                  <a:pt x="649" y="79"/>
                  <a:pt x="649" y="79"/>
                </a:cubicBezTo>
                <a:cubicBezTo>
                  <a:pt x="649" y="77"/>
                  <a:pt x="649" y="77"/>
                  <a:pt x="649" y="77"/>
                </a:cubicBezTo>
                <a:cubicBezTo>
                  <a:pt x="650" y="74"/>
                  <a:pt x="650" y="74"/>
                  <a:pt x="650" y="74"/>
                </a:cubicBezTo>
                <a:cubicBezTo>
                  <a:pt x="651" y="79"/>
                  <a:pt x="651" y="79"/>
                  <a:pt x="651" y="79"/>
                </a:cubicBezTo>
                <a:cubicBezTo>
                  <a:pt x="653" y="85"/>
                  <a:pt x="653" y="85"/>
                  <a:pt x="653" y="85"/>
                </a:cubicBezTo>
                <a:cubicBezTo>
                  <a:pt x="655" y="89"/>
                  <a:pt x="655" y="89"/>
                  <a:pt x="655" y="89"/>
                </a:cubicBezTo>
                <a:cubicBezTo>
                  <a:pt x="655" y="90"/>
                  <a:pt x="655" y="90"/>
                  <a:pt x="655" y="90"/>
                </a:cubicBezTo>
                <a:close/>
                <a:moveTo>
                  <a:pt x="655" y="88"/>
                </a:moveTo>
                <a:cubicBezTo>
                  <a:pt x="654" y="84"/>
                  <a:pt x="654" y="84"/>
                  <a:pt x="654" y="84"/>
                </a:cubicBezTo>
                <a:cubicBezTo>
                  <a:pt x="652" y="79"/>
                  <a:pt x="652" y="79"/>
                  <a:pt x="652" y="79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2" y="78"/>
                  <a:pt x="652" y="78"/>
                  <a:pt x="652" y="78"/>
                </a:cubicBezTo>
                <a:cubicBezTo>
                  <a:pt x="655" y="83"/>
                  <a:pt x="655" y="83"/>
                  <a:pt x="655" y="83"/>
                </a:cubicBezTo>
                <a:cubicBezTo>
                  <a:pt x="656" y="83"/>
                  <a:pt x="656" y="83"/>
                  <a:pt x="656" y="83"/>
                </a:cubicBezTo>
                <a:lnTo>
                  <a:pt x="655" y="88"/>
                </a:lnTo>
                <a:close/>
                <a:moveTo>
                  <a:pt x="662" y="114"/>
                </a:moveTo>
                <a:cubicBezTo>
                  <a:pt x="656" y="114"/>
                  <a:pt x="656" y="114"/>
                  <a:pt x="656" y="114"/>
                </a:cubicBezTo>
                <a:cubicBezTo>
                  <a:pt x="656" y="91"/>
                  <a:pt x="656" y="91"/>
                  <a:pt x="656" y="91"/>
                </a:cubicBezTo>
                <a:cubicBezTo>
                  <a:pt x="659" y="95"/>
                  <a:pt x="659" y="95"/>
                  <a:pt x="659" y="95"/>
                </a:cubicBezTo>
                <a:cubicBezTo>
                  <a:pt x="662" y="98"/>
                  <a:pt x="662" y="98"/>
                  <a:pt x="662" y="98"/>
                </a:cubicBezTo>
                <a:lnTo>
                  <a:pt x="662" y="114"/>
                </a:lnTo>
                <a:close/>
                <a:moveTo>
                  <a:pt x="662" y="97"/>
                </a:moveTo>
                <a:cubicBezTo>
                  <a:pt x="660" y="95"/>
                  <a:pt x="660" y="95"/>
                  <a:pt x="660" y="95"/>
                </a:cubicBezTo>
                <a:cubicBezTo>
                  <a:pt x="657" y="90"/>
                  <a:pt x="657" y="90"/>
                  <a:pt x="657" y="90"/>
                </a:cubicBezTo>
                <a:cubicBezTo>
                  <a:pt x="656" y="89"/>
                  <a:pt x="656" y="89"/>
                  <a:pt x="656" y="89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9" y="87"/>
                  <a:pt x="659" y="87"/>
                  <a:pt x="659" y="87"/>
                </a:cubicBezTo>
                <a:cubicBezTo>
                  <a:pt x="662" y="90"/>
                  <a:pt x="662" y="90"/>
                  <a:pt x="662" y="90"/>
                </a:cubicBezTo>
                <a:lnTo>
                  <a:pt x="662" y="97"/>
                </a:lnTo>
                <a:close/>
                <a:moveTo>
                  <a:pt x="668" y="114"/>
                </a:moveTo>
                <a:cubicBezTo>
                  <a:pt x="662" y="114"/>
                  <a:pt x="662" y="114"/>
                  <a:pt x="662" y="114"/>
                </a:cubicBezTo>
                <a:cubicBezTo>
                  <a:pt x="663" y="99"/>
                  <a:pt x="663" y="99"/>
                  <a:pt x="663" y="99"/>
                </a:cubicBezTo>
                <a:cubicBezTo>
                  <a:pt x="663" y="100"/>
                  <a:pt x="663" y="100"/>
                  <a:pt x="663" y="100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8" y="104"/>
                  <a:pt x="668" y="104"/>
                  <a:pt x="668" y="104"/>
                </a:cubicBezTo>
                <a:lnTo>
                  <a:pt x="668" y="114"/>
                </a:lnTo>
                <a:close/>
                <a:moveTo>
                  <a:pt x="668" y="103"/>
                </a:moveTo>
                <a:cubicBezTo>
                  <a:pt x="668" y="103"/>
                  <a:pt x="668" y="103"/>
                  <a:pt x="668" y="103"/>
                </a:cubicBezTo>
                <a:cubicBezTo>
                  <a:pt x="664" y="99"/>
                  <a:pt x="664" y="99"/>
                  <a:pt x="664" y="99"/>
                </a:cubicBezTo>
                <a:cubicBezTo>
                  <a:pt x="663" y="98"/>
                  <a:pt x="663" y="98"/>
                  <a:pt x="663" y="98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7" y="95"/>
                  <a:pt x="667" y="95"/>
                  <a:pt x="667" y="95"/>
                </a:cubicBezTo>
                <a:cubicBezTo>
                  <a:pt x="668" y="96"/>
                  <a:pt x="668" y="96"/>
                  <a:pt x="668" y="96"/>
                </a:cubicBezTo>
                <a:lnTo>
                  <a:pt x="668" y="103"/>
                </a:lnTo>
                <a:close/>
                <a:moveTo>
                  <a:pt x="675" y="114"/>
                </a:moveTo>
                <a:cubicBezTo>
                  <a:pt x="669" y="114"/>
                  <a:pt x="669" y="114"/>
                  <a:pt x="669" y="114"/>
                </a:cubicBezTo>
                <a:cubicBezTo>
                  <a:pt x="669" y="114"/>
                  <a:pt x="669" y="114"/>
                  <a:pt x="669" y="114"/>
                </a:cubicBezTo>
                <a:cubicBezTo>
                  <a:pt x="669" y="105"/>
                  <a:pt x="669" y="105"/>
                  <a:pt x="669" y="105"/>
                </a:cubicBezTo>
                <a:cubicBezTo>
                  <a:pt x="672" y="107"/>
                  <a:pt x="672" y="107"/>
                  <a:pt x="672" y="107"/>
                </a:cubicBezTo>
                <a:cubicBezTo>
                  <a:pt x="675" y="108"/>
                  <a:pt x="675" y="108"/>
                  <a:pt x="675" y="108"/>
                </a:cubicBezTo>
                <a:lnTo>
                  <a:pt x="675" y="114"/>
                </a:lnTo>
                <a:close/>
                <a:moveTo>
                  <a:pt x="675" y="107"/>
                </a:moveTo>
                <a:cubicBezTo>
                  <a:pt x="673" y="107"/>
                  <a:pt x="673" y="107"/>
                  <a:pt x="673" y="107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97"/>
                  <a:pt x="669" y="97"/>
                  <a:pt x="669" y="97"/>
                </a:cubicBezTo>
                <a:cubicBezTo>
                  <a:pt x="671" y="99"/>
                  <a:pt x="671" y="99"/>
                  <a:pt x="671" y="99"/>
                </a:cubicBezTo>
                <a:cubicBezTo>
                  <a:pt x="675" y="101"/>
                  <a:pt x="675" y="101"/>
                  <a:pt x="675" y="101"/>
                </a:cubicBezTo>
                <a:lnTo>
                  <a:pt x="675" y="107"/>
                </a:lnTo>
                <a:close/>
                <a:moveTo>
                  <a:pt x="681" y="114"/>
                </a:moveTo>
                <a:cubicBezTo>
                  <a:pt x="676" y="114"/>
                  <a:pt x="676" y="114"/>
                  <a:pt x="676" y="114"/>
                </a:cubicBezTo>
                <a:cubicBezTo>
                  <a:pt x="676" y="109"/>
                  <a:pt x="676" y="109"/>
                  <a:pt x="676" y="109"/>
                </a:cubicBezTo>
                <a:cubicBezTo>
                  <a:pt x="678" y="110"/>
                  <a:pt x="678" y="110"/>
                  <a:pt x="678" y="110"/>
                </a:cubicBezTo>
                <a:cubicBezTo>
                  <a:pt x="681" y="111"/>
                  <a:pt x="681" y="111"/>
                  <a:pt x="681" y="111"/>
                </a:cubicBezTo>
                <a:lnTo>
                  <a:pt x="681" y="114"/>
                </a:lnTo>
                <a:close/>
                <a:moveTo>
                  <a:pt x="681" y="111"/>
                </a:moveTo>
                <a:cubicBezTo>
                  <a:pt x="678" y="109"/>
                  <a:pt x="678" y="109"/>
                  <a:pt x="678" y="109"/>
                </a:cubicBezTo>
                <a:cubicBezTo>
                  <a:pt x="676" y="108"/>
                  <a:pt x="676" y="108"/>
                  <a:pt x="676" y="108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81" y="106"/>
                  <a:pt x="681" y="106"/>
                  <a:pt x="681" y="106"/>
                </a:cubicBezTo>
                <a:lnTo>
                  <a:pt x="681" y="111"/>
                </a:lnTo>
                <a:close/>
                <a:moveTo>
                  <a:pt x="688" y="114"/>
                </a:move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2" y="114"/>
                  <a:pt x="682" y="114"/>
                  <a:pt x="682" y="114"/>
                </a:cubicBezTo>
                <a:cubicBezTo>
                  <a:pt x="682" y="112"/>
                  <a:pt x="682" y="112"/>
                  <a:pt x="682" y="112"/>
                </a:cubicBezTo>
                <a:cubicBezTo>
                  <a:pt x="683" y="112"/>
                  <a:pt x="683" y="112"/>
                  <a:pt x="683" y="112"/>
                </a:cubicBezTo>
                <a:cubicBezTo>
                  <a:pt x="688" y="113"/>
                  <a:pt x="688" y="113"/>
                  <a:pt x="688" y="113"/>
                </a:cubicBezTo>
                <a:lnTo>
                  <a:pt x="688" y="114"/>
                </a:lnTo>
                <a:close/>
                <a:moveTo>
                  <a:pt x="688" y="113"/>
                </a:moveTo>
                <a:cubicBezTo>
                  <a:pt x="684" y="112"/>
                  <a:pt x="684" y="112"/>
                  <a:pt x="684" y="112"/>
                </a:cubicBezTo>
                <a:cubicBezTo>
                  <a:pt x="682" y="111"/>
                  <a:pt x="682" y="111"/>
                  <a:pt x="682" y="111"/>
                </a:cubicBezTo>
                <a:cubicBezTo>
                  <a:pt x="682" y="106"/>
                  <a:pt x="682" y="106"/>
                  <a:pt x="682" y="106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8" y="109"/>
                  <a:pt x="688" y="109"/>
                  <a:pt x="688" y="109"/>
                </a:cubicBezTo>
                <a:lnTo>
                  <a:pt x="688" y="113"/>
                </a:lnTo>
                <a:close/>
                <a:moveTo>
                  <a:pt x="689" y="114"/>
                </a:move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90" y="114"/>
                  <a:pt x="690" y="114"/>
                  <a:pt x="690" y="114"/>
                </a:cubicBezTo>
                <a:cubicBezTo>
                  <a:pt x="690" y="114"/>
                  <a:pt x="690" y="114"/>
                  <a:pt x="690" y="114"/>
                </a:cubicBezTo>
                <a:lnTo>
                  <a:pt x="689" y="114"/>
                </a:lnTo>
                <a:close/>
                <a:moveTo>
                  <a:pt x="695" y="114"/>
                </a:moveTo>
                <a:cubicBezTo>
                  <a:pt x="690" y="113"/>
                  <a:pt x="690" y="113"/>
                  <a:pt x="690" y="113"/>
                </a:cubicBezTo>
                <a:cubicBezTo>
                  <a:pt x="689" y="113"/>
                  <a:pt x="689" y="113"/>
                  <a:pt x="689" y="113"/>
                </a:cubicBezTo>
                <a:cubicBezTo>
                  <a:pt x="689" y="110"/>
                  <a:pt x="689" y="110"/>
                  <a:pt x="689" y="110"/>
                </a:cubicBezTo>
                <a:cubicBezTo>
                  <a:pt x="691" y="111"/>
                  <a:pt x="691" y="111"/>
                  <a:pt x="691" y="111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7" y="114"/>
                  <a:pt x="697" y="114"/>
                  <a:pt x="697" y="114"/>
                </a:cubicBezTo>
                <a:lnTo>
                  <a:pt x="695" y="114"/>
                </a:lnTo>
                <a:close/>
                <a:moveTo>
                  <a:pt x="747" y="98"/>
                </a:moveTo>
                <a:cubicBezTo>
                  <a:pt x="763" y="64"/>
                  <a:pt x="763" y="64"/>
                  <a:pt x="763" y="64"/>
                </a:cubicBezTo>
                <a:cubicBezTo>
                  <a:pt x="763" y="64"/>
                  <a:pt x="763" y="64"/>
                  <a:pt x="763" y="64"/>
                </a:cubicBezTo>
                <a:cubicBezTo>
                  <a:pt x="751" y="100"/>
                  <a:pt x="751" y="100"/>
                  <a:pt x="751" y="100"/>
                </a:cubicBezTo>
                <a:cubicBezTo>
                  <a:pt x="750" y="99"/>
                  <a:pt x="748" y="99"/>
                  <a:pt x="747" y="98"/>
                </a:cubicBezTo>
                <a:close/>
                <a:moveTo>
                  <a:pt x="748" y="100"/>
                </a:moveTo>
                <a:cubicBezTo>
                  <a:pt x="747" y="101"/>
                  <a:pt x="747" y="101"/>
                  <a:pt x="747" y="101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100"/>
                  <a:pt x="741" y="100"/>
                  <a:pt x="741" y="100"/>
                </a:cubicBezTo>
                <a:close/>
                <a:moveTo>
                  <a:pt x="718" y="49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51"/>
                  <a:pt x="718" y="51"/>
                  <a:pt x="718" y="51"/>
                </a:cubicBezTo>
                <a:lnTo>
                  <a:pt x="718" y="49"/>
                </a:lnTo>
                <a:close/>
                <a:moveTo>
                  <a:pt x="718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lose/>
                <a:moveTo>
                  <a:pt x="721" y="39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20" y="42"/>
                  <a:pt x="720" y="42"/>
                  <a:pt x="720" y="42"/>
                </a:cubicBezTo>
                <a:lnTo>
                  <a:pt x="721" y="39"/>
                </a:lnTo>
                <a:close/>
                <a:moveTo>
                  <a:pt x="721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1" y="39"/>
                  <a:pt x="721" y="39"/>
                  <a:pt x="721" y="39"/>
                </a:cubicBezTo>
                <a:close/>
                <a:moveTo>
                  <a:pt x="728" y="27"/>
                </a:moveTo>
                <a:cubicBezTo>
                  <a:pt x="729" y="30"/>
                  <a:pt x="729" y="30"/>
                  <a:pt x="729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6" y="30"/>
                  <a:pt x="726" y="30"/>
                  <a:pt x="726" y="30"/>
                </a:cubicBezTo>
                <a:lnTo>
                  <a:pt x="728" y="27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35" y="20"/>
                </a:moveTo>
                <a:cubicBezTo>
                  <a:pt x="736" y="23"/>
                  <a:pt x="736" y="23"/>
                  <a:pt x="736" y="23"/>
                </a:cubicBezTo>
                <a:cubicBezTo>
                  <a:pt x="736" y="23"/>
                  <a:pt x="736" y="23"/>
                  <a:pt x="735" y="24"/>
                </a:cubicBezTo>
                <a:cubicBezTo>
                  <a:pt x="733" y="22"/>
                  <a:pt x="733" y="22"/>
                  <a:pt x="733" y="22"/>
                </a:cubicBezTo>
                <a:lnTo>
                  <a:pt x="735" y="20"/>
                </a:lnTo>
                <a:close/>
                <a:moveTo>
                  <a:pt x="733" y="22"/>
                </a:moveTo>
                <a:cubicBezTo>
                  <a:pt x="733" y="21"/>
                  <a:pt x="733" y="21"/>
                  <a:pt x="733" y="21"/>
                </a:cubicBezTo>
                <a:cubicBezTo>
                  <a:pt x="735" y="20"/>
                  <a:pt x="735" y="20"/>
                  <a:pt x="735" y="20"/>
                </a:cubicBezTo>
                <a:lnTo>
                  <a:pt x="733" y="22"/>
                </a:lnTo>
                <a:close/>
                <a:moveTo>
                  <a:pt x="735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lose/>
                <a:moveTo>
                  <a:pt x="743" y="20"/>
                </a:moveTo>
                <a:cubicBezTo>
                  <a:pt x="762" y="52"/>
                  <a:pt x="762" y="52"/>
                  <a:pt x="762" y="5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39" y="22"/>
                  <a:pt x="739" y="22"/>
                  <a:pt x="739" y="22"/>
                </a:cubicBezTo>
                <a:cubicBezTo>
                  <a:pt x="740" y="21"/>
                  <a:pt x="742" y="20"/>
                  <a:pt x="743" y="20"/>
                </a:cubicBezTo>
                <a:close/>
                <a:moveTo>
                  <a:pt x="740" y="20"/>
                </a:moveTo>
                <a:cubicBezTo>
                  <a:pt x="739" y="17"/>
                  <a:pt x="739" y="17"/>
                  <a:pt x="739" y="17"/>
                </a:cubicBezTo>
                <a:cubicBezTo>
                  <a:pt x="740" y="17"/>
                  <a:pt x="740" y="17"/>
                  <a:pt x="740" y="17"/>
                </a:cubicBezTo>
                <a:lnTo>
                  <a:pt x="740" y="20"/>
                </a:ln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1" y="15"/>
                  <a:pt x="741" y="15"/>
                  <a:pt x="741" y="15"/>
                </a:cubicBezTo>
                <a:lnTo>
                  <a:pt x="740" y="16"/>
                </a:lnTo>
                <a:close/>
                <a:moveTo>
                  <a:pt x="741" y="15"/>
                </a:moveTo>
                <a:cubicBezTo>
                  <a:pt x="743" y="15"/>
                  <a:pt x="743" y="15"/>
                  <a:pt x="743" y="15"/>
                </a:cubicBezTo>
                <a:cubicBezTo>
                  <a:pt x="740" y="16"/>
                  <a:pt x="740" y="16"/>
                  <a:pt x="740" y="16"/>
                </a:cubicBezTo>
                <a:lnTo>
                  <a:pt x="741" y="15"/>
                </a:lnTo>
                <a:close/>
                <a:moveTo>
                  <a:pt x="743" y="19"/>
                </a:moveTo>
                <a:cubicBezTo>
                  <a:pt x="742" y="19"/>
                  <a:pt x="741" y="20"/>
                  <a:pt x="740" y="20"/>
                </a:cubicBezTo>
                <a:cubicBezTo>
                  <a:pt x="740" y="17"/>
                  <a:pt x="740" y="17"/>
                  <a:pt x="740" y="17"/>
                </a:cubicBezTo>
                <a:lnTo>
                  <a:pt x="743" y="19"/>
                </a:lnTo>
                <a:close/>
                <a:moveTo>
                  <a:pt x="747" y="17"/>
                </a:move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43" y="19"/>
                  <a:pt x="743" y="19"/>
                  <a:pt x="743" y="19"/>
                </a:cubicBezTo>
                <a:cubicBezTo>
                  <a:pt x="744" y="19"/>
                  <a:pt x="746" y="18"/>
                  <a:pt x="747" y="17"/>
                </a:cubicBez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7" y="17"/>
                </a:moveTo>
                <a:cubicBezTo>
                  <a:pt x="746" y="17"/>
                  <a:pt x="745" y="17"/>
                  <a:pt x="744" y="18"/>
                </a:cubicBezTo>
                <a:cubicBezTo>
                  <a:pt x="744" y="15"/>
                  <a:pt x="744" y="15"/>
                  <a:pt x="744" y="15"/>
                </a:cubicBezTo>
                <a:lnTo>
                  <a:pt x="747" y="17"/>
                </a:lnTo>
                <a:close/>
                <a:moveTo>
                  <a:pt x="744" y="15"/>
                </a:moveTo>
                <a:cubicBezTo>
                  <a:pt x="744" y="15"/>
                  <a:pt x="744" y="15"/>
                  <a:pt x="744" y="15"/>
                </a:cubicBezTo>
                <a:cubicBezTo>
                  <a:pt x="745" y="15"/>
                  <a:pt x="745" y="15"/>
                  <a:pt x="745" y="15"/>
                </a:cubicBezTo>
                <a:lnTo>
                  <a:pt x="744" y="15"/>
                </a:lnTo>
                <a:close/>
                <a:moveTo>
                  <a:pt x="748" y="13"/>
                </a:moveTo>
                <a:cubicBezTo>
                  <a:pt x="747" y="16"/>
                  <a:pt x="747" y="16"/>
                  <a:pt x="747" y="16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5" y="14"/>
                  <a:pt x="745" y="14"/>
                  <a:pt x="745" y="14"/>
                </a:cubicBezTo>
                <a:lnTo>
                  <a:pt x="748" y="13"/>
                </a:lnTo>
                <a:close/>
                <a:moveTo>
                  <a:pt x="745" y="14"/>
                </a:moveTo>
                <a:cubicBezTo>
                  <a:pt x="746" y="13"/>
                  <a:pt x="746" y="13"/>
                  <a:pt x="746" y="13"/>
                </a:cubicBezTo>
                <a:cubicBezTo>
                  <a:pt x="747" y="13"/>
                  <a:pt x="747" y="13"/>
                  <a:pt x="747" y="13"/>
                </a:cubicBezTo>
                <a:lnTo>
                  <a:pt x="745" y="14"/>
                </a:lnTo>
                <a:close/>
                <a:moveTo>
                  <a:pt x="757" y="11"/>
                </a:moveTo>
                <a:cubicBezTo>
                  <a:pt x="756" y="13"/>
                  <a:pt x="756" y="13"/>
                  <a:pt x="756" y="13"/>
                </a:cubicBezTo>
                <a:cubicBezTo>
                  <a:pt x="756" y="14"/>
                  <a:pt x="756" y="14"/>
                  <a:pt x="756" y="14"/>
                </a:cubicBezTo>
                <a:cubicBezTo>
                  <a:pt x="754" y="11"/>
                  <a:pt x="754" y="11"/>
                  <a:pt x="754" y="11"/>
                </a:cubicBezTo>
                <a:lnTo>
                  <a:pt x="757" y="11"/>
                </a:lnTo>
                <a:close/>
                <a:moveTo>
                  <a:pt x="754" y="11"/>
                </a:moveTo>
                <a:cubicBezTo>
                  <a:pt x="755" y="10"/>
                  <a:pt x="755" y="10"/>
                  <a:pt x="755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4" y="11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0" y="9"/>
                  <a:pt x="760" y="9"/>
                  <a:pt x="760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2"/>
                  <a:pt x="761" y="12"/>
                  <a:pt x="761" y="12"/>
                </a:cubicBezTo>
                <a:lnTo>
                  <a:pt x="762" y="10"/>
                </a:lnTo>
                <a:close/>
                <a:moveTo>
                  <a:pt x="762" y="9"/>
                </a:moveTo>
                <a:cubicBezTo>
                  <a:pt x="759" y="10"/>
                  <a:pt x="759" y="10"/>
                  <a:pt x="759" y="10"/>
                </a:cubicBezTo>
                <a:cubicBezTo>
                  <a:pt x="760" y="9"/>
                  <a:pt x="760" y="9"/>
                  <a:pt x="760" y="9"/>
                </a:cubicBezTo>
                <a:lnTo>
                  <a:pt x="762" y="9"/>
                </a:lnTo>
                <a:close/>
                <a:moveTo>
                  <a:pt x="759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9" y="9"/>
                  <a:pt x="759" y="9"/>
                  <a:pt x="759" y="9"/>
                </a:cubicBezTo>
                <a:cubicBezTo>
                  <a:pt x="759" y="9"/>
                  <a:pt x="759" y="9"/>
                  <a:pt x="759" y="9"/>
                </a:cubicBezTo>
                <a:cubicBezTo>
                  <a:pt x="760" y="9"/>
                  <a:pt x="760" y="9"/>
                  <a:pt x="760" y="9"/>
                </a:cubicBezTo>
                <a:lnTo>
                  <a:pt x="759" y="10"/>
                </a:lnTo>
                <a:close/>
                <a:moveTo>
                  <a:pt x="759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3"/>
                  <a:pt x="761" y="13"/>
                  <a:pt x="761" y="13"/>
                </a:cubicBezTo>
                <a:cubicBezTo>
                  <a:pt x="761" y="13"/>
                  <a:pt x="760" y="13"/>
                  <a:pt x="760" y="13"/>
                </a:cubicBezTo>
                <a:lnTo>
                  <a:pt x="759" y="10"/>
                </a:lnTo>
                <a:close/>
                <a:moveTo>
                  <a:pt x="759" y="12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9" y="12"/>
                </a:lnTo>
                <a:close/>
                <a:moveTo>
                  <a:pt x="763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lnTo>
                  <a:pt x="763" y="10"/>
                </a:lnTo>
                <a:close/>
                <a:moveTo>
                  <a:pt x="764" y="11"/>
                </a:moveTo>
                <a:cubicBezTo>
                  <a:pt x="763" y="10"/>
                  <a:pt x="763" y="10"/>
                  <a:pt x="763" y="10"/>
                </a:cubicBezTo>
                <a:cubicBezTo>
                  <a:pt x="763" y="10"/>
                  <a:pt x="763" y="10"/>
                  <a:pt x="763" y="10"/>
                </a:cubicBezTo>
                <a:lnTo>
                  <a:pt x="764" y="11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4" y="9"/>
                </a:lnTo>
                <a:close/>
                <a:moveTo>
                  <a:pt x="767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6" y="11"/>
                  <a:pt x="766" y="11"/>
                  <a:pt x="766" y="11"/>
                </a:cubicBezTo>
                <a:lnTo>
                  <a:pt x="767" y="10"/>
                </a:lnTo>
                <a:close/>
                <a:moveTo>
                  <a:pt x="772" y="10"/>
                </a:moveTo>
                <a:cubicBezTo>
                  <a:pt x="770" y="9"/>
                  <a:pt x="770" y="9"/>
                  <a:pt x="770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2" y="10"/>
                </a:moveTo>
                <a:cubicBezTo>
                  <a:pt x="771" y="12"/>
                  <a:pt x="771" y="12"/>
                  <a:pt x="771" y="12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1" y="10"/>
                </a:move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71" y="10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68" y="9"/>
                </a:lnTo>
                <a:close/>
                <a:moveTo>
                  <a:pt x="769" y="12"/>
                </a:moveTo>
                <a:cubicBezTo>
                  <a:pt x="768" y="10"/>
                  <a:pt x="768" y="10"/>
                  <a:pt x="768" y="10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2"/>
                </a:lnTo>
                <a:close/>
                <a:moveTo>
                  <a:pt x="768" y="10"/>
                </a:moveTo>
                <a:cubicBezTo>
                  <a:pt x="772" y="10"/>
                  <a:pt x="772" y="10"/>
                  <a:pt x="772" y="10"/>
                </a:cubicBezTo>
                <a:cubicBezTo>
                  <a:pt x="770" y="13"/>
                  <a:pt x="770" y="13"/>
                  <a:pt x="770" y="13"/>
                </a:cubicBezTo>
                <a:cubicBezTo>
                  <a:pt x="770" y="13"/>
                  <a:pt x="770" y="13"/>
                  <a:pt x="769" y="13"/>
                </a:cubicBezTo>
                <a:lnTo>
                  <a:pt x="768" y="10"/>
                </a:lnTo>
                <a:close/>
                <a:moveTo>
                  <a:pt x="776" y="11"/>
                </a:moveTo>
                <a:cubicBezTo>
                  <a:pt x="774" y="14"/>
                  <a:pt x="774" y="14"/>
                  <a:pt x="774" y="14"/>
                </a:cubicBezTo>
                <a:cubicBezTo>
                  <a:pt x="774" y="13"/>
                  <a:pt x="774" y="13"/>
                  <a:pt x="774" y="13"/>
                </a:cubicBezTo>
                <a:cubicBezTo>
                  <a:pt x="773" y="10"/>
                  <a:pt x="773" y="10"/>
                  <a:pt x="773" y="10"/>
                </a:cubicBezTo>
                <a:lnTo>
                  <a:pt x="776" y="11"/>
                </a:lnTo>
                <a:close/>
                <a:moveTo>
                  <a:pt x="773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6" y="11"/>
                  <a:pt x="776" y="11"/>
                  <a:pt x="776" y="11"/>
                </a:cubicBezTo>
                <a:lnTo>
                  <a:pt x="773" y="10"/>
                </a:lnTo>
                <a:close/>
                <a:moveTo>
                  <a:pt x="781" y="13"/>
                </a:moveTo>
                <a:cubicBezTo>
                  <a:pt x="781" y="13"/>
                  <a:pt x="781" y="13"/>
                  <a:pt x="781" y="13"/>
                </a:cubicBezTo>
                <a:cubicBezTo>
                  <a:pt x="781" y="13"/>
                  <a:pt x="781" y="13"/>
                  <a:pt x="781" y="13"/>
                </a:cubicBezTo>
                <a:close/>
                <a:moveTo>
                  <a:pt x="782" y="13"/>
                </a:moveTo>
                <a:cubicBezTo>
                  <a:pt x="782" y="16"/>
                  <a:pt x="782" y="16"/>
                  <a:pt x="782" y="16"/>
                </a:cubicBezTo>
                <a:cubicBezTo>
                  <a:pt x="781" y="16"/>
                  <a:pt x="780" y="15"/>
                  <a:pt x="779" y="15"/>
                </a:cubicBezTo>
                <a:lnTo>
                  <a:pt x="782" y="13"/>
                </a:lnTo>
                <a:close/>
                <a:moveTo>
                  <a:pt x="781" y="12"/>
                </a:moveTo>
                <a:cubicBezTo>
                  <a:pt x="780" y="11"/>
                  <a:pt x="780" y="11"/>
                  <a:pt x="780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2"/>
                  <a:pt x="781" y="12"/>
                  <a:pt x="781" y="12"/>
                </a:cubicBezTo>
                <a:close/>
                <a:moveTo>
                  <a:pt x="781" y="12"/>
                </a:moveTo>
                <a:cubicBezTo>
                  <a:pt x="778" y="11"/>
                  <a:pt x="778" y="11"/>
                  <a:pt x="778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81" y="12"/>
                </a:ln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1"/>
                  <a:pt x="778" y="11"/>
                  <a:pt x="778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78" y="11"/>
                </a:lnTo>
                <a:close/>
                <a:moveTo>
                  <a:pt x="781" y="12"/>
                </a:moveTo>
                <a:cubicBezTo>
                  <a:pt x="779" y="15"/>
                  <a:pt x="779" y="15"/>
                  <a:pt x="779" y="15"/>
                </a:cubicBezTo>
                <a:cubicBezTo>
                  <a:pt x="779" y="15"/>
                  <a:pt x="779" y="15"/>
                  <a:pt x="778" y="15"/>
                </a:cubicBezTo>
                <a:cubicBezTo>
                  <a:pt x="778" y="12"/>
                  <a:pt x="778" y="12"/>
                  <a:pt x="778" y="12"/>
                </a:cubicBezTo>
                <a:lnTo>
                  <a:pt x="781" y="12"/>
                </a:lnTo>
                <a:close/>
                <a:moveTo>
                  <a:pt x="778" y="16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4" y="15"/>
                  <a:pt x="774" y="15"/>
                  <a:pt x="774" y="15"/>
                </a:cubicBezTo>
                <a:cubicBezTo>
                  <a:pt x="776" y="15"/>
                  <a:pt x="777" y="15"/>
                  <a:pt x="778" y="16"/>
                </a:cubicBezTo>
                <a:close/>
                <a:moveTo>
                  <a:pt x="775" y="14"/>
                </a:moveTo>
                <a:cubicBezTo>
                  <a:pt x="777" y="11"/>
                  <a:pt x="777" y="11"/>
                  <a:pt x="777" y="11"/>
                </a:cubicBezTo>
                <a:cubicBezTo>
                  <a:pt x="778" y="14"/>
                  <a:pt x="778" y="14"/>
                  <a:pt x="778" y="14"/>
                </a:cubicBezTo>
                <a:cubicBezTo>
                  <a:pt x="777" y="14"/>
                  <a:pt x="776" y="14"/>
                  <a:pt x="775" y="14"/>
                </a:cubicBezTo>
                <a:close/>
                <a:moveTo>
                  <a:pt x="776" y="12"/>
                </a:moveTo>
                <a:cubicBezTo>
                  <a:pt x="777" y="11"/>
                  <a:pt x="777" y="11"/>
                  <a:pt x="777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6" y="12"/>
                </a:lnTo>
                <a:close/>
                <a:moveTo>
                  <a:pt x="766" y="51"/>
                </a:moveTo>
                <a:cubicBezTo>
                  <a:pt x="766" y="51"/>
                  <a:pt x="766" y="51"/>
                  <a:pt x="766" y="51"/>
                </a:cubicBezTo>
                <a:cubicBezTo>
                  <a:pt x="770" y="14"/>
                  <a:pt x="770" y="14"/>
                  <a:pt x="770" y="14"/>
                </a:cubicBezTo>
                <a:cubicBezTo>
                  <a:pt x="771" y="14"/>
                  <a:pt x="773" y="14"/>
                  <a:pt x="774" y="14"/>
                </a:cubicBezTo>
                <a:lnTo>
                  <a:pt x="766" y="51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5"/>
                </a:moveTo>
                <a:cubicBezTo>
                  <a:pt x="770" y="103"/>
                  <a:pt x="770" y="103"/>
                  <a:pt x="770" y="103"/>
                </a:cubicBezTo>
                <a:cubicBezTo>
                  <a:pt x="771" y="105"/>
                  <a:pt x="771" y="105"/>
                  <a:pt x="771" y="105"/>
                </a:cubicBezTo>
                <a:close/>
                <a:moveTo>
                  <a:pt x="767" y="105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68" y="105"/>
                  <a:pt x="768" y="105"/>
                  <a:pt x="768" y="105"/>
                </a:cubicBezTo>
                <a:lnTo>
                  <a:pt x="767" y="105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769" y="103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70" y="105"/>
                  <a:pt x="770" y="105"/>
                  <a:pt x="770" y="105"/>
                </a:cubicBezTo>
                <a:cubicBezTo>
                  <a:pt x="768" y="105"/>
                  <a:pt x="768" y="105"/>
                  <a:pt x="768" y="105"/>
                </a:cubicBezTo>
                <a:lnTo>
                  <a:pt x="769" y="103"/>
                </a:lnTo>
                <a:close/>
                <a:moveTo>
                  <a:pt x="765" y="102"/>
                </a:moveTo>
                <a:cubicBezTo>
                  <a:pt x="765" y="102"/>
                  <a:pt x="765" y="102"/>
                  <a:pt x="765" y="102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64"/>
                  <a:pt x="765" y="64"/>
                  <a:pt x="766" y="64"/>
                </a:cubicBezTo>
                <a:cubicBezTo>
                  <a:pt x="770" y="102"/>
                  <a:pt x="770" y="102"/>
                  <a:pt x="770" y="102"/>
                </a:cubicBezTo>
                <a:cubicBezTo>
                  <a:pt x="768" y="102"/>
                  <a:pt x="767" y="102"/>
                  <a:pt x="765" y="102"/>
                </a:cubicBezTo>
                <a:close/>
                <a:moveTo>
                  <a:pt x="766" y="105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6" y="105"/>
                </a:lnTo>
                <a:close/>
                <a:moveTo>
                  <a:pt x="766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lose/>
                <a:moveTo>
                  <a:pt x="763" y="105"/>
                </a:moveTo>
                <a:cubicBezTo>
                  <a:pt x="764" y="103"/>
                  <a:pt x="764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2" y="105"/>
                </a:moveTo>
                <a:cubicBezTo>
                  <a:pt x="761" y="103"/>
                  <a:pt x="761" y="103"/>
                  <a:pt x="761" y="103"/>
                </a:cubicBezTo>
                <a:cubicBezTo>
                  <a:pt x="762" y="105"/>
                  <a:pt x="762" y="105"/>
                  <a:pt x="762" y="105"/>
                </a:cubicBez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9" y="106"/>
                  <a:pt x="759" y="106"/>
                  <a:pt x="759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8" y="106"/>
                  <a:pt x="758" y="106"/>
                  <a:pt x="758" y="106"/>
                </a:cubicBezTo>
                <a:lnTo>
                  <a:pt x="759" y="106"/>
                </a:lnTo>
                <a:close/>
                <a:moveTo>
                  <a:pt x="758" y="105"/>
                </a:moveTo>
                <a:cubicBezTo>
                  <a:pt x="760" y="103"/>
                  <a:pt x="760" y="103"/>
                  <a:pt x="760" y="103"/>
                </a:cubicBezTo>
                <a:cubicBezTo>
                  <a:pt x="759" y="105"/>
                  <a:pt x="759" y="105"/>
                  <a:pt x="759" y="105"/>
                </a:cubicBezTo>
                <a:lnTo>
                  <a:pt x="758" y="105"/>
                </a:lnTo>
                <a:close/>
                <a:moveTo>
                  <a:pt x="760" y="103"/>
                </a:moveTo>
                <a:cubicBezTo>
                  <a:pt x="760" y="103"/>
                  <a:pt x="761" y="103"/>
                  <a:pt x="761" y="103"/>
                </a:cubicBezTo>
                <a:cubicBezTo>
                  <a:pt x="761" y="105"/>
                  <a:pt x="761" y="105"/>
                  <a:pt x="761" y="105"/>
                </a:cubicBezTo>
                <a:cubicBezTo>
                  <a:pt x="759" y="105"/>
                  <a:pt x="759" y="105"/>
                  <a:pt x="759" y="105"/>
                </a:cubicBezTo>
                <a:lnTo>
                  <a:pt x="760" y="103"/>
                </a:lnTo>
                <a:close/>
                <a:moveTo>
                  <a:pt x="760" y="102"/>
                </a:moveTo>
                <a:cubicBezTo>
                  <a:pt x="764" y="64"/>
                  <a:pt x="764" y="64"/>
                  <a:pt x="764" y="64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102"/>
                  <a:pt x="765" y="102"/>
                  <a:pt x="765" y="102"/>
                </a:cubicBezTo>
                <a:cubicBezTo>
                  <a:pt x="763" y="102"/>
                  <a:pt x="762" y="102"/>
                  <a:pt x="760" y="102"/>
                </a:cubicBezTo>
                <a:close/>
                <a:moveTo>
                  <a:pt x="765" y="103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6" y="105"/>
                  <a:pt x="766" y="105"/>
                  <a:pt x="766" y="105"/>
                </a:cubicBezTo>
                <a:cubicBezTo>
                  <a:pt x="764" y="105"/>
                  <a:pt x="764" y="105"/>
                  <a:pt x="764" y="105"/>
                </a:cubicBezTo>
                <a:lnTo>
                  <a:pt x="765" y="103"/>
                </a:lnTo>
                <a:close/>
                <a:moveTo>
                  <a:pt x="763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ubicBezTo>
                  <a:pt x="765" y="107"/>
                  <a:pt x="765" y="107"/>
                  <a:pt x="765" y="107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7" y="14"/>
                  <a:pt x="768" y="14"/>
                  <a:pt x="769" y="14"/>
                </a:cubicBezTo>
                <a:lnTo>
                  <a:pt x="765" y="51"/>
                </a:ln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1" y="14"/>
                  <a:pt x="761" y="14"/>
                  <a:pt x="761" y="14"/>
                </a:cubicBezTo>
                <a:cubicBezTo>
                  <a:pt x="762" y="14"/>
                  <a:pt x="763" y="14"/>
                  <a:pt x="765" y="14"/>
                </a:cubicBezTo>
                <a:lnTo>
                  <a:pt x="765" y="51"/>
                </a:lnTo>
                <a:close/>
                <a:moveTo>
                  <a:pt x="760" y="14"/>
                </a:moveTo>
                <a:cubicBezTo>
                  <a:pt x="764" y="51"/>
                  <a:pt x="764" y="51"/>
                  <a:pt x="764" y="51"/>
                </a:cubicBezTo>
                <a:cubicBezTo>
                  <a:pt x="764" y="51"/>
                  <a:pt x="764" y="51"/>
                  <a:pt x="764" y="51"/>
                </a:cubicBezTo>
                <a:cubicBezTo>
                  <a:pt x="756" y="15"/>
                  <a:pt x="756" y="15"/>
                  <a:pt x="756" y="15"/>
                </a:cubicBezTo>
                <a:cubicBezTo>
                  <a:pt x="758" y="14"/>
                  <a:pt x="759" y="14"/>
                  <a:pt x="760" y="14"/>
                </a:cubicBezTo>
                <a:close/>
                <a:moveTo>
                  <a:pt x="754" y="12"/>
                </a:moveTo>
                <a:cubicBezTo>
                  <a:pt x="753" y="11"/>
                  <a:pt x="753" y="11"/>
                  <a:pt x="753" y="11"/>
                </a:cubicBezTo>
                <a:cubicBezTo>
                  <a:pt x="754" y="11"/>
                  <a:pt x="754" y="11"/>
                  <a:pt x="754" y="11"/>
                </a:cubicBezTo>
                <a:lnTo>
                  <a:pt x="754" y="12"/>
                </a:lnTo>
                <a:close/>
                <a:moveTo>
                  <a:pt x="755" y="14"/>
                </a:moveTo>
                <a:cubicBezTo>
                  <a:pt x="754" y="14"/>
                  <a:pt x="753" y="14"/>
                  <a:pt x="752" y="14"/>
                </a:cubicBezTo>
                <a:cubicBezTo>
                  <a:pt x="753" y="11"/>
                  <a:pt x="753" y="11"/>
                  <a:pt x="753" y="11"/>
                </a:cubicBezTo>
                <a:lnTo>
                  <a:pt x="755" y="14"/>
                </a:lnTo>
                <a:close/>
                <a:moveTo>
                  <a:pt x="756" y="15"/>
                </a:moveTo>
                <a:cubicBezTo>
                  <a:pt x="764" y="51"/>
                  <a:pt x="764" y="51"/>
                  <a:pt x="764" y="51"/>
                </a:cubicBezTo>
                <a:cubicBezTo>
                  <a:pt x="763" y="51"/>
                  <a:pt x="763" y="51"/>
                  <a:pt x="763" y="51"/>
                </a:cubicBezTo>
                <a:cubicBezTo>
                  <a:pt x="752" y="16"/>
                  <a:pt x="752" y="16"/>
                  <a:pt x="752" y="16"/>
                </a:cubicBezTo>
                <a:cubicBezTo>
                  <a:pt x="753" y="15"/>
                  <a:pt x="754" y="15"/>
                  <a:pt x="756" y="15"/>
                </a:cubicBezTo>
                <a:close/>
                <a:moveTo>
                  <a:pt x="751" y="15"/>
                </a:moveTo>
                <a:cubicBezTo>
                  <a:pt x="749" y="13"/>
                  <a:pt x="749" y="13"/>
                  <a:pt x="749" y="13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5"/>
                  <a:pt x="752" y="15"/>
                  <a:pt x="752" y="15"/>
                </a:cubicBezTo>
                <a:cubicBezTo>
                  <a:pt x="752" y="15"/>
                  <a:pt x="751" y="15"/>
                  <a:pt x="751" y="15"/>
                </a:cubicBezTo>
                <a:close/>
                <a:moveTo>
                  <a:pt x="752" y="11"/>
                </a:moveTo>
                <a:cubicBezTo>
                  <a:pt x="751" y="11"/>
                  <a:pt x="751" y="11"/>
                  <a:pt x="751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lose/>
                <a:moveTo>
                  <a:pt x="752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51" y="11"/>
                  <a:pt x="751" y="11"/>
                  <a:pt x="751" y="11"/>
                </a:cubicBezTo>
                <a:lnTo>
                  <a:pt x="752" y="11"/>
                </a:lnTo>
                <a:close/>
                <a:moveTo>
                  <a:pt x="749" y="12"/>
                </a:moveTo>
                <a:cubicBezTo>
                  <a:pt x="749" y="12"/>
                  <a:pt x="749" y="12"/>
                  <a:pt x="749" y="12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49" y="12"/>
                </a:lnTo>
                <a:close/>
                <a:moveTo>
                  <a:pt x="749" y="13"/>
                </a:moveTo>
                <a:cubicBezTo>
                  <a:pt x="749" y="13"/>
                  <a:pt x="749" y="13"/>
                  <a:pt x="749" y="13"/>
                </a:cubicBezTo>
                <a:cubicBezTo>
                  <a:pt x="749" y="13"/>
                  <a:pt x="749" y="13"/>
                  <a:pt x="749" y="13"/>
                </a:cubicBezTo>
                <a:close/>
                <a:moveTo>
                  <a:pt x="751" y="15"/>
                </a:moveTo>
                <a:cubicBezTo>
                  <a:pt x="750" y="15"/>
                  <a:pt x="749" y="16"/>
                  <a:pt x="748" y="16"/>
                </a:cubicBezTo>
                <a:cubicBezTo>
                  <a:pt x="749" y="13"/>
                  <a:pt x="749" y="13"/>
                  <a:pt x="749" y="13"/>
                </a:cubicBezTo>
                <a:lnTo>
                  <a:pt x="751" y="15"/>
                </a:lnTo>
                <a:close/>
                <a:moveTo>
                  <a:pt x="751" y="16"/>
                </a:moveTo>
                <a:cubicBezTo>
                  <a:pt x="763" y="51"/>
                  <a:pt x="763" y="51"/>
                  <a:pt x="763" y="51"/>
                </a:cubicBezTo>
                <a:cubicBezTo>
                  <a:pt x="763" y="51"/>
                  <a:pt x="763" y="51"/>
                  <a:pt x="763" y="52"/>
                </a:cubicBezTo>
                <a:cubicBezTo>
                  <a:pt x="747" y="17"/>
                  <a:pt x="747" y="17"/>
                  <a:pt x="747" y="17"/>
                </a:cubicBezTo>
                <a:cubicBezTo>
                  <a:pt x="749" y="17"/>
                  <a:pt x="750" y="16"/>
                  <a:pt x="751" y="16"/>
                </a:cubicBezTo>
                <a:close/>
                <a:moveTo>
                  <a:pt x="744" y="18"/>
                </a:moveTo>
                <a:cubicBezTo>
                  <a:pt x="743" y="15"/>
                  <a:pt x="743" y="15"/>
                  <a:pt x="743" y="15"/>
                </a:cubicBezTo>
                <a:cubicBezTo>
                  <a:pt x="744" y="15"/>
                  <a:pt x="744" y="15"/>
                  <a:pt x="744" y="15"/>
                </a:cubicBezTo>
                <a:lnTo>
                  <a:pt x="744" y="18"/>
                </a:lnTo>
                <a:close/>
                <a:moveTo>
                  <a:pt x="740" y="95"/>
                </a:moveTo>
                <a:cubicBezTo>
                  <a:pt x="737" y="96"/>
                  <a:pt x="737" y="96"/>
                  <a:pt x="737" y="96"/>
                </a:cubicBezTo>
                <a:cubicBezTo>
                  <a:pt x="737" y="94"/>
                  <a:pt x="737" y="94"/>
                  <a:pt x="737" y="94"/>
                </a:cubicBezTo>
                <a:cubicBezTo>
                  <a:pt x="738" y="94"/>
                  <a:pt x="739" y="95"/>
                  <a:pt x="740" y="95"/>
                </a:cubicBezTo>
                <a:close/>
                <a:moveTo>
                  <a:pt x="735" y="91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1" y="63"/>
                  <a:pt x="761" y="63"/>
                </a:cubicBezTo>
                <a:cubicBezTo>
                  <a:pt x="739" y="94"/>
                  <a:pt x="739" y="94"/>
                  <a:pt x="739" y="94"/>
                </a:cubicBezTo>
                <a:cubicBezTo>
                  <a:pt x="738" y="93"/>
                  <a:pt x="736" y="92"/>
                  <a:pt x="735" y="91"/>
                </a:cubicBezTo>
                <a:close/>
                <a:moveTo>
                  <a:pt x="728" y="88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1" y="87"/>
                </a:cubicBezTo>
                <a:cubicBezTo>
                  <a:pt x="730" y="90"/>
                  <a:pt x="730" y="90"/>
                  <a:pt x="730" y="90"/>
                </a:cubicBezTo>
                <a:lnTo>
                  <a:pt x="728" y="88"/>
                </a:lnTo>
                <a:close/>
                <a:moveTo>
                  <a:pt x="730" y="90"/>
                </a:moveTo>
                <a:cubicBezTo>
                  <a:pt x="729" y="91"/>
                  <a:pt x="729" y="91"/>
                  <a:pt x="729" y="91"/>
                </a:cubicBezTo>
                <a:cubicBezTo>
                  <a:pt x="730" y="90"/>
                  <a:pt x="730" y="90"/>
                  <a:pt x="730" y="90"/>
                </a:cubicBezTo>
                <a:close/>
                <a:moveTo>
                  <a:pt x="727" y="87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0" y="87"/>
                </a:cubicBezTo>
                <a:cubicBezTo>
                  <a:pt x="728" y="88"/>
                  <a:pt x="728" y="88"/>
                  <a:pt x="728" y="88"/>
                </a:cubicBezTo>
                <a:lnTo>
                  <a:pt x="727" y="87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2" y="79"/>
                </a:moveTo>
                <a:cubicBezTo>
                  <a:pt x="722" y="79"/>
                  <a:pt x="722" y="79"/>
                  <a:pt x="722" y="79"/>
                </a:cubicBezTo>
                <a:cubicBezTo>
                  <a:pt x="723" y="78"/>
                  <a:pt x="723" y="78"/>
                  <a:pt x="723" y="78"/>
                </a:cubicBezTo>
                <a:lnTo>
                  <a:pt x="722" y="79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4" y="77"/>
                </a:moveTo>
                <a:cubicBezTo>
                  <a:pt x="724" y="78"/>
                  <a:pt x="725" y="79"/>
                  <a:pt x="725" y="79"/>
                </a:cubicBezTo>
                <a:cubicBezTo>
                  <a:pt x="722" y="79"/>
                  <a:pt x="722" y="79"/>
                  <a:pt x="722" y="79"/>
                </a:cubicBezTo>
                <a:lnTo>
                  <a:pt x="724" y="77"/>
                </a:lnTo>
                <a:close/>
                <a:moveTo>
                  <a:pt x="722" y="73"/>
                </a:moveTo>
                <a:cubicBezTo>
                  <a:pt x="722" y="74"/>
                  <a:pt x="723" y="75"/>
                  <a:pt x="723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2" y="73"/>
                </a:lnTo>
                <a:close/>
                <a:moveTo>
                  <a:pt x="720" y="74"/>
                </a:moveTo>
                <a:cubicBezTo>
                  <a:pt x="720" y="74"/>
                  <a:pt x="720" y="74"/>
                  <a:pt x="720" y="74"/>
                </a:cubicBezTo>
                <a:cubicBezTo>
                  <a:pt x="721" y="74"/>
                  <a:pt x="721" y="74"/>
                  <a:pt x="721" y="74"/>
                </a:cubicBezTo>
                <a:lnTo>
                  <a:pt x="720" y="74"/>
                </a:lnTo>
                <a:close/>
                <a:moveTo>
                  <a:pt x="719" y="72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3"/>
                  <a:pt x="719" y="73"/>
                  <a:pt x="719" y="73"/>
                </a:cubicBezTo>
                <a:cubicBezTo>
                  <a:pt x="719" y="72"/>
                  <a:pt x="719" y="72"/>
                  <a:pt x="719" y="72"/>
                </a:cubicBezTo>
                <a:close/>
                <a:moveTo>
                  <a:pt x="719" y="71"/>
                </a:move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20" y="54"/>
                </a:moveTo>
                <a:cubicBezTo>
                  <a:pt x="720" y="55"/>
                  <a:pt x="720" y="55"/>
                  <a:pt x="720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8" y="53"/>
                  <a:pt x="718" y="53"/>
                  <a:pt x="718" y="53"/>
                </a:cubicBezTo>
                <a:lnTo>
                  <a:pt x="720" y="54"/>
                </a:lnTo>
                <a:close/>
                <a:moveTo>
                  <a:pt x="718" y="53"/>
                </a:moveTo>
                <a:cubicBezTo>
                  <a:pt x="718" y="52"/>
                  <a:pt x="718" y="52"/>
                  <a:pt x="718" y="52"/>
                </a:cubicBezTo>
                <a:cubicBezTo>
                  <a:pt x="720" y="54"/>
                  <a:pt x="720" y="54"/>
                  <a:pt x="720" y="54"/>
                </a:cubicBezTo>
                <a:cubicBezTo>
                  <a:pt x="720" y="54"/>
                  <a:pt x="720" y="54"/>
                  <a:pt x="720" y="54"/>
                </a:cubicBezTo>
                <a:lnTo>
                  <a:pt x="718" y="53"/>
                </a:lnTo>
                <a:close/>
                <a:moveTo>
                  <a:pt x="720" y="55"/>
                </a:moveTo>
                <a:cubicBezTo>
                  <a:pt x="720" y="56"/>
                  <a:pt x="720" y="57"/>
                  <a:pt x="720" y="58"/>
                </a:cubicBezTo>
                <a:cubicBezTo>
                  <a:pt x="720" y="58"/>
                  <a:pt x="720" y="58"/>
                  <a:pt x="720" y="58"/>
                </a:cubicBezTo>
                <a:cubicBezTo>
                  <a:pt x="717" y="56"/>
                  <a:pt x="717" y="56"/>
                  <a:pt x="717" y="56"/>
                </a:cubicBezTo>
                <a:lnTo>
                  <a:pt x="720" y="55"/>
                </a:lnTo>
                <a:close/>
                <a:moveTo>
                  <a:pt x="720" y="58"/>
                </a:moveTo>
                <a:cubicBezTo>
                  <a:pt x="720" y="58"/>
                  <a:pt x="720" y="59"/>
                  <a:pt x="720" y="59"/>
                </a:cubicBezTo>
                <a:cubicBezTo>
                  <a:pt x="717" y="58"/>
                  <a:pt x="717" y="58"/>
                  <a:pt x="717" y="58"/>
                </a:cubicBezTo>
                <a:cubicBezTo>
                  <a:pt x="717" y="57"/>
                  <a:pt x="717" y="57"/>
                  <a:pt x="717" y="57"/>
                </a:cubicBezTo>
                <a:lnTo>
                  <a:pt x="720" y="58"/>
                </a:lnTo>
                <a:close/>
                <a:moveTo>
                  <a:pt x="720" y="59"/>
                </a:moveTo>
                <a:cubicBezTo>
                  <a:pt x="720" y="59"/>
                  <a:pt x="720" y="59"/>
                  <a:pt x="720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58"/>
                  <a:pt x="717" y="58"/>
                  <a:pt x="717" y="58"/>
                </a:cubicBezTo>
                <a:lnTo>
                  <a:pt x="720" y="59"/>
                </a:lnTo>
                <a:close/>
                <a:moveTo>
                  <a:pt x="720" y="60"/>
                </a:moveTo>
                <a:cubicBezTo>
                  <a:pt x="720" y="61"/>
                  <a:pt x="720" y="62"/>
                  <a:pt x="720" y="63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0"/>
                </a:lnTo>
                <a:close/>
                <a:moveTo>
                  <a:pt x="720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18" y="62"/>
                  <a:pt x="718" y="62"/>
                  <a:pt x="718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3"/>
                </a:lnTo>
                <a:close/>
                <a:moveTo>
                  <a:pt x="718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20" y="63"/>
                  <a:pt x="720" y="64"/>
                  <a:pt x="720" y="64"/>
                </a:cubicBezTo>
                <a:cubicBezTo>
                  <a:pt x="718" y="65"/>
                  <a:pt x="718" y="65"/>
                  <a:pt x="718" y="65"/>
                </a:cubicBezTo>
                <a:lnTo>
                  <a:pt x="718" y="63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67"/>
                  <a:pt x="718" y="67"/>
                  <a:pt x="718" y="67"/>
                </a:cubicBezTo>
                <a:close/>
                <a:moveTo>
                  <a:pt x="720" y="64"/>
                </a:moveTo>
                <a:cubicBezTo>
                  <a:pt x="720" y="65"/>
                  <a:pt x="720" y="66"/>
                  <a:pt x="720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4"/>
                </a:lnTo>
                <a:close/>
                <a:moveTo>
                  <a:pt x="732" y="28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4"/>
                  <a:pt x="760" y="54"/>
                  <a:pt x="760" y="54"/>
                </a:cubicBezTo>
                <a:cubicBezTo>
                  <a:pt x="729" y="32"/>
                  <a:pt x="729" y="32"/>
                  <a:pt x="729" y="32"/>
                </a:cubicBezTo>
                <a:cubicBezTo>
                  <a:pt x="730" y="30"/>
                  <a:pt x="731" y="29"/>
                  <a:pt x="732" y="28"/>
                </a:cubicBezTo>
                <a:close/>
                <a:moveTo>
                  <a:pt x="727" y="33"/>
                </a:moveTo>
                <a:cubicBezTo>
                  <a:pt x="726" y="30"/>
                  <a:pt x="726" y="30"/>
                  <a:pt x="726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8" y="31"/>
                  <a:pt x="728" y="32"/>
                  <a:pt x="727" y="33"/>
                </a:cubicBezTo>
                <a:close/>
                <a:moveTo>
                  <a:pt x="729" y="32"/>
                </a:moveTo>
                <a:cubicBezTo>
                  <a:pt x="760" y="54"/>
                  <a:pt x="760" y="54"/>
                  <a:pt x="760" y="54"/>
                </a:cubicBezTo>
                <a:cubicBezTo>
                  <a:pt x="760" y="54"/>
                  <a:pt x="759" y="54"/>
                  <a:pt x="759" y="54"/>
                </a:cubicBezTo>
                <a:cubicBezTo>
                  <a:pt x="727" y="35"/>
                  <a:pt x="727" y="35"/>
                  <a:pt x="727" y="35"/>
                </a:cubicBezTo>
                <a:cubicBezTo>
                  <a:pt x="727" y="34"/>
                  <a:pt x="728" y="33"/>
                  <a:pt x="729" y="32"/>
                </a:cubicBezTo>
                <a:close/>
                <a:moveTo>
                  <a:pt x="724" y="76"/>
                </a:moveTo>
                <a:cubicBezTo>
                  <a:pt x="759" y="61"/>
                  <a:pt x="759" y="61"/>
                  <a:pt x="759" y="61"/>
                </a:cubicBezTo>
                <a:cubicBezTo>
                  <a:pt x="759" y="61"/>
                  <a:pt x="759" y="61"/>
                  <a:pt x="759" y="61"/>
                </a:cubicBezTo>
                <a:cubicBezTo>
                  <a:pt x="726" y="80"/>
                  <a:pt x="726" y="80"/>
                  <a:pt x="726" y="80"/>
                </a:cubicBezTo>
                <a:cubicBezTo>
                  <a:pt x="726" y="79"/>
                  <a:pt x="725" y="77"/>
                  <a:pt x="724" y="76"/>
                </a:cubicBezTo>
                <a:close/>
                <a:moveTo>
                  <a:pt x="725" y="37"/>
                </a:moveTo>
                <a:cubicBezTo>
                  <a:pt x="724" y="34"/>
                  <a:pt x="724" y="34"/>
                  <a:pt x="724" y="34"/>
                </a:cubicBezTo>
                <a:cubicBezTo>
                  <a:pt x="726" y="34"/>
                  <a:pt x="726" y="34"/>
                  <a:pt x="726" y="34"/>
                </a:cubicBezTo>
                <a:cubicBezTo>
                  <a:pt x="726" y="35"/>
                  <a:pt x="725" y="36"/>
                  <a:pt x="725" y="37"/>
                </a:cubicBezTo>
                <a:close/>
                <a:moveTo>
                  <a:pt x="727" y="36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5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725" y="38"/>
                  <a:pt x="726" y="37"/>
                  <a:pt x="727" y="36"/>
                </a:cubicBezTo>
                <a:close/>
                <a:moveTo>
                  <a:pt x="723" y="41"/>
                </a:moveTo>
                <a:cubicBezTo>
                  <a:pt x="721" y="38"/>
                  <a:pt x="721" y="38"/>
                  <a:pt x="721" y="38"/>
                </a:cubicBezTo>
                <a:cubicBezTo>
                  <a:pt x="724" y="38"/>
                  <a:pt x="724" y="38"/>
                  <a:pt x="724" y="38"/>
                </a:cubicBezTo>
                <a:cubicBezTo>
                  <a:pt x="724" y="39"/>
                  <a:pt x="723" y="40"/>
                  <a:pt x="723" y="41"/>
                </a:cubicBezTo>
                <a:close/>
                <a:moveTo>
                  <a:pt x="724" y="40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6"/>
                </a:cubicBezTo>
                <a:cubicBezTo>
                  <a:pt x="723" y="44"/>
                  <a:pt x="723" y="44"/>
                  <a:pt x="723" y="44"/>
                </a:cubicBezTo>
                <a:cubicBezTo>
                  <a:pt x="723" y="42"/>
                  <a:pt x="724" y="41"/>
                  <a:pt x="724" y="40"/>
                </a:cubicBezTo>
                <a:close/>
                <a:moveTo>
                  <a:pt x="723" y="44"/>
                </a:moveTo>
                <a:cubicBezTo>
                  <a:pt x="759" y="56"/>
                  <a:pt x="759" y="56"/>
                  <a:pt x="759" y="56"/>
                </a:cubicBezTo>
                <a:cubicBezTo>
                  <a:pt x="759" y="56"/>
                  <a:pt x="759" y="56"/>
                  <a:pt x="759" y="56"/>
                </a:cubicBezTo>
                <a:cubicBezTo>
                  <a:pt x="722" y="48"/>
                  <a:pt x="722" y="48"/>
                  <a:pt x="722" y="48"/>
                </a:cubicBezTo>
                <a:cubicBezTo>
                  <a:pt x="722" y="47"/>
                  <a:pt x="722" y="46"/>
                  <a:pt x="723" y="44"/>
                </a:cubicBezTo>
                <a:close/>
                <a:moveTo>
                  <a:pt x="721" y="49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7"/>
                </a:cubicBezTo>
                <a:cubicBezTo>
                  <a:pt x="721" y="53"/>
                  <a:pt x="721" y="53"/>
                  <a:pt x="721" y="53"/>
                </a:cubicBezTo>
                <a:cubicBezTo>
                  <a:pt x="721" y="51"/>
                  <a:pt x="721" y="50"/>
                  <a:pt x="721" y="49"/>
                </a:cubicBezTo>
                <a:close/>
                <a:moveTo>
                  <a:pt x="721" y="58"/>
                </a:moveTo>
                <a:cubicBezTo>
                  <a:pt x="759" y="58"/>
                  <a:pt x="759" y="58"/>
                  <a:pt x="759" y="58"/>
                </a:cubicBezTo>
                <a:cubicBezTo>
                  <a:pt x="759" y="58"/>
                  <a:pt x="759" y="58"/>
                  <a:pt x="759" y="58"/>
                </a:cubicBezTo>
                <a:cubicBezTo>
                  <a:pt x="721" y="62"/>
                  <a:pt x="721" y="62"/>
                  <a:pt x="721" y="62"/>
                </a:cubicBezTo>
                <a:cubicBezTo>
                  <a:pt x="721" y="61"/>
                  <a:pt x="721" y="59"/>
                  <a:pt x="721" y="58"/>
                </a:cubicBezTo>
                <a:close/>
                <a:moveTo>
                  <a:pt x="720" y="49"/>
                </a:moveTo>
                <a:cubicBezTo>
                  <a:pt x="718" y="47"/>
                  <a:pt x="718" y="47"/>
                  <a:pt x="718" y="47"/>
                </a:cubicBezTo>
                <a:cubicBezTo>
                  <a:pt x="721" y="46"/>
                  <a:pt x="721" y="46"/>
                  <a:pt x="721" y="46"/>
                </a:cubicBezTo>
                <a:cubicBezTo>
                  <a:pt x="721" y="47"/>
                  <a:pt x="721" y="48"/>
                  <a:pt x="720" y="49"/>
                </a:cubicBezTo>
                <a:close/>
                <a:moveTo>
                  <a:pt x="718" y="47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48"/>
                  <a:pt x="718" y="48"/>
                  <a:pt x="718" y="48"/>
                </a:cubicBezTo>
                <a:lnTo>
                  <a:pt x="718" y="47"/>
                </a:lnTo>
                <a:close/>
                <a:moveTo>
                  <a:pt x="718" y="46"/>
                </a:moveTo>
                <a:cubicBezTo>
                  <a:pt x="718" y="45"/>
                  <a:pt x="718" y="45"/>
                  <a:pt x="718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19" y="44"/>
                  <a:pt x="719" y="44"/>
                  <a:pt x="719" y="44"/>
                </a:cubicBezTo>
                <a:lnTo>
                  <a:pt x="718" y="46"/>
                </a:lnTo>
                <a:close/>
                <a:moveTo>
                  <a:pt x="721" y="53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8"/>
                </a:cubicBezTo>
                <a:cubicBezTo>
                  <a:pt x="721" y="58"/>
                  <a:pt x="721" y="58"/>
                  <a:pt x="721" y="58"/>
                </a:cubicBezTo>
                <a:cubicBezTo>
                  <a:pt x="721" y="56"/>
                  <a:pt x="721" y="55"/>
                  <a:pt x="721" y="53"/>
                </a:cubicBezTo>
                <a:close/>
                <a:moveTo>
                  <a:pt x="720" y="67"/>
                </a:moveTo>
                <a:cubicBezTo>
                  <a:pt x="720" y="67"/>
                  <a:pt x="721" y="67"/>
                  <a:pt x="721" y="67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7"/>
                </a:lnTo>
                <a:close/>
                <a:moveTo>
                  <a:pt x="759" y="59"/>
                </a:moveTo>
                <a:cubicBezTo>
                  <a:pt x="759" y="59"/>
                  <a:pt x="759" y="59"/>
                  <a:pt x="759" y="59"/>
                </a:cubicBezTo>
                <a:cubicBezTo>
                  <a:pt x="721" y="67"/>
                  <a:pt x="721" y="67"/>
                  <a:pt x="721" y="67"/>
                </a:cubicBezTo>
                <a:cubicBezTo>
                  <a:pt x="721" y="65"/>
                  <a:pt x="721" y="64"/>
                  <a:pt x="721" y="63"/>
                </a:cubicBezTo>
                <a:lnTo>
                  <a:pt x="759" y="59"/>
                </a:lnTo>
                <a:close/>
                <a:moveTo>
                  <a:pt x="722" y="71"/>
                </a:moveTo>
                <a:cubicBezTo>
                  <a:pt x="719" y="70"/>
                  <a:pt x="719" y="70"/>
                  <a:pt x="719" y="70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21" y="69"/>
                  <a:pt x="721" y="70"/>
                  <a:pt x="722" y="71"/>
                </a:cubicBezTo>
                <a:close/>
                <a:moveTo>
                  <a:pt x="719" y="70"/>
                </a:moveTo>
                <a:cubicBezTo>
                  <a:pt x="719" y="70"/>
                  <a:pt x="719" y="70"/>
                  <a:pt x="719" y="70"/>
                </a:cubicBezTo>
                <a:cubicBezTo>
                  <a:pt x="719" y="70"/>
                  <a:pt x="719" y="70"/>
                  <a:pt x="719" y="70"/>
                </a:cubicBezTo>
                <a:close/>
                <a:moveTo>
                  <a:pt x="719" y="70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19" y="71"/>
                  <a:pt x="719" y="71"/>
                  <a:pt x="719" y="71"/>
                </a:cubicBezTo>
                <a:lnTo>
                  <a:pt x="719" y="70"/>
                </a:lnTo>
                <a:close/>
                <a:moveTo>
                  <a:pt x="722" y="67"/>
                </a:moveTo>
                <a:cubicBezTo>
                  <a:pt x="759" y="59"/>
                  <a:pt x="759" y="59"/>
                  <a:pt x="759" y="59"/>
                </a:cubicBezTo>
                <a:cubicBezTo>
                  <a:pt x="759" y="59"/>
                  <a:pt x="759" y="59"/>
                  <a:pt x="759" y="60"/>
                </a:cubicBezTo>
                <a:cubicBezTo>
                  <a:pt x="723" y="71"/>
                  <a:pt x="723" y="71"/>
                  <a:pt x="723" y="71"/>
                </a:cubicBezTo>
                <a:cubicBezTo>
                  <a:pt x="722" y="70"/>
                  <a:pt x="722" y="69"/>
                  <a:pt x="722" y="67"/>
                </a:cubicBezTo>
                <a:close/>
                <a:moveTo>
                  <a:pt x="723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1" y="76"/>
                  <a:pt x="721" y="76"/>
                  <a:pt x="721" y="76"/>
                </a:cubicBezTo>
                <a:cubicBezTo>
                  <a:pt x="720" y="75"/>
                  <a:pt x="720" y="75"/>
                  <a:pt x="720" y="75"/>
                </a:cubicBezTo>
                <a:lnTo>
                  <a:pt x="723" y="76"/>
                </a:lnTo>
                <a:close/>
                <a:moveTo>
                  <a:pt x="723" y="72"/>
                </a:moveTo>
                <a:cubicBezTo>
                  <a:pt x="759" y="60"/>
                  <a:pt x="759" y="60"/>
                  <a:pt x="759" y="60"/>
                </a:cubicBezTo>
                <a:cubicBezTo>
                  <a:pt x="759" y="60"/>
                  <a:pt x="759" y="60"/>
                  <a:pt x="759" y="60"/>
                </a:cubicBezTo>
                <a:cubicBezTo>
                  <a:pt x="724" y="76"/>
                  <a:pt x="724" y="76"/>
                  <a:pt x="724" y="76"/>
                </a:cubicBezTo>
                <a:cubicBezTo>
                  <a:pt x="724" y="74"/>
                  <a:pt x="723" y="73"/>
                  <a:pt x="723" y="72"/>
                </a:cubicBezTo>
                <a:close/>
                <a:moveTo>
                  <a:pt x="725" y="80"/>
                </a:moveTo>
                <a:cubicBezTo>
                  <a:pt x="725" y="80"/>
                  <a:pt x="725" y="80"/>
                  <a:pt x="725" y="80"/>
                </a:cubicBezTo>
                <a:cubicBezTo>
                  <a:pt x="723" y="80"/>
                  <a:pt x="723" y="80"/>
                  <a:pt x="723" y="80"/>
                </a:cubicBezTo>
                <a:cubicBezTo>
                  <a:pt x="722" y="79"/>
                  <a:pt x="722" y="79"/>
                  <a:pt x="722" y="79"/>
                </a:cubicBezTo>
                <a:lnTo>
                  <a:pt x="725" y="80"/>
                </a:lnTo>
                <a:close/>
                <a:moveTo>
                  <a:pt x="725" y="80"/>
                </a:moveTo>
                <a:cubicBezTo>
                  <a:pt x="725" y="80"/>
                  <a:pt x="725" y="80"/>
                  <a:pt x="726" y="80"/>
                </a:cubicBezTo>
                <a:cubicBezTo>
                  <a:pt x="724" y="82"/>
                  <a:pt x="724" y="82"/>
                  <a:pt x="724" y="82"/>
                </a:cubicBezTo>
                <a:cubicBezTo>
                  <a:pt x="723" y="80"/>
                  <a:pt x="723" y="80"/>
                  <a:pt x="723" y="80"/>
                </a:cubicBezTo>
                <a:lnTo>
                  <a:pt x="725" y="80"/>
                </a:lnTo>
                <a:close/>
                <a:moveTo>
                  <a:pt x="726" y="81"/>
                </a:moveTo>
                <a:cubicBezTo>
                  <a:pt x="726" y="81"/>
                  <a:pt x="727" y="82"/>
                  <a:pt x="727" y="83"/>
                </a:cubicBezTo>
                <a:cubicBezTo>
                  <a:pt x="724" y="83"/>
                  <a:pt x="724" y="83"/>
                  <a:pt x="724" y="83"/>
                </a:cubicBezTo>
                <a:lnTo>
                  <a:pt x="726" y="81"/>
                </a:lnTo>
                <a:close/>
                <a:moveTo>
                  <a:pt x="727" y="83"/>
                </a:moveTo>
                <a:cubicBezTo>
                  <a:pt x="727" y="83"/>
                  <a:pt x="727" y="83"/>
                  <a:pt x="728" y="83"/>
                </a:cubicBezTo>
                <a:cubicBezTo>
                  <a:pt x="725" y="84"/>
                  <a:pt x="725" y="84"/>
                  <a:pt x="725" y="84"/>
                </a:cubicBezTo>
                <a:cubicBezTo>
                  <a:pt x="725" y="83"/>
                  <a:pt x="725" y="83"/>
                  <a:pt x="725" y="83"/>
                </a:cubicBezTo>
                <a:lnTo>
                  <a:pt x="727" y="83"/>
                </a:lnTo>
                <a:close/>
                <a:moveTo>
                  <a:pt x="727" y="80"/>
                </a:moveTo>
                <a:cubicBezTo>
                  <a:pt x="760" y="61"/>
                  <a:pt x="760" y="61"/>
                  <a:pt x="760" y="61"/>
                </a:cubicBezTo>
                <a:cubicBezTo>
                  <a:pt x="760" y="61"/>
                  <a:pt x="760" y="61"/>
                  <a:pt x="760" y="61"/>
                </a:cubicBezTo>
                <a:cubicBezTo>
                  <a:pt x="729" y="84"/>
                  <a:pt x="729" y="84"/>
                  <a:pt x="729" y="84"/>
                </a:cubicBezTo>
                <a:cubicBezTo>
                  <a:pt x="728" y="83"/>
                  <a:pt x="727" y="81"/>
                  <a:pt x="727" y="80"/>
                </a:cubicBezTo>
                <a:close/>
                <a:moveTo>
                  <a:pt x="760" y="62"/>
                </a:moveTo>
                <a:cubicBezTo>
                  <a:pt x="760" y="62"/>
                  <a:pt x="760" y="62"/>
                  <a:pt x="760" y="62"/>
                </a:cubicBezTo>
                <a:cubicBezTo>
                  <a:pt x="732" y="87"/>
                  <a:pt x="732" y="87"/>
                  <a:pt x="732" y="87"/>
                </a:cubicBezTo>
                <a:cubicBezTo>
                  <a:pt x="731" y="86"/>
                  <a:pt x="730" y="85"/>
                  <a:pt x="729" y="84"/>
                </a:cubicBezTo>
                <a:lnTo>
                  <a:pt x="760" y="62"/>
                </a:lnTo>
                <a:close/>
                <a:moveTo>
                  <a:pt x="730" y="88"/>
                </a:moveTo>
                <a:cubicBezTo>
                  <a:pt x="730" y="90"/>
                  <a:pt x="730" y="90"/>
                  <a:pt x="730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0" y="88"/>
                </a:lnTo>
                <a:close/>
                <a:moveTo>
                  <a:pt x="731" y="88"/>
                </a:moveTo>
                <a:cubicBezTo>
                  <a:pt x="731" y="88"/>
                  <a:pt x="732" y="89"/>
                  <a:pt x="733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1" y="88"/>
                </a:lnTo>
                <a:close/>
                <a:moveTo>
                  <a:pt x="732" y="88"/>
                </a:moveTo>
                <a:cubicBezTo>
                  <a:pt x="760" y="62"/>
                  <a:pt x="760" y="62"/>
                  <a:pt x="760" y="62"/>
                </a:cubicBezTo>
                <a:cubicBezTo>
                  <a:pt x="760" y="62"/>
                  <a:pt x="761" y="62"/>
                  <a:pt x="761" y="62"/>
                </a:cubicBezTo>
                <a:cubicBezTo>
                  <a:pt x="735" y="91"/>
                  <a:pt x="735" y="91"/>
                  <a:pt x="735" y="91"/>
                </a:cubicBezTo>
                <a:cubicBezTo>
                  <a:pt x="734" y="90"/>
                  <a:pt x="733" y="89"/>
                  <a:pt x="732" y="88"/>
                </a:cubicBezTo>
                <a:close/>
                <a:moveTo>
                  <a:pt x="736" y="25"/>
                </a:moveTo>
                <a:cubicBezTo>
                  <a:pt x="737" y="24"/>
                  <a:pt x="738" y="23"/>
                  <a:pt x="739" y="2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61" y="53"/>
                  <a:pt x="761" y="53"/>
                  <a:pt x="761" y="53"/>
                </a:cubicBezTo>
                <a:lnTo>
                  <a:pt x="736" y="25"/>
                </a:lnTo>
                <a:close/>
                <a:moveTo>
                  <a:pt x="736" y="23"/>
                </a:moveTo>
                <a:cubicBezTo>
                  <a:pt x="736" y="20"/>
                  <a:pt x="736" y="20"/>
                  <a:pt x="736" y="20"/>
                </a:cubicBezTo>
                <a:cubicBezTo>
                  <a:pt x="739" y="21"/>
                  <a:pt x="739" y="21"/>
                  <a:pt x="739" y="21"/>
                </a:cubicBezTo>
                <a:cubicBezTo>
                  <a:pt x="738" y="22"/>
                  <a:pt x="737" y="22"/>
                  <a:pt x="736" y="23"/>
                </a:cubicBezTo>
                <a:close/>
                <a:moveTo>
                  <a:pt x="736" y="23"/>
                </a:moveTo>
                <a:cubicBezTo>
                  <a:pt x="735" y="20"/>
                  <a:pt x="735" y="20"/>
                  <a:pt x="735" y="20"/>
                </a:cubicBezTo>
                <a:cubicBezTo>
                  <a:pt x="736" y="20"/>
                  <a:pt x="736" y="20"/>
                  <a:pt x="736" y="20"/>
                </a:cubicBezTo>
                <a:lnTo>
                  <a:pt x="736" y="23"/>
                </a:lnTo>
                <a:close/>
                <a:moveTo>
                  <a:pt x="735" y="25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3"/>
                  <a:pt x="760" y="53"/>
                  <a:pt x="760" y="53"/>
                </a:cubicBezTo>
                <a:cubicBezTo>
                  <a:pt x="732" y="28"/>
                  <a:pt x="732" y="28"/>
                  <a:pt x="732" y="28"/>
                </a:cubicBezTo>
                <a:cubicBezTo>
                  <a:pt x="733" y="27"/>
                  <a:pt x="734" y="26"/>
                  <a:pt x="735" y="25"/>
                </a:cubicBezTo>
                <a:close/>
                <a:moveTo>
                  <a:pt x="733" y="26"/>
                </a:moveTo>
                <a:cubicBezTo>
                  <a:pt x="732" y="23"/>
                  <a:pt x="732" y="23"/>
                  <a:pt x="732" y="23"/>
                </a:cubicBezTo>
                <a:cubicBezTo>
                  <a:pt x="732" y="23"/>
                  <a:pt x="732" y="23"/>
                  <a:pt x="732" y="23"/>
                </a:cubicBezTo>
                <a:cubicBezTo>
                  <a:pt x="733" y="26"/>
                  <a:pt x="733" y="26"/>
                  <a:pt x="733" y="26"/>
                </a:cubicBezTo>
                <a:cubicBezTo>
                  <a:pt x="733" y="26"/>
                  <a:pt x="733" y="26"/>
                  <a:pt x="733" y="26"/>
                </a:cubicBezTo>
                <a:close/>
                <a:moveTo>
                  <a:pt x="732" y="26"/>
                </a:moveTo>
                <a:cubicBezTo>
                  <a:pt x="732" y="26"/>
                  <a:pt x="732" y="27"/>
                  <a:pt x="732" y="27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32" y="24"/>
                  <a:pt x="732" y="24"/>
                  <a:pt x="732" y="24"/>
                </a:cubicBezTo>
                <a:lnTo>
                  <a:pt x="732" y="26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29" y="25"/>
                </a:lnTo>
                <a:close/>
                <a:moveTo>
                  <a:pt x="732" y="27"/>
                </a:moveTo>
                <a:cubicBezTo>
                  <a:pt x="731" y="28"/>
                  <a:pt x="730" y="28"/>
                  <a:pt x="730" y="29"/>
                </a:cubicBezTo>
                <a:cubicBezTo>
                  <a:pt x="729" y="26"/>
                  <a:pt x="729" y="26"/>
                  <a:pt x="729" y="26"/>
                </a:cubicBezTo>
                <a:lnTo>
                  <a:pt x="732" y="27"/>
                </a:lnTo>
                <a:close/>
                <a:moveTo>
                  <a:pt x="730" y="29"/>
                </a:moveTo>
                <a:cubicBezTo>
                  <a:pt x="730" y="29"/>
                  <a:pt x="730" y="29"/>
                  <a:pt x="730" y="29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9" y="26"/>
                  <a:pt x="729" y="26"/>
                  <a:pt x="729" y="26"/>
                </a:cubicBezTo>
                <a:lnTo>
                  <a:pt x="730" y="29"/>
                </a:lnTo>
                <a:close/>
                <a:moveTo>
                  <a:pt x="726" y="29"/>
                </a:moveTo>
                <a:cubicBezTo>
                  <a:pt x="727" y="28"/>
                  <a:pt x="727" y="28"/>
                  <a:pt x="727" y="28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8" y="27"/>
                  <a:pt x="728" y="27"/>
                  <a:pt x="728" y="27"/>
                </a:cubicBezTo>
                <a:lnTo>
                  <a:pt x="726" y="29"/>
                </a:ln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7" y="28"/>
                  <a:pt x="727" y="28"/>
                  <a:pt x="727" y="28"/>
                </a:cubicBezTo>
                <a:lnTo>
                  <a:pt x="726" y="29"/>
                </a:lnTo>
                <a:close/>
                <a:moveTo>
                  <a:pt x="726" y="30"/>
                </a:moveTo>
                <a:cubicBezTo>
                  <a:pt x="727" y="33"/>
                  <a:pt x="727" y="33"/>
                  <a:pt x="727" y="33"/>
                </a:cubicBezTo>
                <a:cubicBezTo>
                  <a:pt x="727" y="33"/>
                  <a:pt x="727" y="33"/>
                  <a:pt x="727" y="33"/>
                </a:cubicBezTo>
                <a:cubicBezTo>
                  <a:pt x="726" y="31"/>
                  <a:pt x="726" y="31"/>
                  <a:pt x="726" y="31"/>
                </a:cubicBezTo>
                <a:lnTo>
                  <a:pt x="726" y="30"/>
                </a:lnTo>
                <a:close/>
                <a:moveTo>
                  <a:pt x="727" y="33"/>
                </a:moveTo>
                <a:cubicBezTo>
                  <a:pt x="727" y="34"/>
                  <a:pt x="727" y="34"/>
                  <a:pt x="727" y="34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725" y="31"/>
                  <a:pt x="725" y="31"/>
                  <a:pt x="725" y="31"/>
                </a:cubicBezTo>
                <a:lnTo>
                  <a:pt x="727" y="33"/>
                </a:lnTo>
                <a:close/>
                <a:moveTo>
                  <a:pt x="724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5" y="31"/>
                  <a:pt x="725" y="31"/>
                  <a:pt x="725" y="31"/>
                </a:cubicBezTo>
                <a:cubicBezTo>
                  <a:pt x="725" y="31"/>
                  <a:pt x="725" y="31"/>
                  <a:pt x="725" y="31"/>
                </a:cubicBezTo>
                <a:lnTo>
                  <a:pt x="724" y="33"/>
                </a:lnTo>
                <a:close/>
                <a:moveTo>
                  <a:pt x="725" y="37"/>
                </a:moveTo>
                <a:cubicBezTo>
                  <a:pt x="725" y="37"/>
                  <a:pt x="725" y="37"/>
                  <a:pt x="725" y="37"/>
                </a:cubicBezTo>
                <a:cubicBezTo>
                  <a:pt x="723" y="35"/>
                  <a:pt x="723" y="35"/>
                  <a:pt x="723" y="35"/>
                </a:cubicBezTo>
                <a:cubicBezTo>
                  <a:pt x="723" y="34"/>
                  <a:pt x="723" y="34"/>
                  <a:pt x="723" y="34"/>
                </a:cubicBezTo>
                <a:lnTo>
                  <a:pt x="725" y="37"/>
                </a:lnTo>
                <a:close/>
                <a:moveTo>
                  <a:pt x="725" y="37"/>
                </a:moveTo>
                <a:cubicBezTo>
                  <a:pt x="724" y="37"/>
                  <a:pt x="724" y="38"/>
                  <a:pt x="724" y="38"/>
                </a:cubicBezTo>
                <a:cubicBezTo>
                  <a:pt x="722" y="38"/>
                  <a:pt x="722" y="38"/>
                  <a:pt x="722" y="38"/>
                </a:cubicBezTo>
                <a:cubicBezTo>
                  <a:pt x="723" y="35"/>
                  <a:pt x="723" y="35"/>
                  <a:pt x="723" y="35"/>
                </a:cubicBezTo>
                <a:lnTo>
                  <a:pt x="725" y="37"/>
                </a:lnTo>
                <a:close/>
                <a:moveTo>
                  <a:pt x="723" y="34"/>
                </a:move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lose/>
                <a:moveTo>
                  <a:pt x="723" y="35"/>
                </a:moveTo>
                <a:cubicBezTo>
                  <a:pt x="721" y="37"/>
                  <a:pt x="721" y="37"/>
                  <a:pt x="721" y="37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3" y="35"/>
                  <a:pt x="723" y="35"/>
                  <a:pt x="723" y="35"/>
                </a:cubicBezTo>
                <a:close/>
                <a:moveTo>
                  <a:pt x="721" y="37"/>
                </a:moveTo>
                <a:cubicBezTo>
                  <a:pt x="721" y="38"/>
                  <a:pt x="721" y="38"/>
                  <a:pt x="721" y="38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1" y="37"/>
                </a:lnTo>
                <a:close/>
                <a:moveTo>
                  <a:pt x="721" y="38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1"/>
                  <a:pt x="723" y="41"/>
                  <a:pt x="723" y="41"/>
                </a:cubicBezTo>
                <a:cubicBezTo>
                  <a:pt x="721" y="39"/>
                  <a:pt x="721" y="39"/>
                  <a:pt x="721" y="39"/>
                </a:cubicBezTo>
                <a:lnTo>
                  <a:pt x="721" y="38"/>
                </a:lnTo>
                <a:close/>
                <a:moveTo>
                  <a:pt x="722" y="42"/>
                </a:moveTo>
                <a:cubicBezTo>
                  <a:pt x="722" y="43"/>
                  <a:pt x="722" y="44"/>
                  <a:pt x="721" y="45"/>
                </a:cubicBezTo>
                <a:cubicBezTo>
                  <a:pt x="720" y="43"/>
                  <a:pt x="720" y="43"/>
                  <a:pt x="720" y="43"/>
                </a:cubicBezTo>
                <a:lnTo>
                  <a:pt x="722" y="42"/>
                </a:lnTo>
                <a:close/>
                <a:moveTo>
                  <a:pt x="721" y="45"/>
                </a:moveTo>
                <a:cubicBezTo>
                  <a:pt x="721" y="45"/>
                  <a:pt x="721" y="45"/>
                  <a:pt x="721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20" y="43"/>
                  <a:pt x="720" y="43"/>
                  <a:pt x="720" y="43"/>
                </a:cubicBezTo>
                <a:lnTo>
                  <a:pt x="721" y="45"/>
                </a:lnTo>
                <a:close/>
                <a:moveTo>
                  <a:pt x="721" y="46"/>
                </a:moveTo>
                <a:cubicBezTo>
                  <a:pt x="721" y="46"/>
                  <a:pt x="721" y="46"/>
                  <a:pt x="721" y="46"/>
                </a:cubicBezTo>
                <a:cubicBezTo>
                  <a:pt x="719" y="47"/>
                  <a:pt x="719" y="47"/>
                  <a:pt x="719" y="47"/>
                </a:cubicBezTo>
                <a:cubicBezTo>
                  <a:pt x="719" y="44"/>
                  <a:pt x="719" y="44"/>
                  <a:pt x="719" y="44"/>
                </a:cubicBezTo>
                <a:lnTo>
                  <a:pt x="721" y="46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9" y="43"/>
                </a:moveTo>
                <a:cubicBezTo>
                  <a:pt x="718" y="45"/>
                  <a:pt x="718" y="45"/>
                  <a:pt x="718" y="45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8" y="45"/>
                </a:moveTo>
                <a:cubicBezTo>
                  <a:pt x="718" y="46"/>
                  <a:pt x="718" y="46"/>
                  <a:pt x="718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8" y="46"/>
                  <a:pt x="718" y="46"/>
                  <a:pt x="718" y="46"/>
                </a:cubicBezTo>
                <a:lnTo>
                  <a:pt x="718" y="45"/>
                </a:lnTo>
                <a:close/>
                <a:moveTo>
                  <a:pt x="720" y="51"/>
                </a:moveTo>
                <a:cubicBezTo>
                  <a:pt x="720" y="52"/>
                  <a:pt x="720" y="53"/>
                  <a:pt x="720" y="54"/>
                </a:cubicBezTo>
                <a:cubicBezTo>
                  <a:pt x="718" y="52"/>
                  <a:pt x="718" y="52"/>
                  <a:pt x="718" y="52"/>
                </a:cubicBezTo>
                <a:lnTo>
                  <a:pt x="720" y="51"/>
                </a:lnTo>
                <a:close/>
                <a:moveTo>
                  <a:pt x="717" y="51"/>
                </a:moveTo>
                <a:cubicBezTo>
                  <a:pt x="717" y="49"/>
                  <a:pt x="717" y="49"/>
                  <a:pt x="717" y="49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lnTo>
                  <a:pt x="717" y="51"/>
                </a:lnTo>
                <a:close/>
                <a:moveTo>
                  <a:pt x="717" y="65"/>
                </a:moveTo>
                <a:cubicBezTo>
                  <a:pt x="717" y="64"/>
                  <a:pt x="717" y="64"/>
                  <a:pt x="717" y="64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lnTo>
                  <a:pt x="717" y="65"/>
                </a:ln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53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2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lose/>
                <a:moveTo>
                  <a:pt x="717" y="53"/>
                </a:moveTo>
                <a:cubicBezTo>
                  <a:pt x="716" y="54"/>
                  <a:pt x="716" y="54"/>
                  <a:pt x="716" y="54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6"/>
                </a:moveTo>
                <a:cubicBezTo>
                  <a:pt x="717" y="56"/>
                  <a:pt x="717" y="56"/>
                  <a:pt x="717" y="56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4"/>
                  <a:pt x="716" y="54"/>
                  <a:pt x="716" y="54"/>
                </a:cubicBezTo>
                <a:lnTo>
                  <a:pt x="717" y="56"/>
                </a:lnTo>
                <a:close/>
                <a:moveTo>
                  <a:pt x="717" y="57"/>
                </a:move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7"/>
                </a:moveTo>
                <a:cubicBezTo>
                  <a:pt x="716" y="57"/>
                  <a:pt x="716" y="57"/>
                  <a:pt x="716" y="57"/>
                </a:cubicBez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8"/>
                </a:moveTo>
                <a:cubicBezTo>
                  <a:pt x="717" y="60"/>
                  <a:pt x="717" y="60"/>
                  <a:pt x="717" y="60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58"/>
                  <a:pt x="717" y="58"/>
                  <a:pt x="717" y="58"/>
                </a:cubicBezTo>
                <a:close/>
                <a:moveTo>
                  <a:pt x="717" y="56"/>
                </a:moveTo>
                <a:cubicBezTo>
                  <a:pt x="716" y="54"/>
                  <a:pt x="716" y="54"/>
                  <a:pt x="716" y="54"/>
                </a:cubicBez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lnTo>
                  <a:pt x="717" y="56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2"/>
                </a:lnTo>
                <a:close/>
                <a:moveTo>
                  <a:pt x="716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3"/>
                  <a:pt x="716" y="63"/>
                  <a:pt x="716" y="63"/>
                </a:cubicBezTo>
                <a:lnTo>
                  <a:pt x="716" y="62"/>
                </a:lnTo>
                <a:close/>
                <a:moveTo>
                  <a:pt x="717" y="64"/>
                </a:moveTo>
                <a:cubicBezTo>
                  <a:pt x="717" y="65"/>
                  <a:pt x="717" y="65"/>
                  <a:pt x="717" y="65"/>
                </a:cubicBezTo>
                <a:cubicBezTo>
                  <a:pt x="717" y="65"/>
                  <a:pt x="717" y="65"/>
                  <a:pt x="717" y="65"/>
                </a:cubicBezTo>
                <a:cubicBezTo>
                  <a:pt x="716" y="65"/>
                  <a:pt x="716" y="65"/>
                  <a:pt x="716" y="65"/>
                </a:cubicBezTo>
                <a:lnTo>
                  <a:pt x="717" y="64"/>
                </a:lnTo>
                <a:close/>
                <a:moveTo>
                  <a:pt x="717" y="66"/>
                </a:moveTo>
                <a:cubicBezTo>
                  <a:pt x="718" y="66"/>
                  <a:pt x="718" y="66"/>
                  <a:pt x="718" y="66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6" y="67"/>
                  <a:pt x="716" y="67"/>
                  <a:pt x="716" y="67"/>
                </a:cubicBezTo>
                <a:lnTo>
                  <a:pt x="717" y="66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68"/>
                  <a:pt x="717" y="68"/>
                  <a:pt x="717" y="68"/>
                </a:cubicBezTo>
                <a:lnTo>
                  <a:pt x="718" y="67"/>
                </a:lnTo>
                <a:close/>
                <a:moveTo>
                  <a:pt x="718" y="67"/>
                </a:moveTo>
                <a:cubicBezTo>
                  <a:pt x="721" y="68"/>
                  <a:pt x="721" y="68"/>
                  <a:pt x="721" y="68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19" y="70"/>
                  <a:pt x="719" y="70"/>
                  <a:pt x="719" y="70"/>
                </a:cubicBezTo>
                <a:lnTo>
                  <a:pt x="718" y="67"/>
                </a:lnTo>
                <a:close/>
                <a:moveTo>
                  <a:pt x="719" y="73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3"/>
                </a:lnTo>
                <a:close/>
                <a:moveTo>
                  <a:pt x="719" y="72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20" y="74"/>
                  <a:pt x="720" y="74"/>
                  <a:pt x="720" y="74"/>
                </a:cubicBezTo>
                <a:lnTo>
                  <a:pt x="719" y="72"/>
                </a:lnTo>
                <a:close/>
                <a:moveTo>
                  <a:pt x="720" y="76"/>
                </a:moveTo>
                <a:cubicBezTo>
                  <a:pt x="719" y="76"/>
                  <a:pt x="719" y="76"/>
                  <a:pt x="719" y="76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0" y="76"/>
                </a:lnTo>
                <a:close/>
                <a:moveTo>
                  <a:pt x="720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0" y="76"/>
                </a:moveTo>
                <a:cubicBezTo>
                  <a:pt x="721" y="78"/>
                  <a:pt x="721" y="78"/>
                  <a:pt x="721" y="78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1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3" y="76"/>
                  <a:pt x="723" y="76"/>
                  <a:pt x="724" y="76"/>
                </a:cubicBezTo>
                <a:cubicBezTo>
                  <a:pt x="722" y="78"/>
                  <a:pt x="722" y="78"/>
                  <a:pt x="722" y="78"/>
                </a:cubicBezTo>
                <a:lnTo>
                  <a:pt x="721" y="76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2" y="81"/>
                  <a:pt x="722" y="81"/>
                  <a:pt x="722" y="81"/>
                </a:cubicBezTo>
                <a:lnTo>
                  <a:pt x="722" y="80"/>
                </a:lnTo>
                <a:close/>
                <a:moveTo>
                  <a:pt x="721" y="80"/>
                </a:moveTo>
                <a:cubicBezTo>
                  <a:pt x="722" y="79"/>
                  <a:pt x="722" y="79"/>
                  <a:pt x="722" y="79"/>
                </a:cubicBezTo>
                <a:cubicBezTo>
                  <a:pt x="722" y="80"/>
                  <a:pt x="722" y="80"/>
                  <a:pt x="722" y="80"/>
                </a:cubicBezTo>
                <a:lnTo>
                  <a:pt x="721" y="80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2" y="82"/>
                  <a:pt x="722" y="82"/>
                  <a:pt x="722" y="82"/>
                </a:cubicBezTo>
                <a:lnTo>
                  <a:pt x="722" y="80"/>
                </a:lnTo>
                <a:close/>
                <a:moveTo>
                  <a:pt x="724" y="83"/>
                </a:move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4"/>
                  <a:pt x="724" y="84"/>
                  <a:pt x="724" y="84"/>
                </a:cubicBezTo>
                <a:cubicBezTo>
                  <a:pt x="724" y="84"/>
                  <a:pt x="724" y="84"/>
                  <a:pt x="724" y="84"/>
                </a:cubicBezTo>
                <a:cubicBezTo>
                  <a:pt x="723" y="84"/>
                  <a:pt x="723" y="84"/>
                  <a:pt x="723" y="84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3"/>
                  <a:pt x="724" y="83"/>
                  <a:pt x="724" y="83"/>
                </a:cubicBezTo>
                <a:cubicBezTo>
                  <a:pt x="725" y="82"/>
                  <a:pt x="725" y="82"/>
                  <a:pt x="725" y="82"/>
                </a:cubicBezTo>
                <a:lnTo>
                  <a:pt x="724" y="83"/>
                </a:lnTo>
                <a:close/>
                <a:moveTo>
                  <a:pt x="725" y="84"/>
                </a:moveTo>
                <a:cubicBezTo>
                  <a:pt x="725" y="84"/>
                  <a:pt x="725" y="84"/>
                  <a:pt x="725" y="84"/>
                </a:cubicBezTo>
                <a:cubicBezTo>
                  <a:pt x="724" y="84"/>
                  <a:pt x="724" y="84"/>
                  <a:pt x="724" y="84"/>
                </a:cubicBezTo>
                <a:lnTo>
                  <a:pt x="725" y="84"/>
                </a:lnTo>
                <a:close/>
                <a:moveTo>
                  <a:pt x="725" y="84"/>
                </a:moveTo>
                <a:cubicBezTo>
                  <a:pt x="726" y="86"/>
                  <a:pt x="726" y="86"/>
                  <a:pt x="726" y="86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5" y="84"/>
                  <a:pt x="725" y="84"/>
                  <a:pt x="725" y="84"/>
                </a:cubicBezTo>
                <a:close/>
                <a:moveTo>
                  <a:pt x="725" y="84"/>
                </a:moveTo>
                <a:cubicBezTo>
                  <a:pt x="728" y="84"/>
                  <a:pt x="728" y="84"/>
                  <a:pt x="728" y="84"/>
                </a:cubicBezTo>
                <a:cubicBezTo>
                  <a:pt x="728" y="84"/>
                  <a:pt x="728" y="84"/>
                  <a:pt x="728" y="84"/>
                </a:cubicBezTo>
                <a:cubicBezTo>
                  <a:pt x="727" y="86"/>
                  <a:pt x="727" y="86"/>
                  <a:pt x="727" y="86"/>
                </a:cubicBezTo>
                <a:lnTo>
                  <a:pt x="725" y="84"/>
                </a:lnTo>
                <a:close/>
                <a:moveTo>
                  <a:pt x="728" y="84"/>
                </a:moveTo>
                <a:cubicBezTo>
                  <a:pt x="729" y="85"/>
                  <a:pt x="729" y="86"/>
                  <a:pt x="730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8" y="84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7" y="88"/>
                </a:moveTo>
                <a:cubicBezTo>
                  <a:pt x="728" y="89"/>
                  <a:pt x="728" y="89"/>
                  <a:pt x="728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7" y="88"/>
                </a:lnTo>
                <a:close/>
                <a:moveTo>
                  <a:pt x="729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9" y="90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ubicBezTo>
                  <a:pt x="729" y="92"/>
                  <a:pt x="729" y="92"/>
                  <a:pt x="729" y="92"/>
                </a:cubicBezTo>
                <a:lnTo>
                  <a:pt x="730" y="91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lose/>
                <a:moveTo>
                  <a:pt x="730" y="90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3" y="90"/>
                </a:cubicBezTo>
                <a:cubicBezTo>
                  <a:pt x="731" y="91"/>
                  <a:pt x="731" y="91"/>
                  <a:pt x="731" y="91"/>
                </a:cubicBezTo>
                <a:lnTo>
                  <a:pt x="730" y="90"/>
                </a:lnTo>
                <a:close/>
                <a:moveTo>
                  <a:pt x="731" y="91"/>
                </a:moveTo>
                <a:cubicBezTo>
                  <a:pt x="733" y="93"/>
                  <a:pt x="733" y="93"/>
                  <a:pt x="733" y="93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0" y="91"/>
                  <a:pt x="730" y="91"/>
                  <a:pt x="730" y="91"/>
                </a:cubicBezTo>
                <a:lnTo>
                  <a:pt x="731" y="91"/>
                </a:lnTo>
                <a:close/>
                <a:moveTo>
                  <a:pt x="731" y="91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4" y="90"/>
                </a:cubicBezTo>
                <a:cubicBezTo>
                  <a:pt x="733" y="93"/>
                  <a:pt x="733" y="93"/>
                  <a:pt x="733" y="93"/>
                </a:cubicBezTo>
                <a:lnTo>
                  <a:pt x="731" y="91"/>
                </a:ln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3" y="94"/>
                  <a:pt x="733" y="94"/>
                  <a:pt x="733" y="94"/>
                </a:cubicBezTo>
                <a:close/>
                <a:moveTo>
                  <a:pt x="733" y="94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3"/>
                </a:moveTo>
                <a:cubicBezTo>
                  <a:pt x="733" y="93"/>
                  <a:pt x="733" y="93"/>
                  <a:pt x="733" y="93"/>
                </a:cubicBezTo>
                <a:cubicBezTo>
                  <a:pt x="734" y="91"/>
                  <a:pt x="734" y="91"/>
                  <a:pt x="734" y="91"/>
                </a:cubicBezTo>
                <a:lnTo>
                  <a:pt x="733" y="93"/>
                </a:lnTo>
                <a:close/>
                <a:moveTo>
                  <a:pt x="734" y="91"/>
                </a:moveTo>
                <a:cubicBezTo>
                  <a:pt x="735" y="91"/>
                  <a:pt x="735" y="92"/>
                  <a:pt x="736" y="93"/>
                </a:cubicBezTo>
                <a:cubicBezTo>
                  <a:pt x="733" y="93"/>
                  <a:pt x="733" y="93"/>
                  <a:pt x="733" y="93"/>
                </a:cubicBezTo>
                <a:lnTo>
                  <a:pt x="734" y="91"/>
                </a:lnTo>
                <a:close/>
                <a:moveTo>
                  <a:pt x="734" y="94"/>
                </a:moveTo>
                <a:cubicBezTo>
                  <a:pt x="736" y="93"/>
                  <a:pt x="736" y="93"/>
                  <a:pt x="736" y="93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4" y="94"/>
                </a:moveTo>
                <a:cubicBezTo>
                  <a:pt x="734" y="94"/>
                  <a:pt x="734" y="94"/>
                  <a:pt x="734" y="94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7" y="93"/>
                </a:moveTo>
                <a:cubicBezTo>
                  <a:pt x="737" y="93"/>
                  <a:pt x="737" y="93"/>
                  <a:pt x="737" y="93"/>
                </a:cubicBezTo>
                <a:cubicBezTo>
                  <a:pt x="736" y="96"/>
                  <a:pt x="736" y="96"/>
                  <a:pt x="736" y="96"/>
                </a:cubicBezTo>
                <a:cubicBezTo>
                  <a:pt x="734" y="94"/>
                  <a:pt x="734" y="94"/>
                  <a:pt x="734" y="94"/>
                </a:cubicBezTo>
                <a:lnTo>
                  <a:pt x="737" y="93"/>
                </a:lnTo>
                <a:close/>
                <a:moveTo>
                  <a:pt x="737" y="94"/>
                </a:moveTo>
                <a:cubicBezTo>
                  <a:pt x="737" y="96"/>
                  <a:pt x="737" y="96"/>
                  <a:pt x="737" y="96"/>
                </a:cubicBezTo>
                <a:cubicBezTo>
                  <a:pt x="736" y="96"/>
                  <a:pt x="736" y="96"/>
                  <a:pt x="736" y="96"/>
                </a:cubicBezTo>
                <a:lnTo>
                  <a:pt x="737" y="94"/>
                </a:lnTo>
                <a:close/>
                <a:moveTo>
                  <a:pt x="736" y="97"/>
                </a:moveTo>
                <a:cubicBezTo>
                  <a:pt x="736" y="97"/>
                  <a:pt x="736" y="97"/>
                  <a:pt x="736" y="97"/>
                </a:cubicBezTo>
                <a:cubicBezTo>
                  <a:pt x="736" y="97"/>
                  <a:pt x="736" y="97"/>
                  <a:pt x="736" y="97"/>
                </a:cubicBez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6" y="98"/>
                  <a:pt x="736" y="98"/>
                  <a:pt x="736" y="98"/>
                </a:cubicBezTo>
                <a:lnTo>
                  <a:pt x="737" y="97"/>
                </a:ln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lose/>
                <a:moveTo>
                  <a:pt x="737" y="96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38" y="97"/>
                  <a:pt x="738" y="97"/>
                  <a:pt x="738" y="97"/>
                </a:cubicBezTo>
                <a:lnTo>
                  <a:pt x="737" y="96"/>
                </a:lnTo>
                <a:close/>
                <a:moveTo>
                  <a:pt x="739" y="94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2" y="63"/>
                  <a:pt x="762" y="63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1" y="95"/>
                  <a:pt x="740" y="95"/>
                  <a:pt x="739" y="94"/>
                </a:cubicBezTo>
                <a:close/>
                <a:moveTo>
                  <a:pt x="741" y="99"/>
                </a:moveTo>
                <a:cubicBezTo>
                  <a:pt x="740" y="98"/>
                  <a:pt x="740" y="98"/>
                  <a:pt x="740" y="98"/>
                </a:cubicBezTo>
                <a:cubicBezTo>
                  <a:pt x="740" y="97"/>
                  <a:pt x="740" y="97"/>
                  <a:pt x="740" y="97"/>
                </a:cubicBezTo>
                <a:lnTo>
                  <a:pt x="741" y="99"/>
                </a:lnTo>
                <a:close/>
                <a:moveTo>
                  <a:pt x="741" y="99"/>
                </a:moveTo>
                <a:cubicBezTo>
                  <a:pt x="741" y="96"/>
                  <a:pt x="741" y="96"/>
                  <a:pt x="741" y="96"/>
                </a:cubicBezTo>
                <a:cubicBezTo>
                  <a:pt x="742" y="97"/>
                  <a:pt x="742" y="97"/>
                  <a:pt x="743" y="98"/>
                </a:cubicBezTo>
                <a:lnTo>
                  <a:pt x="741" y="99"/>
                </a:lnTo>
                <a:close/>
                <a:moveTo>
                  <a:pt x="741" y="100"/>
                </a:moveTo>
                <a:cubicBezTo>
                  <a:pt x="740" y="100"/>
                  <a:pt x="740" y="100"/>
                  <a:pt x="740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3" y="96"/>
                </a:moveTo>
                <a:cubicBezTo>
                  <a:pt x="762" y="63"/>
                  <a:pt x="762" y="63"/>
                  <a:pt x="762" y="63"/>
                </a:cubicBezTo>
                <a:cubicBezTo>
                  <a:pt x="762" y="63"/>
                  <a:pt x="762" y="63"/>
                  <a:pt x="762" y="63"/>
                </a:cubicBezTo>
                <a:cubicBezTo>
                  <a:pt x="747" y="98"/>
                  <a:pt x="747" y="98"/>
                  <a:pt x="747" y="98"/>
                </a:cubicBezTo>
                <a:cubicBezTo>
                  <a:pt x="745" y="98"/>
                  <a:pt x="744" y="97"/>
                  <a:pt x="743" y="96"/>
                </a:cubicBezTo>
                <a:close/>
                <a:moveTo>
                  <a:pt x="763" y="64"/>
                </a:moveTo>
                <a:cubicBezTo>
                  <a:pt x="763" y="64"/>
                  <a:pt x="763" y="64"/>
                  <a:pt x="763" y="64"/>
                </a:cubicBezTo>
                <a:cubicBezTo>
                  <a:pt x="755" y="101"/>
                  <a:pt x="755" y="101"/>
                  <a:pt x="755" y="101"/>
                </a:cubicBezTo>
                <a:cubicBezTo>
                  <a:pt x="754" y="101"/>
                  <a:pt x="753" y="100"/>
                  <a:pt x="751" y="100"/>
                </a:cubicBezTo>
                <a:lnTo>
                  <a:pt x="763" y="64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6" y="106"/>
                  <a:pt x="756" y="106"/>
                  <a:pt x="756" y="106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5"/>
                  <a:pt x="757" y="105"/>
                  <a:pt x="757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4"/>
                </a:moveTo>
                <a:cubicBezTo>
                  <a:pt x="755" y="103"/>
                  <a:pt x="755" y="103"/>
                  <a:pt x="755" y="103"/>
                </a:cubicBezTo>
                <a:cubicBezTo>
                  <a:pt x="755" y="103"/>
                  <a:pt x="755" y="103"/>
                  <a:pt x="755" y="103"/>
                </a:cubicBezTo>
                <a:cubicBezTo>
                  <a:pt x="754" y="104"/>
                  <a:pt x="754" y="104"/>
                  <a:pt x="754" y="104"/>
                </a:cubicBezTo>
                <a:close/>
                <a:moveTo>
                  <a:pt x="755" y="104"/>
                </a:moveTo>
                <a:cubicBezTo>
                  <a:pt x="755" y="104"/>
                  <a:pt x="755" y="104"/>
                  <a:pt x="755" y="104"/>
                </a:cubicBezTo>
                <a:cubicBezTo>
                  <a:pt x="756" y="105"/>
                  <a:pt x="756" y="105"/>
                  <a:pt x="756" y="105"/>
                </a:cubicBezTo>
                <a:lnTo>
                  <a:pt x="755" y="104"/>
                </a:lnTo>
                <a:close/>
                <a:moveTo>
                  <a:pt x="755" y="102"/>
                </a:moveTo>
                <a:cubicBezTo>
                  <a:pt x="755" y="102"/>
                  <a:pt x="755" y="102"/>
                  <a:pt x="755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1"/>
                  <a:pt x="753" y="101"/>
                  <a:pt x="753" y="101"/>
                </a:cubicBezTo>
                <a:cubicBezTo>
                  <a:pt x="753" y="102"/>
                  <a:pt x="754" y="102"/>
                  <a:pt x="755" y="102"/>
                </a:cubicBezTo>
                <a:close/>
                <a:moveTo>
                  <a:pt x="754" y="106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4" y="106"/>
                  <a:pt x="754" y="106"/>
                  <a:pt x="754" y="106"/>
                </a:cubicBezTo>
                <a:cubicBezTo>
                  <a:pt x="753" y="106"/>
                  <a:pt x="753" y="106"/>
                  <a:pt x="753" y="106"/>
                </a:cubicBezTo>
                <a:lnTo>
                  <a:pt x="754" y="106"/>
                </a:lnTo>
                <a:close/>
                <a:moveTo>
                  <a:pt x="755" y="106"/>
                </a:moveTo>
                <a:cubicBezTo>
                  <a:pt x="757" y="107"/>
                  <a:pt x="757" y="107"/>
                  <a:pt x="757" y="107"/>
                </a:cubicBezTo>
                <a:cubicBezTo>
                  <a:pt x="754" y="106"/>
                  <a:pt x="754" y="106"/>
                  <a:pt x="754" y="106"/>
                </a:cubicBezTo>
                <a:lnTo>
                  <a:pt x="755" y="106"/>
                </a:lnTo>
                <a:close/>
                <a:moveTo>
                  <a:pt x="756" y="106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7"/>
                  <a:pt x="757" y="107"/>
                  <a:pt x="757" y="107"/>
                </a:cubicBezTo>
                <a:cubicBezTo>
                  <a:pt x="757" y="107"/>
                  <a:pt x="757" y="107"/>
                  <a:pt x="757" y="107"/>
                </a:cubicBezTo>
                <a:lnTo>
                  <a:pt x="756" y="106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6"/>
                  <a:pt x="758" y="106"/>
                  <a:pt x="758" y="106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7" y="105"/>
                </a:lnTo>
                <a:close/>
                <a:moveTo>
                  <a:pt x="756" y="101"/>
                </a:moveTo>
                <a:cubicBezTo>
                  <a:pt x="764" y="64"/>
                  <a:pt x="764" y="64"/>
                  <a:pt x="764" y="64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0" y="102"/>
                  <a:pt x="760" y="102"/>
                  <a:pt x="760" y="102"/>
                </a:cubicBezTo>
                <a:cubicBezTo>
                  <a:pt x="759" y="102"/>
                  <a:pt x="757" y="102"/>
                  <a:pt x="756" y="101"/>
                </a:cubicBezTo>
                <a:close/>
                <a:moveTo>
                  <a:pt x="758" y="104"/>
                </a:moveTo>
                <a:cubicBezTo>
                  <a:pt x="758" y="103"/>
                  <a:pt x="758" y="103"/>
                  <a:pt x="758" y="103"/>
                </a:cubicBezTo>
                <a:cubicBezTo>
                  <a:pt x="759" y="103"/>
                  <a:pt x="759" y="103"/>
                  <a:pt x="760" y="103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8" y="104"/>
                </a:lnTo>
                <a:close/>
                <a:moveTo>
                  <a:pt x="758" y="105"/>
                </a:moveTo>
                <a:cubicBezTo>
                  <a:pt x="758" y="106"/>
                  <a:pt x="758" y="106"/>
                  <a:pt x="758" y="106"/>
                </a:cubicBezTo>
                <a:cubicBezTo>
                  <a:pt x="758" y="107"/>
                  <a:pt x="758" y="107"/>
                  <a:pt x="758" y="107"/>
                </a:cubicBezTo>
                <a:lnTo>
                  <a:pt x="758" y="105"/>
                </a:lnTo>
                <a:close/>
                <a:moveTo>
                  <a:pt x="759" y="106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8" y="107"/>
                  <a:pt x="758" y="107"/>
                  <a:pt x="758" y="107"/>
                </a:cubicBezTo>
                <a:cubicBezTo>
                  <a:pt x="758" y="107"/>
                  <a:pt x="758" y="107"/>
                  <a:pt x="758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59" y="107"/>
                  <a:pt x="759" y="107"/>
                  <a:pt x="759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0" y="106"/>
                  <a:pt x="760" y="106"/>
                  <a:pt x="760" y="106"/>
                </a:cubicBezTo>
                <a:lnTo>
                  <a:pt x="759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0" y="106"/>
                  <a:pt x="760" y="106"/>
                  <a:pt x="760" y="106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7"/>
                  <a:pt x="762" y="107"/>
                  <a:pt x="762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7"/>
                  <a:pt x="762" y="107"/>
                  <a:pt x="762" y="107"/>
                </a:cubicBezTo>
                <a:lnTo>
                  <a:pt x="762" y="106"/>
                </a:lnTo>
                <a:close/>
                <a:moveTo>
                  <a:pt x="761" y="103"/>
                </a:moveTo>
                <a:cubicBezTo>
                  <a:pt x="762" y="103"/>
                  <a:pt x="763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lnTo>
                  <a:pt x="761" y="103"/>
                </a:ln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3" y="106"/>
                </a:moveTo>
                <a:cubicBezTo>
                  <a:pt x="765" y="107"/>
                  <a:pt x="765" y="107"/>
                  <a:pt x="765" y="107"/>
                </a:cubicBezTo>
                <a:cubicBezTo>
                  <a:pt x="763" y="107"/>
                  <a:pt x="763" y="107"/>
                  <a:pt x="763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5" y="107"/>
                </a:moveTo>
                <a:cubicBezTo>
                  <a:pt x="766" y="107"/>
                  <a:pt x="766" y="107"/>
                  <a:pt x="766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5" y="107"/>
                </a:lnTo>
                <a:close/>
                <a:moveTo>
                  <a:pt x="765" y="107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7" y="107"/>
                  <a:pt x="767" y="107"/>
                  <a:pt x="767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5" y="107"/>
                </a:lnTo>
                <a:close/>
                <a:moveTo>
                  <a:pt x="766" y="106"/>
                </a:moveTo>
                <a:cubicBezTo>
                  <a:pt x="767" y="106"/>
                  <a:pt x="767" y="106"/>
                  <a:pt x="767" y="106"/>
                </a:cubicBezTo>
                <a:cubicBezTo>
                  <a:pt x="767" y="106"/>
                  <a:pt x="767" y="106"/>
                  <a:pt x="767" y="106"/>
                </a:cubicBezTo>
                <a:cubicBezTo>
                  <a:pt x="767" y="107"/>
                  <a:pt x="767" y="107"/>
                  <a:pt x="767" y="107"/>
                </a:cubicBezTo>
                <a:lnTo>
                  <a:pt x="766" y="106"/>
                </a:lnTo>
                <a:close/>
                <a:moveTo>
                  <a:pt x="765" y="103"/>
                </a:moveTo>
                <a:cubicBezTo>
                  <a:pt x="766" y="103"/>
                  <a:pt x="768" y="103"/>
                  <a:pt x="769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5" y="103"/>
                </a:lnTo>
                <a:close/>
                <a:moveTo>
                  <a:pt x="768" y="106"/>
                </a:moveTo>
                <a:cubicBezTo>
                  <a:pt x="767" y="107"/>
                  <a:pt x="767" y="107"/>
                  <a:pt x="767" y="107"/>
                </a:cubicBezTo>
                <a:cubicBezTo>
                  <a:pt x="767" y="106"/>
                  <a:pt x="767" y="106"/>
                  <a:pt x="767" y="106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0" y="106"/>
                  <a:pt x="770" y="106"/>
                  <a:pt x="770" y="106"/>
                </a:cubicBezTo>
                <a:lnTo>
                  <a:pt x="768" y="106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7"/>
                  <a:pt x="772" y="107"/>
                  <a:pt x="772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1" y="107"/>
                  <a:pt x="771" y="107"/>
                  <a:pt x="771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7"/>
                  <a:pt x="772" y="107"/>
                  <a:pt x="772" y="107"/>
                </a:cubicBezTo>
                <a:lnTo>
                  <a:pt x="771" y="106"/>
                </a:lnTo>
                <a:close/>
                <a:moveTo>
                  <a:pt x="770" y="103"/>
                </a:moveTo>
                <a:cubicBezTo>
                  <a:pt x="770" y="103"/>
                  <a:pt x="771" y="103"/>
                  <a:pt x="771" y="103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lnTo>
                  <a:pt x="770" y="103"/>
                </a:lnTo>
                <a:close/>
                <a:moveTo>
                  <a:pt x="770" y="102"/>
                </a:moveTo>
                <a:cubicBezTo>
                  <a:pt x="766" y="64"/>
                  <a:pt x="766" y="64"/>
                  <a:pt x="766" y="64"/>
                </a:cubicBezTo>
                <a:cubicBezTo>
                  <a:pt x="766" y="64"/>
                  <a:pt x="766" y="64"/>
                  <a:pt x="766" y="64"/>
                </a:cubicBezTo>
                <a:cubicBezTo>
                  <a:pt x="774" y="101"/>
                  <a:pt x="774" y="101"/>
                  <a:pt x="774" y="101"/>
                </a:cubicBezTo>
                <a:cubicBezTo>
                  <a:pt x="773" y="102"/>
                  <a:pt x="771" y="102"/>
                  <a:pt x="770" y="102"/>
                </a:cubicBezTo>
                <a:close/>
                <a:moveTo>
                  <a:pt x="776" y="106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lnTo>
                  <a:pt x="776" y="106"/>
                </a:lnTo>
                <a:close/>
                <a:moveTo>
                  <a:pt x="776" y="105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lose/>
                <a:moveTo>
                  <a:pt x="775" y="104"/>
                </a:moveTo>
                <a:cubicBezTo>
                  <a:pt x="774" y="103"/>
                  <a:pt x="774" y="103"/>
                  <a:pt x="774" y="103"/>
                </a:cubicBezTo>
                <a:cubicBezTo>
                  <a:pt x="774" y="103"/>
                  <a:pt x="774" y="103"/>
                  <a:pt x="774" y="103"/>
                </a:cubicBezTo>
                <a:cubicBezTo>
                  <a:pt x="776" y="104"/>
                  <a:pt x="776" y="104"/>
                  <a:pt x="776" y="104"/>
                </a:cubicBezTo>
                <a:lnTo>
                  <a:pt x="775" y="104"/>
                </a:lnTo>
                <a:close/>
                <a:moveTo>
                  <a:pt x="775" y="105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4" y="106"/>
                  <a:pt x="774" y="106"/>
                  <a:pt x="774" y="106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lnTo>
                  <a:pt x="775" y="105"/>
                </a:lnTo>
                <a:close/>
                <a:moveTo>
                  <a:pt x="773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lose/>
                <a:moveTo>
                  <a:pt x="774" y="104"/>
                </a:moveTo>
                <a:cubicBezTo>
                  <a:pt x="774" y="104"/>
                  <a:pt x="774" y="104"/>
                  <a:pt x="774" y="104"/>
                </a:cubicBezTo>
                <a:cubicBezTo>
                  <a:pt x="775" y="104"/>
                  <a:pt x="775" y="104"/>
                  <a:pt x="775" y="104"/>
                </a:cubicBezTo>
                <a:cubicBezTo>
                  <a:pt x="773" y="105"/>
                  <a:pt x="773" y="105"/>
                  <a:pt x="773" y="105"/>
                </a:cubicBezTo>
                <a:lnTo>
                  <a:pt x="774" y="104"/>
                </a:lnTo>
                <a:close/>
                <a:moveTo>
                  <a:pt x="772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2" y="105"/>
                  <a:pt x="772" y="105"/>
                  <a:pt x="772" y="105"/>
                </a:cubicBezTo>
                <a:close/>
                <a:moveTo>
                  <a:pt x="772" y="105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lnTo>
                  <a:pt x="772" y="105"/>
                </a:lnTo>
                <a:close/>
                <a:moveTo>
                  <a:pt x="773" y="106"/>
                </a:moveTo>
                <a:cubicBezTo>
                  <a:pt x="774" y="106"/>
                  <a:pt x="774" y="106"/>
                  <a:pt x="774" y="106"/>
                </a:cubicBezTo>
                <a:cubicBezTo>
                  <a:pt x="772" y="107"/>
                  <a:pt x="772" y="107"/>
                  <a:pt x="772" y="107"/>
                </a:cubicBezTo>
                <a:cubicBezTo>
                  <a:pt x="772" y="107"/>
                  <a:pt x="772" y="107"/>
                  <a:pt x="772" y="107"/>
                </a:cubicBezTo>
                <a:lnTo>
                  <a:pt x="773" y="106"/>
                </a:lnTo>
                <a:close/>
                <a:moveTo>
                  <a:pt x="774" y="106"/>
                </a:moveTo>
                <a:cubicBezTo>
                  <a:pt x="776" y="106"/>
                  <a:pt x="776" y="106"/>
                  <a:pt x="776" y="106"/>
                </a:cubicBezTo>
                <a:cubicBezTo>
                  <a:pt x="773" y="107"/>
                  <a:pt x="773" y="107"/>
                  <a:pt x="773" y="107"/>
                </a:cubicBezTo>
                <a:lnTo>
                  <a:pt x="774" y="106"/>
                </a:lnTo>
                <a:close/>
                <a:moveTo>
                  <a:pt x="774" y="106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lnTo>
                  <a:pt x="774" y="106"/>
                </a:lnTo>
                <a:close/>
                <a:moveTo>
                  <a:pt x="774" y="102"/>
                </a:moveTo>
                <a:cubicBezTo>
                  <a:pt x="774" y="102"/>
                  <a:pt x="774" y="102"/>
                  <a:pt x="774" y="102"/>
                </a:cubicBezTo>
                <a:cubicBezTo>
                  <a:pt x="775" y="102"/>
                  <a:pt x="776" y="102"/>
                  <a:pt x="777" y="102"/>
                </a:cubicBezTo>
                <a:cubicBezTo>
                  <a:pt x="776" y="104"/>
                  <a:pt x="776" y="104"/>
                  <a:pt x="776" y="104"/>
                </a:cubicBezTo>
                <a:lnTo>
                  <a:pt x="774" y="102"/>
                </a:lnTo>
                <a:close/>
                <a:moveTo>
                  <a:pt x="775" y="101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7" y="64"/>
                </a:cubicBezTo>
                <a:cubicBezTo>
                  <a:pt x="779" y="100"/>
                  <a:pt x="779" y="100"/>
                  <a:pt x="779" y="100"/>
                </a:cubicBezTo>
                <a:cubicBezTo>
                  <a:pt x="777" y="101"/>
                  <a:pt x="776" y="101"/>
                  <a:pt x="775" y="101"/>
                </a:cubicBezTo>
                <a:close/>
                <a:moveTo>
                  <a:pt x="779" y="100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8" y="64"/>
                </a:cubicBezTo>
                <a:cubicBezTo>
                  <a:pt x="783" y="98"/>
                  <a:pt x="783" y="98"/>
                  <a:pt x="783" y="98"/>
                </a:cubicBezTo>
                <a:cubicBezTo>
                  <a:pt x="782" y="99"/>
                  <a:pt x="780" y="100"/>
                  <a:pt x="779" y="100"/>
                </a:cubicBezTo>
                <a:close/>
                <a:moveTo>
                  <a:pt x="786" y="14"/>
                </a:moveTo>
                <a:cubicBezTo>
                  <a:pt x="783" y="16"/>
                  <a:pt x="783" y="16"/>
                  <a:pt x="783" y="16"/>
                </a:cubicBezTo>
                <a:cubicBezTo>
                  <a:pt x="783" y="16"/>
                  <a:pt x="783" y="16"/>
                  <a:pt x="783" y="16"/>
                </a:cubicBezTo>
                <a:cubicBezTo>
                  <a:pt x="783" y="13"/>
                  <a:pt x="783" y="13"/>
                  <a:pt x="783" y="13"/>
                </a:cubicBezTo>
                <a:lnTo>
                  <a:pt x="786" y="14"/>
                </a:lnTo>
                <a:close/>
                <a:moveTo>
                  <a:pt x="783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5" y="14"/>
                  <a:pt x="785" y="14"/>
                  <a:pt x="785" y="14"/>
                </a:cubicBezTo>
                <a:lnTo>
                  <a:pt x="783" y="13"/>
                </a:lnTo>
                <a:close/>
                <a:moveTo>
                  <a:pt x="786" y="15"/>
                </a:moveTo>
                <a:cubicBezTo>
                  <a:pt x="786" y="18"/>
                  <a:pt x="786" y="18"/>
                  <a:pt x="786" y="18"/>
                </a:cubicBezTo>
                <a:cubicBezTo>
                  <a:pt x="785" y="17"/>
                  <a:pt x="785" y="17"/>
                  <a:pt x="784" y="16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7" y="15"/>
                  <a:pt x="787" y="15"/>
                  <a:pt x="787" y="15"/>
                </a:cubicBezTo>
                <a:cubicBezTo>
                  <a:pt x="787" y="18"/>
                  <a:pt x="787" y="18"/>
                  <a:pt x="787" y="18"/>
                </a:cubicBezTo>
                <a:lnTo>
                  <a:pt x="786" y="15"/>
                </a:lnTo>
                <a:close/>
                <a:moveTo>
                  <a:pt x="787" y="19"/>
                </a:moveTo>
                <a:cubicBezTo>
                  <a:pt x="768" y="52"/>
                  <a:pt x="768" y="52"/>
                  <a:pt x="768" y="52"/>
                </a:cubicBezTo>
                <a:cubicBezTo>
                  <a:pt x="768" y="52"/>
                  <a:pt x="768" y="52"/>
                  <a:pt x="768" y="52"/>
                </a:cubicBezTo>
                <a:cubicBezTo>
                  <a:pt x="783" y="17"/>
                  <a:pt x="783" y="17"/>
                  <a:pt x="783" y="17"/>
                </a:cubicBezTo>
                <a:cubicBezTo>
                  <a:pt x="784" y="18"/>
                  <a:pt x="786" y="19"/>
                  <a:pt x="787" y="19"/>
                </a:cubicBezTo>
                <a:close/>
                <a:moveTo>
                  <a:pt x="791" y="22"/>
                </a:moveTo>
                <a:cubicBezTo>
                  <a:pt x="769" y="52"/>
                  <a:pt x="769" y="52"/>
                  <a:pt x="769" y="52"/>
                </a:cubicBezTo>
                <a:cubicBezTo>
                  <a:pt x="769" y="52"/>
                  <a:pt x="769" y="52"/>
                  <a:pt x="768" y="52"/>
                </a:cubicBezTo>
                <a:cubicBezTo>
                  <a:pt x="787" y="19"/>
                  <a:pt x="787" y="19"/>
                  <a:pt x="787" y="19"/>
                </a:cubicBezTo>
                <a:cubicBezTo>
                  <a:pt x="789" y="20"/>
                  <a:pt x="790" y="21"/>
                  <a:pt x="791" y="22"/>
                </a:cubicBezTo>
                <a:close/>
                <a:moveTo>
                  <a:pt x="788" y="18"/>
                </a:moveTo>
                <a:cubicBezTo>
                  <a:pt x="790" y="17"/>
                  <a:pt x="790" y="17"/>
                  <a:pt x="790" y="17"/>
                </a:cubicBezTo>
                <a:cubicBezTo>
                  <a:pt x="790" y="20"/>
                  <a:pt x="790" y="20"/>
                  <a:pt x="790" y="20"/>
                </a:cubicBezTo>
                <a:cubicBezTo>
                  <a:pt x="789" y="20"/>
                  <a:pt x="789" y="19"/>
                  <a:pt x="788" y="18"/>
                </a:cubicBezTo>
                <a:close/>
                <a:moveTo>
                  <a:pt x="791" y="17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20"/>
                  <a:pt x="791" y="20"/>
                  <a:pt x="791" y="20"/>
                </a:cubicBezTo>
                <a:lnTo>
                  <a:pt x="791" y="17"/>
                </a:lnTo>
                <a:close/>
                <a:moveTo>
                  <a:pt x="795" y="20"/>
                </a:moveTo>
                <a:cubicBezTo>
                  <a:pt x="798" y="22"/>
                  <a:pt x="798" y="22"/>
                  <a:pt x="798" y="22"/>
                </a:cubicBezTo>
                <a:cubicBezTo>
                  <a:pt x="795" y="23"/>
                  <a:pt x="795" y="23"/>
                  <a:pt x="795" y="23"/>
                </a:cubicBezTo>
                <a:cubicBezTo>
                  <a:pt x="795" y="23"/>
                  <a:pt x="795" y="23"/>
                  <a:pt x="794" y="23"/>
                </a:cubicBezTo>
                <a:lnTo>
                  <a:pt x="795" y="20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802" y="27"/>
                </a:moveTo>
                <a:cubicBezTo>
                  <a:pt x="804" y="30"/>
                  <a:pt x="804" y="30"/>
                  <a:pt x="804" y="30"/>
                </a:cubicBezTo>
                <a:cubicBezTo>
                  <a:pt x="801" y="30"/>
                  <a:pt x="801" y="30"/>
                  <a:pt x="801" y="30"/>
                </a:cubicBezTo>
                <a:cubicBezTo>
                  <a:pt x="801" y="30"/>
                  <a:pt x="801" y="30"/>
                  <a:pt x="801" y="30"/>
                </a:cubicBezTo>
                <a:lnTo>
                  <a:pt x="802" y="27"/>
                </a:ln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2" y="26"/>
                  <a:pt x="802" y="26"/>
                  <a:pt x="802" y="26"/>
                </a:cubicBezTo>
                <a:close/>
                <a:moveTo>
                  <a:pt x="811" y="42"/>
                </a:moveTo>
                <a:cubicBezTo>
                  <a:pt x="808" y="42"/>
                  <a:pt x="808" y="42"/>
                  <a:pt x="808" y="42"/>
                </a:cubicBezTo>
                <a:cubicBezTo>
                  <a:pt x="808" y="42"/>
                  <a:pt x="808" y="42"/>
                  <a:pt x="808" y="41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42"/>
                </a:lnTo>
                <a:close/>
                <a:moveTo>
                  <a:pt x="810" y="38"/>
                </a:moveTo>
                <a:cubicBezTo>
                  <a:pt x="811" y="38"/>
                  <a:pt x="811" y="38"/>
                  <a:pt x="811" y="38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lnTo>
                  <a:pt x="810" y="38"/>
                </a:lnTo>
                <a:close/>
                <a:moveTo>
                  <a:pt x="813" y="51"/>
                </a:moveTo>
                <a:cubicBezTo>
                  <a:pt x="810" y="51"/>
                  <a:pt x="810" y="51"/>
                  <a:pt x="810" y="51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2" y="49"/>
                  <a:pt x="812" y="49"/>
                  <a:pt x="812" y="49"/>
                </a:cubicBezTo>
                <a:lnTo>
                  <a:pt x="813" y="51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8"/>
                  <a:pt x="813" y="48"/>
                  <a:pt x="813" y="48"/>
                </a:cubicBezTo>
                <a:close/>
                <a:moveTo>
                  <a:pt x="812" y="72"/>
                </a:move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2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1"/>
                  <a:pt x="812" y="71"/>
                  <a:pt x="812" y="71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1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1"/>
                </a:lnTo>
                <a:close/>
                <a:moveTo>
                  <a:pt x="812" y="70"/>
                </a:move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2" y="67"/>
                  <a:pt x="812" y="67"/>
                  <a:pt x="812" y="67"/>
                </a:cubicBezTo>
                <a:lnTo>
                  <a:pt x="812" y="70"/>
                </a:lnTo>
                <a:close/>
                <a:moveTo>
                  <a:pt x="810" y="74"/>
                </a:moveTo>
                <a:cubicBezTo>
                  <a:pt x="808" y="73"/>
                  <a:pt x="808" y="73"/>
                  <a:pt x="808" y="73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11" y="72"/>
                  <a:pt x="811" y="72"/>
                  <a:pt x="811" y="72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11" y="76"/>
                  <a:pt x="811" y="76"/>
                  <a:pt x="811" y="76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lnTo>
                  <a:pt x="810" y="75"/>
                </a:ln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96"/>
                </a:moveTo>
                <a:cubicBezTo>
                  <a:pt x="789" y="99"/>
                  <a:pt x="789" y="99"/>
                  <a:pt x="789" y="99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7" y="98"/>
                  <a:pt x="788" y="97"/>
                  <a:pt x="789" y="96"/>
                </a:cubicBezTo>
                <a:close/>
                <a:moveTo>
                  <a:pt x="789" y="100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8" y="96"/>
                </a:moveTo>
                <a:cubicBezTo>
                  <a:pt x="768" y="63"/>
                  <a:pt x="768" y="63"/>
                  <a:pt x="768" y="63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91" y="94"/>
                  <a:pt x="791" y="94"/>
                  <a:pt x="791" y="94"/>
                </a:cubicBezTo>
                <a:cubicBezTo>
                  <a:pt x="790" y="95"/>
                  <a:pt x="789" y="96"/>
                  <a:pt x="788" y="96"/>
                </a:cubicBezTo>
                <a:close/>
                <a:moveTo>
                  <a:pt x="789" y="97"/>
                </a:moveTo>
                <a:cubicBezTo>
                  <a:pt x="790" y="99"/>
                  <a:pt x="790" y="99"/>
                  <a:pt x="790" y="99"/>
                </a:cubicBezTo>
                <a:cubicBezTo>
                  <a:pt x="789" y="99"/>
                  <a:pt x="789" y="99"/>
                  <a:pt x="789" y="99"/>
                </a:cubicBezTo>
                <a:lnTo>
                  <a:pt x="789" y="97"/>
                </a:lnTo>
                <a:close/>
                <a:moveTo>
                  <a:pt x="798" y="28"/>
                </a:moveTo>
                <a:cubicBezTo>
                  <a:pt x="770" y="53"/>
                  <a:pt x="770" y="53"/>
                  <a:pt x="770" y="53"/>
                </a:cubicBezTo>
                <a:cubicBezTo>
                  <a:pt x="770" y="53"/>
                  <a:pt x="770" y="53"/>
                  <a:pt x="770" y="53"/>
                </a:cubicBezTo>
                <a:cubicBezTo>
                  <a:pt x="795" y="25"/>
                  <a:pt x="795" y="25"/>
                  <a:pt x="795" y="25"/>
                </a:cubicBezTo>
                <a:cubicBezTo>
                  <a:pt x="796" y="26"/>
                  <a:pt x="797" y="27"/>
                  <a:pt x="798" y="28"/>
                </a:cubicBezTo>
                <a:close/>
                <a:moveTo>
                  <a:pt x="804" y="35"/>
                </a:moveTo>
                <a:cubicBezTo>
                  <a:pt x="771" y="54"/>
                  <a:pt x="771" y="54"/>
                  <a:pt x="771" y="54"/>
                </a:cubicBezTo>
                <a:cubicBezTo>
                  <a:pt x="771" y="54"/>
                  <a:pt x="771" y="54"/>
                  <a:pt x="771" y="54"/>
                </a:cubicBezTo>
                <a:cubicBezTo>
                  <a:pt x="801" y="32"/>
                  <a:pt x="801" y="32"/>
                  <a:pt x="801" y="32"/>
                </a:cubicBezTo>
                <a:cubicBezTo>
                  <a:pt x="802" y="33"/>
                  <a:pt x="803" y="34"/>
                  <a:pt x="804" y="35"/>
                </a:cubicBezTo>
                <a:close/>
                <a:moveTo>
                  <a:pt x="801" y="30"/>
                </a:moveTo>
                <a:cubicBezTo>
                  <a:pt x="804" y="30"/>
                  <a:pt x="804" y="30"/>
                  <a:pt x="804" y="30"/>
                </a:cubicBezTo>
                <a:cubicBezTo>
                  <a:pt x="803" y="33"/>
                  <a:pt x="803" y="33"/>
                  <a:pt x="803" y="33"/>
                </a:cubicBezTo>
                <a:cubicBezTo>
                  <a:pt x="803" y="32"/>
                  <a:pt x="802" y="31"/>
                  <a:pt x="801" y="30"/>
                </a:cubicBezTo>
                <a:close/>
                <a:moveTo>
                  <a:pt x="806" y="39"/>
                </a:moveTo>
                <a:cubicBezTo>
                  <a:pt x="771" y="55"/>
                  <a:pt x="771" y="55"/>
                  <a:pt x="771" y="55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4" y="36"/>
                  <a:pt x="804" y="36"/>
                  <a:pt x="804" y="36"/>
                </a:cubicBezTo>
                <a:cubicBezTo>
                  <a:pt x="804" y="37"/>
                  <a:pt x="805" y="38"/>
                  <a:pt x="806" y="39"/>
                </a:cubicBezTo>
                <a:close/>
                <a:moveTo>
                  <a:pt x="804" y="34"/>
                </a:moveTo>
                <a:cubicBezTo>
                  <a:pt x="807" y="34"/>
                  <a:pt x="807" y="34"/>
                  <a:pt x="807" y="34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5" y="36"/>
                  <a:pt x="805" y="35"/>
                  <a:pt x="804" y="34"/>
                </a:cubicBezTo>
                <a:close/>
                <a:moveTo>
                  <a:pt x="810" y="58"/>
                </a:moveTo>
                <a:cubicBezTo>
                  <a:pt x="810" y="64"/>
                  <a:pt x="808" y="70"/>
                  <a:pt x="806" y="76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08" y="71"/>
                  <a:pt x="808" y="71"/>
                  <a:pt x="808" y="71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772" y="59"/>
                  <a:pt x="772" y="59"/>
                  <a:pt x="772" y="59"/>
                </a:cubicBezTo>
                <a:cubicBezTo>
                  <a:pt x="810" y="63"/>
                  <a:pt x="810" y="63"/>
                  <a:pt x="810" y="63"/>
                </a:cubicBezTo>
                <a:cubicBezTo>
                  <a:pt x="810" y="62"/>
                  <a:pt x="810" y="62"/>
                  <a:pt x="810" y="62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10" y="53"/>
                  <a:pt x="810" y="53"/>
                  <a:pt x="810" y="53"/>
                </a:cubicBezTo>
                <a:cubicBezTo>
                  <a:pt x="809" y="53"/>
                  <a:pt x="809" y="53"/>
                  <a:pt x="809" y="53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09" y="49"/>
                  <a:pt x="809" y="49"/>
                  <a:pt x="809" y="49"/>
                </a:cubicBezTo>
                <a:cubicBezTo>
                  <a:pt x="809" y="48"/>
                  <a:pt x="809" y="48"/>
                  <a:pt x="809" y="48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808" y="44"/>
                  <a:pt x="808" y="44"/>
                  <a:pt x="808" y="44"/>
                </a:cubicBezTo>
                <a:cubicBezTo>
                  <a:pt x="807" y="44"/>
                  <a:pt x="807" y="44"/>
                  <a:pt x="807" y="44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6" y="40"/>
                  <a:pt x="806" y="40"/>
                  <a:pt x="806" y="40"/>
                </a:cubicBezTo>
                <a:cubicBezTo>
                  <a:pt x="808" y="45"/>
                  <a:pt x="810" y="51"/>
                  <a:pt x="810" y="58"/>
                </a:cubicBezTo>
                <a:close/>
                <a:moveTo>
                  <a:pt x="806" y="38"/>
                </a:moveTo>
                <a:cubicBezTo>
                  <a:pt x="809" y="38"/>
                  <a:pt x="809" y="38"/>
                  <a:pt x="809" y="38"/>
                </a:cubicBezTo>
                <a:cubicBezTo>
                  <a:pt x="807" y="41"/>
                  <a:pt x="807" y="41"/>
                  <a:pt x="807" y="41"/>
                </a:cubicBezTo>
                <a:cubicBezTo>
                  <a:pt x="807" y="40"/>
                  <a:pt x="807" y="39"/>
                  <a:pt x="806" y="38"/>
                </a:cubicBezTo>
                <a:close/>
                <a:moveTo>
                  <a:pt x="811" y="59"/>
                </a:moveTo>
                <a:cubicBezTo>
                  <a:pt x="811" y="59"/>
                  <a:pt x="811" y="59"/>
                  <a:pt x="811" y="59"/>
                </a:cubicBezTo>
                <a:cubicBezTo>
                  <a:pt x="813" y="57"/>
                  <a:pt x="813" y="57"/>
                  <a:pt x="813" y="57"/>
                </a:cubicBezTo>
                <a:cubicBezTo>
                  <a:pt x="813" y="58"/>
                  <a:pt x="813" y="58"/>
                  <a:pt x="813" y="58"/>
                </a:cubicBezTo>
                <a:lnTo>
                  <a:pt x="811" y="59"/>
                </a:lnTo>
                <a:close/>
                <a:moveTo>
                  <a:pt x="813" y="58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0"/>
                  <a:pt x="811" y="60"/>
                  <a:pt x="811" y="60"/>
                </a:cubicBezTo>
                <a:cubicBezTo>
                  <a:pt x="811" y="59"/>
                  <a:pt x="811" y="59"/>
                  <a:pt x="811" y="59"/>
                </a:cubicBezTo>
                <a:lnTo>
                  <a:pt x="813" y="58"/>
                </a:lnTo>
                <a:close/>
                <a:moveTo>
                  <a:pt x="811" y="58"/>
                </a:moveTo>
                <a:cubicBezTo>
                  <a:pt x="811" y="58"/>
                  <a:pt x="811" y="58"/>
                  <a:pt x="811" y="58"/>
                </a:cubicBezTo>
                <a:cubicBezTo>
                  <a:pt x="811" y="57"/>
                  <a:pt x="811" y="56"/>
                  <a:pt x="811" y="55"/>
                </a:cubicBezTo>
                <a:cubicBezTo>
                  <a:pt x="813" y="57"/>
                  <a:pt x="813" y="57"/>
                  <a:pt x="813" y="57"/>
                </a:cubicBezTo>
                <a:lnTo>
                  <a:pt x="811" y="58"/>
                </a:lnTo>
                <a:close/>
                <a:moveTo>
                  <a:pt x="811" y="55"/>
                </a:moveTo>
                <a:cubicBezTo>
                  <a:pt x="811" y="55"/>
                  <a:pt x="811" y="55"/>
                  <a:pt x="811" y="55"/>
                </a:cubicBezTo>
                <a:cubicBezTo>
                  <a:pt x="813" y="53"/>
                  <a:pt x="813" y="53"/>
                  <a:pt x="813" y="53"/>
                </a:cubicBezTo>
                <a:cubicBezTo>
                  <a:pt x="813" y="56"/>
                  <a:pt x="813" y="56"/>
                  <a:pt x="813" y="56"/>
                </a:cubicBezTo>
                <a:lnTo>
                  <a:pt x="811" y="55"/>
                </a:lnTo>
                <a:close/>
                <a:moveTo>
                  <a:pt x="811" y="54"/>
                </a:moveTo>
                <a:cubicBezTo>
                  <a:pt x="811" y="54"/>
                  <a:pt x="811" y="54"/>
                  <a:pt x="811" y="54"/>
                </a:cubicBezTo>
                <a:cubicBezTo>
                  <a:pt x="813" y="52"/>
                  <a:pt x="813" y="52"/>
                  <a:pt x="813" y="52"/>
                </a:cubicBezTo>
                <a:cubicBezTo>
                  <a:pt x="813" y="53"/>
                  <a:pt x="813" y="53"/>
                  <a:pt x="813" y="53"/>
                </a:cubicBezTo>
                <a:lnTo>
                  <a:pt x="811" y="54"/>
                </a:lnTo>
                <a:close/>
                <a:moveTo>
                  <a:pt x="811" y="60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2"/>
                  <a:pt x="811" y="61"/>
                  <a:pt x="811" y="60"/>
                </a:cubicBezTo>
                <a:close/>
                <a:moveTo>
                  <a:pt x="813" y="62"/>
                </a:moveTo>
                <a:cubicBezTo>
                  <a:pt x="813" y="63"/>
                  <a:pt x="813" y="63"/>
                  <a:pt x="813" y="63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3"/>
                  <a:pt x="811" y="63"/>
                  <a:pt x="811" y="63"/>
                </a:cubicBezTo>
                <a:lnTo>
                  <a:pt x="813" y="62"/>
                </a:lnTo>
                <a:close/>
                <a:moveTo>
                  <a:pt x="813" y="63"/>
                </a:moveTo>
                <a:cubicBezTo>
                  <a:pt x="813" y="65"/>
                  <a:pt x="813" y="65"/>
                  <a:pt x="813" y="65"/>
                </a:cubicBezTo>
                <a:cubicBezTo>
                  <a:pt x="810" y="64"/>
                  <a:pt x="810" y="64"/>
                  <a:pt x="810" y="64"/>
                </a:cubicBezTo>
                <a:cubicBezTo>
                  <a:pt x="810" y="64"/>
                  <a:pt x="810" y="64"/>
                  <a:pt x="810" y="64"/>
                </a:cubicBezTo>
                <a:lnTo>
                  <a:pt x="813" y="63"/>
                </a:ln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2" y="66"/>
                </a:moveTo>
                <a:cubicBezTo>
                  <a:pt x="810" y="67"/>
                  <a:pt x="810" y="67"/>
                  <a:pt x="810" y="67"/>
                </a:cubicBezTo>
                <a:cubicBezTo>
                  <a:pt x="810" y="66"/>
                  <a:pt x="810" y="65"/>
                  <a:pt x="810" y="64"/>
                </a:cubicBezTo>
                <a:lnTo>
                  <a:pt x="812" y="66"/>
                </a:lnTo>
                <a:close/>
                <a:moveTo>
                  <a:pt x="812" y="66"/>
                </a:moveTo>
                <a:cubicBezTo>
                  <a:pt x="812" y="67"/>
                  <a:pt x="812" y="67"/>
                  <a:pt x="812" y="67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lnTo>
                  <a:pt x="812" y="66"/>
                </a:lnTo>
                <a:close/>
                <a:moveTo>
                  <a:pt x="810" y="50"/>
                </a:moveTo>
                <a:cubicBezTo>
                  <a:pt x="812" y="47"/>
                  <a:pt x="812" y="47"/>
                  <a:pt x="812" y="47"/>
                </a:cubicBezTo>
                <a:cubicBezTo>
                  <a:pt x="812" y="48"/>
                  <a:pt x="812" y="48"/>
                  <a:pt x="812" y="48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0" y="50"/>
                  <a:pt x="810" y="50"/>
                  <a:pt x="810" y="50"/>
                </a:cubicBezTo>
                <a:close/>
                <a:moveTo>
                  <a:pt x="812" y="44"/>
                </a:moveTo>
                <a:cubicBezTo>
                  <a:pt x="812" y="44"/>
                  <a:pt x="812" y="44"/>
                  <a:pt x="812" y="44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2" y="46"/>
                  <a:pt x="812" y="46"/>
                  <a:pt x="812" y="46"/>
                </a:cubicBezTo>
                <a:lnTo>
                  <a:pt x="812" y="44"/>
                </a:lnTo>
                <a:close/>
                <a:moveTo>
                  <a:pt x="810" y="49"/>
                </a:moveTo>
                <a:cubicBezTo>
                  <a:pt x="810" y="48"/>
                  <a:pt x="810" y="47"/>
                  <a:pt x="809" y="46"/>
                </a:cubicBezTo>
                <a:cubicBezTo>
                  <a:pt x="812" y="47"/>
                  <a:pt x="812" y="47"/>
                  <a:pt x="812" y="47"/>
                </a:cubicBezTo>
                <a:lnTo>
                  <a:pt x="810" y="49"/>
                </a:lnTo>
                <a:close/>
                <a:moveTo>
                  <a:pt x="810" y="75"/>
                </a:moveTo>
                <a:cubicBezTo>
                  <a:pt x="807" y="76"/>
                  <a:pt x="807" y="76"/>
                  <a:pt x="807" y="76"/>
                </a:cubicBezTo>
                <a:cubicBezTo>
                  <a:pt x="808" y="75"/>
                  <a:pt x="808" y="74"/>
                  <a:pt x="808" y="73"/>
                </a:cubicBezTo>
                <a:lnTo>
                  <a:pt x="810" y="75"/>
                </a:lnTo>
                <a:close/>
                <a:moveTo>
                  <a:pt x="810" y="74"/>
                </a:moveTo>
                <a:cubicBezTo>
                  <a:pt x="810" y="75"/>
                  <a:pt x="810" y="75"/>
                  <a:pt x="810" y="75"/>
                </a:cubicBezTo>
                <a:cubicBezTo>
                  <a:pt x="810" y="75"/>
                  <a:pt x="810" y="75"/>
                  <a:pt x="810" y="75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09" y="76"/>
                  <a:pt x="809" y="76"/>
                  <a:pt x="809" y="76"/>
                </a:cubicBezTo>
                <a:cubicBezTo>
                  <a:pt x="807" y="76"/>
                  <a:pt x="807" y="76"/>
                  <a:pt x="807" y="76"/>
                </a:cubicBezTo>
                <a:cubicBezTo>
                  <a:pt x="807" y="76"/>
                  <a:pt x="807" y="76"/>
                  <a:pt x="807" y="76"/>
                </a:cubicBezTo>
                <a:lnTo>
                  <a:pt x="810" y="75"/>
                </a:lnTo>
                <a:close/>
                <a:moveTo>
                  <a:pt x="808" y="79"/>
                </a:moveTo>
                <a:cubicBezTo>
                  <a:pt x="808" y="78"/>
                  <a:pt x="808" y="78"/>
                  <a:pt x="808" y="78"/>
                </a:cubicBezTo>
                <a:cubicBezTo>
                  <a:pt x="808" y="79"/>
                  <a:pt x="808" y="79"/>
                  <a:pt x="808" y="79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79"/>
                </a:moveTo>
                <a:cubicBezTo>
                  <a:pt x="805" y="80"/>
                  <a:pt x="805" y="80"/>
                  <a:pt x="805" y="80"/>
                </a:cubicBezTo>
                <a:cubicBezTo>
                  <a:pt x="806" y="79"/>
                  <a:pt x="806" y="78"/>
                  <a:pt x="807" y="77"/>
                </a:cubicBezTo>
                <a:lnTo>
                  <a:pt x="808" y="79"/>
                </a:lnTo>
                <a:close/>
                <a:moveTo>
                  <a:pt x="802" y="88"/>
                </a:moveTo>
                <a:cubicBezTo>
                  <a:pt x="800" y="87"/>
                  <a:pt x="800" y="87"/>
                  <a:pt x="800" y="87"/>
                </a:cubicBezTo>
                <a:cubicBezTo>
                  <a:pt x="800" y="87"/>
                  <a:pt x="800" y="87"/>
                  <a:pt x="800" y="87"/>
                </a:cubicBezTo>
                <a:cubicBezTo>
                  <a:pt x="803" y="87"/>
                  <a:pt x="803" y="87"/>
                  <a:pt x="803" y="87"/>
                </a:cubicBezTo>
                <a:lnTo>
                  <a:pt x="802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90"/>
                </a:moveTo>
                <a:cubicBezTo>
                  <a:pt x="799" y="88"/>
                  <a:pt x="799" y="88"/>
                  <a:pt x="799" y="88"/>
                </a:cubicBezTo>
                <a:cubicBezTo>
                  <a:pt x="800" y="88"/>
                  <a:pt x="800" y="88"/>
                  <a:pt x="800" y="88"/>
                </a:cubicBezTo>
                <a:cubicBezTo>
                  <a:pt x="802" y="88"/>
                  <a:pt x="802" y="88"/>
                  <a:pt x="802" y="88"/>
                </a:cubicBezTo>
                <a:lnTo>
                  <a:pt x="800" y="90"/>
                </a:lnTo>
                <a:close/>
                <a:moveTo>
                  <a:pt x="801" y="91"/>
                </a:moveTo>
                <a:cubicBezTo>
                  <a:pt x="801" y="91"/>
                  <a:pt x="801" y="91"/>
                  <a:pt x="801" y="91"/>
                </a:cubicBezTo>
                <a:cubicBezTo>
                  <a:pt x="801" y="91"/>
                  <a:pt x="801" y="91"/>
                  <a:pt x="801" y="91"/>
                </a:cubicBezTo>
                <a:close/>
                <a:moveTo>
                  <a:pt x="799" y="88"/>
                </a:moveTo>
                <a:cubicBezTo>
                  <a:pt x="800" y="91"/>
                  <a:pt x="800" y="91"/>
                  <a:pt x="800" y="91"/>
                </a:cubicBezTo>
                <a:cubicBezTo>
                  <a:pt x="797" y="90"/>
                  <a:pt x="797" y="90"/>
                  <a:pt x="797" y="90"/>
                </a:cubicBezTo>
                <a:cubicBezTo>
                  <a:pt x="798" y="90"/>
                  <a:pt x="799" y="89"/>
                  <a:pt x="799" y="88"/>
                </a:cubicBezTo>
                <a:close/>
                <a:moveTo>
                  <a:pt x="800" y="89"/>
                </a:moveTo>
                <a:cubicBezTo>
                  <a:pt x="800" y="90"/>
                  <a:pt x="800" y="90"/>
                  <a:pt x="800" y="90"/>
                </a:cubicBezTo>
                <a:cubicBezTo>
                  <a:pt x="800" y="90"/>
                  <a:pt x="800" y="90"/>
                  <a:pt x="800" y="90"/>
                </a:cubicBezTo>
                <a:lnTo>
                  <a:pt x="800" y="89"/>
                </a:lnTo>
                <a:close/>
                <a:moveTo>
                  <a:pt x="798" y="87"/>
                </a:move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801" y="84"/>
                  <a:pt x="801" y="84"/>
                  <a:pt x="801" y="84"/>
                </a:cubicBezTo>
                <a:cubicBezTo>
                  <a:pt x="800" y="85"/>
                  <a:pt x="799" y="86"/>
                  <a:pt x="798" y="87"/>
                </a:cubicBezTo>
                <a:close/>
                <a:moveTo>
                  <a:pt x="801" y="84"/>
                </a:moveTo>
                <a:cubicBezTo>
                  <a:pt x="770" y="61"/>
                  <a:pt x="770" y="61"/>
                  <a:pt x="770" y="61"/>
                </a:cubicBezTo>
                <a:cubicBezTo>
                  <a:pt x="770" y="61"/>
                  <a:pt x="770" y="61"/>
                  <a:pt x="771" y="61"/>
                </a:cubicBezTo>
                <a:cubicBezTo>
                  <a:pt x="804" y="80"/>
                  <a:pt x="804" y="80"/>
                  <a:pt x="804" y="80"/>
                </a:cubicBezTo>
                <a:cubicBezTo>
                  <a:pt x="803" y="82"/>
                  <a:pt x="802" y="83"/>
                  <a:pt x="801" y="84"/>
                </a:cubicBezTo>
                <a:close/>
                <a:moveTo>
                  <a:pt x="804" y="80"/>
                </a:moveTo>
                <a:cubicBezTo>
                  <a:pt x="771" y="61"/>
                  <a:pt x="771" y="61"/>
                  <a:pt x="771" y="61"/>
                </a:cubicBezTo>
                <a:cubicBezTo>
                  <a:pt x="771" y="61"/>
                  <a:pt x="771" y="61"/>
                  <a:pt x="771" y="61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805" y="77"/>
                  <a:pt x="805" y="79"/>
                  <a:pt x="804" y="80"/>
                </a:cubicBezTo>
                <a:close/>
                <a:moveTo>
                  <a:pt x="803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5" y="84"/>
                  <a:pt x="805" y="84"/>
                  <a:pt x="805" y="84"/>
                </a:cubicBezTo>
                <a:cubicBezTo>
                  <a:pt x="803" y="84"/>
                  <a:pt x="803" y="84"/>
                  <a:pt x="803" y="84"/>
                </a:cubicBezTo>
                <a:cubicBezTo>
                  <a:pt x="803" y="84"/>
                  <a:pt x="803" y="84"/>
                  <a:pt x="803" y="84"/>
                </a:cubicBezTo>
                <a:close/>
                <a:moveTo>
                  <a:pt x="803" y="84"/>
                </a:moveTo>
                <a:cubicBezTo>
                  <a:pt x="803" y="83"/>
                  <a:pt x="804" y="82"/>
                  <a:pt x="804" y="81"/>
                </a:cubicBezTo>
                <a:cubicBezTo>
                  <a:pt x="806" y="83"/>
                  <a:pt x="806" y="83"/>
                  <a:pt x="806" y="83"/>
                </a:cubicBezTo>
                <a:lnTo>
                  <a:pt x="803" y="84"/>
                </a:lnTo>
                <a:close/>
                <a:moveTo>
                  <a:pt x="805" y="80"/>
                </a:moveTo>
                <a:cubicBezTo>
                  <a:pt x="807" y="81"/>
                  <a:pt x="807" y="81"/>
                  <a:pt x="807" y="81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5" y="81"/>
                  <a:pt x="805" y="81"/>
                  <a:pt x="805" y="81"/>
                </a:cubicBezTo>
                <a:cubicBezTo>
                  <a:pt x="805" y="81"/>
                  <a:pt x="805" y="80"/>
                  <a:pt x="805" y="80"/>
                </a:cubicBezTo>
                <a:close/>
                <a:moveTo>
                  <a:pt x="805" y="80"/>
                </a:moveTo>
                <a:cubicBezTo>
                  <a:pt x="805" y="80"/>
                  <a:pt x="805" y="80"/>
                  <a:pt x="805" y="80"/>
                </a:cubicBezTo>
                <a:cubicBezTo>
                  <a:pt x="808" y="79"/>
                  <a:pt x="808" y="79"/>
                  <a:pt x="808" y="79"/>
                </a:cubicBezTo>
                <a:cubicBezTo>
                  <a:pt x="807" y="80"/>
                  <a:pt x="807" y="80"/>
                  <a:pt x="807" y="80"/>
                </a:cubicBezTo>
                <a:lnTo>
                  <a:pt x="805" y="80"/>
                </a:lnTo>
                <a:close/>
                <a:moveTo>
                  <a:pt x="770" y="54"/>
                </a:moveTo>
                <a:cubicBezTo>
                  <a:pt x="770" y="54"/>
                  <a:pt x="770" y="53"/>
                  <a:pt x="770" y="53"/>
                </a:cubicBezTo>
                <a:cubicBezTo>
                  <a:pt x="798" y="28"/>
                  <a:pt x="798" y="28"/>
                  <a:pt x="798" y="28"/>
                </a:cubicBezTo>
                <a:cubicBezTo>
                  <a:pt x="799" y="29"/>
                  <a:pt x="800" y="30"/>
                  <a:pt x="801" y="31"/>
                </a:cubicBezTo>
                <a:lnTo>
                  <a:pt x="770" y="54"/>
                </a:lnTo>
                <a:close/>
                <a:moveTo>
                  <a:pt x="770" y="62"/>
                </a:moveTo>
                <a:cubicBezTo>
                  <a:pt x="798" y="88"/>
                  <a:pt x="798" y="88"/>
                  <a:pt x="798" y="88"/>
                </a:cubicBezTo>
                <a:cubicBezTo>
                  <a:pt x="797" y="89"/>
                  <a:pt x="796" y="90"/>
                  <a:pt x="795" y="91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lose/>
                <a:moveTo>
                  <a:pt x="795" y="91"/>
                </a:moveTo>
                <a:cubicBezTo>
                  <a:pt x="794" y="92"/>
                  <a:pt x="793" y="93"/>
                  <a:pt x="791" y="94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69" y="63"/>
                  <a:pt x="769" y="63"/>
                  <a:pt x="769" y="63"/>
                </a:cubicBezTo>
                <a:lnTo>
                  <a:pt x="795" y="91"/>
                </a:lnTo>
                <a:close/>
                <a:moveTo>
                  <a:pt x="793" y="94"/>
                </a:moveTo>
                <a:cubicBezTo>
                  <a:pt x="793" y="97"/>
                  <a:pt x="793" y="97"/>
                  <a:pt x="793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1" y="95"/>
                  <a:pt x="792" y="95"/>
                  <a:pt x="793" y="94"/>
                </a:cubicBezTo>
                <a:close/>
                <a:moveTo>
                  <a:pt x="790" y="96"/>
                </a:moveTo>
                <a:cubicBezTo>
                  <a:pt x="793" y="97"/>
                  <a:pt x="793" y="97"/>
                  <a:pt x="793" y="97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0" y="96"/>
                  <a:pt x="790" y="96"/>
                  <a:pt x="790" y="96"/>
                </a:cubicBezTo>
                <a:close/>
                <a:moveTo>
                  <a:pt x="793" y="97"/>
                </a:moveTo>
                <a:cubicBezTo>
                  <a:pt x="793" y="98"/>
                  <a:pt x="793" y="98"/>
                  <a:pt x="793" y="98"/>
                </a:cubicBezTo>
                <a:cubicBezTo>
                  <a:pt x="792" y="98"/>
                  <a:pt x="792" y="98"/>
                  <a:pt x="792" y="98"/>
                </a:cubicBezTo>
                <a:lnTo>
                  <a:pt x="793" y="97"/>
                </a:lnTo>
                <a:close/>
                <a:moveTo>
                  <a:pt x="793" y="97"/>
                </a:moveTo>
                <a:cubicBezTo>
                  <a:pt x="793" y="97"/>
                  <a:pt x="793" y="97"/>
                  <a:pt x="793" y="97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3" y="98"/>
                  <a:pt x="793" y="98"/>
                  <a:pt x="793" y="98"/>
                </a:cubicBezTo>
                <a:lnTo>
                  <a:pt x="793" y="97"/>
                </a:lnTo>
                <a:close/>
                <a:moveTo>
                  <a:pt x="793" y="95"/>
                </a:moveTo>
                <a:cubicBezTo>
                  <a:pt x="793" y="96"/>
                  <a:pt x="793" y="96"/>
                  <a:pt x="793" y="96"/>
                </a:cubicBezTo>
                <a:cubicBezTo>
                  <a:pt x="793" y="96"/>
                  <a:pt x="793" y="96"/>
                  <a:pt x="793" y="96"/>
                </a:cubicBezTo>
                <a:lnTo>
                  <a:pt x="793" y="95"/>
                </a:lnTo>
                <a:close/>
                <a:moveTo>
                  <a:pt x="793" y="97"/>
                </a:moveTo>
                <a:cubicBezTo>
                  <a:pt x="794" y="97"/>
                  <a:pt x="794" y="97"/>
                  <a:pt x="794" y="97"/>
                </a:cubicBezTo>
                <a:cubicBezTo>
                  <a:pt x="794" y="97"/>
                  <a:pt x="794" y="97"/>
                  <a:pt x="794" y="97"/>
                </a:cubicBezTo>
                <a:lnTo>
                  <a:pt x="793" y="97"/>
                </a:lnTo>
                <a:close/>
                <a:moveTo>
                  <a:pt x="794" y="96"/>
                </a:moveTo>
                <a:cubicBezTo>
                  <a:pt x="793" y="94"/>
                  <a:pt x="793" y="94"/>
                  <a:pt x="793" y="94"/>
                </a:cubicBezTo>
                <a:cubicBezTo>
                  <a:pt x="793" y="94"/>
                  <a:pt x="793" y="94"/>
                  <a:pt x="793" y="94"/>
                </a:cubicBezTo>
                <a:cubicBezTo>
                  <a:pt x="795" y="95"/>
                  <a:pt x="795" y="95"/>
                  <a:pt x="795" y="95"/>
                </a:cubicBezTo>
                <a:lnTo>
                  <a:pt x="794" y="96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4" y="97"/>
                  <a:pt x="794" y="97"/>
                  <a:pt x="794" y="97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3" y="93"/>
                  <a:pt x="793" y="93"/>
                  <a:pt x="793" y="93"/>
                </a:cubicBezTo>
                <a:cubicBezTo>
                  <a:pt x="793" y="93"/>
                  <a:pt x="793" y="93"/>
                  <a:pt x="794" y="93"/>
                </a:cubicBezTo>
                <a:cubicBezTo>
                  <a:pt x="796" y="94"/>
                  <a:pt x="796" y="94"/>
                  <a:pt x="796" y="94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close/>
                <a:moveTo>
                  <a:pt x="794" y="93"/>
                </a:moveTo>
                <a:cubicBezTo>
                  <a:pt x="795" y="93"/>
                  <a:pt x="795" y="92"/>
                  <a:pt x="796" y="91"/>
                </a:cubicBezTo>
                <a:cubicBezTo>
                  <a:pt x="797" y="94"/>
                  <a:pt x="797" y="94"/>
                  <a:pt x="797" y="94"/>
                </a:cubicBezTo>
                <a:lnTo>
                  <a:pt x="794" y="93"/>
                </a:lnTo>
                <a:close/>
                <a:moveTo>
                  <a:pt x="796" y="92"/>
                </a:moveTo>
                <a:cubicBezTo>
                  <a:pt x="797" y="93"/>
                  <a:pt x="797" y="93"/>
                  <a:pt x="797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6" y="92"/>
                </a:lnTo>
                <a:close/>
                <a:moveTo>
                  <a:pt x="797" y="94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7" y="94"/>
                </a:lnTo>
                <a:close/>
                <a:moveTo>
                  <a:pt x="797" y="94"/>
                </a:moveTo>
                <a:cubicBezTo>
                  <a:pt x="797" y="94"/>
                  <a:pt x="797" y="94"/>
                  <a:pt x="797" y="94"/>
                </a:cubicBezTo>
                <a:cubicBezTo>
                  <a:pt x="797" y="94"/>
                  <a:pt x="797" y="94"/>
                  <a:pt x="797" y="94"/>
                </a:cubicBezTo>
                <a:close/>
                <a:moveTo>
                  <a:pt x="797" y="93"/>
                </a:moveTo>
                <a:cubicBezTo>
                  <a:pt x="796" y="91"/>
                  <a:pt x="796" y="91"/>
                  <a:pt x="796" y="91"/>
                </a:cubicBezTo>
                <a:cubicBezTo>
                  <a:pt x="796" y="91"/>
                  <a:pt x="797" y="91"/>
                  <a:pt x="797" y="91"/>
                </a:cubicBezTo>
                <a:cubicBezTo>
                  <a:pt x="799" y="92"/>
                  <a:pt x="799" y="92"/>
                  <a:pt x="799" y="92"/>
                </a:cubicBezTo>
                <a:lnTo>
                  <a:pt x="797" y="93"/>
                </a:lnTo>
                <a:close/>
                <a:moveTo>
                  <a:pt x="799" y="92"/>
                </a:moveTo>
                <a:cubicBezTo>
                  <a:pt x="800" y="92"/>
                  <a:pt x="800" y="92"/>
                  <a:pt x="800" y="92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9" y="92"/>
                </a:lnTo>
                <a:close/>
                <a:moveTo>
                  <a:pt x="799" y="91"/>
                </a:moveTo>
                <a:cubicBezTo>
                  <a:pt x="797" y="91"/>
                  <a:pt x="797" y="91"/>
                  <a:pt x="797" y="91"/>
                </a:cubicBezTo>
                <a:cubicBezTo>
                  <a:pt x="797" y="91"/>
                  <a:pt x="797" y="90"/>
                  <a:pt x="797" y="90"/>
                </a:cubicBezTo>
                <a:cubicBezTo>
                  <a:pt x="800" y="91"/>
                  <a:pt x="800" y="91"/>
                  <a:pt x="800" y="91"/>
                </a:cubicBezTo>
                <a:lnTo>
                  <a:pt x="799" y="91"/>
                </a:lnTo>
                <a:close/>
                <a:moveTo>
                  <a:pt x="800" y="91"/>
                </a:moveTo>
                <a:cubicBezTo>
                  <a:pt x="800" y="92"/>
                  <a:pt x="800" y="92"/>
                  <a:pt x="800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0" y="91"/>
                </a:moveTo>
                <a:cubicBezTo>
                  <a:pt x="800" y="91"/>
                  <a:pt x="800" y="91"/>
                  <a:pt x="800" y="91"/>
                </a:cubicBezTo>
                <a:cubicBezTo>
                  <a:pt x="801" y="92"/>
                  <a:pt x="801" y="92"/>
                  <a:pt x="801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1" y="90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2" y="90"/>
                  <a:pt x="802" y="90"/>
                  <a:pt x="802" y="90"/>
                </a:cubicBezTo>
                <a:lnTo>
                  <a:pt x="801" y="90"/>
                </a:lnTo>
                <a:close/>
                <a:moveTo>
                  <a:pt x="802" y="90"/>
                </a:moveTo>
                <a:cubicBezTo>
                  <a:pt x="802" y="91"/>
                  <a:pt x="802" y="91"/>
                  <a:pt x="802" y="91"/>
                </a:cubicBezTo>
                <a:cubicBezTo>
                  <a:pt x="801" y="91"/>
                  <a:pt x="801" y="91"/>
                  <a:pt x="801" y="91"/>
                </a:cubicBezTo>
                <a:lnTo>
                  <a:pt x="802" y="90"/>
                </a:lnTo>
                <a:close/>
                <a:moveTo>
                  <a:pt x="803" y="88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2" y="90"/>
                  <a:pt x="802" y="90"/>
                  <a:pt x="802" y="90"/>
                </a:cubicBezTo>
                <a:lnTo>
                  <a:pt x="803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87"/>
                </a:moveTo>
                <a:cubicBezTo>
                  <a:pt x="801" y="86"/>
                  <a:pt x="801" y="85"/>
                  <a:pt x="802" y="85"/>
                </a:cubicBezTo>
                <a:cubicBezTo>
                  <a:pt x="803" y="87"/>
                  <a:pt x="803" y="87"/>
                  <a:pt x="803" y="87"/>
                </a:cubicBezTo>
                <a:lnTo>
                  <a:pt x="800" y="87"/>
                </a:lnTo>
                <a:close/>
                <a:moveTo>
                  <a:pt x="802" y="84"/>
                </a:moveTo>
                <a:cubicBezTo>
                  <a:pt x="805" y="85"/>
                  <a:pt x="805" y="85"/>
                  <a:pt x="805" y="85"/>
                </a:cubicBezTo>
                <a:cubicBezTo>
                  <a:pt x="803" y="87"/>
                  <a:pt x="803" y="87"/>
                  <a:pt x="803" y="87"/>
                </a:cubicBezTo>
                <a:cubicBezTo>
                  <a:pt x="802" y="84"/>
                  <a:pt x="802" y="84"/>
                  <a:pt x="802" y="84"/>
                </a:cubicBezTo>
                <a:cubicBezTo>
                  <a:pt x="802" y="84"/>
                  <a:pt x="802" y="84"/>
                  <a:pt x="802" y="84"/>
                </a:cubicBezTo>
                <a:close/>
                <a:moveTo>
                  <a:pt x="805" y="85"/>
                </a:moveTo>
                <a:cubicBezTo>
                  <a:pt x="806" y="85"/>
                  <a:pt x="806" y="85"/>
                  <a:pt x="806" y="85"/>
                </a:cubicBezTo>
                <a:cubicBezTo>
                  <a:pt x="805" y="86"/>
                  <a:pt x="805" y="86"/>
                  <a:pt x="805" y="86"/>
                </a:cubicBezTo>
                <a:cubicBezTo>
                  <a:pt x="804" y="87"/>
                  <a:pt x="804" y="87"/>
                  <a:pt x="804" y="87"/>
                </a:cubicBezTo>
                <a:lnTo>
                  <a:pt x="805" y="85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5" y="82"/>
                </a:moveTo>
                <a:cubicBezTo>
                  <a:pt x="806" y="83"/>
                  <a:pt x="806" y="83"/>
                  <a:pt x="806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5" y="82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7" y="85"/>
                  <a:pt x="807" y="85"/>
                  <a:pt x="807" y="85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7" y="83"/>
                </a:moveTo>
                <a:cubicBezTo>
                  <a:pt x="808" y="81"/>
                  <a:pt x="808" y="81"/>
                  <a:pt x="808" y="81"/>
                </a:cubicBezTo>
                <a:cubicBezTo>
                  <a:pt x="808" y="81"/>
                  <a:pt x="808" y="81"/>
                  <a:pt x="808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7" y="83"/>
                </a:lnTo>
                <a:close/>
                <a:moveTo>
                  <a:pt x="808" y="82"/>
                </a:moveTo>
                <a:cubicBezTo>
                  <a:pt x="808" y="83"/>
                  <a:pt x="808" y="83"/>
                  <a:pt x="808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8" y="82"/>
                </a:lnTo>
                <a:close/>
                <a:moveTo>
                  <a:pt x="808" y="81"/>
                </a:moveTo>
                <a:cubicBezTo>
                  <a:pt x="808" y="81"/>
                  <a:pt x="808" y="81"/>
                  <a:pt x="808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8" y="81"/>
                </a:lnTo>
                <a:close/>
                <a:moveTo>
                  <a:pt x="809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0"/>
                </a:lnTo>
                <a:close/>
                <a:moveTo>
                  <a:pt x="808" y="79"/>
                </a:moveTo>
                <a:cubicBezTo>
                  <a:pt x="807" y="77"/>
                  <a:pt x="807" y="77"/>
                  <a:pt x="807" y="77"/>
                </a:cubicBezTo>
                <a:cubicBezTo>
                  <a:pt x="807" y="77"/>
                  <a:pt x="807" y="76"/>
                  <a:pt x="807" y="76"/>
                </a:cubicBezTo>
                <a:cubicBezTo>
                  <a:pt x="809" y="76"/>
                  <a:pt x="809" y="76"/>
                  <a:pt x="809" y="76"/>
                </a:cubicBezTo>
                <a:lnTo>
                  <a:pt x="808" y="79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09" y="79"/>
                  <a:pt x="809" y="79"/>
                  <a:pt x="809" y="79"/>
                </a:cubicBezTo>
                <a:lnTo>
                  <a:pt x="810" y="76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close/>
                <a:moveTo>
                  <a:pt x="809" y="72"/>
                </a:moveTo>
                <a:cubicBezTo>
                  <a:pt x="809" y="72"/>
                  <a:pt x="809" y="72"/>
                  <a:pt x="809" y="72"/>
                </a:cubicBezTo>
                <a:cubicBezTo>
                  <a:pt x="811" y="71"/>
                  <a:pt x="811" y="71"/>
                  <a:pt x="811" y="71"/>
                </a:cubicBezTo>
                <a:cubicBezTo>
                  <a:pt x="811" y="72"/>
                  <a:pt x="811" y="72"/>
                  <a:pt x="811" y="72"/>
                </a:cubicBezTo>
                <a:lnTo>
                  <a:pt x="809" y="72"/>
                </a:lnTo>
                <a:close/>
                <a:moveTo>
                  <a:pt x="809" y="72"/>
                </a:moveTo>
                <a:cubicBezTo>
                  <a:pt x="809" y="71"/>
                  <a:pt x="809" y="70"/>
                  <a:pt x="810" y="69"/>
                </a:cubicBezTo>
                <a:cubicBezTo>
                  <a:pt x="811" y="71"/>
                  <a:pt x="811" y="71"/>
                  <a:pt x="811" y="71"/>
                </a:cubicBezTo>
                <a:lnTo>
                  <a:pt x="809" y="72"/>
                </a:lnTo>
                <a:close/>
                <a:moveTo>
                  <a:pt x="811" y="70"/>
                </a:moveTo>
                <a:cubicBezTo>
                  <a:pt x="811" y="70"/>
                  <a:pt x="811" y="70"/>
                  <a:pt x="811" y="70"/>
                </a:cubicBezTo>
                <a:cubicBezTo>
                  <a:pt x="811" y="70"/>
                  <a:pt x="811" y="70"/>
                  <a:pt x="811" y="70"/>
                </a:cubicBez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2" y="70"/>
                  <a:pt x="812" y="70"/>
                  <a:pt x="812" y="70"/>
                </a:cubicBezTo>
                <a:lnTo>
                  <a:pt x="813" y="67"/>
                </a:lnTo>
                <a:close/>
                <a:moveTo>
                  <a:pt x="813" y="67"/>
                </a:moveTo>
                <a:cubicBezTo>
                  <a:pt x="813" y="66"/>
                  <a:pt x="813" y="66"/>
                  <a:pt x="813" y="66"/>
                </a:cubicBezTo>
                <a:cubicBezTo>
                  <a:pt x="814" y="67"/>
                  <a:pt x="814" y="67"/>
                  <a:pt x="814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3" y="66"/>
                </a:moveTo>
                <a:cubicBezTo>
                  <a:pt x="814" y="64"/>
                  <a:pt x="814" y="64"/>
                  <a:pt x="814" y="64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3" y="66"/>
                  <a:pt x="813" y="66"/>
                  <a:pt x="813" y="66"/>
                </a:cubicBezTo>
                <a:close/>
                <a:moveTo>
                  <a:pt x="814" y="63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lnTo>
                  <a:pt x="814" y="63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62"/>
                </a:moveTo>
                <a:cubicBezTo>
                  <a:pt x="815" y="62"/>
                  <a:pt x="815" y="62"/>
                  <a:pt x="815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4" y="56"/>
                  <a:pt x="814" y="56"/>
                  <a:pt x="814" y="56"/>
                </a:cubicBezTo>
                <a:lnTo>
                  <a:pt x="814" y="53"/>
                </a:ln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lose/>
                <a:moveTo>
                  <a:pt x="813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3" y="52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8"/>
                </a:moveTo>
                <a:cubicBezTo>
                  <a:pt x="814" y="58"/>
                  <a:pt x="814" y="58"/>
                  <a:pt x="814" y="58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4" y="61"/>
                  <a:pt x="814" y="61"/>
                  <a:pt x="814" y="61"/>
                </a:cubicBezTo>
                <a:lnTo>
                  <a:pt x="814" y="58"/>
                </a:ln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8"/>
                  <a:pt x="814" y="58"/>
                  <a:pt x="814" y="58"/>
                </a:cubicBez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7"/>
                  <a:pt x="814" y="57"/>
                  <a:pt x="814" y="57"/>
                </a:cubicBezTo>
                <a:cubicBezTo>
                  <a:pt x="815" y="57"/>
                  <a:pt x="815" y="57"/>
                  <a:pt x="815" y="57"/>
                </a:cubicBezTo>
                <a:lnTo>
                  <a:pt x="814" y="58"/>
                </a:lnTo>
                <a:close/>
                <a:moveTo>
                  <a:pt x="814" y="56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5"/>
                  <a:pt x="814" y="55"/>
                  <a:pt x="814" y="55"/>
                </a:cubicBezTo>
                <a:cubicBezTo>
                  <a:pt x="814" y="55"/>
                  <a:pt x="814" y="55"/>
                  <a:pt x="814" y="55"/>
                </a:cubicBezTo>
                <a:lnTo>
                  <a:pt x="814" y="56"/>
                </a:lnTo>
                <a:close/>
                <a:moveTo>
                  <a:pt x="814" y="54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4" y="54"/>
                </a:lnTo>
                <a:close/>
                <a:moveTo>
                  <a:pt x="814" y="53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2"/>
                  <a:pt x="814" y="52"/>
                  <a:pt x="814" y="52"/>
                </a:cubicBezTo>
                <a:lnTo>
                  <a:pt x="814" y="53"/>
                </a:lnTo>
                <a:close/>
                <a:moveTo>
                  <a:pt x="813" y="63"/>
                </a:move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3" y="65"/>
                  <a:pt x="813" y="65"/>
                  <a:pt x="813" y="65"/>
                </a:cubicBezTo>
                <a:lnTo>
                  <a:pt x="813" y="63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3" y="51"/>
                  <a:pt x="813" y="51"/>
                  <a:pt x="813" y="51"/>
                </a:cubicBezTo>
                <a:lnTo>
                  <a:pt x="813" y="48"/>
                </a:lnTo>
                <a:close/>
                <a:moveTo>
                  <a:pt x="813" y="52"/>
                </a:moveTo>
                <a:cubicBezTo>
                  <a:pt x="811" y="54"/>
                  <a:pt x="811" y="54"/>
                  <a:pt x="811" y="54"/>
                </a:cubicBezTo>
                <a:cubicBezTo>
                  <a:pt x="811" y="53"/>
                  <a:pt x="810" y="52"/>
                  <a:pt x="810" y="51"/>
                </a:cubicBezTo>
                <a:lnTo>
                  <a:pt x="813" y="52"/>
                </a:lnTo>
                <a:close/>
                <a:moveTo>
                  <a:pt x="812" y="47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7"/>
                  <a:pt x="813" y="47"/>
                  <a:pt x="813" y="47"/>
                </a:cubicBezTo>
                <a:lnTo>
                  <a:pt x="812" y="47"/>
                </a:lnTo>
                <a:close/>
                <a:moveTo>
                  <a:pt x="813" y="45"/>
                </a:move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3" y="44"/>
                  <a:pt x="813" y="44"/>
                  <a:pt x="813" y="44"/>
                </a:cubicBezTo>
                <a:lnTo>
                  <a:pt x="813" y="45"/>
                </a:lnTo>
                <a:close/>
                <a:moveTo>
                  <a:pt x="812" y="43"/>
                </a:moveTo>
                <a:cubicBezTo>
                  <a:pt x="812" y="43"/>
                  <a:pt x="812" y="43"/>
                  <a:pt x="812" y="43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7"/>
                </a:moveTo>
                <a:cubicBezTo>
                  <a:pt x="809" y="46"/>
                  <a:pt x="809" y="46"/>
                  <a:pt x="809" y="46"/>
                </a:cubicBezTo>
                <a:cubicBezTo>
                  <a:pt x="809" y="46"/>
                  <a:pt x="809" y="46"/>
                  <a:pt x="809" y="46"/>
                </a:cubicBezTo>
                <a:cubicBezTo>
                  <a:pt x="811" y="44"/>
                  <a:pt x="811" y="44"/>
                  <a:pt x="811" y="44"/>
                </a:cubicBezTo>
                <a:lnTo>
                  <a:pt x="812" y="47"/>
                </a:lnTo>
                <a:close/>
                <a:moveTo>
                  <a:pt x="809" y="45"/>
                </a:moveTo>
                <a:cubicBezTo>
                  <a:pt x="809" y="45"/>
                  <a:pt x="809" y="45"/>
                  <a:pt x="809" y="45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1" y="44"/>
                  <a:pt x="811" y="44"/>
                  <a:pt x="811" y="44"/>
                </a:cubicBezTo>
                <a:lnTo>
                  <a:pt x="809" y="45"/>
                </a:lnTo>
                <a:close/>
                <a:moveTo>
                  <a:pt x="809" y="45"/>
                </a:moveTo>
                <a:cubicBezTo>
                  <a:pt x="809" y="44"/>
                  <a:pt x="808" y="43"/>
                  <a:pt x="808" y="42"/>
                </a:cubicBezTo>
                <a:cubicBezTo>
                  <a:pt x="811" y="43"/>
                  <a:pt x="811" y="43"/>
                  <a:pt x="811" y="43"/>
                </a:cubicBezTo>
                <a:lnTo>
                  <a:pt x="809" y="45"/>
                </a:lnTo>
                <a:close/>
                <a:moveTo>
                  <a:pt x="808" y="41"/>
                </a:moveTo>
                <a:cubicBezTo>
                  <a:pt x="808" y="41"/>
                  <a:pt x="808" y="41"/>
                  <a:pt x="808" y="41"/>
                </a:cubicBezTo>
                <a:cubicBezTo>
                  <a:pt x="809" y="38"/>
                  <a:pt x="809" y="38"/>
                  <a:pt x="809" y="38"/>
                </a:cubicBezTo>
                <a:cubicBezTo>
                  <a:pt x="809" y="39"/>
                  <a:pt x="809" y="39"/>
                  <a:pt x="809" y="39"/>
                </a:cubicBezTo>
                <a:lnTo>
                  <a:pt x="808" y="41"/>
                </a:lnTo>
                <a:close/>
                <a:moveTo>
                  <a:pt x="809" y="37"/>
                </a:moveTo>
                <a:cubicBezTo>
                  <a:pt x="809" y="37"/>
                  <a:pt x="809" y="37"/>
                  <a:pt x="809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10" y="37"/>
                  <a:pt x="810" y="37"/>
                  <a:pt x="810" y="37"/>
                </a:cubicBezTo>
                <a:lnTo>
                  <a:pt x="809" y="37"/>
                </a:lnTo>
                <a:close/>
                <a:moveTo>
                  <a:pt x="809" y="37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5"/>
                  <a:pt x="808" y="35"/>
                  <a:pt x="808" y="35"/>
                </a:cubicBezTo>
                <a:cubicBezTo>
                  <a:pt x="809" y="36"/>
                  <a:pt x="809" y="36"/>
                  <a:pt x="809" y="36"/>
                </a:cubicBezTo>
                <a:lnTo>
                  <a:pt x="809" y="37"/>
                </a:ln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9" y="38"/>
                </a:moveTo>
                <a:cubicBezTo>
                  <a:pt x="806" y="38"/>
                  <a:pt x="806" y="38"/>
                  <a:pt x="806" y="38"/>
                </a:cubicBezTo>
                <a:cubicBezTo>
                  <a:pt x="806" y="38"/>
                  <a:pt x="806" y="37"/>
                  <a:pt x="806" y="37"/>
                </a:cubicBezTo>
                <a:cubicBezTo>
                  <a:pt x="808" y="35"/>
                  <a:pt x="808" y="35"/>
                  <a:pt x="808" y="35"/>
                </a:cubicBezTo>
                <a:lnTo>
                  <a:pt x="809" y="38"/>
                </a:lnTo>
                <a:close/>
                <a:moveTo>
                  <a:pt x="806" y="37"/>
                </a:moveTo>
                <a:cubicBezTo>
                  <a:pt x="806" y="37"/>
                  <a:pt x="806" y="37"/>
                  <a:pt x="806" y="37"/>
                </a:cubicBezTo>
                <a:cubicBezTo>
                  <a:pt x="807" y="34"/>
                  <a:pt x="807" y="34"/>
                  <a:pt x="807" y="34"/>
                </a:cubicBezTo>
                <a:cubicBezTo>
                  <a:pt x="807" y="35"/>
                  <a:pt x="807" y="35"/>
                  <a:pt x="807" y="35"/>
                </a:cubicBezTo>
                <a:lnTo>
                  <a:pt x="806" y="37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7" y="33"/>
                  <a:pt x="807" y="33"/>
                  <a:pt x="807" y="33"/>
                </a:cubicBezTo>
                <a:lnTo>
                  <a:pt x="805" y="30"/>
                </a:lnTo>
                <a:close/>
                <a:moveTo>
                  <a:pt x="807" y="34"/>
                </a:moveTo>
                <a:cubicBezTo>
                  <a:pt x="804" y="34"/>
                  <a:pt x="804" y="34"/>
                  <a:pt x="804" y="34"/>
                </a:cubicBezTo>
                <a:cubicBezTo>
                  <a:pt x="804" y="34"/>
                  <a:pt x="804" y="33"/>
                  <a:pt x="804" y="33"/>
                </a:cubicBezTo>
                <a:cubicBezTo>
                  <a:pt x="805" y="31"/>
                  <a:pt x="805" y="31"/>
                  <a:pt x="805" y="31"/>
                </a:cubicBezTo>
                <a:lnTo>
                  <a:pt x="807" y="34"/>
                </a:lnTo>
                <a:close/>
                <a:moveTo>
                  <a:pt x="803" y="33"/>
                </a:moveTo>
                <a:cubicBezTo>
                  <a:pt x="803" y="33"/>
                  <a:pt x="803" y="33"/>
                  <a:pt x="803" y="33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5" y="31"/>
                  <a:pt x="805" y="31"/>
                  <a:pt x="805" y="31"/>
                </a:cubicBezTo>
                <a:lnTo>
                  <a:pt x="803" y="33"/>
                </a:lnTo>
                <a:close/>
                <a:moveTo>
                  <a:pt x="805" y="29"/>
                </a:moveTo>
                <a:cubicBezTo>
                  <a:pt x="804" y="29"/>
                  <a:pt x="804" y="29"/>
                  <a:pt x="804" y="29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5" y="28"/>
                  <a:pt x="805" y="28"/>
                  <a:pt x="805" y="28"/>
                </a:cubicBezTo>
                <a:lnTo>
                  <a:pt x="805" y="29"/>
                </a:lnTo>
                <a:close/>
                <a:moveTo>
                  <a:pt x="804" y="29"/>
                </a:moveTo>
                <a:cubicBezTo>
                  <a:pt x="802" y="27"/>
                  <a:pt x="802" y="27"/>
                  <a:pt x="802" y="27"/>
                </a:cubicBezTo>
                <a:cubicBezTo>
                  <a:pt x="802" y="27"/>
                  <a:pt x="802" y="27"/>
                  <a:pt x="802" y="27"/>
                </a:cubicBezTo>
                <a:cubicBezTo>
                  <a:pt x="804" y="28"/>
                  <a:pt x="804" y="28"/>
                  <a:pt x="804" y="28"/>
                </a:cubicBezTo>
                <a:lnTo>
                  <a:pt x="804" y="29"/>
                </a:lnTo>
                <a:close/>
                <a:moveTo>
                  <a:pt x="801" y="29"/>
                </a:moveTo>
                <a:cubicBezTo>
                  <a:pt x="801" y="29"/>
                  <a:pt x="801" y="29"/>
                  <a:pt x="801" y="29"/>
                </a:cubicBezTo>
                <a:cubicBezTo>
                  <a:pt x="802" y="26"/>
                  <a:pt x="802" y="26"/>
                  <a:pt x="802" y="26"/>
                </a:cubicBezTo>
                <a:cubicBezTo>
                  <a:pt x="802" y="27"/>
                  <a:pt x="802" y="27"/>
                  <a:pt x="802" y="27"/>
                </a:cubicBezTo>
                <a:lnTo>
                  <a:pt x="801" y="29"/>
                </a:lnTo>
                <a:close/>
                <a:moveTo>
                  <a:pt x="801" y="29"/>
                </a:moveTo>
                <a:cubicBezTo>
                  <a:pt x="800" y="28"/>
                  <a:pt x="799" y="28"/>
                  <a:pt x="798" y="27"/>
                </a:cubicBezTo>
                <a:cubicBezTo>
                  <a:pt x="801" y="26"/>
                  <a:pt x="801" y="26"/>
                  <a:pt x="801" y="26"/>
                </a:cubicBezTo>
                <a:lnTo>
                  <a:pt x="801" y="29"/>
                </a:lnTo>
                <a:close/>
                <a:moveTo>
                  <a:pt x="801" y="26"/>
                </a:moveTo>
                <a:cubicBezTo>
                  <a:pt x="798" y="27"/>
                  <a:pt x="798" y="27"/>
                  <a:pt x="798" y="27"/>
                </a:cubicBezTo>
                <a:cubicBezTo>
                  <a:pt x="798" y="26"/>
                  <a:pt x="798" y="26"/>
                  <a:pt x="798" y="26"/>
                </a:cubicBezTo>
                <a:cubicBezTo>
                  <a:pt x="799" y="24"/>
                  <a:pt x="799" y="24"/>
                  <a:pt x="799" y="24"/>
                </a:cubicBezTo>
                <a:lnTo>
                  <a:pt x="801" y="26"/>
                </a:lnTo>
                <a:close/>
                <a:moveTo>
                  <a:pt x="799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801" y="25"/>
                  <a:pt x="801" y="25"/>
                  <a:pt x="801" y="25"/>
                </a:cubicBezTo>
                <a:lnTo>
                  <a:pt x="799" y="23"/>
                </a:lnTo>
                <a:close/>
                <a:moveTo>
                  <a:pt x="798" y="26"/>
                </a:moveTo>
                <a:cubicBezTo>
                  <a:pt x="798" y="23"/>
                  <a:pt x="798" y="23"/>
                  <a:pt x="798" y="23"/>
                </a:cubicBezTo>
                <a:cubicBezTo>
                  <a:pt x="799" y="23"/>
                  <a:pt x="799" y="23"/>
                  <a:pt x="799" y="23"/>
                </a:cubicBezTo>
                <a:lnTo>
                  <a:pt x="798" y="26"/>
                </a:lnTo>
                <a:close/>
                <a:moveTo>
                  <a:pt x="797" y="26"/>
                </a:moveTo>
                <a:cubicBezTo>
                  <a:pt x="797" y="25"/>
                  <a:pt x="796" y="24"/>
                  <a:pt x="795" y="24"/>
                </a:cubicBezTo>
                <a:cubicBezTo>
                  <a:pt x="798" y="23"/>
                  <a:pt x="798" y="23"/>
                  <a:pt x="798" y="23"/>
                </a:cubicBezTo>
                <a:lnTo>
                  <a:pt x="797" y="26"/>
                </a:lnTo>
                <a:close/>
                <a:moveTo>
                  <a:pt x="795" y="20"/>
                </a:moveTo>
                <a:cubicBezTo>
                  <a:pt x="797" y="21"/>
                  <a:pt x="797" y="21"/>
                  <a:pt x="797" y="21"/>
                </a:cubicBezTo>
                <a:cubicBezTo>
                  <a:pt x="798" y="22"/>
                  <a:pt x="798" y="22"/>
                  <a:pt x="798" y="22"/>
                </a:cubicBezTo>
                <a:lnTo>
                  <a:pt x="795" y="20"/>
                </a:lnTo>
                <a:close/>
                <a:moveTo>
                  <a:pt x="794" y="23"/>
                </a:moveTo>
                <a:cubicBezTo>
                  <a:pt x="795" y="20"/>
                  <a:pt x="795" y="20"/>
                  <a:pt x="795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4" y="23"/>
                </a:lnTo>
                <a:close/>
                <a:moveTo>
                  <a:pt x="794" y="23"/>
                </a:moveTo>
                <a:cubicBezTo>
                  <a:pt x="793" y="22"/>
                  <a:pt x="792" y="22"/>
                  <a:pt x="791" y="21"/>
                </a:cubicBezTo>
                <a:cubicBezTo>
                  <a:pt x="794" y="20"/>
                  <a:pt x="794" y="20"/>
                  <a:pt x="794" y="20"/>
                </a:cubicBezTo>
                <a:lnTo>
                  <a:pt x="794" y="23"/>
                </a:lnTo>
                <a:close/>
                <a:moveTo>
                  <a:pt x="795" y="25"/>
                </a:moveTo>
                <a:cubicBezTo>
                  <a:pt x="769" y="53"/>
                  <a:pt x="769" y="53"/>
                  <a:pt x="769" y="53"/>
                </a:cubicBezTo>
                <a:cubicBezTo>
                  <a:pt x="769" y="53"/>
                  <a:pt x="769" y="52"/>
                  <a:pt x="769" y="52"/>
                </a:cubicBezTo>
                <a:cubicBezTo>
                  <a:pt x="791" y="22"/>
                  <a:pt x="791" y="22"/>
                  <a:pt x="791" y="22"/>
                </a:cubicBezTo>
                <a:cubicBezTo>
                  <a:pt x="792" y="23"/>
                  <a:pt x="793" y="24"/>
                  <a:pt x="795" y="25"/>
                </a:cubicBezTo>
                <a:close/>
                <a:moveTo>
                  <a:pt x="783" y="98"/>
                </a:moveTo>
                <a:cubicBezTo>
                  <a:pt x="768" y="63"/>
                  <a:pt x="768" y="63"/>
                  <a:pt x="768" y="63"/>
                </a:cubicBezTo>
                <a:cubicBezTo>
                  <a:pt x="768" y="63"/>
                  <a:pt x="768" y="63"/>
                  <a:pt x="768" y="63"/>
                </a:cubicBezTo>
                <a:cubicBezTo>
                  <a:pt x="787" y="96"/>
                  <a:pt x="787" y="96"/>
                  <a:pt x="787" y="96"/>
                </a:cubicBezTo>
                <a:cubicBezTo>
                  <a:pt x="786" y="97"/>
                  <a:pt x="785" y="98"/>
                  <a:pt x="783" y="98"/>
                </a:cubicBezTo>
                <a:close/>
                <a:moveTo>
                  <a:pt x="786" y="98"/>
                </a:moveTo>
                <a:cubicBezTo>
                  <a:pt x="789" y="99"/>
                  <a:pt x="789" y="99"/>
                  <a:pt x="789" y="99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6" y="98"/>
                  <a:pt x="786" y="98"/>
                  <a:pt x="786" y="98"/>
                </a:cubicBezTo>
                <a:close/>
                <a:moveTo>
                  <a:pt x="788" y="100"/>
                </a:moveTo>
                <a:cubicBezTo>
                  <a:pt x="788" y="100"/>
                  <a:pt x="788" y="100"/>
                  <a:pt x="788" y="100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lose/>
                <a:moveTo>
                  <a:pt x="788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1"/>
                  <a:pt x="788" y="101"/>
                  <a:pt x="788" y="101"/>
                </a:cubicBezTo>
                <a:lnTo>
                  <a:pt x="788" y="102"/>
                </a:lnTo>
                <a:close/>
                <a:moveTo>
                  <a:pt x="788" y="101"/>
                </a:move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88" y="101"/>
                  <a:pt x="788" y="101"/>
                  <a:pt x="788" y="101"/>
                </a:cubicBezTo>
                <a:close/>
                <a:moveTo>
                  <a:pt x="789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lnTo>
                  <a:pt x="789" y="102"/>
                </a:lnTo>
                <a:close/>
                <a:moveTo>
                  <a:pt x="789" y="101"/>
                </a:move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90" y="101"/>
                  <a:pt x="790" y="101"/>
                  <a:pt x="790" y="101"/>
                </a:cubicBezTo>
                <a:lnTo>
                  <a:pt x="789" y="101"/>
                </a:lnTo>
                <a:close/>
                <a:moveTo>
                  <a:pt x="790" y="99"/>
                </a:moveTo>
                <a:cubicBezTo>
                  <a:pt x="790" y="99"/>
                  <a:pt x="790" y="99"/>
                  <a:pt x="790" y="99"/>
                </a:cubicBezTo>
                <a:cubicBezTo>
                  <a:pt x="790" y="100"/>
                  <a:pt x="790" y="100"/>
                  <a:pt x="790" y="100"/>
                </a:cubicBezTo>
                <a:lnTo>
                  <a:pt x="790" y="99"/>
                </a:lnTo>
                <a:close/>
                <a:moveTo>
                  <a:pt x="790" y="96"/>
                </a:moveTo>
                <a:cubicBezTo>
                  <a:pt x="790" y="96"/>
                  <a:pt x="790" y="96"/>
                  <a:pt x="790" y="96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9"/>
                  <a:pt x="790" y="99"/>
                  <a:pt x="790" y="99"/>
                </a:cubicBezTo>
                <a:lnTo>
                  <a:pt x="790" y="96"/>
                </a:lnTo>
                <a:close/>
                <a:moveTo>
                  <a:pt x="790" y="99"/>
                </a:moveTo>
                <a:cubicBezTo>
                  <a:pt x="792" y="98"/>
                  <a:pt x="792" y="98"/>
                  <a:pt x="792" y="98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0" y="99"/>
                  <a:pt x="790" y="99"/>
                  <a:pt x="790" y="99"/>
                </a:cubicBezTo>
                <a:close/>
                <a:moveTo>
                  <a:pt x="790" y="101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90" y="99"/>
                  <a:pt x="790" y="99"/>
                  <a:pt x="790" y="99"/>
                </a:cubicBezTo>
                <a:cubicBezTo>
                  <a:pt x="791" y="99"/>
                  <a:pt x="791" y="99"/>
                  <a:pt x="791" y="99"/>
                </a:cubicBezTo>
                <a:cubicBezTo>
                  <a:pt x="790" y="101"/>
                  <a:pt x="790" y="101"/>
                  <a:pt x="790" y="101"/>
                </a:cubicBezTo>
                <a:close/>
                <a:moveTo>
                  <a:pt x="791" y="101"/>
                </a:moveTo>
                <a:cubicBezTo>
                  <a:pt x="792" y="99"/>
                  <a:pt x="792" y="99"/>
                  <a:pt x="792" y="99"/>
                </a:cubicBezTo>
                <a:cubicBezTo>
                  <a:pt x="793" y="99"/>
                  <a:pt x="793" y="99"/>
                  <a:pt x="793" y="99"/>
                </a:cubicBezTo>
                <a:lnTo>
                  <a:pt x="791" y="101"/>
                </a:lnTo>
                <a:close/>
                <a:moveTo>
                  <a:pt x="793" y="99"/>
                </a:moveTo>
                <a:cubicBezTo>
                  <a:pt x="792" y="99"/>
                  <a:pt x="792" y="99"/>
                  <a:pt x="792" y="99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4" y="99"/>
                  <a:pt x="794" y="99"/>
                  <a:pt x="794" y="99"/>
                </a:cubicBezTo>
                <a:lnTo>
                  <a:pt x="793" y="99"/>
                </a:lnTo>
                <a:close/>
                <a:moveTo>
                  <a:pt x="794" y="97"/>
                </a:moveTo>
                <a:cubicBezTo>
                  <a:pt x="795" y="96"/>
                  <a:pt x="795" y="96"/>
                  <a:pt x="795" y="96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7"/>
                  <a:pt x="794" y="97"/>
                  <a:pt x="794" y="97"/>
                </a:cubicBezTo>
                <a:close/>
                <a:moveTo>
                  <a:pt x="794" y="98"/>
                </a:moveTo>
                <a:cubicBezTo>
                  <a:pt x="794" y="98"/>
                  <a:pt x="794" y="98"/>
                  <a:pt x="794" y="98"/>
                </a:cubicBezTo>
                <a:cubicBezTo>
                  <a:pt x="794" y="97"/>
                  <a:pt x="794" y="97"/>
                  <a:pt x="794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8"/>
                  <a:pt x="794" y="98"/>
                  <a:pt x="794" y="98"/>
                </a:cubicBezTo>
                <a:close/>
                <a:moveTo>
                  <a:pt x="795" y="98"/>
                </a:moveTo>
                <a:cubicBezTo>
                  <a:pt x="795" y="97"/>
                  <a:pt x="795" y="97"/>
                  <a:pt x="795" y="97"/>
                </a:cubicBezTo>
                <a:cubicBezTo>
                  <a:pt x="795" y="97"/>
                  <a:pt x="795" y="97"/>
                  <a:pt x="795" y="97"/>
                </a:cubicBezTo>
                <a:lnTo>
                  <a:pt x="795" y="98"/>
                </a:lnTo>
                <a:close/>
                <a:moveTo>
                  <a:pt x="796" y="97"/>
                </a:moveTo>
                <a:cubicBezTo>
                  <a:pt x="796" y="97"/>
                  <a:pt x="796" y="97"/>
                  <a:pt x="796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6" y="96"/>
                  <a:pt x="796" y="96"/>
                  <a:pt x="796" y="96"/>
                </a:cubicBezTo>
                <a:lnTo>
                  <a:pt x="796" y="97"/>
                </a:lnTo>
                <a:close/>
                <a:moveTo>
                  <a:pt x="796" y="96"/>
                </a:moveTo>
                <a:cubicBezTo>
                  <a:pt x="796" y="96"/>
                  <a:pt x="796" y="96"/>
                  <a:pt x="796" y="96"/>
                </a:cubicBez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lnTo>
                  <a:pt x="796" y="96"/>
                </a:lnTo>
                <a:close/>
                <a:moveTo>
                  <a:pt x="796" y="95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6" y="95"/>
                </a:ln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8" y="95"/>
                </a:moveTo>
                <a:cubicBezTo>
                  <a:pt x="798" y="95"/>
                  <a:pt x="798" y="95"/>
                  <a:pt x="798" y="95"/>
                </a:cubicBezTo>
                <a:cubicBezTo>
                  <a:pt x="797" y="94"/>
                  <a:pt x="797" y="94"/>
                  <a:pt x="797" y="94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8" y="95"/>
                  <a:pt x="798" y="95"/>
                  <a:pt x="798" y="95"/>
                </a:cubicBezTo>
                <a:close/>
                <a:moveTo>
                  <a:pt x="798" y="95"/>
                </a:moveTo>
                <a:cubicBezTo>
                  <a:pt x="799" y="93"/>
                  <a:pt x="799" y="93"/>
                  <a:pt x="799" y="93"/>
                </a:cubicBezTo>
                <a:cubicBezTo>
                  <a:pt x="801" y="93"/>
                  <a:pt x="801" y="93"/>
                  <a:pt x="801" y="93"/>
                </a:cubicBezTo>
                <a:lnTo>
                  <a:pt x="798" y="95"/>
                </a:lnTo>
                <a:close/>
                <a:moveTo>
                  <a:pt x="801" y="93"/>
                </a:moveTo>
                <a:cubicBezTo>
                  <a:pt x="799" y="93"/>
                  <a:pt x="799" y="93"/>
                  <a:pt x="799" y="93"/>
                </a:cubicBezTo>
                <a:cubicBezTo>
                  <a:pt x="800" y="92"/>
                  <a:pt x="800" y="92"/>
                  <a:pt x="800" y="92"/>
                </a:cubicBezTo>
                <a:cubicBezTo>
                  <a:pt x="801" y="92"/>
                  <a:pt x="801" y="92"/>
                  <a:pt x="801" y="92"/>
                </a:cubicBezTo>
                <a:lnTo>
                  <a:pt x="801" y="93"/>
                </a:lnTo>
                <a:close/>
                <a:moveTo>
                  <a:pt x="801" y="92"/>
                </a:moveTo>
                <a:cubicBezTo>
                  <a:pt x="801" y="92"/>
                  <a:pt x="801" y="92"/>
                  <a:pt x="801" y="92"/>
                </a:cubicBezTo>
                <a:cubicBezTo>
                  <a:pt x="801" y="91"/>
                  <a:pt x="801" y="91"/>
                  <a:pt x="801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2"/>
                  <a:pt x="802" y="92"/>
                  <a:pt x="802" y="92"/>
                </a:cubicBezTo>
                <a:lnTo>
                  <a:pt x="801" y="92"/>
                </a:lnTo>
                <a:close/>
                <a:moveTo>
                  <a:pt x="802" y="92"/>
                </a:moveTo>
                <a:cubicBezTo>
                  <a:pt x="802" y="91"/>
                  <a:pt x="802" y="91"/>
                  <a:pt x="802" y="91"/>
                </a:cubicBezTo>
                <a:cubicBezTo>
                  <a:pt x="802" y="91"/>
                  <a:pt x="802" y="91"/>
                  <a:pt x="802" y="91"/>
                </a:cubicBezTo>
                <a:lnTo>
                  <a:pt x="802" y="92"/>
                </a:lnTo>
                <a:close/>
                <a:moveTo>
                  <a:pt x="803" y="90"/>
                </a:moveTo>
                <a:cubicBezTo>
                  <a:pt x="803" y="90"/>
                  <a:pt x="803" y="90"/>
                  <a:pt x="803" y="90"/>
                </a:cubicBezTo>
                <a:cubicBezTo>
                  <a:pt x="803" y="90"/>
                  <a:pt x="803" y="90"/>
                  <a:pt x="803" y="90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0"/>
                  <a:pt x="802" y="90"/>
                  <a:pt x="802" y="90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3" y="90"/>
                  <a:pt x="803" y="90"/>
                  <a:pt x="803" y="90"/>
                </a:cubicBezTo>
                <a:close/>
                <a:moveTo>
                  <a:pt x="803" y="87"/>
                </a:moveTo>
                <a:cubicBezTo>
                  <a:pt x="803" y="86"/>
                  <a:pt x="803" y="86"/>
                  <a:pt x="803" y="86"/>
                </a:cubicBezTo>
                <a:cubicBezTo>
                  <a:pt x="803" y="87"/>
                  <a:pt x="803" y="87"/>
                  <a:pt x="803" y="87"/>
                </a:cubicBezTo>
                <a:close/>
                <a:moveTo>
                  <a:pt x="803" y="88"/>
                </a:moveTo>
                <a:cubicBezTo>
                  <a:pt x="804" y="89"/>
                  <a:pt x="804" y="89"/>
                  <a:pt x="804" y="89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3" y="90"/>
                </a:move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lnTo>
                  <a:pt x="803" y="90"/>
                </a:lnTo>
                <a:close/>
                <a:moveTo>
                  <a:pt x="804" y="89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close/>
                <a:moveTo>
                  <a:pt x="805" y="88"/>
                </a:moveTo>
                <a:cubicBezTo>
                  <a:pt x="804" y="88"/>
                  <a:pt x="804" y="88"/>
                  <a:pt x="804" y="88"/>
                </a:cubicBezTo>
                <a:cubicBezTo>
                  <a:pt x="804" y="88"/>
                  <a:pt x="804" y="88"/>
                  <a:pt x="804" y="88"/>
                </a:cubicBezTo>
                <a:cubicBezTo>
                  <a:pt x="804" y="87"/>
                  <a:pt x="804" y="87"/>
                  <a:pt x="804" y="87"/>
                </a:cubicBezTo>
                <a:cubicBezTo>
                  <a:pt x="805" y="86"/>
                  <a:pt x="805" y="86"/>
                  <a:pt x="805" y="86"/>
                </a:cubicBezTo>
                <a:lnTo>
                  <a:pt x="805" y="88"/>
                </a:lnTo>
                <a:close/>
                <a:moveTo>
                  <a:pt x="805" y="88"/>
                </a:moveTo>
                <a:cubicBezTo>
                  <a:pt x="805" y="86"/>
                  <a:pt x="805" y="86"/>
                  <a:pt x="805" y="86"/>
                </a:cubicBezTo>
                <a:cubicBezTo>
                  <a:pt x="807" y="85"/>
                  <a:pt x="807" y="85"/>
                  <a:pt x="807" y="85"/>
                </a:cubicBezTo>
                <a:lnTo>
                  <a:pt x="805" y="88"/>
                </a:lnTo>
                <a:close/>
                <a:moveTo>
                  <a:pt x="807" y="85"/>
                </a:moveTo>
                <a:cubicBezTo>
                  <a:pt x="805" y="86"/>
                  <a:pt x="805" y="86"/>
                  <a:pt x="805" y="86"/>
                </a:cubicBezTo>
                <a:cubicBezTo>
                  <a:pt x="806" y="85"/>
                  <a:pt x="806" y="85"/>
                  <a:pt x="806" y="85"/>
                </a:cubicBezTo>
                <a:cubicBezTo>
                  <a:pt x="807" y="85"/>
                  <a:pt x="807" y="85"/>
                  <a:pt x="807" y="85"/>
                </a:cubicBezTo>
                <a:close/>
                <a:moveTo>
                  <a:pt x="807" y="84"/>
                </a:moveTo>
                <a:cubicBezTo>
                  <a:pt x="807" y="84"/>
                  <a:pt x="807" y="84"/>
                  <a:pt x="807" y="84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7" y="84"/>
                  <a:pt x="807" y="84"/>
                  <a:pt x="807" y="84"/>
                </a:cubicBezTo>
                <a:close/>
                <a:moveTo>
                  <a:pt x="808" y="84"/>
                </a:move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lnTo>
                  <a:pt x="808" y="84"/>
                </a:lnTo>
                <a:close/>
                <a:moveTo>
                  <a:pt x="808" y="84"/>
                </a:move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lose/>
                <a:moveTo>
                  <a:pt x="809" y="82"/>
                </a:move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2"/>
                  <a:pt x="808" y="82"/>
                  <a:pt x="808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lose/>
                <a:moveTo>
                  <a:pt x="809" y="82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2"/>
                </a:lnTo>
                <a:close/>
                <a:moveTo>
                  <a:pt x="809" y="81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lose/>
                <a:moveTo>
                  <a:pt x="810" y="80"/>
                </a:moveTo>
                <a:cubicBezTo>
                  <a:pt x="809" y="80"/>
                  <a:pt x="809" y="80"/>
                  <a:pt x="809" y="80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10" y="80"/>
                  <a:pt x="810" y="80"/>
                  <a:pt x="810" y="80"/>
                </a:cubicBezTo>
                <a:close/>
                <a:moveTo>
                  <a:pt x="810" y="80"/>
                </a:moveTo>
                <a:cubicBezTo>
                  <a:pt x="810" y="78"/>
                  <a:pt x="810" y="78"/>
                  <a:pt x="810" y="78"/>
                </a:cubicBezTo>
                <a:cubicBezTo>
                  <a:pt x="811" y="77"/>
                  <a:pt x="811" y="77"/>
                  <a:pt x="811" y="77"/>
                </a:cubicBezTo>
                <a:lnTo>
                  <a:pt x="810" y="80"/>
                </a:lnTo>
                <a:close/>
                <a:moveTo>
                  <a:pt x="811" y="77"/>
                </a:moveTo>
                <a:cubicBezTo>
                  <a:pt x="810" y="78"/>
                  <a:pt x="810" y="78"/>
                  <a:pt x="810" y="78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1" y="76"/>
                  <a:pt x="811" y="76"/>
                  <a:pt x="811" y="76"/>
                </a:cubicBezTo>
                <a:lnTo>
                  <a:pt x="811" y="77"/>
                </a:lnTo>
                <a:close/>
                <a:moveTo>
                  <a:pt x="812" y="75"/>
                </a:moveTo>
                <a:cubicBezTo>
                  <a:pt x="812" y="76"/>
                  <a:pt x="812" y="76"/>
                  <a:pt x="812" y="76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3"/>
                  <a:pt x="812" y="73"/>
                  <a:pt x="812" y="73"/>
                </a:cubicBezTo>
                <a:lnTo>
                  <a:pt x="812" y="74"/>
                </a:lnTo>
                <a:close/>
                <a:moveTo>
                  <a:pt x="812" y="73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3"/>
                </a:lnTo>
                <a:close/>
                <a:moveTo>
                  <a:pt x="812" y="72"/>
                </a:moveTo>
                <a:cubicBezTo>
                  <a:pt x="812" y="72"/>
                  <a:pt x="812" y="72"/>
                  <a:pt x="812" y="72"/>
                </a:cubicBezTo>
                <a:cubicBezTo>
                  <a:pt x="812" y="71"/>
                  <a:pt x="812" y="71"/>
                  <a:pt x="812" y="71"/>
                </a:cubicBezTo>
                <a:lnTo>
                  <a:pt x="812" y="72"/>
                </a:lnTo>
                <a:close/>
                <a:moveTo>
                  <a:pt x="812" y="75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5"/>
                </a:moveTo>
                <a:cubicBezTo>
                  <a:pt x="813" y="75"/>
                  <a:pt x="813" y="75"/>
                  <a:pt x="813" y="75"/>
                </a:cubicBezTo>
                <a:cubicBezTo>
                  <a:pt x="813" y="75"/>
                  <a:pt x="813" y="75"/>
                  <a:pt x="813" y="75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3" y="73"/>
                  <a:pt x="813" y="73"/>
                  <a:pt x="813" y="73"/>
                </a:cubicBezTo>
                <a:lnTo>
                  <a:pt x="812" y="74"/>
                </a:lnTo>
                <a:close/>
                <a:moveTo>
                  <a:pt x="813" y="73"/>
                </a:moveTo>
                <a:cubicBezTo>
                  <a:pt x="813" y="72"/>
                  <a:pt x="813" y="72"/>
                  <a:pt x="813" y="72"/>
                </a:cubicBezTo>
                <a:cubicBezTo>
                  <a:pt x="813" y="72"/>
                  <a:pt x="813" y="72"/>
                  <a:pt x="813" y="72"/>
                </a:cubicBezTo>
                <a:lnTo>
                  <a:pt x="813" y="73"/>
                </a:lnTo>
                <a:close/>
                <a:moveTo>
                  <a:pt x="813" y="72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3" y="72"/>
                  <a:pt x="813" y="72"/>
                  <a:pt x="813" y="72"/>
                </a:cubicBezTo>
                <a:close/>
                <a:moveTo>
                  <a:pt x="813" y="71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3" y="71"/>
                  <a:pt x="813" y="71"/>
                  <a:pt x="813" y="71"/>
                </a:cubicBezTo>
                <a:close/>
                <a:moveTo>
                  <a:pt x="813" y="71"/>
                </a:moveTo>
                <a:cubicBezTo>
                  <a:pt x="813" y="69"/>
                  <a:pt x="813" y="69"/>
                  <a:pt x="813" y="69"/>
                </a:cubicBezTo>
                <a:cubicBezTo>
                  <a:pt x="814" y="68"/>
                  <a:pt x="814" y="68"/>
                  <a:pt x="814" y="68"/>
                </a:cubicBezTo>
                <a:lnTo>
                  <a:pt x="813" y="71"/>
                </a:lnTo>
                <a:close/>
                <a:moveTo>
                  <a:pt x="814" y="67"/>
                </a:moveTo>
                <a:cubicBezTo>
                  <a:pt x="813" y="69"/>
                  <a:pt x="813" y="69"/>
                  <a:pt x="813" y="69"/>
                </a:cubicBezTo>
                <a:cubicBezTo>
                  <a:pt x="813" y="67"/>
                  <a:pt x="813" y="67"/>
                  <a:pt x="813" y="67"/>
                </a:cubicBezTo>
                <a:cubicBezTo>
                  <a:pt x="814" y="67"/>
                  <a:pt x="814" y="67"/>
                  <a:pt x="814" y="67"/>
                </a:cubicBezTo>
                <a:close/>
                <a:moveTo>
                  <a:pt x="814" y="66"/>
                </a:moveTo>
                <a:cubicBezTo>
                  <a:pt x="813" y="66"/>
                  <a:pt x="813" y="66"/>
                  <a:pt x="813" y="66"/>
                </a:cubicBezTo>
                <a:cubicBezTo>
                  <a:pt x="813" y="66"/>
                  <a:pt x="813" y="66"/>
                  <a:pt x="813" y="66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4" y="66"/>
                  <a:pt x="814" y="66"/>
                  <a:pt x="814" y="66"/>
                </a:cubicBezTo>
                <a:close/>
                <a:moveTo>
                  <a:pt x="814" y="66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5"/>
                  <a:pt x="814" y="65"/>
                  <a:pt x="814" y="65"/>
                </a:cubicBezTo>
                <a:lnTo>
                  <a:pt x="814" y="66"/>
                </a:lnTo>
                <a:close/>
                <a:moveTo>
                  <a:pt x="814" y="65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5" y="63"/>
                  <a:pt x="815" y="63"/>
                  <a:pt x="815" y="63"/>
                </a:cubicBezTo>
                <a:lnTo>
                  <a:pt x="814" y="65"/>
                </a:ln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5" y="62"/>
                  <a:pt x="815" y="62"/>
                  <a:pt x="815" y="62"/>
                </a:cubicBezTo>
                <a:lnTo>
                  <a:pt x="815" y="63"/>
                </a:lnTo>
                <a:close/>
                <a:moveTo>
                  <a:pt x="815" y="62"/>
                </a:move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5" y="61"/>
                  <a:pt x="815" y="61"/>
                  <a:pt x="815" y="61"/>
                </a:cubicBezTo>
                <a:lnTo>
                  <a:pt x="815" y="62"/>
                </a:lnTo>
                <a:close/>
                <a:moveTo>
                  <a:pt x="815" y="61"/>
                </a:moveTo>
                <a:cubicBezTo>
                  <a:pt x="814" y="59"/>
                  <a:pt x="814" y="59"/>
                  <a:pt x="814" y="59"/>
                </a:cubicBezTo>
                <a:cubicBezTo>
                  <a:pt x="815" y="58"/>
                  <a:pt x="815" y="58"/>
                  <a:pt x="815" y="58"/>
                </a:cubicBezTo>
                <a:lnTo>
                  <a:pt x="815" y="61"/>
                </a:lnTo>
                <a:close/>
                <a:moveTo>
                  <a:pt x="815" y="66"/>
                </a:moveTo>
                <a:cubicBezTo>
                  <a:pt x="815" y="65"/>
                  <a:pt x="815" y="65"/>
                  <a:pt x="815" y="65"/>
                </a:cubicBezTo>
                <a:cubicBezTo>
                  <a:pt x="815" y="65"/>
                  <a:pt x="815" y="65"/>
                  <a:pt x="815" y="65"/>
                </a:cubicBezTo>
                <a:lnTo>
                  <a:pt x="815" y="66"/>
                </a:lnTo>
                <a:close/>
                <a:moveTo>
                  <a:pt x="815" y="58"/>
                </a:moveTo>
                <a:cubicBezTo>
                  <a:pt x="814" y="59"/>
                  <a:pt x="814" y="59"/>
                  <a:pt x="814" y="59"/>
                </a:cubicBezTo>
                <a:cubicBezTo>
                  <a:pt x="814" y="58"/>
                  <a:pt x="814" y="58"/>
                  <a:pt x="814" y="58"/>
                </a:cubicBezTo>
                <a:cubicBezTo>
                  <a:pt x="815" y="57"/>
                  <a:pt x="815" y="57"/>
                  <a:pt x="815" y="57"/>
                </a:cubicBezTo>
                <a:lnTo>
                  <a:pt x="815" y="58"/>
                </a:lnTo>
                <a:close/>
                <a:moveTo>
                  <a:pt x="815" y="57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6"/>
                  <a:pt x="814" y="56"/>
                  <a:pt x="814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lnTo>
                  <a:pt x="815" y="57"/>
                </a:lnTo>
                <a:close/>
                <a:moveTo>
                  <a:pt x="815" y="56"/>
                </a:moveTo>
                <a:cubicBezTo>
                  <a:pt x="815" y="55"/>
                  <a:pt x="815" y="55"/>
                  <a:pt x="815" y="55"/>
                </a:cubicBezTo>
                <a:cubicBezTo>
                  <a:pt x="815" y="55"/>
                  <a:pt x="815" y="55"/>
                  <a:pt x="815" y="55"/>
                </a:cubicBezTo>
                <a:lnTo>
                  <a:pt x="815" y="56"/>
                </a:lnTo>
                <a:close/>
                <a:moveTo>
                  <a:pt x="815" y="55"/>
                </a:moveTo>
                <a:cubicBezTo>
                  <a:pt x="815" y="55"/>
                  <a:pt x="815" y="55"/>
                  <a:pt x="815" y="55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lnTo>
                  <a:pt x="815" y="55"/>
                </a:ln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5" y="52"/>
                  <a:pt x="815" y="52"/>
                  <a:pt x="815" y="52"/>
                </a:cubicBezTo>
                <a:lnTo>
                  <a:pt x="815" y="53"/>
                </a:lnTo>
                <a:close/>
                <a:moveTo>
                  <a:pt x="814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3" y="51"/>
                  <a:pt x="813" y="51"/>
                  <a:pt x="813" y="51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4" y="51"/>
                  <a:pt x="814" y="51"/>
                  <a:pt x="814" y="51"/>
                </a:cubicBezTo>
                <a:lnTo>
                  <a:pt x="814" y="52"/>
                </a:lnTo>
                <a:close/>
                <a:moveTo>
                  <a:pt x="814" y="51"/>
                </a:moveTo>
                <a:cubicBezTo>
                  <a:pt x="814" y="50"/>
                  <a:pt x="814" y="50"/>
                  <a:pt x="814" y="50"/>
                </a:cubicBezTo>
                <a:cubicBezTo>
                  <a:pt x="814" y="48"/>
                  <a:pt x="814" y="48"/>
                  <a:pt x="814" y="48"/>
                </a:cubicBezTo>
                <a:lnTo>
                  <a:pt x="814" y="51"/>
                </a:lnTo>
                <a:close/>
                <a:moveTo>
                  <a:pt x="814" y="46"/>
                </a:move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lose/>
                <a:moveTo>
                  <a:pt x="814" y="48"/>
                </a:moveTo>
                <a:cubicBezTo>
                  <a:pt x="814" y="48"/>
                  <a:pt x="814" y="48"/>
                  <a:pt x="814" y="48"/>
                </a:cubicBezTo>
                <a:cubicBezTo>
                  <a:pt x="814" y="49"/>
                  <a:pt x="814" y="49"/>
                  <a:pt x="814" y="49"/>
                </a:cubicBezTo>
                <a:cubicBezTo>
                  <a:pt x="813" y="48"/>
                  <a:pt x="813" y="48"/>
                  <a:pt x="813" y="48"/>
                </a:cubicBezTo>
                <a:lnTo>
                  <a:pt x="814" y="48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4" y="47"/>
                  <a:pt x="814" y="47"/>
                  <a:pt x="814" y="47"/>
                </a:cubicBezTo>
                <a:lnTo>
                  <a:pt x="813" y="48"/>
                </a:lnTo>
                <a:close/>
                <a:moveTo>
                  <a:pt x="813" y="46"/>
                </a:moveTo>
                <a:cubicBezTo>
                  <a:pt x="814" y="47"/>
                  <a:pt x="814" y="47"/>
                  <a:pt x="814" y="47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4"/>
                  <a:pt x="813" y="44"/>
                  <a:pt x="813" y="44"/>
                </a:cubicBezTo>
                <a:cubicBezTo>
                  <a:pt x="813" y="43"/>
                  <a:pt x="813" y="43"/>
                  <a:pt x="813" y="43"/>
                </a:cubicBezTo>
                <a:lnTo>
                  <a:pt x="813" y="44"/>
                </a:lnTo>
                <a:close/>
                <a:moveTo>
                  <a:pt x="813" y="46"/>
                </a:moveTo>
                <a:cubicBezTo>
                  <a:pt x="813" y="46"/>
                  <a:pt x="813" y="46"/>
                  <a:pt x="813" y="46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3" y="44"/>
                  <a:pt x="813" y="44"/>
                  <a:pt x="813" y="44"/>
                </a:cubicBezTo>
                <a:close/>
                <a:moveTo>
                  <a:pt x="813" y="43"/>
                </a:moveTo>
                <a:cubicBezTo>
                  <a:pt x="813" y="43"/>
                  <a:pt x="813" y="43"/>
                  <a:pt x="813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lnTo>
                  <a:pt x="813" y="43"/>
                </a:lnTo>
                <a:close/>
                <a:moveTo>
                  <a:pt x="812" y="43"/>
                </a:move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2"/>
                </a:moveTo>
                <a:cubicBezTo>
                  <a:pt x="811" y="42"/>
                  <a:pt x="811" y="42"/>
                  <a:pt x="811" y="42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2" y="42"/>
                  <a:pt x="812" y="42"/>
                  <a:pt x="812" y="42"/>
                </a:cubicBezTo>
                <a:close/>
                <a:moveTo>
                  <a:pt x="812" y="41"/>
                </a:moveTo>
                <a:cubicBezTo>
                  <a:pt x="811" y="40"/>
                  <a:pt x="811" y="40"/>
                  <a:pt x="811" y="40"/>
                </a:cubicBezTo>
                <a:cubicBezTo>
                  <a:pt x="811" y="39"/>
                  <a:pt x="811" y="39"/>
                  <a:pt x="811" y="39"/>
                </a:cubicBezTo>
                <a:lnTo>
                  <a:pt x="812" y="41"/>
                </a:lnTo>
                <a:close/>
                <a:moveTo>
                  <a:pt x="811" y="42"/>
                </a:move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1" y="40"/>
                  <a:pt x="811" y="40"/>
                  <a:pt x="811" y="40"/>
                </a:cubicBezTo>
                <a:lnTo>
                  <a:pt x="811" y="42"/>
                </a:lnTo>
                <a:close/>
                <a:moveTo>
                  <a:pt x="811" y="38"/>
                </a:moveTo>
                <a:cubicBezTo>
                  <a:pt x="811" y="39"/>
                  <a:pt x="811" y="39"/>
                  <a:pt x="811" y="39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38"/>
                </a:lnTo>
                <a:close/>
                <a:moveTo>
                  <a:pt x="811" y="36"/>
                </a:moveTo>
                <a:cubicBezTo>
                  <a:pt x="811" y="37"/>
                  <a:pt x="811" y="37"/>
                  <a:pt x="811" y="37"/>
                </a:cubicBezTo>
                <a:cubicBezTo>
                  <a:pt x="810" y="36"/>
                  <a:pt x="810" y="36"/>
                  <a:pt x="810" y="36"/>
                </a:cubicBezTo>
                <a:cubicBezTo>
                  <a:pt x="810" y="36"/>
                  <a:pt x="810" y="36"/>
                  <a:pt x="811" y="36"/>
                </a:cubicBezTo>
                <a:close/>
                <a:moveTo>
                  <a:pt x="810" y="37"/>
                </a:moveTo>
                <a:cubicBezTo>
                  <a:pt x="810" y="37"/>
                  <a:pt x="810" y="37"/>
                  <a:pt x="810" y="37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7"/>
                </a:moveTo>
                <a:cubicBezTo>
                  <a:pt x="810" y="38"/>
                  <a:pt x="810" y="38"/>
                  <a:pt x="810" y="38"/>
                </a:cubicBezTo>
                <a:cubicBezTo>
                  <a:pt x="810" y="38"/>
                  <a:pt x="810" y="38"/>
                  <a:pt x="810" y="38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4"/>
                </a:moveTo>
                <a:cubicBezTo>
                  <a:pt x="810" y="34"/>
                  <a:pt x="810" y="35"/>
                  <a:pt x="810" y="35"/>
                </a:cubicBezTo>
                <a:cubicBezTo>
                  <a:pt x="810" y="35"/>
                  <a:pt x="810" y="35"/>
                  <a:pt x="810" y="35"/>
                </a:cubicBezTo>
                <a:cubicBezTo>
                  <a:pt x="809" y="34"/>
                  <a:pt x="809" y="34"/>
                  <a:pt x="809" y="34"/>
                </a:cubicBezTo>
                <a:lnTo>
                  <a:pt x="810" y="34"/>
                </a:lnTo>
                <a:close/>
                <a:moveTo>
                  <a:pt x="810" y="36"/>
                </a:moveTo>
                <a:cubicBezTo>
                  <a:pt x="810" y="37"/>
                  <a:pt x="810" y="37"/>
                  <a:pt x="810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09" y="35"/>
                  <a:pt x="809" y="35"/>
                  <a:pt x="809" y="35"/>
                </a:cubicBezTo>
                <a:lnTo>
                  <a:pt x="810" y="36"/>
                </a:lnTo>
                <a:close/>
                <a:moveTo>
                  <a:pt x="809" y="36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9" y="35"/>
                  <a:pt x="809" y="35"/>
                  <a:pt x="809" y="35"/>
                </a:cubicBezTo>
                <a:lnTo>
                  <a:pt x="809" y="36"/>
                </a:lnTo>
                <a:close/>
                <a:moveTo>
                  <a:pt x="809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9" y="34"/>
                  <a:pt x="809" y="34"/>
                  <a:pt x="809" y="34"/>
                </a:cubicBez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8" y="33"/>
                </a:moveTo>
                <a:cubicBezTo>
                  <a:pt x="807" y="33"/>
                  <a:pt x="807" y="33"/>
                  <a:pt x="807" y="33"/>
                </a:cubicBezTo>
                <a:cubicBezTo>
                  <a:pt x="807" y="33"/>
                  <a:pt x="807" y="33"/>
                  <a:pt x="807" y="33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8" y="33"/>
                  <a:pt x="808" y="33"/>
                  <a:pt x="808" y="33"/>
                </a:cubicBezTo>
                <a:close/>
                <a:moveTo>
                  <a:pt x="808" y="32"/>
                </a:moveTo>
                <a:cubicBezTo>
                  <a:pt x="807" y="32"/>
                  <a:pt x="807" y="32"/>
                  <a:pt x="807" y="32"/>
                </a:cubicBezTo>
                <a:cubicBezTo>
                  <a:pt x="806" y="30"/>
                  <a:pt x="806" y="30"/>
                  <a:pt x="806" y="30"/>
                </a:cubicBezTo>
                <a:lnTo>
                  <a:pt x="808" y="32"/>
                </a:lnTo>
                <a:close/>
                <a:moveTo>
                  <a:pt x="806" y="30"/>
                </a:moveTo>
                <a:cubicBezTo>
                  <a:pt x="806" y="30"/>
                  <a:pt x="806" y="30"/>
                  <a:pt x="806" y="30"/>
                </a:cubicBezTo>
                <a:cubicBezTo>
                  <a:pt x="807" y="31"/>
                  <a:pt x="807" y="31"/>
                  <a:pt x="807" y="31"/>
                </a:cubicBezTo>
                <a:cubicBezTo>
                  <a:pt x="805" y="30"/>
                  <a:pt x="805" y="30"/>
                  <a:pt x="805" y="30"/>
                </a:cubicBezTo>
                <a:lnTo>
                  <a:pt x="806" y="30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6" y="30"/>
                  <a:pt x="806" y="30"/>
                  <a:pt x="806" y="30"/>
                </a:cubicBezTo>
                <a:lnTo>
                  <a:pt x="805" y="30"/>
                </a:lnTo>
                <a:close/>
                <a:moveTo>
                  <a:pt x="805" y="28"/>
                </a:moveTo>
                <a:cubicBezTo>
                  <a:pt x="806" y="28"/>
                  <a:pt x="806" y="28"/>
                  <a:pt x="806" y="28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lnTo>
                  <a:pt x="805" y="28"/>
                </a:lnTo>
                <a:close/>
                <a:moveTo>
                  <a:pt x="804" y="26"/>
                </a:move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3" y="27"/>
                  <a:pt x="803" y="27"/>
                  <a:pt x="803" y="27"/>
                </a:cubicBezTo>
                <a:lnTo>
                  <a:pt x="805" y="28"/>
                </a:lnTo>
                <a:close/>
                <a:moveTo>
                  <a:pt x="804" y="27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4" y="27"/>
                </a:lnTo>
                <a:close/>
                <a:moveTo>
                  <a:pt x="803" y="26"/>
                </a:move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2" y="26"/>
                </a:lnTo>
                <a:close/>
                <a:moveTo>
                  <a:pt x="802" y="25"/>
                </a:moveTo>
                <a:cubicBezTo>
                  <a:pt x="802" y="26"/>
                  <a:pt x="802" y="26"/>
                  <a:pt x="802" y="26"/>
                </a:cubicBezTo>
                <a:cubicBezTo>
                  <a:pt x="801" y="25"/>
                  <a:pt x="801" y="25"/>
                  <a:pt x="801" y="25"/>
                </a:cubicBezTo>
                <a:cubicBezTo>
                  <a:pt x="801" y="24"/>
                  <a:pt x="801" y="24"/>
                  <a:pt x="801" y="24"/>
                </a:cubicBezTo>
                <a:cubicBezTo>
                  <a:pt x="802" y="25"/>
                  <a:pt x="802" y="25"/>
                  <a:pt x="802" y="25"/>
                </a:cubicBezTo>
                <a:close/>
                <a:moveTo>
                  <a:pt x="802" y="25"/>
                </a:moveTo>
                <a:cubicBezTo>
                  <a:pt x="801" y="24"/>
                  <a:pt x="801" y="24"/>
                  <a:pt x="801" y="24"/>
                </a:cubicBezTo>
                <a:cubicBezTo>
                  <a:pt x="800" y="23"/>
                  <a:pt x="800" y="23"/>
                  <a:pt x="800" y="23"/>
                </a:cubicBezTo>
                <a:lnTo>
                  <a:pt x="802" y="25"/>
                </a:lnTo>
                <a:close/>
                <a:moveTo>
                  <a:pt x="800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lnTo>
                  <a:pt x="800" y="23"/>
                </a:lnTo>
                <a:close/>
                <a:moveTo>
                  <a:pt x="799" y="22"/>
                </a:move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close/>
                <a:moveTo>
                  <a:pt x="799" y="20"/>
                </a:moveTo>
                <a:cubicBezTo>
                  <a:pt x="799" y="21"/>
                  <a:pt x="799" y="21"/>
                  <a:pt x="799" y="21"/>
                </a:cubicBezTo>
                <a:cubicBezTo>
                  <a:pt x="798" y="20"/>
                  <a:pt x="798" y="20"/>
                  <a:pt x="798" y="20"/>
                </a:cubicBezTo>
                <a:cubicBezTo>
                  <a:pt x="798" y="20"/>
                  <a:pt x="798" y="20"/>
                  <a:pt x="799" y="20"/>
                </a:cubicBezTo>
                <a:close/>
                <a:moveTo>
                  <a:pt x="798" y="21"/>
                </a:moveTo>
                <a:cubicBezTo>
                  <a:pt x="799" y="22"/>
                  <a:pt x="799" y="22"/>
                  <a:pt x="799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lose/>
                <a:moveTo>
                  <a:pt x="798" y="22"/>
                </a:moveTo>
                <a:cubicBezTo>
                  <a:pt x="798" y="22"/>
                  <a:pt x="798" y="22"/>
                  <a:pt x="798" y="22"/>
                </a:cubicBezTo>
                <a:cubicBezTo>
                  <a:pt x="797" y="21"/>
                  <a:pt x="797" y="21"/>
                  <a:pt x="797" y="21"/>
                </a:cubicBezTo>
                <a:cubicBezTo>
                  <a:pt x="798" y="21"/>
                  <a:pt x="798" y="21"/>
                  <a:pt x="798" y="21"/>
                </a:cubicBezTo>
                <a:lnTo>
                  <a:pt x="798" y="22"/>
                </a:lnTo>
                <a:close/>
                <a:moveTo>
                  <a:pt x="798" y="21"/>
                </a:move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6" y="20"/>
                  <a:pt x="796" y="20"/>
                  <a:pt x="796" y="20"/>
                </a:cubicBezTo>
                <a:lnTo>
                  <a:pt x="798" y="21"/>
                </a:ln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lnTo>
                  <a:pt x="797" y="19"/>
                </a:lnTo>
                <a:close/>
                <a:moveTo>
                  <a:pt x="796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5" y="19"/>
                  <a:pt x="795" y="19"/>
                  <a:pt x="795" y="19"/>
                </a:cubicBezTo>
                <a:lnTo>
                  <a:pt x="796" y="19"/>
                </a:lnTo>
                <a:close/>
                <a:moveTo>
                  <a:pt x="795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19"/>
                  <a:pt x="795" y="19"/>
                  <a:pt x="795" y="19"/>
                </a:cubicBez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3" y="18"/>
                  <a:pt x="793" y="18"/>
                  <a:pt x="793" y="18"/>
                </a:cubicBezTo>
                <a:cubicBezTo>
                  <a:pt x="794" y="18"/>
                  <a:pt x="794" y="18"/>
                  <a:pt x="794" y="18"/>
                </a:cubicBezTo>
                <a:lnTo>
                  <a:pt x="795" y="19"/>
                </a:lnTo>
                <a:close/>
                <a:moveTo>
                  <a:pt x="794" y="19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8"/>
                  <a:pt x="793" y="18"/>
                  <a:pt x="793" y="18"/>
                </a:cubicBezTo>
                <a:lnTo>
                  <a:pt x="794" y="19"/>
                </a:lnTo>
                <a:close/>
                <a:moveTo>
                  <a:pt x="794" y="18"/>
                </a:moveTo>
                <a:cubicBezTo>
                  <a:pt x="793" y="17"/>
                  <a:pt x="793" y="17"/>
                  <a:pt x="793" y="17"/>
                </a:cubicBezTo>
                <a:cubicBezTo>
                  <a:pt x="792" y="17"/>
                  <a:pt x="792" y="17"/>
                  <a:pt x="792" y="17"/>
                </a:cubicBezTo>
                <a:lnTo>
                  <a:pt x="794" y="18"/>
                </a:lnTo>
                <a:close/>
                <a:moveTo>
                  <a:pt x="791" y="16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7"/>
                  <a:pt x="793" y="17"/>
                  <a:pt x="793" y="17"/>
                </a:cubicBezTo>
                <a:cubicBezTo>
                  <a:pt x="791" y="17"/>
                  <a:pt x="791" y="17"/>
                  <a:pt x="791" y="17"/>
                </a:cubicBezTo>
                <a:lnTo>
                  <a:pt x="791" y="16"/>
                </a:lnTo>
                <a:close/>
                <a:moveTo>
                  <a:pt x="794" y="19"/>
                </a:moveTo>
                <a:cubicBezTo>
                  <a:pt x="791" y="21"/>
                  <a:pt x="791" y="21"/>
                  <a:pt x="791" y="21"/>
                </a:cubicBezTo>
                <a:cubicBezTo>
                  <a:pt x="791" y="21"/>
                  <a:pt x="791" y="20"/>
                  <a:pt x="791" y="20"/>
                </a:cubicBezTo>
                <a:cubicBezTo>
                  <a:pt x="791" y="17"/>
                  <a:pt x="791" y="17"/>
                  <a:pt x="791" y="17"/>
                </a:cubicBezTo>
                <a:lnTo>
                  <a:pt x="794" y="19"/>
                </a:lnTo>
                <a:close/>
                <a:moveTo>
                  <a:pt x="791" y="16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1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0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0" y="15"/>
                  <a:pt x="790" y="15"/>
                  <a:pt x="790" y="15"/>
                </a:cubicBezTo>
                <a:close/>
                <a:moveTo>
                  <a:pt x="790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90" y="15"/>
                  <a:pt x="790" y="15"/>
                  <a:pt x="790" y="15"/>
                </a:cubicBezTo>
                <a:lnTo>
                  <a:pt x="790" y="16"/>
                </a:lnTo>
                <a:close/>
                <a:moveTo>
                  <a:pt x="790" y="16"/>
                </a:moveTo>
                <a:cubicBezTo>
                  <a:pt x="787" y="15"/>
                  <a:pt x="787" y="15"/>
                  <a:pt x="787" y="15"/>
                </a:cubicBezTo>
                <a:cubicBezTo>
                  <a:pt x="789" y="15"/>
                  <a:pt x="789" y="15"/>
                  <a:pt x="789" y="15"/>
                </a:cubicBezTo>
                <a:lnTo>
                  <a:pt x="790" y="16"/>
                </a:lnTo>
                <a:close/>
                <a:moveTo>
                  <a:pt x="790" y="15"/>
                </a:moveTo>
                <a:cubicBezTo>
                  <a:pt x="789" y="15"/>
                  <a:pt x="789" y="15"/>
                  <a:pt x="789" y="15"/>
                </a:cubicBezTo>
                <a:cubicBezTo>
                  <a:pt x="788" y="14"/>
                  <a:pt x="788" y="14"/>
                  <a:pt x="788" y="14"/>
                </a:cubicBezTo>
                <a:lnTo>
                  <a:pt x="790" y="15"/>
                </a:lnTo>
                <a:close/>
                <a:moveTo>
                  <a:pt x="788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8" y="13"/>
                  <a:pt x="788" y="13"/>
                  <a:pt x="788" y="13"/>
                </a:cubicBezTo>
                <a:lnTo>
                  <a:pt x="788" y="14"/>
                </a:ln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5"/>
                </a:moveTo>
                <a:cubicBezTo>
                  <a:pt x="790" y="17"/>
                  <a:pt x="790" y="17"/>
                  <a:pt x="790" y="17"/>
                </a:cubicBezTo>
                <a:cubicBezTo>
                  <a:pt x="787" y="18"/>
                  <a:pt x="787" y="18"/>
                  <a:pt x="787" y="18"/>
                </a:cubicBezTo>
                <a:cubicBezTo>
                  <a:pt x="787" y="18"/>
                  <a:pt x="787" y="18"/>
                  <a:pt x="787" y="18"/>
                </a:cubicBezTo>
                <a:lnTo>
                  <a:pt x="787" y="15"/>
                </a:lnTo>
                <a:close/>
                <a:moveTo>
                  <a:pt x="787" y="14"/>
                </a:move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3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4" y="13"/>
                  <a:pt x="784" y="13"/>
                  <a:pt x="784" y="13"/>
                </a:cubicBezTo>
                <a:cubicBezTo>
                  <a:pt x="786" y="13"/>
                  <a:pt x="786" y="13"/>
                  <a:pt x="786" y="13"/>
                </a:cubicBezTo>
                <a:lnTo>
                  <a:pt x="787" y="13"/>
                </a:lnTo>
                <a:close/>
                <a:moveTo>
                  <a:pt x="785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4" y="12"/>
                  <a:pt x="784" y="12"/>
                  <a:pt x="784" y="12"/>
                </a:cubicBezTo>
                <a:lnTo>
                  <a:pt x="785" y="13"/>
                </a:lnTo>
                <a:close/>
                <a:moveTo>
                  <a:pt x="783" y="12"/>
                </a:moveTo>
                <a:cubicBezTo>
                  <a:pt x="784" y="13"/>
                  <a:pt x="784" y="13"/>
                  <a:pt x="784" y="13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lose/>
                <a:moveTo>
                  <a:pt x="783" y="17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9" y="16"/>
                  <a:pt x="779" y="16"/>
                  <a:pt x="779" y="16"/>
                </a:cubicBezTo>
                <a:cubicBezTo>
                  <a:pt x="780" y="16"/>
                  <a:pt x="781" y="17"/>
                  <a:pt x="783" y="17"/>
                </a:cubicBezTo>
                <a:close/>
                <a:moveTo>
                  <a:pt x="782" y="15"/>
                </a:moveTo>
                <a:cubicBezTo>
                  <a:pt x="782" y="13"/>
                  <a:pt x="782" y="13"/>
                  <a:pt x="782" y="13"/>
                </a:cubicBezTo>
                <a:cubicBezTo>
                  <a:pt x="782" y="13"/>
                  <a:pt x="782" y="13"/>
                  <a:pt x="782" y="13"/>
                </a:cubicBezTo>
                <a:lnTo>
                  <a:pt x="782" y="15"/>
                </a:ln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ubicBezTo>
                  <a:pt x="781" y="11"/>
                  <a:pt x="781" y="11"/>
                  <a:pt x="781" y="11"/>
                </a:cubicBezTo>
                <a:lnTo>
                  <a:pt x="782" y="12"/>
                </a:lnTo>
                <a:close/>
                <a:moveTo>
                  <a:pt x="781" y="11"/>
                </a:moveTo>
                <a:cubicBezTo>
                  <a:pt x="782" y="11"/>
                  <a:pt x="782" y="11"/>
                  <a:pt x="782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lose/>
                <a:moveTo>
                  <a:pt x="781" y="11"/>
                </a:moveTo>
                <a:cubicBezTo>
                  <a:pt x="780" y="11"/>
                  <a:pt x="780" y="11"/>
                  <a:pt x="780" y="11"/>
                </a:cubicBezTo>
                <a:cubicBezTo>
                  <a:pt x="779" y="11"/>
                  <a:pt x="779" y="11"/>
                  <a:pt x="779" y="11"/>
                </a:cubicBezTo>
                <a:lnTo>
                  <a:pt x="781" y="11"/>
                </a:lnTo>
                <a:close/>
                <a:moveTo>
                  <a:pt x="779" y="10"/>
                </a:moveTo>
                <a:cubicBezTo>
                  <a:pt x="779" y="10"/>
                  <a:pt x="779" y="10"/>
                  <a:pt x="779" y="10"/>
                </a:cubicBezTo>
                <a:cubicBezTo>
                  <a:pt x="779" y="10"/>
                  <a:pt x="779" y="10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lnTo>
                  <a:pt x="779" y="10"/>
                </a:lnTo>
                <a:close/>
                <a:moveTo>
                  <a:pt x="778" y="10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0"/>
                  <a:pt x="778" y="10"/>
                  <a:pt x="778" y="10"/>
                </a:cubicBez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8" y="11"/>
                </a:moveTo>
                <a:cubicBezTo>
                  <a:pt x="778" y="14"/>
                  <a:pt x="778" y="14"/>
                  <a:pt x="778" y="14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7" y="10"/>
                </a:moveTo>
                <a:cubicBezTo>
                  <a:pt x="777" y="10"/>
                  <a:pt x="777" y="10"/>
                  <a:pt x="777" y="10"/>
                </a:cubicBezTo>
                <a:cubicBezTo>
                  <a:pt x="777" y="11"/>
                  <a:pt x="777" y="11"/>
                  <a:pt x="777" y="11"/>
                </a:cubicBezTo>
                <a:cubicBezTo>
                  <a:pt x="776" y="11"/>
                  <a:pt x="776" y="11"/>
                  <a:pt x="776" y="11"/>
                </a:cubicBezTo>
                <a:cubicBezTo>
                  <a:pt x="775" y="10"/>
                  <a:pt x="775" y="10"/>
                  <a:pt x="775" y="10"/>
                </a:cubicBezTo>
                <a:cubicBezTo>
                  <a:pt x="776" y="10"/>
                  <a:pt x="776" y="10"/>
                  <a:pt x="776" y="10"/>
                </a:cubicBezTo>
                <a:lnTo>
                  <a:pt x="777" y="10"/>
                </a:lnTo>
                <a:close/>
                <a:moveTo>
                  <a:pt x="776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4" y="10"/>
                  <a:pt x="774" y="10"/>
                  <a:pt x="774" y="10"/>
                </a:cubicBezTo>
                <a:lnTo>
                  <a:pt x="776" y="10"/>
                </a:lnTo>
                <a:close/>
                <a:moveTo>
                  <a:pt x="774" y="9"/>
                </a:moveTo>
                <a:cubicBezTo>
                  <a:pt x="775" y="10"/>
                  <a:pt x="775" y="10"/>
                  <a:pt x="775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9"/>
                  <a:pt x="773" y="9"/>
                  <a:pt x="773" y="9"/>
                </a:cubicBezTo>
                <a:lnTo>
                  <a:pt x="774" y="9"/>
                </a:lnTo>
                <a:close/>
                <a:moveTo>
                  <a:pt x="773" y="10"/>
                </a:move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3" y="10"/>
                </a:moveTo>
                <a:cubicBezTo>
                  <a:pt x="773" y="13"/>
                  <a:pt x="773" y="13"/>
                  <a:pt x="773" y="13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4" y="13"/>
                </a:moveTo>
                <a:cubicBezTo>
                  <a:pt x="772" y="13"/>
                  <a:pt x="771" y="13"/>
                  <a:pt x="770" y="13"/>
                </a:cubicBezTo>
                <a:cubicBezTo>
                  <a:pt x="772" y="10"/>
                  <a:pt x="772" y="10"/>
                  <a:pt x="772" y="10"/>
                </a:cubicBezTo>
                <a:lnTo>
                  <a:pt x="774" y="13"/>
                </a:lnTo>
                <a:close/>
                <a:moveTo>
                  <a:pt x="772" y="9"/>
                </a:moveTo>
                <a:cubicBezTo>
                  <a:pt x="772" y="10"/>
                  <a:pt x="772" y="10"/>
                  <a:pt x="772" y="10"/>
                </a:cubicBezTo>
                <a:cubicBezTo>
                  <a:pt x="772" y="9"/>
                  <a:pt x="772" y="9"/>
                  <a:pt x="772" y="9"/>
                </a:cubicBezTo>
                <a:close/>
                <a:moveTo>
                  <a:pt x="771" y="8"/>
                </a:move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lose/>
                <a:moveTo>
                  <a:pt x="771" y="9"/>
                </a:moveTo>
                <a:cubicBezTo>
                  <a:pt x="770" y="9"/>
                  <a:pt x="770" y="9"/>
                  <a:pt x="770" y="9"/>
                </a:cubicBezTo>
                <a:cubicBezTo>
                  <a:pt x="769" y="9"/>
                  <a:pt x="769" y="9"/>
                  <a:pt x="769" y="9"/>
                </a:cubicBezTo>
                <a:lnTo>
                  <a:pt x="771" y="9"/>
                </a:lnTo>
                <a:close/>
                <a:moveTo>
                  <a:pt x="769" y="8"/>
                </a:moveTo>
                <a:cubicBezTo>
                  <a:pt x="770" y="8"/>
                  <a:pt x="770" y="8"/>
                  <a:pt x="770" y="8"/>
                </a:cubicBezTo>
                <a:cubicBezTo>
                  <a:pt x="769" y="8"/>
                  <a:pt x="769" y="8"/>
                  <a:pt x="769" y="8"/>
                </a:cubicBezTo>
                <a:close/>
                <a:moveTo>
                  <a:pt x="769" y="8"/>
                </a:moveTo>
                <a:cubicBezTo>
                  <a:pt x="769" y="8"/>
                  <a:pt x="769" y="8"/>
                  <a:pt x="769" y="8"/>
                </a:cubicBezTo>
                <a:cubicBezTo>
                  <a:pt x="769" y="8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lnTo>
                  <a:pt x="769" y="8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9" y="13"/>
                </a:moveTo>
                <a:cubicBezTo>
                  <a:pt x="768" y="13"/>
                  <a:pt x="767" y="13"/>
                  <a:pt x="766" y="13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3"/>
                </a:lnTo>
                <a:close/>
                <a:moveTo>
                  <a:pt x="767" y="9"/>
                </a:moveTo>
                <a:cubicBezTo>
                  <a:pt x="767" y="9"/>
                  <a:pt x="767" y="9"/>
                  <a:pt x="767" y="9"/>
                </a:cubicBezTo>
                <a:cubicBezTo>
                  <a:pt x="767" y="9"/>
                  <a:pt x="767" y="9"/>
                  <a:pt x="767" y="9"/>
                </a:cubicBez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7" y="9"/>
                </a:lnTo>
                <a:close/>
                <a:moveTo>
                  <a:pt x="766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4" y="9"/>
                  <a:pt x="764" y="9"/>
                  <a:pt x="764" y="9"/>
                </a:cubicBezTo>
                <a:lnTo>
                  <a:pt x="766" y="9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lnTo>
                  <a:pt x="764" y="9"/>
                </a:lnTo>
                <a:close/>
                <a:moveTo>
                  <a:pt x="763" y="10"/>
                </a:moveTo>
                <a:cubicBezTo>
                  <a:pt x="764" y="13"/>
                  <a:pt x="764" y="13"/>
                  <a:pt x="764" y="13"/>
                </a:cubicBezTo>
                <a:cubicBezTo>
                  <a:pt x="763" y="13"/>
                  <a:pt x="762" y="13"/>
                  <a:pt x="761" y="13"/>
                </a:cubicBezTo>
                <a:lnTo>
                  <a:pt x="763" y="10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1" y="8"/>
                </a:move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lose/>
                <a:moveTo>
                  <a:pt x="761" y="9"/>
                </a:moveTo>
                <a:cubicBezTo>
                  <a:pt x="760" y="9"/>
                  <a:pt x="760" y="9"/>
                  <a:pt x="760" y="9"/>
                </a:cubicBezTo>
                <a:cubicBezTo>
                  <a:pt x="759" y="9"/>
                  <a:pt x="759" y="9"/>
                  <a:pt x="759" y="9"/>
                </a:cubicBezTo>
                <a:lnTo>
                  <a:pt x="761" y="9"/>
                </a:lnTo>
                <a:close/>
                <a:moveTo>
                  <a:pt x="760" y="8"/>
                </a:moveTo>
                <a:cubicBezTo>
                  <a:pt x="760" y="8"/>
                  <a:pt x="760" y="8"/>
                  <a:pt x="760" y="8"/>
                </a:cubicBezTo>
                <a:cubicBezTo>
                  <a:pt x="759" y="8"/>
                  <a:pt x="759" y="8"/>
                  <a:pt x="759" y="8"/>
                </a:cubicBezTo>
                <a:lnTo>
                  <a:pt x="760" y="8"/>
                </a:lnTo>
                <a:close/>
                <a:moveTo>
                  <a:pt x="759" y="8"/>
                </a:moveTo>
                <a:cubicBezTo>
                  <a:pt x="759" y="8"/>
                  <a:pt x="759" y="8"/>
                  <a:pt x="759" y="8"/>
                </a:cubicBezTo>
                <a:cubicBezTo>
                  <a:pt x="759" y="9"/>
                  <a:pt x="759" y="9"/>
                  <a:pt x="759" y="9"/>
                </a:cubicBezTo>
                <a:cubicBezTo>
                  <a:pt x="758" y="9"/>
                  <a:pt x="758" y="9"/>
                  <a:pt x="758" y="9"/>
                </a:cubicBezTo>
                <a:lnTo>
                  <a:pt x="759" y="8"/>
                </a:lnTo>
                <a:close/>
                <a:moveTo>
                  <a:pt x="759" y="9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9"/>
                  <a:pt x="758" y="9"/>
                  <a:pt x="758" y="9"/>
                </a:cubicBezTo>
                <a:lnTo>
                  <a:pt x="759" y="9"/>
                </a:lnTo>
                <a:close/>
                <a:moveTo>
                  <a:pt x="760" y="13"/>
                </a:moveTo>
                <a:cubicBezTo>
                  <a:pt x="759" y="13"/>
                  <a:pt x="758" y="13"/>
                  <a:pt x="757" y="13"/>
                </a:cubicBezTo>
                <a:cubicBezTo>
                  <a:pt x="758" y="10"/>
                  <a:pt x="758" y="10"/>
                  <a:pt x="758" y="10"/>
                </a:cubicBezTo>
                <a:lnTo>
                  <a:pt x="760" y="13"/>
                </a:lnTo>
                <a:close/>
                <a:moveTo>
                  <a:pt x="757" y="13"/>
                </a:moveTo>
                <a:cubicBezTo>
                  <a:pt x="757" y="10"/>
                  <a:pt x="757" y="10"/>
                  <a:pt x="757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7" y="13"/>
                </a:lnTo>
                <a:close/>
                <a:moveTo>
                  <a:pt x="758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8" y="10"/>
                </a:lnTo>
                <a:close/>
                <a:moveTo>
                  <a:pt x="757" y="9"/>
                </a:moveTo>
                <a:cubicBezTo>
                  <a:pt x="757" y="10"/>
                  <a:pt x="757" y="10"/>
                  <a:pt x="757" y="10"/>
                </a:cubicBezTo>
                <a:cubicBezTo>
                  <a:pt x="757" y="10"/>
                  <a:pt x="757" y="10"/>
                  <a:pt x="757" y="10"/>
                </a:cubicBezTo>
                <a:cubicBezTo>
                  <a:pt x="755" y="10"/>
                  <a:pt x="755" y="10"/>
                  <a:pt x="755" y="10"/>
                </a:cubicBezTo>
                <a:cubicBezTo>
                  <a:pt x="756" y="10"/>
                  <a:pt x="756" y="10"/>
                  <a:pt x="756" y="10"/>
                </a:cubicBezTo>
                <a:lnTo>
                  <a:pt x="757" y="9"/>
                </a:lnTo>
                <a:close/>
                <a:moveTo>
                  <a:pt x="756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0"/>
                  <a:pt x="754" y="10"/>
                  <a:pt x="754" y="10"/>
                </a:cubicBezTo>
                <a:lnTo>
                  <a:pt x="756" y="10"/>
                </a:lnTo>
                <a:close/>
                <a:moveTo>
                  <a:pt x="754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1"/>
                  <a:pt x="754" y="11"/>
                  <a:pt x="754" y="11"/>
                </a:cubicBezTo>
                <a:cubicBezTo>
                  <a:pt x="753" y="11"/>
                  <a:pt x="753" y="11"/>
                  <a:pt x="753" y="11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3" y="10"/>
                  <a:pt x="753" y="10"/>
                  <a:pt x="753" y="10"/>
                </a:cubicBezTo>
                <a:lnTo>
                  <a:pt x="754" y="10"/>
                </a:lnTo>
                <a:close/>
                <a:moveTo>
                  <a:pt x="753" y="11"/>
                </a:moveTo>
                <a:cubicBezTo>
                  <a:pt x="753" y="11"/>
                  <a:pt x="753" y="11"/>
                  <a:pt x="753" y="11"/>
                </a:cubicBezTo>
                <a:cubicBezTo>
                  <a:pt x="753" y="11"/>
                  <a:pt x="753" y="11"/>
                  <a:pt x="753" y="11"/>
                </a:cubicBezTo>
                <a:close/>
                <a:moveTo>
                  <a:pt x="753" y="11"/>
                </a:moveTo>
                <a:cubicBezTo>
                  <a:pt x="752" y="14"/>
                  <a:pt x="752" y="14"/>
                  <a:pt x="752" y="14"/>
                </a:cubicBezTo>
                <a:cubicBezTo>
                  <a:pt x="753" y="12"/>
                  <a:pt x="753" y="12"/>
                  <a:pt x="753" y="12"/>
                </a:cubicBezTo>
                <a:lnTo>
                  <a:pt x="753" y="11"/>
                </a:lnTo>
                <a:close/>
                <a:moveTo>
                  <a:pt x="752" y="10"/>
                </a:move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lnTo>
                  <a:pt x="752" y="10"/>
                </a:lnTo>
                <a:close/>
                <a:moveTo>
                  <a:pt x="751" y="10"/>
                </a:move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1" y="10"/>
                </a:move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0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close/>
                <a:moveTo>
                  <a:pt x="751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51" y="11"/>
                </a:lnTo>
                <a:close/>
                <a:moveTo>
                  <a:pt x="749" y="11"/>
                </a:moveTo>
                <a:cubicBezTo>
                  <a:pt x="749" y="11"/>
                  <a:pt x="749" y="11"/>
                  <a:pt x="750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lose/>
                <a:moveTo>
                  <a:pt x="749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lnTo>
                  <a:pt x="749" y="11"/>
                </a:lnTo>
                <a:close/>
                <a:moveTo>
                  <a:pt x="748" y="12"/>
                </a:move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close/>
                <a:moveTo>
                  <a:pt x="748" y="13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6"/>
                  <a:pt x="748" y="16"/>
                  <a:pt x="748" y="16"/>
                </a:cubicBezTo>
                <a:lnTo>
                  <a:pt x="748" y="13"/>
                </a:lnTo>
                <a:close/>
                <a:moveTo>
                  <a:pt x="748" y="12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3"/>
                  <a:pt x="748" y="13"/>
                  <a:pt x="748" y="13"/>
                </a:cubicBezTo>
                <a:cubicBezTo>
                  <a:pt x="746" y="13"/>
                  <a:pt x="746" y="13"/>
                  <a:pt x="746" y="13"/>
                </a:cubicBezTo>
                <a:cubicBezTo>
                  <a:pt x="747" y="12"/>
                  <a:pt x="747" y="12"/>
                  <a:pt x="747" y="12"/>
                </a:cubicBezTo>
                <a:lnTo>
                  <a:pt x="748" y="12"/>
                </a:lnTo>
                <a:close/>
                <a:moveTo>
                  <a:pt x="747" y="12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3"/>
                  <a:pt x="745" y="13"/>
                  <a:pt x="745" y="13"/>
                </a:cubicBezTo>
                <a:lnTo>
                  <a:pt x="747" y="12"/>
                </a:lnTo>
                <a:close/>
                <a:moveTo>
                  <a:pt x="745" y="13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4"/>
                  <a:pt x="745" y="14"/>
                  <a:pt x="745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lnTo>
                  <a:pt x="745" y="13"/>
                </a:lnTo>
                <a:close/>
                <a:moveTo>
                  <a:pt x="744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lnTo>
                  <a:pt x="744" y="14"/>
                </a:lnTo>
                <a:close/>
                <a:moveTo>
                  <a:pt x="743" y="18"/>
                </a:moveTo>
                <a:cubicBezTo>
                  <a:pt x="743" y="18"/>
                  <a:pt x="743" y="18"/>
                  <a:pt x="743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5"/>
                  <a:pt x="743" y="15"/>
                  <a:pt x="743" y="15"/>
                </a:cubicBezTo>
                <a:lnTo>
                  <a:pt x="743" y="18"/>
                </a:ln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3" y="14"/>
                </a:moveTo>
                <a:cubicBezTo>
                  <a:pt x="743" y="15"/>
                  <a:pt x="743" y="15"/>
                  <a:pt x="743" y="15"/>
                </a:cubicBezTo>
                <a:cubicBezTo>
                  <a:pt x="743" y="15"/>
                  <a:pt x="743" y="15"/>
                  <a:pt x="743" y="15"/>
                </a:cubicBezTo>
                <a:cubicBezTo>
                  <a:pt x="742" y="15"/>
                  <a:pt x="742" y="15"/>
                  <a:pt x="742" y="15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2" y="14"/>
                </a:move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lose/>
                <a:moveTo>
                  <a:pt x="742" y="14"/>
                </a:moveTo>
                <a:cubicBezTo>
                  <a:pt x="741" y="15"/>
                  <a:pt x="741" y="15"/>
                  <a:pt x="741" y="15"/>
                </a:cubicBezTo>
                <a:cubicBezTo>
                  <a:pt x="740" y="15"/>
                  <a:pt x="740" y="15"/>
                  <a:pt x="740" y="15"/>
                </a:cubicBezTo>
                <a:lnTo>
                  <a:pt x="742" y="14"/>
                </a:lnTo>
                <a:close/>
                <a:moveTo>
                  <a:pt x="740" y="15"/>
                </a:move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6"/>
                  <a:pt x="740" y="16"/>
                  <a:pt x="740" y="16"/>
                </a:cubicBezTo>
                <a:cubicBezTo>
                  <a:pt x="739" y="16"/>
                  <a:pt x="739" y="16"/>
                  <a:pt x="739" y="16"/>
                </a:cubicBezTo>
                <a:lnTo>
                  <a:pt x="740" y="16"/>
                </a:lnTo>
                <a:close/>
                <a:moveTo>
                  <a:pt x="739" y="17"/>
                </a:moveTo>
                <a:cubicBezTo>
                  <a:pt x="739" y="17"/>
                  <a:pt x="739" y="17"/>
                  <a:pt x="739" y="17"/>
                </a:cubicBezTo>
                <a:cubicBezTo>
                  <a:pt x="739" y="16"/>
                  <a:pt x="739" y="16"/>
                  <a:pt x="739" y="16"/>
                </a:cubicBezTo>
                <a:lnTo>
                  <a:pt x="739" y="17"/>
                </a:lnTo>
                <a:close/>
                <a:moveTo>
                  <a:pt x="739" y="20"/>
                </a:moveTo>
                <a:cubicBezTo>
                  <a:pt x="739" y="21"/>
                  <a:pt x="739" y="21"/>
                  <a:pt x="739" y="21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9" y="18"/>
                  <a:pt x="739" y="18"/>
                  <a:pt x="739" y="18"/>
                </a:cubicBezTo>
                <a:lnTo>
                  <a:pt x="739" y="20"/>
                </a:lnTo>
                <a:close/>
                <a:moveTo>
                  <a:pt x="736" y="19"/>
                </a:moveTo>
                <a:cubicBezTo>
                  <a:pt x="737" y="18"/>
                  <a:pt x="737" y="18"/>
                  <a:pt x="737" y="18"/>
                </a:cubicBezTo>
                <a:cubicBezTo>
                  <a:pt x="739" y="17"/>
                  <a:pt x="739" y="17"/>
                  <a:pt x="739" y="17"/>
                </a:cubicBezTo>
                <a:lnTo>
                  <a:pt x="736" y="19"/>
                </a:lnTo>
                <a:close/>
                <a:moveTo>
                  <a:pt x="739" y="16"/>
                </a:moveTo>
                <a:cubicBezTo>
                  <a:pt x="739" y="17"/>
                  <a:pt x="739" y="17"/>
                  <a:pt x="739" y="17"/>
                </a:cubicBezTo>
                <a:cubicBezTo>
                  <a:pt x="737" y="18"/>
                  <a:pt x="737" y="18"/>
                  <a:pt x="737" y="18"/>
                </a:cubicBezTo>
                <a:cubicBezTo>
                  <a:pt x="738" y="17"/>
                  <a:pt x="738" y="17"/>
                  <a:pt x="738" y="17"/>
                </a:cubicBezTo>
                <a:lnTo>
                  <a:pt x="739" y="16"/>
                </a:lnTo>
                <a:close/>
                <a:moveTo>
                  <a:pt x="738" y="17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8"/>
                  <a:pt x="736" y="18"/>
                  <a:pt x="736" y="18"/>
                </a:cubicBezTo>
                <a:lnTo>
                  <a:pt x="738" y="17"/>
                </a:lnTo>
                <a:close/>
                <a:moveTo>
                  <a:pt x="736" y="18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5" y="19"/>
                  <a:pt x="735" y="19"/>
                  <a:pt x="735" y="19"/>
                </a:cubicBezTo>
                <a:lnTo>
                  <a:pt x="736" y="18"/>
                </a:ln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5" y="19"/>
                  <a:pt x="735" y="19"/>
                  <a:pt x="735" y="19"/>
                </a:cubicBez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lnTo>
                  <a:pt x="735" y="19"/>
                </a:lnTo>
                <a:close/>
                <a:moveTo>
                  <a:pt x="734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4" y="21"/>
                  <a:pt x="734" y="21"/>
                  <a:pt x="734" y="21"/>
                </a:cubicBezTo>
                <a:cubicBezTo>
                  <a:pt x="734" y="20"/>
                  <a:pt x="734" y="20"/>
                  <a:pt x="734" y="20"/>
                </a:cubicBezTo>
                <a:close/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lose/>
                <a:moveTo>
                  <a:pt x="732" y="21"/>
                </a:moveTo>
                <a:cubicBezTo>
                  <a:pt x="734" y="20"/>
                  <a:pt x="734" y="20"/>
                  <a:pt x="734" y="20"/>
                </a:cubicBezTo>
                <a:cubicBezTo>
                  <a:pt x="733" y="21"/>
                  <a:pt x="733" y="21"/>
                  <a:pt x="733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3" y="21"/>
                  <a:pt x="733" y="21"/>
                  <a:pt x="733" y="21"/>
                </a:cubicBezTo>
                <a:cubicBezTo>
                  <a:pt x="733" y="22"/>
                  <a:pt x="733" y="22"/>
                  <a:pt x="733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5" y="24"/>
                </a:moveTo>
                <a:cubicBezTo>
                  <a:pt x="734" y="24"/>
                  <a:pt x="734" y="25"/>
                  <a:pt x="733" y="26"/>
                </a:cubicBezTo>
                <a:cubicBezTo>
                  <a:pt x="732" y="23"/>
                  <a:pt x="732" y="23"/>
                  <a:pt x="732" y="23"/>
                </a:cubicBezTo>
                <a:lnTo>
                  <a:pt x="735" y="24"/>
                </a:ln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2" y="23"/>
                </a:moveTo>
                <a:cubicBezTo>
                  <a:pt x="731" y="23"/>
                  <a:pt x="731" y="23"/>
                  <a:pt x="731" y="23"/>
                </a:cubicBezTo>
                <a:cubicBezTo>
                  <a:pt x="731" y="22"/>
                  <a:pt x="731" y="22"/>
                  <a:pt x="731" y="22"/>
                </a:cubicBezTo>
                <a:lnTo>
                  <a:pt x="732" y="23"/>
                </a:lnTo>
                <a:close/>
                <a:moveTo>
                  <a:pt x="731" y="22"/>
                </a:moveTo>
                <a:cubicBezTo>
                  <a:pt x="731" y="23"/>
                  <a:pt x="731" y="23"/>
                  <a:pt x="731" y="23"/>
                </a:cubicBez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31" y="22"/>
                </a:lnTo>
                <a:close/>
                <a:moveTo>
                  <a:pt x="730" y="23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lnTo>
                  <a:pt x="730" y="23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28" y="25"/>
                  <a:pt x="728" y="25"/>
                  <a:pt x="728" y="25"/>
                </a:cubicBezTo>
                <a:lnTo>
                  <a:pt x="729" y="25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7" y="26"/>
                  <a:pt x="727" y="26"/>
                  <a:pt x="727" y="26"/>
                </a:cubicBezTo>
                <a:lnTo>
                  <a:pt x="728" y="26"/>
                </a:lnTo>
                <a:close/>
                <a:moveTo>
                  <a:pt x="728" y="26"/>
                </a:moveTo>
                <a:cubicBezTo>
                  <a:pt x="728" y="27"/>
                  <a:pt x="728" y="27"/>
                  <a:pt x="728" y="27"/>
                </a:cubicBezTo>
                <a:cubicBezTo>
                  <a:pt x="727" y="28"/>
                  <a:pt x="727" y="28"/>
                  <a:pt x="727" y="28"/>
                </a:cubicBezTo>
                <a:cubicBezTo>
                  <a:pt x="727" y="27"/>
                  <a:pt x="727" y="27"/>
                  <a:pt x="727" y="27"/>
                </a:cubicBezTo>
                <a:lnTo>
                  <a:pt x="728" y="26"/>
                </a:lnTo>
                <a:close/>
                <a:moveTo>
                  <a:pt x="727" y="26"/>
                </a:move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lose/>
                <a:moveTo>
                  <a:pt x="727" y="27"/>
                </a:moveTo>
                <a:cubicBezTo>
                  <a:pt x="727" y="28"/>
                  <a:pt x="727" y="28"/>
                  <a:pt x="727" y="28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lnTo>
                  <a:pt x="727" y="27"/>
                </a:lnTo>
                <a:close/>
                <a:moveTo>
                  <a:pt x="726" y="28"/>
                </a:move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5" y="29"/>
                  <a:pt x="725" y="29"/>
                  <a:pt x="725" y="29"/>
                </a:cubicBezTo>
                <a:lnTo>
                  <a:pt x="726" y="29"/>
                </a:lnTo>
                <a:close/>
                <a:moveTo>
                  <a:pt x="725" y="28"/>
                </a:moveTo>
                <a:cubicBezTo>
                  <a:pt x="725" y="28"/>
                  <a:pt x="725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lose/>
                <a:moveTo>
                  <a:pt x="726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lnTo>
                  <a:pt x="726" y="30"/>
                </a:lnTo>
                <a:close/>
                <a:moveTo>
                  <a:pt x="725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4" y="32"/>
                  <a:pt x="724" y="32"/>
                  <a:pt x="724" y="32"/>
                </a:cubicBezTo>
                <a:cubicBezTo>
                  <a:pt x="724" y="30"/>
                  <a:pt x="724" y="30"/>
                  <a:pt x="724" y="30"/>
                </a:cubicBezTo>
                <a:lnTo>
                  <a:pt x="725" y="30"/>
                </a:lnTo>
                <a:close/>
                <a:moveTo>
                  <a:pt x="724" y="31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lnTo>
                  <a:pt x="724" y="31"/>
                </a:lnTo>
                <a:close/>
                <a:moveTo>
                  <a:pt x="723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2" y="33"/>
                  <a:pt x="722" y="33"/>
                  <a:pt x="722" y="33"/>
                </a:cubicBezTo>
                <a:lnTo>
                  <a:pt x="723" y="33"/>
                </a:lnTo>
                <a:close/>
                <a:moveTo>
                  <a:pt x="723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lnTo>
                  <a:pt x="723" y="34"/>
                </a:lnTo>
                <a:close/>
                <a:moveTo>
                  <a:pt x="722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close/>
                <a:moveTo>
                  <a:pt x="722" y="34"/>
                </a:moveTo>
                <a:cubicBezTo>
                  <a:pt x="723" y="35"/>
                  <a:pt x="723" y="35"/>
                  <a:pt x="723" y="35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2" y="35"/>
                  <a:pt x="722" y="35"/>
                  <a:pt x="722" y="35"/>
                </a:cubicBezTo>
                <a:lnTo>
                  <a:pt x="722" y="34"/>
                </a:lnTo>
                <a:close/>
                <a:moveTo>
                  <a:pt x="721" y="34"/>
                </a:move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lose/>
                <a:moveTo>
                  <a:pt x="722" y="35"/>
                </a:moveTo>
                <a:cubicBezTo>
                  <a:pt x="721" y="36"/>
                  <a:pt x="721" y="36"/>
                  <a:pt x="721" y="36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2" y="35"/>
                </a:lnTo>
                <a:close/>
                <a:moveTo>
                  <a:pt x="721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7"/>
                  <a:pt x="721" y="37"/>
                  <a:pt x="721" y="37"/>
                </a:cubicBezTo>
                <a:close/>
                <a:moveTo>
                  <a:pt x="720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0" y="38"/>
                  <a:pt x="720" y="38"/>
                  <a:pt x="720" y="38"/>
                </a:cubicBezTo>
                <a:lnTo>
                  <a:pt x="720" y="37"/>
                </a:lnTo>
                <a:close/>
                <a:moveTo>
                  <a:pt x="720" y="37"/>
                </a:move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lose/>
                <a:moveTo>
                  <a:pt x="720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0" y="39"/>
                  <a:pt x="720" y="39"/>
                  <a:pt x="720" y="39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20" y="39"/>
                  <a:pt x="720" y="39"/>
                  <a:pt x="720" y="39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1"/>
                  <a:pt x="719" y="41"/>
                  <a:pt x="719" y="41"/>
                </a:cubicBezTo>
                <a:lnTo>
                  <a:pt x="720" y="39"/>
                </a:lnTo>
                <a:close/>
                <a:moveTo>
                  <a:pt x="719" y="42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8" y="42"/>
                  <a:pt x="718" y="42"/>
                  <a:pt x="718" y="42"/>
                </a:cubicBezTo>
                <a:lnTo>
                  <a:pt x="719" y="42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8" y="43"/>
                  <a:pt x="718" y="43"/>
                  <a:pt x="718" y="43"/>
                </a:cubicBezTo>
                <a:lnTo>
                  <a:pt x="719" y="43"/>
                </a:lnTo>
                <a:close/>
                <a:moveTo>
                  <a:pt x="718" y="43"/>
                </a:move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lose/>
                <a:moveTo>
                  <a:pt x="717" y="45"/>
                </a:moveTo>
                <a:cubicBezTo>
                  <a:pt x="718" y="45"/>
                  <a:pt x="718" y="45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5"/>
                  <a:pt x="718" y="45"/>
                  <a:pt x="718" y="45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7" y="45"/>
                  <a:pt x="717" y="45"/>
                  <a:pt x="717" y="45"/>
                </a:cubicBezTo>
                <a:close/>
                <a:moveTo>
                  <a:pt x="717" y="43"/>
                </a:move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7" y="47"/>
                  <a:pt x="717" y="47"/>
                  <a:pt x="717" y="47"/>
                </a:cubicBezTo>
                <a:lnTo>
                  <a:pt x="717" y="46"/>
                </a:lnTo>
                <a:close/>
                <a:moveTo>
                  <a:pt x="718" y="47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7" y="47"/>
                  <a:pt x="717" y="47"/>
                  <a:pt x="717" y="47"/>
                </a:cubicBezTo>
                <a:lnTo>
                  <a:pt x="718" y="47"/>
                </a:lnTo>
                <a:close/>
                <a:moveTo>
                  <a:pt x="717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7" y="49"/>
                  <a:pt x="717" y="49"/>
                  <a:pt x="717" y="49"/>
                </a:cubicBezTo>
                <a:cubicBezTo>
                  <a:pt x="717" y="48"/>
                  <a:pt x="717" y="48"/>
                  <a:pt x="717" y="48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8"/>
                </a:moveTo>
                <a:cubicBezTo>
                  <a:pt x="717" y="50"/>
                  <a:pt x="717" y="50"/>
                  <a:pt x="717" y="50"/>
                </a:cubicBezTo>
                <a:cubicBezTo>
                  <a:pt x="716" y="51"/>
                  <a:pt x="716" y="51"/>
                  <a:pt x="716" y="51"/>
                </a:cubicBezTo>
                <a:lnTo>
                  <a:pt x="717" y="48"/>
                </a:lnTo>
                <a:close/>
                <a:moveTo>
                  <a:pt x="716" y="51"/>
                </a:moveTo>
                <a:cubicBezTo>
                  <a:pt x="717" y="50"/>
                  <a:pt x="717" y="50"/>
                  <a:pt x="717" y="50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6" y="52"/>
                  <a:pt x="716" y="52"/>
                  <a:pt x="716" y="52"/>
                </a:cubicBezTo>
                <a:lnTo>
                  <a:pt x="716" y="51"/>
                </a:lnTo>
                <a:close/>
                <a:moveTo>
                  <a:pt x="717" y="52"/>
                </a:moveTo>
                <a:cubicBezTo>
                  <a:pt x="717" y="52"/>
                  <a:pt x="717" y="52"/>
                  <a:pt x="717" y="52"/>
                </a:cubicBezTo>
                <a:cubicBezTo>
                  <a:pt x="716" y="52"/>
                  <a:pt x="716" y="52"/>
                  <a:pt x="716" y="52"/>
                </a:cubicBezTo>
                <a:lnTo>
                  <a:pt x="717" y="52"/>
                </a:lnTo>
                <a:close/>
                <a:moveTo>
                  <a:pt x="716" y="52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lnTo>
                  <a:pt x="716" y="52"/>
                </a:lnTo>
                <a:close/>
                <a:moveTo>
                  <a:pt x="716" y="53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4"/>
                  <a:pt x="716" y="54"/>
                  <a:pt x="716" y="54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5"/>
                  <a:pt x="716" y="55"/>
                  <a:pt x="716" y="55"/>
                </a:cubicBezTo>
                <a:lnTo>
                  <a:pt x="716" y="53"/>
                </a:lnTo>
                <a:close/>
                <a:moveTo>
                  <a:pt x="716" y="55"/>
                </a:moveTo>
                <a:cubicBezTo>
                  <a:pt x="716" y="55"/>
                  <a:pt x="716" y="55"/>
                  <a:pt x="716" y="55"/>
                </a:cubicBezTo>
                <a:cubicBezTo>
                  <a:pt x="716" y="56"/>
                  <a:pt x="716" y="56"/>
                  <a:pt x="716" y="56"/>
                </a:cubicBezTo>
                <a:lnTo>
                  <a:pt x="716" y="55"/>
                </a:lnTo>
                <a:close/>
                <a:moveTo>
                  <a:pt x="716" y="56"/>
                </a:moveTo>
                <a:cubicBezTo>
                  <a:pt x="716" y="55"/>
                  <a:pt x="716" y="55"/>
                  <a:pt x="716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6" y="56"/>
                  <a:pt x="716" y="56"/>
                  <a:pt x="716" y="56"/>
                </a:cubicBezTo>
                <a:close/>
                <a:moveTo>
                  <a:pt x="716" y="57"/>
                </a:moveTo>
                <a:cubicBezTo>
                  <a:pt x="717" y="58"/>
                  <a:pt x="717" y="58"/>
                  <a:pt x="717" y="58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6" y="58"/>
                  <a:pt x="716" y="58"/>
                  <a:pt x="716" y="58"/>
                </a:cubicBezTo>
                <a:lnTo>
                  <a:pt x="716" y="57"/>
                </a:lnTo>
                <a:close/>
                <a:moveTo>
                  <a:pt x="716" y="58"/>
                </a:moveTo>
                <a:cubicBezTo>
                  <a:pt x="716" y="59"/>
                  <a:pt x="716" y="59"/>
                  <a:pt x="716" y="59"/>
                </a:cubicBezTo>
                <a:cubicBezTo>
                  <a:pt x="716" y="61"/>
                  <a:pt x="716" y="61"/>
                  <a:pt x="716" y="61"/>
                </a:cubicBezTo>
                <a:lnTo>
                  <a:pt x="716" y="58"/>
                </a:lnTo>
                <a:close/>
                <a:moveTo>
                  <a:pt x="716" y="61"/>
                </a:moveTo>
                <a:cubicBezTo>
                  <a:pt x="716" y="61"/>
                  <a:pt x="716" y="61"/>
                  <a:pt x="716" y="61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1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6" y="63"/>
                  <a:pt x="716" y="63"/>
                  <a:pt x="716" y="63"/>
                </a:cubicBezTo>
                <a:cubicBezTo>
                  <a:pt x="716" y="62"/>
                  <a:pt x="716" y="62"/>
                  <a:pt x="716" y="62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6" y="63"/>
                  <a:pt x="716" y="63"/>
                  <a:pt x="716" y="63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5"/>
                  <a:pt x="716" y="65"/>
                  <a:pt x="716" y="65"/>
                </a:cubicBezTo>
                <a:cubicBezTo>
                  <a:pt x="716" y="64"/>
                  <a:pt x="716" y="64"/>
                  <a:pt x="716" y="64"/>
                </a:cubicBezTo>
                <a:lnTo>
                  <a:pt x="716" y="63"/>
                </a:ln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716" y="66"/>
                </a:moveTo>
                <a:cubicBezTo>
                  <a:pt x="716" y="65"/>
                  <a:pt x="716" y="65"/>
                  <a:pt x="716" y="65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6" y="66"/>
                  <a:pt x="716" y="66"/>
                  <a:pt x="716" y="66"/>
                </a:cubicBezTo>
                <a:close/>
                <a:moveTo>
                  <a:pt x="716" y="67"/>
                </a:moveTo>
                <a:cubicBezTo>
                  <a:pt x="717" y="67"/>
                  <a:pt x="717" y="67"/>
                  <a:pt x="717" y="67"/>
                </a:cubicBezTo>
                <a:cubicBezTo>
                  <a:pt x="717" y="68"/>
                  <a:pt x="717" y="68"/>
                  <a:pt x="717" y="68"/>
                </a:cubicBezTo>
                <a:cubicBezTo>
                  <a:pt x="716" y="67"/>
                  <a:pt x="716" y="67"/>
                  <a:pt x="716" y="67"/>
                </a:cubicBezTo>
                <a:close/>
                <a:moveTo>
                  <a:pt x="717" y="67"/>
                </a:moveTo>
                <a:cubicBezTo>
                  <a:pt x="717" y="68"/>
                  <a:pt x="717" y="68"/>
                  <a:pt x="717" y="68"/>
                </a:cubicBezTo>
                <a:cubicBezTo>
                  <a:pt x="717" y="70"/>
                  <a:pt x="717" y="70"/>
                  <a:pt x="717" y="70"/>
                </a:cubicBezTo>
                <a:lnTo>
                  <a:pt x="717" y="67"/>
                </a:lnTo>
                <a:close/>
                <a:moveTo>
                  <a:pt x="717" y="70"/>
                </a:moveTo>
                <a:cubicBezTo>
                  <a:pt x="717" y="69"/>
                  <a:pt x="717" y="69"/>
                  <a:pt x="717" y="69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71"/>
                  <a:pt x="717" y="71"/>
                  <a:pt x="717" y="71"/>
                </a:cubicBezTo>
                <a:lnTo>
                  <a:pt x="717" y="70"/>
                </a:lnTo>
                <a:close/>
                <a:moveTo>
                  <a:pt x="718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1"/>
                  <a:pt x="718" y="71"/>
                  <a:pt x="718" y="71"/>
                </a:cubicBezTo>
                <a:close/>
                <a:moveTo>
                  <a:pt x="717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lnTo>
                  <a:pt x="717" y="71"/>
                </a:lnTo>
                <a:close/>
                <a:moveTo>
                  <a:pt x="718" y="72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lose/>
                <a:moveTo>
                  <a:pt x="719" y="75"/>
                </a:moveTo>
                <a:cubicBezTo>
                  <a:pt x="718" y="74"/>
                  <a:pt x="718" y="74"/>
                  <a:pt x="718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5"/>
                </a:lnTo>
                <a:close/>
                <a:moveTo>
                  <a:pt x="719" y="74"/>
                </a:moveTo>
                <a:cubicBezTo>
                  <a:pt x="718" y="74"/>
                  <a:pt x="718" y="74"/>
                  <a:pt x="718" y="74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3"/>
                  <a:pt x="719" y="73"/>
                  <a:pt x="719" y="73"/>
                </a:cubicBezTo>
                <a:lnTo>
                  <a:pt x="719" y="74"/>
                </a:lnTo>
                <a:close/>
                <a:moveTo>
                  <a:pt x="719" y="73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2"/>
                  <a:pt x="719" y="72"/>
                  <a:pt x="719" y="72"/>
                </a:cubicBezTo>
                <a:lnTo>
                  <a:pt x="719" y="73"/>
                </a:lnTo>
                <a:close/>
                <a:moveTo>
                  <a:pt x="719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19" y="75"/>
                </a:moveTo>
                <a:cubicBezTo>
                  <a:pt x="719" y="74"/>
                  <a:pt x="719" y="74"/>
                  <a:pt x="719" y="74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19" y="75"/>
                  <a:pt x="719" y="75"/>
                  <a:pt x="719" y="75"/>
                </a:cubicBezTo>
                <a:cubicBezTo>
                  <a:pt x="719" y="75"/>
                  <a:pt x="719" y="75"/>
                  <a:pt x="719" y="75"/>
                </a:cubicBezTo>
                <a:close/>
                <a:moveTo>
                  <a:pt x="719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19" y="76"/>
                  <a:pt x="719" y="76"/>
                  <a:pt x="719" y="76"/>
                </a:cubicBezTo>
                <a:close/>
                <a:moveTo>
                  <a:pt x="719" y="76"/>
                </a:moveTo>
                <a:cubicBezTo>
                  <a:pt x="720" y="77"/>
                  <a:pt x="720" y="77"/>
                  <a:pt x="720" y="77"/>
                </a:cubicBezTo>
                <a:cubicBezTo>
                  <a:pt x="720" y="79"/>
                  <a:pt x="720" y="79"/>
                  <a:pt x="720" y="79"/>
                </a:cubicBezTo>
                <a:lnTo>
                  <a:pt x="719" y="76"/>
                </a:lnTo>
                <a:close/>
                <a:moveTo>
                  <a:pt x="721" y="80"/>
                </a:moveTo>
                <a:cubicBezTo>
                  <a:pt x="721" y="79"/>
                  <a:pt x="721" y="79"/>
                  <a:pt x="721" y="79"/>
                </a:cubicBezTo>
                <a:cubicBezTo>
                  <a:pt x="720" y="78"/>
                  <a:pt x="720" y="78"/>
                  <a:pt x="720" y="78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1" y="79"/>
                  <a:pt x="721" y="79"/>
                  <a:pt x="721" y="79"/>
                </a:cubicBezTo>
                <a:lnTo>
                  <a:pt x="721" y="80"/>
                </a:lnTo>
                <a:close/>
                <a:moveTo>
                  <a:pt x="721" y="81"/>
                </a:move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1" y="81"/>
                </a:moveTo>
                <a:cubicBezTo>
                  <a:pt x="721" y="80"/>
                  <a:pt x="721" y="80"/>
                  <a:pt x="721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2" y="82"/>
                </a:move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close/>
                <a:moveTo>
                  <a:pt x="722" y="83"/>
                </a:moveTo>
                <a:cubicBezTo>
                  <a:pt x="723" y="83"/>
                  <a:pt x="723" y="83"/>
                  <a:pt x="723" y="83"/>
                </a:cubicBezTo>
                <a:cubicBezTo>
                  <a:pt x="723" y="83"/>
                  <a:pt x="723" y="83"/>
                  <a:pt x="723" y="83"/>
                </a:cubicBezTo>
                <a:lnTo>
                  <a:pt x="722" y="83"/>
                </a:lnTo>
                <a:close/>
                <a:moveTo>
                  <a:pt x="723" y="84"/>
                </a:moveTo>
                <a:cubicBezTo>
                  <a:pt x="723" y="84"/>
                  <a:pt x="723" y="84"/>
                  <a:pt x="723" y="84"/>
                </a:cubicBezTo>
                <a:cubicBezTo>
                  <a:pt x="723" y="83"/>
                  <a:pt x="723" y="83"/>
                  <a:pt x="723" y="83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3" y="84"/>
                  <a:pt x="723" y="84"/>
                  <a:pt x="723" y="84"/>
                </a:cubicBezTo>
                <a:close/>
                <a:moveTo>
                  <a:pt x="723" y="84"/>
                </a:moveTo>
                <a:cubicBezTo>
                  <a:pt x="724" y="84"/>
                  <a:pt x="724" y="84"/>
                  <a:pt x="724" y="84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3" y="85"/>
                  <a:pt x="723" y="85"/>
                  <a:pt x="723" y="85"/>
                </a:cubicBezTo>
                <a:lnTo>
                  <a:pt x="723" y="84"/>
                </a:lnTo>
                <a:close/>
                <a:moveTo>
                  <a:pt x="724" y="85"/>
                </a:moveTo>
                <a:cubicBezTo>
                  <a:pt x="725" y="86"/>
                  <a:pt x="725" y="86"/>
                  <a:pt x="725" y="86"/>
                </a:cubicBezTo>
                <a:cubicBezTo>
                  <a:pt x="725" y="87"/>
                  <a:pt x="725" y="87"/>
                  <a:pt x="725" y="87"/>
                </a:cubicBezTo>
                <a:lnTo>
                  <a:pt x="724" y="85"/>
                </a:lnTo>
                <a:close/>
                <a:moveTo>
                  <a:pt x="726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5" y="88"/>
                  <a:pt x="725" y="88"/>
                  <a:pt x="725" y="88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6" y="87"/>
                  <a:pt x="726" y="87"/>
                  <a:pt x="726" y="87"/>
                </a:cubicBezTo>
                <a:lnTo>
                  <a:pt x="726" y="88"/>
                </a:ln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7" y="89"/>
                  <a:pt x="727" y="89"/>
                  <a:pt x="727" y="89"/>
                </a:cubicBez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6" y="88"/>
                  <a:pt x="726" y="88"/>
                  <a:pt x="726" y="88"/>
                </a:cubicBezTo>
                <a:cubicBezTo>
                  <a:pt x="727" y="88"/>
                  <a:pt x="727" y="88"/>
                  <a:pt x="727" y="88"/>
                </a:cubicBezTo>
                <a:lnTo>
                  <a:pt x="727" y="89"/>
                </a:lnTo>
                <a:close/>
                <a:moveTo>
                  <a:pt x="727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8" y="85"/>
                </a:moveTo>
                <a:cubicBezTo>
                  <a:pt x="727" y="86"/>
                  <a:pt x="727" y="86"/>
                  <a:pt x="727" y="86"/>
                </a:cubicBezTo>
                <a:cubicBezTo>
                  <a:pt x="727" y="86"/>
                  <a:pt x="727" y="86"/>
                  <a:pt x="727" y="86"/>
                </a:cubicBezTo>
                <a:lnTo>
                  <a:pt x="728" y="85"/>
                </a:lnTo>
                <a:close/>
                <a:moveTo>
                  <a:pt x="728" y="90"/>
                </a:moveTo>
                <a:cubicBezTo>
                  <a:pt x="727" y="90"/>
                  <a:pt x="727" y="90"/>
                  <a:pt x="727" y="90"/>
                </a:cubicBezTo>
                <a:cubicBezTo>
                  <a:pt x="727" y="90"/>
                  <a:pt x="727" y="90"/>
                  <a:pt x="727" y="90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8" y="89"/>
                  <a:pt x="728" y="89"/>
                  <a:pt x="728" y="89"/>
                </a:cubicBezTo>
                <a:cubicBezTo>
                  <a:pt x="728" y="90"/>
                  <a:pt x="728" y="90"/>
                  <a:pt x="728" y="90"/>
                </a:cubicBezTo>
                <a:close/>
                <a:moveTo>
                  <a:pt x="728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91"/>
                  <a:pt x="728" y="91"/>
                  <a:pt x="728" y="91"/>
                </a:cubicBezTo>
                <a:lnTo>
                  <a:pt x="728" y="90"/>
                </a:lnTo>
                <a:close/>
                <a:moveTo>
                  <a:pt x="729" y="92"/>
                </a:moveTo>
                <a:cubicBezTo>
                  <a:pt x="728" y="91"/>
                  <a:pt x="728" y="91"/>
                  <a:pt x="728" y="91"/>
                </a:cubicBezTo>
                <a:cubicBezTo>
                  <a:pt x="728" y="90"/>
                  <a:pt x="728" y="90"/>
                  <a:pt x="728" y="90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9" y="91"/>
                  <a:pt x="729" y="91"/>
                  <a:pt x="729" y="91"/>
                </a:cubicBezTo>
                <a:lnTo>
                  <a:pt x="729" y="92"/>
                </a:lnTo>
                <a:close/>
                <a:moveTo>
                  <a:pt x="729" y="92"/>
                </a:moveTo>
                <a:cubicBezTo>
                  <a:pt x="730" y="92"/>
                  <a:pt x="730" y="92"/>
                  <a:pt x="730" y="92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29" y="92"/>
                  <a:pt x="729" y="92"/>
                  <a:pt x="729" y="92"/>
                </a:cubicBezTo>
                <a:close/>
                <a:moveTo>
                  <a:pt x="729" y="92"/>
                </a:moveTo>
                <a:cubicBezTo>
                  <a:pt x="731" y="93"/>
                  <a:pt x="731" y="93"/>
                  <a:pt x="731" y="93"/>
                </a:cubicBezTo>
                <a:cubicBezTo>
                  <a:pt x="732" y="95"/>
                  <a:pt x="732" y="95"/>
                  <a:pt x="732" y="95"/>
                </a:cubicBezTo>
                <a:lnTo>
                  <a:pt x="729" y="92"/>
                </a:lnTo>
                <a:close/>
                <a:moveTo>
                  <a:pt x="732" y="95"/>
                </a:moveTo>
                <a:cubicBezTo>
                  <a:pt x="732" y="95"/>
                  <a:pt x="732" y="95"/>
                  <a:pt x="732" y="95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3" y="93"/>
                  <a:pt x="733" y="93"/>
                  <a:pt x="733" y="93"/>
                </a:cubicBezTo>
                <a:cubicBezTo>
                  <a:pt x="732" y="95"/>
                  <a:pt x="732" y="95"/>
                  <a:pt x="732" y="95"/>
                </a:cubicBezTo>
                <a:close/>
                <a:moveTo>
                  <a:pt x="733" y="95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cubicBezTo>
                  <a:pt x="733" y="96"/>
                  <a:pt x="733" y="96"/>
                  <a:pt x="733" y="96"/>
                </a:cubicBezTo>
                <a:lnTo>
                  <a:pt x="733" y="95"/>
                </a:lnTo>
                <a:close/>
                <a:moveTo>
                  <a:pt x="733" y="96"/>
                </a:moveTo>
                <a:cubicBezTo>
                  <a:pt x="733" y="96"/>
                  <a:pt x="733" y="96"/>
                  <a:pt x="733" y="96"/>
                </a:cubicBezTo>
                <a:cubicBezTo>
                  <a:pt x="733" y="96"/>
                  <a:pt x="733" y="96"/>
                  <a:pt x="733" y="96"/>
                </a:cubicBez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4" y="94"/>
                  <a:pt x="734" y="94"/>
                  <a:pt x="734" y="94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5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lnTo>
                  <a:pt x="733" y="95"/>
                </a:lnTo>
                <a:close/>
                <a:moveTo>
                  <a:pt x="734" y="96"/>
                </a:move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4" y="97"/>
                  <a:pt x="734" y="97"/>
                  <a:pt x="734" y="97"/>
                </a:cubicBezTo>
                <a:lnTo>
                  <a:pt x="734" y="96"/>
                </a:lnTo>
                <a:close/>
                <a:moveTo>
                  <a:pt x="735" y="97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8"/>
                  <a:pt x="735" y="98"/>
                  <a:pt x="735" y="98"/>
                </a:cubicBezTo>
                <a:lnTo>
                  <a:pt x="735" y="97"/>
                </a:lnTo>
                <a:close/>
                <a:moveTo>
                  <a:pt x="736" y="98"/>
                </a:moveTo>
                <a:cubicBezTo>
                  <a:pt x="736" y="98"/>
                  <a:pt x="736" y="98"/>
                  <a:pt x="736" y="98"/>
                </a:cubicBezTo>
                <a:cubicBezTo>
                  <a:pt x="736" y="98"/>
                  <a:pt x="736" y="98"/>
                  <a:pt x="736" y="98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6" y="97"/>
                  <a:pt x="736" y="97"/>
                  <a:pt x="736" y="97"/>
                </a:cubicBezTo>
                <a:lnTo>
                  <a:pt x="736" y="98"/>
                </a:lnTo>
                <a:close/>
                <a:moveTo>
                  <a:pt x="736" y="96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6"/>
                  <a:pt x="735" y="96"/>
                  <a:pt x="735" y="96"/>
                </a:cubicBezTo>
                <a:cubicBezTo>
                  <a:pt x="736" y="96"/>
                  <a:pt x="736" y="96"/>
                  <a:pt x="736" y="96"/>
                </a:cubicBezTo>
                <a:close/>
                <a:moveTo>
                  <a:pt x="735" y="96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5"/>
                  <a:pt x="734" y="95"/>
                  <a:pt x="734" y="95"/>
                </a:cubicBezTo>
                <a:cubicBezTo>
                  <a:pt x="736" y="96"/>
                  <a:pt x="736" y="96"/>
                  <a:pt x="736" y="96"/>
                </a:cubicBezTo>
                <a:lnTo>
                  <a:pt x="735" y="96"/>
                </a:lnTo>
                <a:close/>
                <a:moveTo>
                  <a:pt x="736" y="98"/>
                </a:moveTo>
                <a:cubicBezTo>
                  <a:pt x="737" y="97"/>
                  <a:pt x="737" y="97"/>
                  <a:pt x="737" y="97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36" y="98"/>
                  <a:pt x="736" y="98"/>
                  <a:pt x="736" y="98"/>
                </a:cubicBezTo>
                <a:close/>
                <a:moveTo>
                  <a:pt x="737" y="98"/>
                </a:moveTo>
                <a:cubicBezTo>
                  <a:pt x="738" y="99"/>
                  <a:pt x="738" y="99"/>
                  <a:pt x="738" y="99"/>
                </a:cubicBezTo>
                <a:cubicBezTo>
                  <a:pt x="739" y="100"/>
                  <a:pt x="739" y="100"/>
                  <a:pt x="739" y="100"/>
                </a:cubicBezTo>
                <a:lnTo>
                  <a:pt x="737" y="98"/>
                </a:lnTo>
                <a:close/>
                <a:moveTo>
                  <a:pt x="740" y="100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39" y="100"/>
                  <a:pt x="739" y="100"/>
                  <a:pt x="739" y="100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40" y="99"/>
                  <a:pt x="740" y="99"/>
                  <a:pt x="740" y="99"/>
                </a:cubicBezTo>
                <a:lnTo>
                  <a:pt x="740" y="100"/>
                </a:lnTo>
                <a:close/>
                <a:moveTo>
                  <a:pt x="740" y="99"/>
                </a:moveTo>
                <a:cubicBezTo>
                  <a:pt x="738" y="99"/>
                  <a:pt x="738" y="99"/>
                  <a:pt x="738" y="99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8" y="97"/>
                  <a:pt x="738" y="97"/>
                  <a:pt x="738" y="97"/>
                </a:cubicBezTo>
                <a:cubicBezTo>
                  <a:pt x="740" y="99"/>
                  <a:pt x="740" y="99"/>
                  <a:pt x="740" y="99"/>
                </a:cubicBezTo>
                <a:close/>
                <a:moveTo>
                  <a:pt x="738" y="97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40" y="98"/>
                  <a:pt x="740" y="98"/>
                  <a:pt x="740" y="98"/>
                </a:cubicBezTo>
                <a:lnTo>
                  <a:pt x="738" y="97"/>
                </a:lnTo>
                <a:close/>
                <a:moveTo>
                  <a:pt x="740" y="99"/>
                </a:moveTo>
                <a:cubicBezTo>
                  <a:pt x="740" y="99"/>
                  <a:pt x="740" y="99"/>
                  <a:pt x="740" y="99"/>
                </a:cubicBezTo>
                <a:cubicBezTo>
                  <a:pt x="740" y="100"/>
                  <a:pt x="740" y="100"/>
                  <a:pt x="740" y="100"/>
                </a:cubicBezTo>
                <a:lnTo>
                  <a:pt x="740" y="99"/>
                </a:lnTo>
                <a:close/>
                <a:moveTo>
                  <a:pt x="740" y="101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41" y="100"/>
                  <a:pt x="741" y="100"/>
                  <a:pt x="741" y="100"/>
                </a:cubicBezTo>
                <a:cubicBezTo>
                  <a:pt x="741" y="101"/>
                  <a:pt x="741" y="101"/>
                  <a:pt x="741" y="101"/>
                </a:cubicBezTo>
                <a:lnTo>
                  <a:pt x="740" y="101"/>
                </a:lnTo>
                <a:close/>
                <a:moveTo>
                  <a:pt x="741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1" y="101"/>
                  <a:pt x="741" y="101"/>
                  <a:pt x="741" y="101"/>
                </a:cubicBezTo>
                <a:lnTo>
                  <a:pt x="741" y="100"/>
                </a:lnTo>
                <a:close/>
                <a:moveTo>
                  <a:pt x="742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2" y="101"/>
                  <a:pt x="742" y="101"/>
                  <a:pt x="742" y="101"/>
                </a:cubicBezTo>
                <a:close/>
                <a:moveTo>
                  <a:pt x="742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0"/>
                  <a:pt x="742" y="100"/>
                  <a:pt x="742" y="100"/>
                </a:cubicBezTo>
                <a:close/>
                <a:moveTo>
                  <a:pt x="741" y="99"/>
                </a:move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2" y="99"/>
                  <a:pt x="742" y="99"/>
                  <a:pt x="742" y="99"/>
                </a:cubicBezTo>
                <a:lnTo>
                  <a:pt x="741" y="99"/>
                </a:lnTo>
                <a:close/>
                <a:moveTo>
                  <a:pt x="744" y="100"/>
                </a:moveTo>
                <a:cubicBezTo>
                  <a:pt x="742" y="100"/>
                  <a:pt x="742" y="100"/>
                  <a:pt x="742" y="100"/>
                </a:cubicBezTo>
                <a:cubicBezTo>
                  <a:pt x="742" y="99"/>
                  <a:pt x="742" y="99"/>
                  <a:pt x="742" y="99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lnTo>
                  <a:pt x="744" y="100"/>
                </a:lnTo>
                <a:close/>
                <a:moveTo>
                  <a:pt x="744" y="100"/>
                </a:moveTo>
                <a:cubicBezTo>
                  <a:pt x="744" y="100"/>
                  <a:pt x="744" y="100"/>
                  <a:pt x="744" y="100"/>
                </a:cubicBezTo>
                <a:cubicBezTo>
                  <a:pt x="744" y="100"/>
                  <a:pt x="744" y="100"/>
                  <a:pt x="744" y="100"/>
                </a:cubicBezTo>
                <a:cubicBezTo>
                  <a:pt x="744" y="99"/>
                  <a:pt x="744" y="99"/>
                  <a:pt x="744" y="99"/>
                </a:cubicBezTo>
                <a:cubicBezTo>
                  <a:pt x="744" y="100"/>
                  <a:pt x="744" y="100"/>
                  <a:pt x="744" y="100"/>
                </a:cubicBezTo>
                <a:close/>
                <a:moveTo>
                  <a:pt x="744" y="98"/>
                </a:moveTo>
                <a:cubicBezTo>
                  <a:pt x="745" y="99"/>
                  <a:pt x="746" y="99"/>
                  <a:pt x="747" y="100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5" y="100"/>
                  <a:pt x="745" y="100"/>
                  <a:pt x="745" y="100"/>
                </a:cubicBezTo>
                <a:lnTo>
                  <a:pt x="744" y="98"/>
                </a:lnTo>
                <a:close/>
                <a:moveTo>
                  <a:pt x="745" y="108"/>
                </a:move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lose/>
                <a:moveTo>
                  <a:pt x="746" y="108"/>
                </a:moveTo>
                <a:cubicBezTo>
                  <a:pt x="746" y="108"/>
                  <a:pt x="746" y="108"/>
                  <a:pt x="746" y="108"/>
                </a:cubicBezTo>
                <a:cubicBezTo>
                  <a:pt x="747" y="108"/>
                  <a:pt x="747" y="108"/>
                  <a:pt x="747" y="108"/>
                </a:cubicBezTo>
                <a:lnTo>
                  <a:pt x="746" y="108"/>
                </a:lnTo>
                <a:close/>
                <a:moveTo>
                  <a:pt x="747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1"/>
                  <a:pt x="748" y="101"/>
                  <a:pt x="748" y="101"/>
                </a:cubicBezTo>
                <a:lnTo>
                  <a:pt x="747" y="101"/>
                </a:lnTo>
                <a:close/>
                <a:moveTo>
                  <a:pt x="748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1"/>
                  <a:pt x="749" y="101"/>
                  <a:pt x="749" y="101"/>
                </a:cubicBezTo>
                <a:lnTo>
                  <a:pt x="748" y="101"/>
                </a:lnTo>
                <a:close/>
                <a:moveTo>
                  <a:pt x="749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0"/>
                  <a:pt x="750" y="101"/>
                  <a:pt x="751" y="101"/>
                </a:cubicBezTo>
                <a:cubicBezTo>
                  <a:pt x="750" y="102"/>
                  <a:pt x="750" y="102"/>
                  <a:pt x="750" y="102"/>
                </a:cubicBezTo>
                <a:lnTo>
                  <a:pt x="749" y="101"/>
                </a:lnTo>
                <a:close/>
                <a:moveTo>
                  <a:pt x="750" y="102"/>
                </a:moveTo>
                <a:cubicBezTo>
                  <a:pt x="752" y="101"/>
                  <a:pt x="752" y="101"/>
                  <a:pt x="752" y="101"/>
                </a:cubicBezTo>
                <a:cubicBezTo>
                  <a:pt x="751" y="102"/>
                  <a:pt x="751" y="102"/>
                  <a:pt x="751" y="102"/>
                </a:cubicBezTo>
                <a:lnTo>
                  <a:pt x="750" y="102"/>
                </a:lnTo>
                <a:close/>
                <a:moveTo>
                  <a:pt x="751" y="103"/>
                </a:moveTo>
                <a:cubicBezTo>
                  <a:pt x="751" y="103"/>
                  <a:pt x="751" y="103"/>
                  <a:pt x="751" y="103"/>
                </a:cubicBezTo>
                <a:cubicBezTo>
                  <a:pt x="751" y="103"/>
                  <a:pt x="751" y="103"/>
                  <a:pt x="751" y="103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4"/>
                  <a:pt x="752" y="104"/>
                  <a:pt x="752" y="104"/>
                </a:cubicBezTo>
                <a:lnTo>
                  <a:pt x="751" y="103"/>
                </a:lnTo>
                <a:close/>
                <a:moveTo>
                  <a:pt x="753" y="104"/>
                </a:moveTo>
                <a:cubicBezTo>
                  <a:pt x="752" y="102"/>
                  <a:pt x="752" y="102"/>
                  <a:pt x="752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4"/>
                  <a:pt x="753" y="104"/>
                  <a:pt x="753" y="104"/>
                </a:cubicBezTo>
                <a:close/>
                <a:moveTo>
                  <a:pt x="758" y="108"/>
                </a:moveTo>
                <a:cubicBezTo>
                  <a:pt x="753" y="108"/>
                  <a:pt x="753" y="108"/>
                  <a:pt x="753" y="108"/>
                </a:cubicBezTo>
                <a:cubicBezTo>
                  <a:pt x="753" y="108"/>
                  <a:pt x="753" y="108"/>
                  <a:pt x="753" y="108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8" y="108"/>
                  <a:pt x="758" y="108"/>
                  <a:pt x="758" y="108"/>
                </a:cubicBezTo>
                <a:cubicBezTo>
                  <a:pt x="759" y="108"/>
                  <a:pt x="759" y="108"/>
                  <a:pt x="759" y="108"/>
                </a:cubicBezTo>
                <a:lnTo>
                  <a:pt x="758" y="108"/>
                </a:lnTo>
                <a:close/>
                <a:moveTo>
                  <a:pt x="759" y="107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lose/>
                <a:moveTo>
                  <a:pt x="760" y="107"/>
                </a:moveTo>
                <a:cubicBezTo>
                  <a:pt x="760" y="107"/>
                  <a:pt x="760" y="107"/>
                  <a:pt x="760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60" y="107"/>
                  <a:pt x="760" y="107"/>
                  <a:pt x="760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0" y="107"/>
                </a:lnTo>
                <a:close/>
                <a:moveTo>
                  <a:pt x="761" y="107"/>
                </a:move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close/>
                <a:moveTo>
                  <a:pt x="768" y="109"/>
                </a:move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2" y="108"/>
                  <a:pt x="762" y="108"/>
                  <a:pt x="762" y="108"/>
                </a:cubicBezTo>
                <a:cubicBezTo>
                  <a:pt x="767" y="108"/>
                  <a:pt x="767" y="108"/>
                  <a:pt x="767" y="108"/>
                </a:cubicBezTo>
                <a:cubicBezTo>
                  <a:pt x="768" y="108"/>
                  <a:pt x="768" y="108"/>
                  <a:pt x="768" y="108"/>
                </a:cubicBezTo>
                <a:lnTo>
                  <a:pt x="768" y="109"/>
                </a:lnTo>
                <a:close/>
                <a:moveTo>
                  <a:pt x="769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lose/>
                <a:moveTo>
                  <a:pt x="770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0" y="107"/>
                </a:moveTo>
                <a:cubicBezTo>
                  <a:pt x="770" y="107"/>
                  <a:pt x="770" y="107"/>
                  <a:pt x="770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7" y="108"/>
                </a:moveTo>
                <a:cubicBezTo>
                  <a:pt x="777" y="108"/>
                  <a:pt x="777" y="108"/>
                  <a:pt x="777" y="108"/>
                </a:cubicBezTo>
                <a:cubicBezTo>
                  <a:pt x="777" y="109"/>
                  <a:pt x="777" y="109"/>
                  <a:pt x="777" y="109"/>
                </a:cubicBezTo>
                <a:cubicBezTo>
                  <a:pt x="771" y="109"/>
                  <a:pt x="771" y="109"/>
                  <a:pt x="771" y="109"/>
                </a:cubicBezTo>
                <a:cubicBezTo>
                  <a:pt x="771" y="108"/>
                  <a:pt x="771" y="108"/>
                  <a:pt x="771" y="108"/>
                </a:cubicBezTo>
                <a:cubicBezTo>
                  <a:pt x="772" y="108"/>
                  <a:pt x="772" y="108"/>
                  <a:pt x="772" y="108"/>
                </a:cubicBezTo>
                <a:cubicBezTo>
                  <a:pt x="776" y="107"/>
                  <a:pt x="776" y="107"/>
                  <a:pt x="776" y="107"/>
                </a:cubicBezTo>
                <a:cubicBezTo>
                  <a:pt x="777" y="107"/>
                  <a:pt x="777" y="107"/>
                  <a:pt x="777" y="107"/>
                </a:cubicBezTo>
                <a:lnTo>
                  <a:pt x="777" y="108"/>
                </a:lnTo>
                <a:close/>
                <a:moveTo>
                  <a:pt x="777" y="104"/>
                </a:moveTo>
                <a:cubicBezTo>
                  <a:pt x="776" y="104"/>
                  <a:pt x="776" y="104"/>
                  <a:pt x="776" y="104"/>
                </a:cubicBezTo>
                <a:cubicBezTo>
                  <a:pt x="777" y="102"/>
                  <a:pt x="777" y="102"/>
                  <a:pt x="777" y="102"/>
                </a:cubicBezTo>
                <a:cubicBezTo>
                  <a:pt x="777" y="104"/>
                  <a:pt x="777" y="104"/>
                  <a:pt x="777" y="104"/>
                </a:cubicBezTo>
                <a:close/>
                <a:moveTo>
                  <a:pt x="779" y="103"/>
                </a:move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7" y="104"/>
                  <a:pt x="777" y="104"/>
                  <a:pt x="777" y="104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lnTo>
                  <a:pt x="779" y="103"/>
                </a:lnTo>
                <a:close/>
                <a:moveTo>
                  <a:pt x="779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close/>
                <a:moveTo>
                  <a:pt x="780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1"/>
                  <a:pt x="780" y="101"/>
                  <a:pt x="781" y="100"/>
                </a:cubicBezTo>
                <a:cubicBezTo>
                  <a:pt x="781" y="102"/>
                  <a:pt x="781" y="102"/>
                  <a:pt x="781" y="102"/>
                </a:cubicBezTo>
                <a:lnTo>
                  <a:pt x="780" y="102"/>
                </a:lnTo>
                <a:close/>
                <a:moveTo>
                  <a:pt x="781" y="101"/>
                </a:moveTo>
                <a:cubicBezTo>
                  <a:pt x="781" y="102"/>
                  <a:pt x="781" y="102"/>
                  <a:pt x="781" y="102"/>
                </a:cubicBezTo>
                <a:cubicBezTo>
                  <a:pt x="781" y="101"/>
                  <a:pt x="781" y="101"/>
                  <a:pt x="781" y="101"/>
                </a:cubicBezTo>
                <a:close/>
                <a:moveTo>
                  <a:pt x="782" y="100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101"/>
                  <a:pt x="783" y="101"/>
                  <a:pt x="783" y="101"/>
                </a:cubicBezTo>
                <a:cubicBezTo>
                  <a:pt x="782" y="101"/>
                  <a:pt x="782" y="101"/>
                  <a:pt x="782" y="101"/>
                </a:cubicBezTo>
                <a:lnTo>
                  <a:pt x="782" y="100"/>
                </a:lnTo>
                <a:close/>
                <a:moveTo>
                  <a:pt x="782" y="100"/>
                </a:moveTo>
                <a:cubicBezTo>
                  <a:pt x="783" y="101"/>
                  <a:pt x="783" y="101"/>
                  <a:pt x="783" y="101"/>
                </a:cubicBezTo>
                <a:cubicBezTo>
                  <a:pt x="783" y="101"/>
                  <a:pt x="783" y="101"/>
                  <a:pt x="783" y="101"/>
                </a:cubicBezTo>
                <a:lnTo>
                  <a:pt x="782" y="100"/>
                </a:lnTo>
                <a:close/>
                <a:moveTo>
                  <a:pt x="784" y="109"/>
                </a:moveTo>
                <a:cubicBezTo>
                  <a:pt x="783" y="109"/>
                  <a:pt x="783" y="109"/>
                  <a:pt x="783" y="109"/>
                </a:cubicBezTo>
                <a:cubicBezTo>
                  <a:pt x="784" y="108"/>
                  <a:pt x="784" y="108"/>
                  <a:pt x="784" y="108"/>
                </a:cubicBezTo>
                <a:lnTo>
                  <a:pt x="784" y="109"/>
                </a:lnTo>
                <a:close/>
                <a:moveTo>
                  <a:pt x="785" y="109"/>
                </a:moveTo>
                <a:cubicBezTo>
                  <a:pt x="785" y="109"/>
                  <a:pt x="785" y="109"/>
                  <a:pt x="785" y="109"/>
                </a:cubicBezTo>
                <a:cubicBezTo>
                  <a:pt x="785" y="108"/>
                  <a:pt x="785" y="108"/>
                  <a:pt x="785" y="108"/>
                </a:cubicBezTo>
                <a:cubicBezTo>
                  <a:pt x="785" y="108"/>
                  <a:pt x="785" y="108"/>
                  <a:pt x="785" y="108"/>
                </a:cubicBezTo>
                <a:lnTo>
                  <a:pt x="785" y="109"/>
                </a:lnTo>
                <a:close/>
                <a:moveTo>
                  <a:pt x="784" y="101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99"/>
                  <a:pt x="784" y="99"/>
                  <a:pt x="785" y="98"/>
                </a:cubicBezTo>
                <a:cubicBezTo>
                  <a:pt x="785" y="100"/>
                  <a:pt x="785" y="100"/>
                  <a:pt x="785" y="100"/>
                </a:cubicBezTo>
                <a:lnTo>
                  <a:pt x="784" y="101"/>
                </a:lnTo>
                <a:close/>
                <a:moveTo>
                  <a:pt x="785" y="101"/>
                </a:moveTo>
                <a:cubicBezTo>
                  <a:pt x="785" y="101"/>
                  <a:pt x="785" y="101"/>
                  <a:pt x="785" y="101"/>
                </a:cubicBezTo>
                <a:cubicBezTo>
                  <a:pt x="785" y="100"/>
                  <a:pt x="785" y="100"/>
                  <a:pt x="785" y="100"/>
                </a:cubicBezTo>
                <a:cubicBezTo>
                  <a:pt x="785" y="99"/>
                  <a:pt x="785" y="99"/>
                  <a:pt x="785" y="99"/>
                </a:cubicBezTo>
                <a:cubicBezTo>
                  <a:pt x="786" y="101"/>
                  <a:pt x="786" y="101"/>
                  <a:pt x="786" y="101"/>
                </a:cubicBezTo>
                <a:lnTo>
                  <a:pt x="785" y="101"/>
                </a:lnTo>
                <a:close/>
                <a:moveTo>
                  <a:pt x="786" y="98"/>
                </a:moveTo>
                <a:cubicBezTo>
                  <a:pt x="786" y="98"/>
                  <a:pt x="786" y="98"/>
                  <a:pt x="786" y="98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7" y="100"/>
                  <a:pt x="787" y="100"/>
                  <a:pt x="787" y="100"/>
                </a:cubicBezTo>
                <a:cubicBezTo>
                  <a:pt x="786" y="101"/>
                  <a:pt x="786" y="101"/>
                  <a:pt x="786" y="101"/>
                </a:cubicBezTo>
                <a:lnTo>
                  <a:pt x="786" y="98"/>
                </a:lnTo>
                <a:close/>
                <a:moveTo>
                  <a:pt x="932" y="38"/>
                </a:moveTo>
                <a:cubicBezTo>
                  <a:pt x="932" y="37"/>
                  <a:pt x="932" y="37"/>
                  <a:pt x="932" y="37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3" y="36"/>
                  <a:pt x="933" y="36"/>
                  <a:pt x="933" y="36"/>
                </a:cubicBezTo>
                <a:cubicBezTo>
                  <a:pt x="933" y="36"/>
                  <a:pt x="933" y="36"/>
                  <a:pt x="933" y="36"/>
                </a:cubicBezTo>
                <a:lnTo>
                  <a:pt x="932" y="38"/>
                </a:lnTo>
                <a:close/>
                <a:moveTo>
                  <a:pt x="933" y="35"/>
                </a:move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4" y="34"/>
                  <a:pt x="934" y="34"/>
                  <a:pt x="934" y="34"/>
                </a:cubicBezTo>
                <a:lnTo>
                  <a:pt x="933" y="35"/>
                </a:lnTo>
                <a:close/>
                <a:moveTo>
                  <a:pt x="951" y="35"/>
                </a:move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0" y="35"/>
                  <a:pt x="950" y="35"/>
                  <a:pt x="950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lose/>
                <a:moveTo>
                  <a:pt x="951" y="36"/>
                </a:moveTo>
                <a:cubicBezTo>
                  <a:pt x="951" y="36"/>
                  <a:pt x="951" y="36"/>
                  <a:pt x="951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8"/>
                  <a:pt x="952" y="38"/>
                  <a:pt x="952" y="38"/>
                </a:cubicBezTo>
                <a:lnTo>
                  <a:pt x="951" y="36"/>
                </a:lnTo>
                <a:close/>
                <a:moveTo>
                  <a:pt x="1100" y="92"/>
                </a:moveTo>
                <a:cubicBezTo>
                  <a:pt x="1099" y="92"/>
                  <a:pt x="1099" y="92"/>
                  <a:pt x="1099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3" y="92"/>
                  <a:pt x="1083" y="92"/>
                  <a:pt x="1083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90" y="92"/>
                  <a:pt x="1090" y="92"/>
                  <a:pt x="1090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106" y="92"/>
                  <a:pt x="1106" y="92"/>
                  <a:pt x="1106" y="92"/>
                </a:cubicBezTo>
                <a:lnTo>
                  <a:pt x="1100" y="92"/>
                </a:lnTo>
                <a:close/>
              </a:path>
            </a:pathLst>
          </a:custGeom>
          <a:solidFill>
            <a:srgbClr val="94DCB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8" y="836712"/>
            <a:ext cx="3848685" cy="428739"/>
          </a:xfrm>
          <a:prstGeom prst="rect">
            <a:avLst/>
          </a:prstGeom>
          <a:solidFill>
            <a:srgbClr val="33996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" name="文本框 11"/>
          <p:cNvSpPr txBox="1"/>
          <p:nvPr/>
        </p:nvSpPr>
        <p:spPr>
          <a:xfrm>
            <a:off x="148025" y="856508"/>
            <a:ext cx="35602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直角三角形 8"/>
          <p:cNvSpPr/>
          <p:nvPr/>
        </p:nvSpPr>
        <p:spPr>
          <a:xfrm flipV="1">
            <a:off x="3205977" y="1261177"/>
            <a:ext cx="644296" cy="131044"/>
          </a:xfrm>
          <a:prstGeom prst="rtTriangle">
            <a:avLst/>
          </a:prstGeom>
          <a:solidFill>
            <a:srgbClr val="25714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0" name="正五边形 9"/>
          <p:cNvSpPr/>
          <p:nvPr/>
        </p:nvSpPr>
        <p:spPr>
          <a:xfrm>
            <a:off x="2555776" y="1484784"/>
            <a:ext cx="3439887" cy="3276083"/>
          </a:xfrm>
          <a:prstGeom prst="pentagon">
            <a:avLst/>
          </a:prstGeom>
          <a:solidFill>
            <a:srgbClr val="F3FFFC"/>
          </a:solidFill>
          <a:ln w="38100" cap="flat" cmpd="sng" algn="ctr">
            <a:solidFill>
              <a:srgbClr val="00E2A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1" name="文本框 7"/>
          <p:cNvSpPr txBox="1"/>
          <p:nvPr/>
        </p:nvSpPr>
        <p:spPr>
          <a:xfrm>
            <a:off x="3093584" y="2349212"/>
            <a:ext cx="236427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dd 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95000"/>
                  <a:lumOff val="5000"/>
                </a:sysClr>
              </a:solidFill>
              <a:effectLst/>
              <a:uLnTx/>
              <a:uFillTx/>
              <a:cs typeface="Tahoma" panose="020B060403050404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95000"/>
                  <a:lumOff val="5000"/>
                </a:sysClr>
              </a:solidFill>
              <a:effectLst/>
              <a:uLnTx/>
              <a:uFillTx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566430" y="2953117"/>
            <a:ext cx="856075" cy="1002285"/>
            <a:chOff x="9998586" y="3006345"/>
            <a:chExt cx="1137821" cy="1332151"/>
          </a:xfrm>
        </p:grpSpPr>
        <p:sp>
          <p:nvSpPr>
            <p:cNvPr id="16" name="等腰三角形 19"/>
            <p:cNvSpPr/>
            <p:nvPr/>
          </p:nvSpPr>
          <p:spPr>
            <a:xfrm rot="7463328">
              <a:off x="10234503" y="3527379"/>
              <a:ext cx="1044779" cy="577456"/>
            </a:xfrm>
            <a:custGeom>
              <a:avLst/>
              <a:gdLst>
                <a:gd name="connsiteX0" fmla="*/ 0 w 362857"/>
                <a:gd name="connsiteY0" fmla="*/ 316270 h 316270"/>
                <a:gd name="connsiteX1" fmla="*/ 181429 w 362857"/>
                <a:gd name="connsiteY1" fmla="*/ 0 h 316270"/>
                <a:gd name="connsiteX2" fmla="*/ 362857 w 362857"/>
                <a:gd name="connsiteY2" fmla="*/ 316270 h 316270"/>
                <a:gd name="connsiteX3" fmla="*/ 0 w 362857"/>
                <a:gd name="connsiteY3" fmla="*/ 316270 h 316270"/>
                <a:gd name="connsiteX0" fmla="*/ 160322 w 523179"/>
                <a:gd name="connsiteY0" fmla="*/ 441627 h 441627"/>
                <a:gd name="connsiteX1" fmla="*/ 0 w 523179"/>
                <a:gd name="connsiteY1" fmla="*/ 0 h 441627"/>
                <a:gd name="connsiteX2" fmla="*/ 523179 w 523179"/>
                <a:gd name="connsiteY2" fmla="*/ 441627 h 441627"/>
                <a:gd name="connsiteX3" fmla="*/ 160322 w 523179"/>
                <a:gd name="connsiteY3" fmla="*/ 441627 h 441627"/>
                <a:gd name="connsiteX0" fmla="*/ 160322 w 601279"/>
                <a:gd name="connsiteY0" fmla="*/ 441627 h 924967"/>
                <a:gd name="connsiteX1" fmla="*/ 0 w 601279"/>
                <a:gd name="connsiteY1" fmla="*/ 0 h 924967"/>
                <a:gd name="connsiteX2" fmla="*/ 601279 w 601279"/>
                <a:gd name="connsiteY2" fmla="*/ 924967 h 924967"/>
                <a:gd name="connsiteX3" fmla="*/ 160322 w 601279"/>
                <a:gd name="connsiteY3" fmla="*/ 441627 h 924967"/>
                <a:gd name="connsiteX0" fmla="*/ 107126 w 601279"/>
                <a:gd name="connsiteY0" fmla="*/ 466072 h 924967"/>
                <a:gd name="connsiteX1" fmla="*/ 0 w 601279"/>
                <a:gd name="connsiteY1" fmla="*/ 0 h 924967"/>
                <a:gd name="connsiteX2" fmla="*/ 601279 w 601279"/>
                <a:gd name="connsiteY2" fmla="*/ 924967 h 924967"/>
                <a:gd name="connsiteX3" fmla="*/ 107126 w 601279"/>
                <a:gd name="connsiteY3" fmla="*/ 466072 h 924967"/>
                <a:gd name="connsiteX0" fmla="*/ 83595 w 601279"/>
                <a:gd name="connsiteY0" fmla="*/ 441260 h 924967"/>
                <a:gd name="connsiteX1" fmla="*/ 0 w 601279"/>
                <a:gd name="connsiteY1" fmla="*/ 0 h 924967"/>
                <a:gd name="connsiteX2" fmla="*/ 601279 w 601279"/>
                <a:gd name="connsiteY2" fmla="*/ 924967 h 924967"/>
                <a:gd name="connsiteX3" fmla="*/ 83595 w 601279"/>
                <a:gd name="connsiteY3" fmla="*/ 441260 h 924967"/>
                <a:gd name="connsiteX0" fmla="*/ 0 w 994285"/>
                <a:gd name="connsiteY0" fmla="*/ 0 h 1002983"/>
                <a:gd name="connsiteX1" fmla="*/ 393006 w 994285"/>
                <a:gd name="connsiteY1" fmla="*/ 78016 h 1002983"/>
                <a:gd name="connsiteX2" fmla="*/ 994285 w 994285"/>
                <a:gd name="connsiteY2" fmla="*/ 1002983 h 1002983"/>
                <a:gd name="connsiteX3" fmla="*/ 0 w 994285"/>
                <a:gd name="connsiteY3" fmla="*/ 0 h 1002983"/>
                <a:gd name="connsiteX0" fmla="*/ 0 w 994285"/>
                <a:gd name="connsiteY0" fmla="*/ 0 h 1002983"/>
                <a:gd name="connsiteX1" fmla="*/ 643996 w 994285"/>
                <a:gd name="connsiteY1" fmla="*/ 457378 h 1002983"/>
                <a:gd name="connsiteX2" fmla="*/ 994285 w 994285"/>
                <a:gd name="connsiteY2" fmla="*/ 1002983 h 1002983"/>
                <a:gd name="connsiteX3" fmla="*/ 0 w 994285"/>
                <a:gd name="connsiteY3" fmla="*/ 0 h 1002983"/>
                <a:gd name="connsiteX0" fmla="*/ 0 w 724467"/>
                <a:gd name="connsiteY0" fmla="*/ 0 h 596110"/>
                <a:gd name="connsiteX1" fmla="*/ 374178 w 724467"/>
                <a:gd name="connsiteY1" fmla="*/ 50505 h 596110"/>
                <a:gd name="connsiteX2" fmla="*/ 724467 w 724467"/>
                <a:gd name="connsiteY2" fmla="*/ 596110 h 596110"/>
                <a:gd name="connsiteX3" fmla="*/ 0 w 724467"/>
                <a:gd name="connsiteY3" fmla="*/ 0 h 596110"/>
                <a:gd name="connsiteX0" fmla="*/ 0 w 764396"/>
                <a:gd name="connsiteY0" fmla="*/ 0 h 620722"/>
                <a:gd name="connsiteX1" fmla="*/ 374178 w 764396"/>
                <a:gd name="connsiteY1" fmla="*/ 50505 h 620722"/>
                <a:gd name="connsiteX2" fmla="*/ 764396 w 764396"/>
                <a:gd name="connsiteY2" fmla="*/ 620722 h 620722"/>
                <a:gd name="connsiteX3" fmla="*/ 0 w 764396"/>
                <a:gd name="connsiteY3" fmla="*/ 0 h 620722"/>
                <a:gd name="connsiteX0" fmla="*/ 0 w 857477"/>
                <a:gd name="connsiteY0" fmla="*/ 7433 h 570217"/>
                <a:gd name="connsiteX1" fmla="*/ 467259 w 857477"/>
                <a:gd name="connsiteY1" fmla="*/ 0 h 570217"/>
                <a:gd name="connsiteX2" fmla="*/ 857477 w 857477"/>
                <a:gd name="connsiteY2" fmla="*/ 570217 h 570217"/>
                <a:gd name="connsiteX3" fmla="*/ 0 w 857477"/>
                <a:gd name="connsiteY3" fmla="*/ 7433 h 570217"/>
                <a:gd name="connsiteX0" fmla="*/ 0 w 1044779"/>
                <a:gd name="connsiteY0" fmla="*/ 138512 h 570217"/>
                <a:gd name="connsiteX1" fmla="*/ 654561 w 1044779"/>
                <a:gd name="connsiteY1" fmla="*/ 0 h 570217"/>
                <a:gd name="connsiteX2" fmla="*/ 1044779 w 1044779"/>
                <a:gd name="connsiteY2" fmla="*/ 570217 h 570217"/>
                <a:gd name="connsiteX3" fmla="*/ 0 w 1044779"/>
                <a:gd name="connsiteY3" fmla="*/ 138512 h 570217"/>
                <a:gd name="connsiteX0" fmla="*/ 0 w 1044779"/>
                <a:gd name="connsiteY0" fmla="*/ 145751 h 577456"/>
                <a:gd name="connsiteX1" fmla="*/ 652491 w 1044779"/>
                <a:gd name="connsiteY1" fmla="*/ 0 h 577456"/>
                <a:gd name="connsiteX2" fmla="*/ 1044779 w 1044779"/>
                <a:gd name="connsiteY2" fmla="*/ 577456 h 577456"/>
                <a:gd name="connsiteX3" fmla="*/ 0 w 1044779"/>
                <a:gd name="connsiteY3" fmla="*/ 145751 h 57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4779" h="577456">
                  <a:moveTo>
                    <a:pt x="0" y="145751"/>
                  </a:moveTo>
                  <a:lnTo>
                    <a:pt x="652491" y="0"/>
                  </a:lnTo>
                  <a:lnTo>
                    <a:pt x="1044779" y="577456"/>
                  </a:lnTo>
                  <a:lnTo>
                    <a:pt x="0" y="145751"/>
                  </a:lnTo>
                  <a:close/>
                </a:path>
              </a:pathLst>
            </a:custGeom>
            <a:solidFill>
              <a:srgbClr val="2B81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7" name="正五边形 16"/>
            <p:cNvSpPr/>
            <p:nvPr/>
          </p:nvSpPr>
          <p:spPr>
            <a:xfrm>
              <a:off x="9998586" y="3006345"/>
              <a:ext cx="1137821" cy="1083639"/>
            </a:xfrm>
            <a:prstGeom prst="pentagon">
              <a:avLst/>
            </a:prstGeom>
            <a:solidFill>
              <a:srgbClr val="00E6AA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4" name="正五边形 13"/>
          <p:cNvSpPr/>
          <p:nvPr/>
        </p:nvSpPr>
        <p:spPr>
          <a:xfrm>
            <a:off x="395827" y="2408907"/>
            <a:ext cx="812295" cy="773614"/>
          </a:xfrm>
          <a:prstGeom prst="pentagon">
            <a:avLst/>
          </a:prstGeom>
          <a:solidFill>
            <a:srgbClr val="15FFC2">
              <a:alpha val="3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5" name="正五边形 14"/>
          <p:cNvSpPr/>
          <p:nvPr/>
        </p:nvSpPr>
        <p:spPr>
          <a:xfrm rot="19809586">
            <a:off x="6996337" y="5544542"/>
            <a:ext cx="366526" cy="349073"/>
          </a:xfrm>
          <a:prstGeom prst="pentagon">
            <a:avLst/>
          </a:prstGeom>
          <a:solidFill>
            <a:srgbClr val="15FFC2">
              <a:alpha val="1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562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23172</TotalTime>
  <Words>260</Words>
  <Application>Microsoft Office PowerPoint</Application>
  <PresentationFormat>全屏显示(4:3)</PresentationFormat>
  <Paragraphs>19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123</cp:lastModifiedBy>
  <cp:revision>1153</cp:revision>
  <dcterms:created xsi:type="dcterms:W3CDTF">2009-02-11T05:37:22Z</dcterms:created>
  <dcterms:modified xsi:type="dcterms:W3CDTF">2016-04-26T08:09:01Z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