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24" d="100"/>
          <a:sy n="12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1268760"/>
            <a:ext cx="8335064" cy="4482654"/>
            <a:chOff x="0" y="-189558"/>
            <a:chExt cx="12192000" cy="6556940"/>
          </a:xfrm>
        </p:grpSpPr>
        <p:sp>
          <p:nvSpPr>
            <p:cNvPr id="3" name="矩形 2"/>
            <p:cNvSpPr/>
            <p:nvPr/>
          </p:nvSpPr>
          <p:spPr>
            <a:xfrm>
              <a:off x="0" y="2438400"/>
              <a:ext cx="12192000" cy="174171"/>
            </a:xfrm>
            <a:prstGeom prst="rect">
              <a:avLst/>
            </a:prstGeom>
            <a:solidFill>
              <a:srgbClr val="FFE4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8" t="1269" r="1905" b="56246"/>
            <a:stretch/>
          </p:blipFill>
          <p:spPr>
            <a:xfrm>
              <a:off x="0" y="-189558"/>
              <a:ext cx="12192000" cy="3018970"/>
            </a:xfrm>
            <a:custGeom>
              <a:avLst/>
              <a:gdLst>
                <a:gd name="connsiteX0" fmla="*/ 0 w 12192000"/>
                <a:gd name="connsiteY0" fmla="*/ 0 h 3018970"/>
                <a:gd name="connsiteX1" fmla="*/ 12192000 w 12192000"/>
                <a:gd name="connsiteY1" fmla="*/ 0 h 3018970"/>
                <a:gd name="connsiteX2" fmla="*/ 12192000 w 12192000"/>
                <a:gd name="connsiteY2" fmla="*/ 2631731 h 3018970"/>
                <a:gd name="connsiteX3" fmla="*/ 12010571 w 12192000"/>
                <a:gd name="connsiteY3" fmla="*/ 2631731 h 3018970"/>
                <a:gd name="connsiteX4" fmla="*/ 12010571 w 12192000"/>
                <a:gd name="connsiteY4" fmla="*/ 2633633 h 3018970"/>
                <a:gd name="connsiteX5" fmla="*/ 6474444 w 12192000"/>
                <a:gd name="connsiteY5" fmla="*/ 2633633 h 3018970"/>
                <a:gd name="connsiteX6" fmla="*/ 6474444 w 12192000"/>
                <a:gd name="connsiteY6" fmla="*/ 2633841 h 3018970"/>
                <a:gd name="connsiteX7" fmla="*/ 6098453 w 12192000"/>
                <a:gd name="connsiteY7" fmla="*/ 3018970 h 3018970"/>
                <a:gd name="connsiteX8" fmla="*/ 6094421 w 12192000"/>
                <a:gd name="connsiteY8" fmla="*/ 3018970 h 3018970"/>
                <a:gd name="connsiteX9" fmla="*/ 5710357 w 12192000"/>
                <a:gd name="connsiteY9" fmla="*/ 2627086 h 3018970"/>
                <a:gd name="connsiteX10" fmla="*/ 5710357 w 12192000"/>
                <a:gd name="connsiteY10" fmla="*/ 2627085 h 3018970"/>
                <a:gd name="connsiteX11" fmla="*/ 5710356 w 12192000"/>
                <a:gd name="connsiteY11" fmla="*/ 2627085 h 3018970"/>
                <a:gd name="connsiteX12" fmla="*/ 0 w 12192000"/>
                <a:gd name="connsiteY12" fmla="*/ 2627085 h 301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3018970">
                  <a:moveTo>
                    <a:pt x="0" y="0"/>
                  </a:moveTo>
                  <a:lnTo>
                    <a:pt x="12192000" y="0"/>
                  </a:lnTo>
                  <a:lnTo>
                    <a:pt x="12192000" y="2631731"/>
                  </a:lnTo>
                  <a:lnTo>
                    <a:pt x="12010571" y="2631731"/>
                  </a:lnTo>
                  <a:lnTo>
                    <a:pt x="12010571" y="2633633"/>
                  </a:lnTo>
                  <a:lnTo>
                    <a:pt x="6474444" y="2633633"/>
                  </a:lnTo>
                  <a:lnTo>
                    <a:pt x="6474444" y="2633841"/>
                  </a:lnTo>
                  <a:lnTo>
                    <a:pt x="6098453" y="3018970"/>
                  </a:lnTo>
                  <a:lnTo>
                    <a:pt x="6094421" y="3018970"/>
                  </a:lnTo>
                  <a:lnTo>
                    <a:pt x="5710357" y="2627086"/>
                  </a:lnTo>
                  <a:lnTo>
                    <a:pt x="5710357" y="2627085"/>
                  </a:lnTo>
                  <a:lnTo>
                    <a:pt x="5710356" y="2627085"/>
                  </a:lnTo>
                  <a:lnTo>
                    <a:pt x="0" y="2627085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</p:pic>
        <p:grpSp>
          <p:nvGrpSpPr>
            <p:cNvPr id="5" name="组合 4"/>
            <p:cNvGrpSpPr/>
            <p:nvPr/>
          </p:nvGrpSpPr>
          <p:grpSpPr>
            <a:xfrm>
              <a:off x="1310746" y="2943020"/>
              <a:ext cx="657132" cy="1168634"/>
              <a:chOff x="3412250" y="297361"/>
              <a:chExt cx="2987120" cy="5312252"/>
            </a:xfrm>
          </p:grpSpPr>
          <p:sp>
            <p:nvSpPr>
              <p:cNvPr id="74" name="矩形 8"/>
              <p:cNvSpPr/>
              <p:nvPr/>
            </p:nvSpPr>
            <p:spPr>
              <a:xfrm rot="17360517">
                <a:off x="3243772" y="3075381"/>
                <a:ext cx="3724431" cy="1344033"/>
              </a:xfrm>
              <a:custGeom>
                <a:avLst/>
                <a:gdLst>
                  <a:gd name="connsiteX0" fmla="*/ 0 w 3311476"/>
                  <a:gd name="connsiteY0" fmla="*/ 0 h 870857"/>
                  <a:gd name="connsiteX1" fmla="*/ 3311476 w 3311476"/>
                  <a:gd name="connsiteY1" fmla="*/ 0 h 870857"/>
                  <a:gd name="connsiteX2" fmla="*/ 3311476 w 3311476"/>
                  <a:gd name="connsiteY2" fmla="*/ 870857 h 870857"/>
                  <a:gd name="connsiteX3" fmla="*/ 0 w 3311476"/>
                  <a:gd name="connsiteY3" fmla="*/ 870857 h 870857"/>
                  <a:gd name="connsiteX4" fmla="*/ 0 w 3311476"/>
                  <a:gd name="connsiteY4" fmla="*/ 0 h 870857"/>
                  <a:gd name="connsiteX0" fmla="*/ 0 w 3738517"/>
                  <a:gd name="connsiteY0" fmla="*/ 0 h 1205507"/>
                  <a:gd name="connsiteX1" fmla="*/ 3738517 w 3738517"/>
                  <a:gd name="connsiteY1" fmla="*/ 334650 h 1205507"/>
                  <a:gd name="connsiteX2" fmla="*/ 3738517 w 3738517"/>
                  <a:gd name="connsiteY2" fmla="*/ 1205507 h 1205507"/>
                  <a:gd name="connsiteX3" fmla="*/ 427041 w 3738517"/>
                  <a:gd name="connsiteY3" fmla="*/ 1205507 h 1205507"/>
                  <a:gd name="connsiteX4" fmla="*/ 0 w 3738517"/>
                  <a:gd name="connsiteY4" fmla="*/ 0 h 1205507"/>
                  <a:gd name="connsiteX0" fmla="*/ 0 w 3724431"/>
                  <a:gd name="connsiteY0" fmla="*/ 0 h 1203721"/>
                  <a:gd name="connsiteX1" fmla="*/ 3724431 w 3724431"/>
                  <a:gd name="connsiteY1" fmla="*/ 332864 h 1203721"/>
                  <a:gd name="connsiteX2" fmla="*/ 3724431 w 3724431"/>
                  <a:gd name="connsiteY2" fmla="*/ 1203721 h 1203721"/>
                  <a:gd name="connsiteX3" fmla="*/ 412955 w 3724431"/>
                  <a:gd name="connsiteY3" fmla="*/ 1203721 h 1203721"/>
                  <a:gd name="connsiteX4" fmla="*/ 0 w 3724431"/>
                  <a:gd name="connsiteY4" fmla="*/ 0 h 1203721"/>
                  <a:gd name="connsiteX0" fmla="*/ 0 w 3724431"/>
                  <a:gd name="connsiteY0" fmla="*/ 0 h 1322170"/>
                  <a:gd name="connsiteX1" fmla="*/ 3724431 w 3724431"/>
                  <a:gd name="connsiteY1" fmla="*/ 332864 h 1322170"/>
                  <a:gd name="connsiteX2" fmla="*/ 3724431 w 3724431"/>
                  <a:gd name="connsiteY2" fmla="*/ 1203721 h 1322170"/>
                  <a:gd name="connsiteX3" fmla="*/ 469914 w 3724431"/>
                  <a:gd name="connsiteY3" fmla="*/ 1322170 h 1322170"/>
                  <a:gd name="connsiteX4" fmla="*/ 0 w 3724431"/>
                  <a:gd name="connsiteY4" fmla="*/ 0 h 1322170"/>
                  <a:gd name="connsiteX0" fmla="*/ 0 w 3724431"/>
                  <a:gd name="connsiteY0" fmla="*/ 0 h 1344033"/>
                  <a:gd name="connsiteX1" fmla="*/ 3724431 w 3724431"/>
                  <a:gd name="connsiteY1" fmla="*/ 332864 h 1344033"/>
                  <a:gd name="connsiteX2" fmla="*/ 3724431 w 3724431"/>
                  <a:gd name="connsiteY2" fmla="*/ 1203721 h 1344033"/>
                  <a:gd name="connsiteX3" fmla="*/ 484318 w 3724431"/>
                  <a:gd name="connsiteY3" fmla="*/ 1344033 h 1344033"/>
                  <a:gd name="connsiteX4" fmla="*/ 0 w 3724431"/>
                  <a:gd name="connsiteY4" fmla="*/ 0 h 1344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4431" h="1344033">
                    <a:moveTo>
                      <a:pt x="0" y="0"/>
                    </a:moveTo>
                    <a:lnTo>
                      <a:pt x="3724431" y="332864"/>
                    </a:lnTo>
                    <a:lnTo>
                      <a:pt x="3724431" y="1203721"/>
                    </a:lnTo>
                    <a:lnTo>
                      <a:pt x="484318" y="13440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5"/>
              <p:cNvSpPr/>
              <p:nvPr/>
            </p:nvSpPr>
            <p:spPr>
              <a:xfrm>
                <a:off x="3773709" y="723987"/>
                <a:ext cx="1514937" cy="4566977"/>
              </a:xfrm>
              <a:custGeom>
                <a:avLst/>
                <a:gdLst>
                  <a:gd name="connsiteX0" fmla="*/ 0 w 890822"/>
                  <a:gd name="connsiteY0" fmla="*/ 0 h 4378291"/>
                  <a:gd name="connsiteX1" fmla="*/ 890822 w 890822"/>
                  <a:gd name="connsiteY1" fmla="*/ 0 h 4378291"/>
                  <a:gd name="connsiteX2" fmla="*/ 890822 w 890822"/>
                  <a:gd name="connsiteY2" fmla="*/ 4378291 h 4378291"/>
                  <a:gd name="connsiteX3" fmla="*/ 0 w 890822"/>
                  <a:gd name="connsiteY3" fmla="*/ 4378291 h 4378291"/>
                  <a:gd name="connsiteX4" fmla="*/ 0 w 890822"/>
                  <a:gd name="connsiteY4" fmla="*/ 0 h 4378291"/>
                  <a:gd name="connsiteX0" fmla="*/ 0 w 1064993"/>
                  <a:gd name="connsiteY0" fmla="*/ 0 h 4378291"/>
                  <a:gd name="connsiteX1" fmla="*/ 890822 w 1064993"/>
                  <a:gd name="connsiteY1" fmla="*/ 0 h 4378291"/>
                  <a:gd name="connsiteX2" fmla="*/ 1064993 w 1064993"/>
                  <a:gd name="connsiteY2" fmla="*/ 4160577 h 4378291"/>
                  <a:gd name="connsiteX3" fmla="*/ 0 w 1064993"/>
                  <a:gd name="connsiteY3" fmla="*/ 4378291 h 4378291"/>
                  <a:gd name="connsiteX4" fmla="*/ 0 w 1064993"/>
                  <a:gd name="connsiteY4" fmla="*/ 0 h 4378291"/>
                  <a:gd name="connsiteX0" fmla="*/ 101600 w 1166593"/>
                  <a:gd name="connsiteY0" fmla="*/ 0 h 4160577"/>
                  <a:gd name="connsiteX1" fmla="*/ 992422 w 1166593"/>
                  <a:gd name="connsiteY1" fmla="*/ 0 h 4160577"/>
                  <a:gd name="connsiteX2" fmla="*/ 1166593 w 1166593"/>
                  <a:gd name="connsiteY2" fmla="*/ 4160577 h 4160577"/>
                  <a:gd name="connsiteX3" fmla="*/ 0 w 1166593"/>
                  <a:gd name="connsiteY3" fmla="*/ 4146062 h 4160577"/>
                  <a:gd name="connsiteX4" fmla="*/ 101600 w 1166593"/>
                  <a:gd name="connsiteY4" fmla="*/ 0 h 4160577"/>
                  <a:gd name="connsiteX0" fmla="*/ 203200 w 1268193"/>
                  <a:gd name="connsiteY0" fmla="*/ 0 h 4160577"/>
                  <a:gd name="connsiteX1" fmla="*/ 1094022 w 1268193"/>
                  <a:gd name="connsiteY1" fmla="*/ 0 h 4160577"/>
                  <a:gd name="connsiteX2" fmla="*/ 1268193 w 1268193"/>
                  <a:gd name="connsiteY2" fmla="*/ 4160577 h 4160577"/>
                  <a:gd name="connsiteX3" fmla="*/ 0 w 1268193"/>
                  <a:gd name="connsiteY3" fmla="*/ 4160577 h 4160577"/>
                  <a:gd name="connsiteX4" fmla="*/ 203200 w 1268193"/>
                  <a:gd name="connsiteY4" fmla="*/ 0 h 4160577"/>
                  <a:gd name="connsiteX0" fmla="*/ 203200 w 1442365"/>
                  <a:gd name="connsiteY0" fmla="*/ 0 h 4160577"/>
                  <a:gd name="connsiteX1" fmla="*/ 1094022 w 1442365"/>
                  <a:gd name="connsiteY1" fmla="*/ 0 h 4160577"/>
                  <a:gd name="connsiteX2" fmla="*/ 1442365 w 1442365"/>
                  <a:gd name="connsiteY2" fmla="*/ 4147355 h 4160577"/>
                  <a:gd name="connsiteX3" fmla="*/ 0 w 1442365"/>
                  <a:gd name="connsiteY3" fmla="*/ 4160577 h 4160577"/>
                  <a:gd name="connsiteX4" fmla="*/ 203200 w 1442365"/>
                  <a:gd name="connsiteY4" fmla="*/ 0 h 4160577"/>
                  <a:gd name="connsiteX0" fmla="*/ 275772 w 1514937"/>
                  <a:gd name="connsiteY0" fmla="*/ 0 h 4160577"/>
                  <a:gd name="connsiteX1" fmla="*/ 1166594 w 1514937"/>
                  <a:gd name="connsiteY1" fmla="*/ 0 h 4160577"/>
                  <a:gd name="connsiteX2" fmla="*/ 1514937 w 1514937"/>
                  <a:gd name="connsiteY2" fmla="*/ 4147355 h 4160577"/>
                  <a:gd name="connsiteX3" fmla="*/ 0 w 1514937"/>
                  <a:gd name="connsiteY3" fmla="*/ 4160577 h 4160577"/>
                  <a:gd name="connsiteX4" fmla="*/ 275772 w 1514937"/>
                  <a:gd name="connsiteY4" fmla="*/ 0 h 4160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937" h="4160577">
                    <a:moveTo>
                      <a:pt x="275772" y="0"/>
                    </a:moveTo>
                    <a:lnTo>
                      <a:pt x="1166594" y="0"/>
                    </a:lnTo>
                    <a:lnTo>
                      <a:pt x="1514937" y="4147355"/>
                    </a:lnTo>
                    <a:lnTo>
                      <a:pt x="0" y="4160577"/>
                    </a:lnTo>
                    <a:lnTo>
                      <a:pt x="275772" y="0"/>
                    </a:lnTo>
                    <a:close/>
                  </a:path>
                </a:pathLst>
              </a:custGeom>
              <a:solidFill>
                <a:srgbClr val="418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4"/>
              <p:cNvSpPr/>
              <p:nvPr/>
            </p:nvSpPr>
            <p:spPr>
              <a:xfrm rot="18645836">
                <a:off x="2973944" y="735667"/>
                <a:ext cx="2134960" cy="1258348"/>
              </a:xfrm>
              <a:custGeom>
                <a:avLst/>
                <a:gdLst>
                  <a:gd name="connsiteX0" fmla="*/ 0 w 1088819"/>
                  <a:gd name="connsiteY0" fmla="*/ 0 h 505451"/>
                  <a:gd name="connsiteX1" fmla="*/ 1088819 w 1088819"/>
                  <a:gd name="connsiteY1" fmla="*/ 0 h 505451"/>
                  <a:gd name="connsiteX2" fmla="*/ 1088819 w 1088819"/>
                  <a:gd name="connsiteY2" fmla="*/ 505451 h 505451"/>
                  <a:gd name="connsiteX3" fmla="*/ 0 w 1088819"/>
                  <a:gd name="connsiteY3" fmla="*/ 505451 h 505451"/>
                  <a:gd name="connsiteX4" fmla="*/ 0 w 1088819"/>
                  <a:gd name="connsiteY4" fmla="*/ 0 h 505451"/>
                  <a:gd name="connsiteX0" fmla="*/ 0 w 1531713"/>
                  <a:gd name="connsiteY0" fmla="*/ 0 h 513493"/>
                  <a:gd name="connsiteX1" fmla="*/ 1088819 w 1531713"/>
                  <a:gd name="connsiteY1" fmla="*/ 0 h 513493"/>
                  <a:gd name="connsiteX2" fmla="*/ 1531713 w 1531713"/>
                  <a:gd name="connsiteY2" fmla="*/ 513493 h 513493"/>
                  <a:gd name="connsiteX3" fmla="*/ 0 w 1531713"/>
                  <a:gd name="connsiteY3" fmla="*/ 505451 h 513493"/>
                  <a:gd name="connsiteX4" fmla="*/ 0 w 1531713"/>
                  <a:gd name="connsiteY4" fmla="*/ 0 h 513493"/>
                  <a:gd name="connsiteX0" fmla="*/ 0 w 1531713"/>
                  <a:gd name="connsiteY0" fmla="*/ 0 h 629256"/>
                  <a:gd name="connsiteX1" fmla="*/ 1088819 w 1531713"/>
                  <a:gd name="connsiteY1" fmla="*/ 0 h 629256"/>
                  <a:gd name="connsiteX2" fmla="*/ 1531713 w 1531713"/>
                  <a:gd name="connsiteY2" fmla="*/ 513493 h 629256"/>
                  <a:gd name="connsiteX3" fmla="*/ 60618 w 1531713"/>
                  <a:gd name="connsiteY3" fmla="*/ 629256 h 629256"/>
                  <a:gd name="connsiteX4" fmla="*/ 0 w 1531713"/>
                  <a:gd name="connsiteY4" fmla="*/ 0 h 629256"/>
                  <a:gd name="connsiteX0" fmla="*/ 0 w 1557398"/>
                  <a:gd name="connsiteY0" fmla="*/ 0 h 669992"/>
                  <a:gd name="connsiteX1" fmla="*/ 1114504 w 1557398"/>
                  <a:gd name="connsiteY1" fmla="*/ 40736 h 669992"/>
                  <a:gd name="connsiteX2" fmla="*/ 1557398 w 1557398"/>
                  <a:gd name="connsiteY2" fmla="*/ 554229 h 669992"/>
                  <a:gd name="connsiteX3" fmla="*/ 86303 w 1557398"/>
                  <a:gd name="connsiteY3" fmla="*/ 669992 h 669992"/>
                  <a:gd name="connsiteX4" fmla="*/ 0 w 1557398"/>
                  <a:gd name="connsiteY4" fmla="*/ 0 h 669992"/>
                  <a:gd name="connsiteX0" fmla="*/ 0 w 1557398"/>
                  <a:gd name="connsiteY0" fmla="*/ 0 h 710481"/>
                  <a:gd name="connsiteX1" fmla="*/ 1114504 w 1557398"/>
                  <a:gd name="connsiteY1" fmla="*/ 40736 h 710481"/>
                  <a:gd name="connsiteX2" fmla="*/ 1557398 w 1557398"/>
                  <a:gd name="connsiteY2" fmla="*/ 554229 h 710481"/>
                  <a:gd name="connsiteX3" fmla="*/ 17456 w 1557398"/>
                  <a:gd name="connsiteY3" fmla="*/ 710481 h 710481"/>
                  <a:gd name="connsiteX4" fmla="*/ 0 w 1557398"/>
                  <a:gd name="connsiteY4" fmla="*/ 0 h 710481"/>
                  <a:gd name="connsiteX0" fmla="*/ 89661 w 1647059"/>
                  <a:gd name="connsiteY0" fmla="*/ 0 h 773475"/>
                  <a:gd name="connsiteX1" fmla="*/ 1204165 w 1647059"/>
                  <a:gd name="connsiteY1" fmla="*/ 40736 h 773475"/>
                  <a:gd name="connsiteX2" fmla="*/ 1647059 w 1647059"/>
                  <a:gd name="connsiteY2" fmla="*/ 554229 h 773475"/>
                  <a:gd name="connsiteX3" fmla="*/ 0 w 1647059"/>
                  <a:gd name="connsiteY3" fmla="*/ 773475 h 773475"/>
                  <a:gd name="connsiteX4" fmla="*/ 89661 w 1647059"/>
                  <a:gd name="connsiteY4" fmla="*/ 0 h 773475"/>
                  <a:gd name="connsiteX0" fmla="*/ 61793 w 1647059"/>
                  <a:gd name="connsiteY0" fmla="*/ 0 h 822825"/>
                  <a:gd name="connsiteX1" fmla="*/ 1204165 w 1647059"/>
                  <a:gd name="connsiteY1" fmla="*/ 90086 h 822825"/>
                  <a:gd name="connsiteX2" fmla="*/ 1647059 w 1647059"/>
                  <a:gd name="connsiteY2" fmla="*/ 603579 h 822825"/>
                  <a:gd name="connsiteX3" fmla="*/ 0 w 1647059"/>
                  <a:gd name="connsiteY3" fmla="*/ 822825 h 822825"/>
                  <a:gd name="connsiteX4" fmla="*/ 61793 w 1647059"/>
                  <a:gd name="connsiteY4" fmla="*/ 0 h 822825"/>
                  <a:gd name="connsiteX0" fmla="*/ 0 w 1585266"/>
                  <a:gd name="connsiteY0" fmla="*/ 0 h 884076"/>
                  <a:gd name="connsiteX1" fmla="*/ 1142372 w 1585266"/>
                  <a:gd name="connsiteY1" fmla="*/ 90086 h 884076"/>
                  <a:gd name="connsiteX2" fmla="*/ 1585266 w 1585266"/>
                  <a:gd name="connsiteY2" fmla="*/ 603579 h 884076"/>
                  <a:gd name="connsiteX3" fmla="*/ 20360 w 1585266"/>
                  <a:gd name="connsiteY3" fmla="*/ 884076 h 884076"/>
                  <a:gd name="connsiteX4" fmla="*/ 0 w 1585266"/>
                  <a:gd name="connsiteY4" fmla="*/ 0 h 884076"/>
                  <a:gd name="connsiteX0" fmla="*/ 0 w 1634906"/>
                  <a:gd name="connsiteY0" fmla="*/ 0 h 958681"/>
                  <a:gd name="connsiteX1" fmla="*/ 1192012 w 1634906"/>
                  <a:gd name="connsiteY1" fmla="*/ 164691 h 958681"/>
                  <a:gd name="connsiteX2" fmla="*/ 1634906 w 1634906"/>
                  <a:gd name="connsiteY2" fmla="*/ 678184 h 958681"/>
                  <a:gd name="connsiteX3" fmla="*/ 70000 w 1634906"/>
                  <a:gd name="connsiteY3" fmla="*/ 958681 h 958681"/>
                  <a:gd name="connsiteX4" fmla="*/ 0 w 1634906"/>
                  <a:gd name="connsiteY4" fmla="*/ 0 h 958681"/>
                  <a:gd name="connsiteX0" fmla="*/ 0 w 1634906"/>
                  <a:gd name="connsiteY0" fmla="*/ 0 h 963616"/>
                  <a:gd name="connsiteX1" fmla="*/ 1192012 w 1634906"/>
                  <a:gd name="connsiteY1" fmla="*/ 164691 h 963616"/>
                  <a:gd name="connsiteX2" fmla="*/ 1634906 w 1634906"/>
                  <a:gd name="connsiteY2" fmla="*/ 678184 h 963616"/>
                  <a:gd name="connsiteX3" fmla="*/ 30230 w 1634906"/>
                  <a:gd name="connsiteY3" fmla="*/ 963616 h 963616"/>
                  <a:gd name="connsiteX4" fmla="*/ 0 w 1634906"/>
                  <a:gd name="connsiteY4" fmla="*/ 0 h 96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4906" h="963616">
                    <a:moveTo>
                      <a:pt x="0" y="0"/>
                    </a:moveTo>
                    <a:lnTo>
                      <a:pt x="1192012" y="164691"/>
                    </a:lnTo>
                    <a:lnTo>
                      <a:pt x="1634906" y="678184"/>
                    </a:lnTo>
                    <a:lnTo>
                      <a:pt x="30230" y="9636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9"/>
              <p:cNvSpPr/>
              <p:nvPr/>
            </p:nvSpPr>
            <p:spPr>
              <a:xfrm rot="18327752">
                <a:off x="5749700" y="1577368"/>
                <a:ext cx="275151" cy="1024189"/>
              </a:xfrm>
              <a:custGeom>
                <a:avLst/>
                <a:gdLst>
                  <a:gd name="connsiteX0" fmla="*/ 0 w 835977"/>
                  <a:gd name="connsiteY0" fmla="*/ 493485 h 493485"/>
                  <a:gd name="connsiteX1" fmla="*/ 417989 w 835977"/>
                  <a:gd name="connsiteY1" fmla="*/ 0 h 493485"/>
                  <a:gd name="connsiteX2" fmla="*/ 835977 w 835977"/>
                  <a:gd name="connsiteY2" fmla="*/ 493485 h 493485"/>
                  <a:gd name="connsiteX3" fmla="*/ 0 w 835977"/>
                  <a:gd name="connsiteY3" fmla="*/ 493485 h 493485"/>
                  <a:gd name="connsiteX0" fmla="*/ 0 w 835977"/>
                  <a:gd name="connsiteY0" fmla="*/ 918252 h 918252"/>
                  <a:gd name="connsiteX1" fmla="*/ 739124 w 835977"/>
                  <a:gd name="connsiteY1" fmla="*/ 0 h 918252"/>
                  <a:gd name="connsiteX2" fmla="*/ 835977 w 835977"/>
                  <a:gd name="connsiteY2" fmla="*/ 918252 h 918252"/>
                  <a:gd name="connsiteX3" fmla="*/ 0 w 835977"/>
                  <a:gd name="connsiteY3" fmla="*/ 918252 h 918252"/>
                  <a:gd name="connsiteX0" fmla="*/ 0 w 969418"/>
                  <a:gd name="connsiteY0" fmla="*/ 918252 h 918252"/>
                  <a:gd name="connsiteX1" fmla="*/ 739124 w 969418"/>
                  <a:gd name="connsiteY1" fmla="*/ 0 h 918252"/>
                  <a:gd name="connsiteX2" fmla="*/ 969418 w 969418"/>
                  <a:gd name="connsiteY2" fmla="*/ 805380 h 918252"/>
                  <a:gd name="connsiteX3" fmla="*/ 0 w 969418"/>
                  <a:gd name="connsiteY3" fmla="*/ 918252 h 918252"/>
                  <a:gd name="connsiteX0" fmla="*/ 1430 w 230294"/>
                  <a:gd name="connsiteY0" fmla="*/ 1032269 h 1032269"/>
                  <a:gd name="connsiteX1" fmla="*/ 0 w 230294"/>
                  <a:gd name="connsiteY1" fmla="*/ 0 h 1032269"/>
                  <a:gd name="connsiteX2" fmla="*/ 230294 w 230294"/>
                  <a:gd name="connsiteY2" fmla="*/ 805380 h 1032269"/>
                  <a:gd name="connsiteX3" fmla="*/ 1430 w 230294"/>
                  <a:gd name="connsiteY3" fmla="*/ 1032269 h 1032269"/>
                  <a:gd name="connsiteX0" fmla="*/ 7 w 252515"/>
                  <a:gd name="connsiteY0" fmla="*/ 1049111 h 1049111"/>
                  <a:gd name="connsiteX1" fmla="*/ 22221 w 252515"/>
                  <a:gd name="connsiteY1" fmla="*/ 0 h 1049111"/>
                  <a:gd name="connsiteX2" fmla="*/ 252515 w 252515"/>
                  <a:gd name="connsiteY2" fmla="*/ 805380 h 1049111"/>
                  <a:gd name="connsiteX3" fmla="*/ 7 w 252515"/>
                  <a:gd name="connsiteY3" fmla="*/ 1049111 h 1049111"/>
                  <a:gd name="connsiteX0" fmla="*/ 7 w 269625"/>
                  <a:gd name="connsiteY0" fmla="*/ 1049111 h 1049111"/>
                  <a:gd name="connsiteX1" fmla="*/ 22221 w 269625"/>
                  <a:gd name="connsiteY1" fmla="*/ 0 h 1049111"/>
                  <a:gd name="connsiteX2" fmla="*/ 269625 w 269625"/>
                  <a:gd name="connsiteY2" fmla="*/ 845818 h 1049111"/>
                  <a:gd name="connsiteX3" fmla="*/ 7 w 269625"/>
                  <a:gd name="connsiteY3" fmla="*/ 1049111 h 1049111"/>
                  <a:gd name="connsiteX0" fmla="*/ 7 w 272388"/>
                  <a:gd name="connsiteY0" fmla="*/ 1049111 h 1049111"/>
                  <a:gd name="connsiteX1" fmla="*/ 22221 w 272388"/>
                  <a:gd name="connsiteY1" fmla="*/ 0 h 1049111"/>
                  <a:gd name="connsiteX2" fmla="*/ 272388 w 272388"/>
                  <a:gd name="connsiteY2" fmla="*/ 849697 h 1049111"/>
                  <a:gd name="connsiteX3" fmla="*/ 7 w 272388"/>
                  <a:gd name="connsiteY3" fmla="*/ 1049111 h 1049111"/>
                  <a:gd name="connsiteX0" fmla="*/ 8 w 272389"/>
                  <a:gd name="connsiteY0" fmla="*/ 1022543 h 1022543"/>
                  <a:gd name="connsiteX1" fmla="*/ 17760 w 272389"/>
                  <a:gd name="connsiteY1" fmla="*/ 0 h 1022543"/>
                  <a:gd name="connsiteX2" fmla="*/ 272389 w 272389"/>
                  <a:gd name="connsiteY2" fmla="*/ 823129 h 1022543"/>
                  <a:gd name="connsiteX3" fmla="*/ 8 w 272389"/>
                  <a:gd name="connsiteY3" fmla="*/ 1022543 h 1022543"/>
                  <a:gd name="connsiteX0" fmla="*/ 6 w 272387"/>
                  <a:gd name="connsiteY0" fmla="*/ 1024189 h 1024189"/>
                  <a:gd name="connsiteX1" fmla="*/ 28279 w 272387"/>
                  <a:gd name="connsiteY1" fmla="*/ 0 h 1024189"/>
                  <a:gd name="connsiteX2" fmla="*/ 272387 w 272387"/>
                  <a:gd name="connsiteY2" fmla="*/ 824775 h 1024189"/>
                  <a:gd name="connsiteX3" fmla="*/ 6 w 272387"/>
                  <a:gd name="connsiteY3" fmla="*/ 1024189 h 1024189"/>
                  <a:gd name="connsiteX0" fmla="*/ 6 w 268508"/>
                  <a:gd name="connsiteY0" fmla="*/ 1024189 h 1024189"/>
                  <a:gd name="connsiteX1" fmla="*/ 28279 w 268508"/>
                  <a:gd name="connsiteY1" fmla="*/ 0 h 1024189"/>
                  <a:gd name="connsiteX2" fmla="*/ 268508 w 268508"/>
                  <a:gd name="connsiteY2" fmla="*/ 827538 h 1024189"/>
                  <a:gd name="connsiteX3" fmla="*/ 6 w 268508"/>
                  <a:gd name="connsiteY3" fmla="*/ 1024189 h 1024189"/>
                  <a:gd name="connsiteX0" fmla="*/ 6 w 263513"/>
                  <a:gd name="connsiteY0" fmla="*/ 1024189 h 1024189"/>
                  <a:gd name="connsiteX1" fmla="*/ 28279 w 263513"/>
                  <a:gd name="connsiteY1" fmla="*/ 0 h 1024189"/>
                  <a:gd name="connsiteX2" fmla="*/ 263513 w 263513"/>
                  <a:gd name="connsiteY2" fmla="*/ 836942 h 1024189"/>
                  <a:gd name="connsiteX3" fmla="*/ 6 w 263513"/>
                  <a:gd name="connsiteY3" fmla="*/ 1024189 h 1024189"/>
                  <a:gd name="connsiteX0" fmla="*/ 6 w 275151"/>
                  <a:gd name="connsiteY0" fmla="*/ 1024189 h 1024189"/>
                  <a:gd name="connsiteX1" fmla="*/ 28279 w 275151"/>
                  <a:gd name="connsiteY1" fmla="*/ 0 h 1024189"/>
                  <a:gd name="connsiteX2" fmla="*/ 275151 w 275151"/>
                  <a:gd name="connsiteY2" fmla="*/ 828652 h 1024189"/>
                  <a:gd name="connsiteX3" fmla="*/ 6 w 275151"/>
                  <a:gd name="connsiteY3" fmla="*/ 1024189 h 1024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51" h="1024189">
                    <a:moveTo>
                      <a:pt x="6" y="1024189"/>
                    </a:moveTo>
                    <a:cubicBezTo>
                      <a:pt x="-471" y="680099"/>
                      <a:pt x="28756" y="344090"/>
                      <a:pt x="28279" y="0"/>
                    </a:cubicBezTo>
                    <a:lnTo>
                      <a:pt x="275151" y="828652"/>
                    </a:lnTo>
                    <a:lnTo>
                      <a:pt x="6" y="1024189"/>
                    </a:lnTo>
                    <a:close/>
                  </a:path>
                </a:pathLst>
              </a:custGeom>
              <a:solidFill>
                <a:srgbClr val="5597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274357" y="3005795"/>
              <a:ext cx="736552" cy="1096305"/>
              <a:chOff x="4005053" y="1971128"/>
              <a:chExt cx="3142548" cy="4677456"/>
            </a:xfrm>
          </p:grpSpPr>
          <p:sp>
            <p:nvSpPr>
              <p:cNvPr id="70" name="等腰三角形 7"/>
              <p:cNvSpPr/>
              <p:nvPr/>
            </p:nvSpPr>
            <p:spPr>
              <a:xfrm rot="6256294">
                <a:off x="4727599" y="4718158"/>
                <a:ext cx="1921332" cy="1939520"/>
              </a:xfrm>
              <a:custGeom>
                <a:avLst/>
                <a:gdLst>
                  <a:gd name="connsiteX0" fmla="*/ 0 w 1155700"/>
                  <a:gd name="connsiteY0" fmla="*/ 1727200 h 1727200"/>
                  <a:gd name="connsiteX1" fmla="*/ 577850 w 1155700"/>
                  <a:gd name="connsiteY1" fmla="*/ 0 h 1727200"/>
                  <a:gd name="connsiteX2" fmla="*/ 1155700 w 1155700"/>
                  <a:gd name="connsiteY2" fmla="*/ 1727200 h 1727200"/>
                  <a:gd name="connsiteX3" fmla="*/ 0 w 1155700"/>
                  <a:gd name="connsiteY3" fmla="*/ 1727200 h 1727200"/>
                  <a:gd name="connsiteX0" fmla="*/ 0 w 1557814"/>
                  <a:gd name="connsiteY0" fmla="*/ 1691888 h 1727200"/>
                  <a:gd name="connsiteX1" fmla="*/ 979964 w 1557814"/>
                  <a:gd name="connsiteY1" fmla="*/ 0 h 1727200"/>
                  <a:gd name="connsiteX2" fmla="*/ 1557814 w 1557814"/>
                  <a:gd name="connsiteY2" fmla="*/ 1727200 h 1727200"/>
                  <a:gd name="connsiteX3" fmla="*/ 0 w 1557814"/>
                  <a:gd name="connsiteY3" fmla="*/ 1691888 h 1727200"/>
                  <a:gd name="connsiteX0" fmla="*/ 0 w 1557814"/>
                  <a:gd name="connsiteY0" fmla="*/ 1830515 h 1865827"/>
                  <a:gd name="connsiteX1" fmla="*/ 984015 w 1557814"/>
                  <a:gd name="connsiteY1" fmla="*/ 0 h 1865827"/>
                  <a:gd name="connsiteX2" fmla="*/ 1557814 w 1557814"/>
                  <a:gd name="connsiteY2" fmla="*/ 1865827 h 1865827"/>
                  <a:gd name="connsiteX3" fmla="*/ 0 w 1557814"/>
                  <a:gd name="connsiteY3" fmla="*/ 1830515 h 1865827"/>
                  <a:gd name="connsiteX0" fmla="*/ 0 w 1964625"/>
                  <a:gd name="connsiteY0" fmla="*/ 1830515 h 1919600"/>
                  <a:gd name="connsiteX1" fmla="*/ 984015 w 1964625"/>
                  <a:gd name="connsiteY1" fmla="*/ 0 h 1919600"/>
                  <a:gd name="connsiteX2" fmla="*/ 1964625 w 1964625"/>
                  <a:gd name="connsiteY2" fmla="*/ 1919600 h 1919600"/>
                  <a:gd name="connsiteX3" fmla="*/ 0 w 1964625"/>
                  <a:gd name="connsiteY3" fmla="*/ 1830515 h 1919600"/>
                  <a:gd name="connsiteX0" fmla="*/ 0 w 1896608"/>
                  <a:gd name="connsiteY0" fmla="*/ 1891840 h 1919600"/>
                  <a:gd name="connsiteX1" fmla="*/ 915998 w 1896608"/>
                  <a:gd name="connsiteY1" fmla="*/ 0 h 1919600"/>
                  <a:gd name="connsiteX2" fmla="*/ 1896608 w 1896608"/>
                  <a:gd name="connsiteY2" fmla="*/ 1919600 h 1919600"/>
                  <a:gd name="connsiteX3" fmla="*/ 0 w 1896608"/>
                  <a:gd name="connsiteY3" fmla="*/ 1891840 h 1919600"/>
                  <a:gd name="connsiteX0" fmla="*/ 0 w 1921332"/>
                  <a:gd name="connsiteY0" fmla="*/ 1891840 h 1939520"/>
                  <a:gd name="connsiteX1" fmla="*/ 915998 w 1921332"/>
                  <a:gd name="connsiteY1" fmla="*/ 0 h 1939520"/>
                  <a:gd name="connsiteX2" fmla="*/ 1921332 w 1921332"/>
                  <a:gd name="connsiteY2" fmla="*/ 1939520 h 1939520"/>
                  <a:gd name="connsiteX3" fmla="*/ 0 w 1921332"/>
                  <a:gd name="connsiteY3" fmla="*/ 1891840 h 193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1332" h="1939520">
                    <a:moveTo>
                      <a:pt x="0" y="1891840"/>
                    </a:moveTo>
                    <a:lnTo>
                      <a:pt x="915998" y="0"/>
                    </a:lnTo>
                    <a:lnTo>
                      <a:pt x="1921332" y="1939520"/>
                    </a:lnTo>
                    <a:lnTo>
                      <a:pt x="0" y="1891840"/>
                    </a:lnTo>
                    <a:close/>
                  </a:path>
                </a:pathLst>
              </a:custGeom>
              <a:solidFill>
                <a:srgbClr val="B93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1"/>
              <p:cNvSpPr/>
              <p:nvPr/>
            </p:nvSpPr>
            <p:spPr>
              <a:xfrm rot="12182262">
                <a:off x="4809663" y="1971128"/>
                <a:ext cx="1474994" cy="4654133"/>
              </a:xfrm>
              <a:custGeom>
                <a:avLst/>
                <a:gdLst>
                  <a:gd name="connsiteX0" fmla="*/ 0 w 1669143"/>
                  <a:gd name="connsiteY0" fmla="*/ 3672115 h 3672115"/>
                  <a:gd name="connsiteX1" fmla="*/ 834572 w 1669143"/>
                  <a:gd name="connsiteY1" fmla="*/ 0 h 3672115"/>
                  <a:gd name="connsiteX2" fmla="*/ 1669143 w 1669143"/>
                  <a:gd name="connsiteY2" fmla="*/ 3672115 h 3672115"/>
                  <a:gd name="connsiteX3" fmla="*/ 0 w 1669143"/>
                  <a:gd name="connsiteY3" fmla="*/ 3672115 h 3672115"/>
                  <a:gd name="connsiteX0" fmla="*/ 0 w 1433026"/>
                  <a:gd name="connsiteY0" fmla="*/ 3672115 h 3672115"/>
                  <a:gd name="connsiteX1" fmla="*/ 834572 w 1433026"/>
                  <a:gd name="connsiteY1" fmla="*/ 0 h 3672115"/>
                  <a:gd name="connsiteX2" fmla="*/ 1433026 w 1433026"/>
                  <a:gd name="connsiteY2" fmla="*/ 3599030 h 3672115"/>
                  <a:gd name="connsiteX3" fmla="*/ 0 w 1433026"/>
                  <a:gd name="connsiteY3" fmla="*/ 3672115 h 3672115"/>
                  <a:gd name="connsiteX0" fmla="*/ 0 w 1451619"/>
                  <a:gd name="connsiteY0" fmla="*/ 4184732 h 4184732"/>
                  <a:gd name="connsiteX1" fmla="*/ 853165 w 1451619"/>
                  <a:gd name="connsiteY1" fmla="*/ 0 h 4184732"/>
                  <a:gd name="connsiteX2" fmla="*/ 1451619 w 1451619"/>
                  <a:gd name="connsiteY2" fmla="*/ 3599030 h 4184732"/>
                  <a:gd name="connsiteX3" fmla="*/ 0 w 1451619"/>
                  <a:gd name="connsiteY3" fmla="*/ 4184732 h 4184732"/>
                  <a:gd name="connsiteX0" fmla="*/ 0 w 1472509"/>
                  <a:gd name="connsiteY0" fmla="*/ 4200515 h 4200515"/>
                  <a:gd name="connsiteX1" fmla="*/ 874055 w 1472509"/>
                  <a:gd name="connsiteY1" fmla="*/ 0 h 4200515"/>
                  <a:gd name="connsiteX2" fmla="*/ 1472509 w 1472509"/>
                  <a:gd name="connsiteY2" fmla="*/ 3599030 h 4200515"/>
                  <a:gd name="connsiteX3" fmla="*/ 0 w 1472509"/>
                  <a:gd name="connsiteY3" fmla="*/ 4200515 h 4200515"/>
                  <a:gd name="connsiteX0" fmla="*/ 0 w 1474994"/>
                  <a:gd name="connsiteY0" fmla="*/ 4194672 h 4194672"/>
                  <a:gd name="connsiteX1" fmla="*/ 876540 w 1474994"/>
                  <a:gd name="connsiteY1" fmla="*/ 0 h 4194672"/>
                  <a:gd name="connsiteX2" fmla="*/ 1474994 w 1474994"/>
                  <a:gd name="connsiteY2" fmla="*/ 3599030 h 4194672"/>
                  <a:gd name="connsiteX3" fmla="*/ 0 w 1474994"/>
                  <a:gd name="connsiteY3" fmla="*/ 4194672 h 419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4994" h="4194672">
                    <a:moveTo>
                      <a:pt x="0" y="4194672"/>
                    </a:moveTo>
                    <a:lnTo>
                      <a:pt x="876540" y="0"/>
                    </a:lnTo>
                    <a:lnTo>
                      <a:pt x="1474994" y="3599030"/>
                    </a:lnTo>
                    <a:lnTo>
                      <a:pt x="0" y="4194672"/>
                    </a:lnTo>
                    <a:close/>
                  </a:path>
                </a:pathLst>
              </a:custGeom>
              <a:solidFill>
                <a:srgbClr val="D06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6"/>
              <p:cNvSpPr/>
              <p:nvPr/>
            </p:nvSpPr>
            <p:spPr>
              <a:xfrm rot="4693759">
                <a:off x="4936793" y="1066005"/>
                <a:ext cx="1279067" cy="3142548"/>
              </a:xfrm>
              <a:custGeom>
                <a:avLst/>
                <a:gdLst>
                  <a:gd name="connsiteX0" fmla="*/ 0 w 1281041"/>
                  <a:gd name="connsiteY0" fmla="*/ 2622325 h 2622325"/>
                  <a:gd name="connsiteX1" fmla="*/ 640521 w 1281041"/>
                  <a:gd name="connsiteY1" fmla="*/ 0 h 2622325"/>
                  <a:gd name="connsiteX2" fmla="*/ 1281041 w 1281041"/>
                  <a:gd name="connsiteY2" fmla="*/ 2622325 h 2622325"/>
                  <a:gd name="connsiteX3" fmla="*/ 0 w 1281041"/>
                  <a:gd name="connsiteY3" fmla="*/ 2622325 h 2622325"/>
                  <a:gd name="connsiteX0" fmla="*/ 0 w 1067328"/>
                  <a:gd name="connsiteY0" fmla="*/ 2622325 h 2622325"/>
                  <a:gd name="connsiteX1" fmla="*/ 640521 w 1067328"/>
                  <a:gd name="connsiteY1" fmla="*/ 0 h 2622325"/>
                  <a:gd name="connsiteX2" fmla="*/ 1067328 w 1067328"/>
                  <a:gd name="connsiteY2" fmla="*/ 2550934 h 2622325"/>
                  <a:gd name="connsiteX3" fmla="*/ 0 w 1067328"/>
                  <a:gd name="connsiteY3" fmla="*/ 2622325 h 262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7328" h="2622325">
                    <a:moveTo>
                      <a:pt x="0" y="2622325"/>
                    </a:moveTo>
                    <a:lnTo>
                      <a:pt x="640521" y="0"/>
                    </a:lnTo>
                    <a:lnTo>
                      <a:pt x="1067328" y="2550934"/>
                    </a:lnTo>
                    <a:lnTo>
                      <a:pt x="0" y="2622325"/>
                    </a:lnTo>
                    <a:close/>
                  </a:path>
                </a:pathLst>
              </a:custGeom>
              <a:solidFill>
                <a:srgbClr val="DC9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10"/>
              <p:cNvSpPr/>
              <p:nvPr/>
            </p:nvSpPr>
            <p:spPr>
              <a:xfrm rot="16979967">
                <a:off x="6491150" y="5682161"/>
                <a:ext cx="171429" cy="201893"/>
              </a:xfrm>
              <a:custGeom>
                <a:avLst/>
                <a:gdLst>
                  <a:gd name="connsiteX0" fmla="*/ 0 w 232229"/>
                  <a:gd name="connsiteY0" fmla="*/ 232229 h 232229"/>
                  <a:gd name="connsiteX1" fmla="*/ 116115 w 232229"/>
                  <a:gd name="connsiteY1" fmla="*/ 0 h 232229"/>
                  <a:gd name="connsiteX2" fmla="*/ 232229 w 232229"/>
                  <a:gd name="connsiteY2" fmla="*/ 232229 h 232229"/>
                  <a:gd name="connsiteX3" fmla="*/ 0 w 232229"/>
                  <a:gd name="connsiteY3" fmla="*/ 232229 h 232229"/>
                  <a:gd name="connsiteX0" fmla="*/ 0 w 227583"/>
                  <a:gd name="connsiteY0" fmla="*/ 232229 h 232229"/>
                  <a:gd name="connsiteX1" fmla="*/ 116115 w 227583"/>
                  <a:gd name="connsiteY1" fmla="*/ 0 h 232229"/>
                  <a:gd name="connsiteX2" fmla="*/ 227583 w 227583"/>
                  <a:gd name="connsiteY2" fmla="*/ 169761 h 232229"/>
                  <a:gd name="connsiteX3" fmla="*/ 0 w 227583"/>
                  <a:gd name="connsiteY3" fmla="*/ 232229 h 232229"/>
                  <a:gd name="connsiteX0" fmla="*/ 0 w 223787"/>
                  <a:gd name="connsiteY0" fmla="*/ 232229 h 294461"/>
                  <a:gd name="connsiteX1" fmla="*/ 116115 w 223787"/>
                  <a:gd name="connsiteY1" fmla="*/ 0 h 294461"/>
                  <a:gd name="connsiteX2" fmla="*/ 223787 w 223787"/>
                  <a:gd name="connsiteY2" fmla="*/ 294461 h 294461"/>
                  <a:gd name="connsiteX3" fmla="*/ 0 w 223787"/>
                  <a:gd name="connsiteY3" fmla="*/ 232229 h 294461"/>
                  <a:gd name="connsiteX0" fmla="*/ 0 w 359397"/>
                  <a:gd name="connsiteY0" fmla="*/ 366612 h 366612"/>
                  <a:gd name="connsiteX1" fmla="*/ 116115 w 359397"/>
                  <a:gd name="connsiteY1" fmla="*/ 134383 h 366612"/>
                  <a:gd name="connsiteX2" fmla="*/ 359397 w 359397"/>
                  <a:gd name="connsiteY2" fmla="*/ 0 h 366612"/>
                  <a:gd name="connsiteX3" fmla="*/ 0 w 359397"/>
                  <a:gd name="connsiteY3" fmla="*/ 366612 h 366612"/>
                  <a:gd name="connsiteX0" fmla="*/ 0 w 120018"/>
                  <a:gd name="connsiteY0" fmla="*/ 232229 h 232229"/>
                  <a:gd name="connsiteX1" fmla="*/ 116115 w 120018"/>
                  <a:gd name="connsiteY1" fmla="*/ 0 h 232229"/>
                  <a:gd name="connsiteX2" fmla="*/ 120018 w 120018"/>
                  <a:gd name="connsiteY2" fmla="*/ 155492 h 232229"/>
                  <a:gd name="connsiteX3" fmla="*/ 0 w 120018"/>
                  <a:gd name="connsiteY3" fmla="*/ 232229 h 232229"/>
                  <a:gd name="connsiteX0" fmla="*/ 0 w 171429"/>
                  <a:gd name="connsiteY0" fmla="*/ 232229 h 251155"/>
                  <a:gd name="connsiteX1" fmla="*/ 116115 w 171429"/>
                  <a:gd name="connsiteY1" fmla="*/ 0 h 251155"/>
                  <a:gd name="connsiteX2" fmla="*/ 171429 w 171429"/>
                  <a:gd name="connsiteY2" fmla="*/ 251155 h 251155"/>
                  <a:gd name="connsiteX3" fmla="*/ 0 w 171429"/>
                  <a:gd name="connsiteY3" fmla="*/ 232229 h 251155"/>
                  <a:gd name="connsiteX0" fmla="*/ 0 w 171429"/>
                  <a:gd name="connsiteY0" fmla="*/ 182967 h 201893"/>
                  <a:gd name="connsiteX1" fmla="*/ 93274 w 171429"/>
                  <a:gd name="connsiteY1" fmla="*/ 0 h 201893"/>
                  <a:gd name="connsiteX2" fmla="*/ 171429 w 171429"/>
                  <a:gd name="connsiteY2" fmla="*/ 201893 h 201893"/>
                  <a:gd name="connsiteX3" fmla="*/ 0 w 171429"/>
                  <a:gd name="connsiteY3" fmla="*/ 182967 h 20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29" h="201893">
                    <a:moveTo>
                      <a:pt x="0" y="182967"/>
                    </a:moveTo>
                    <a:lnTo>
                      <a:pt x="93274" y="0"/>
                    </a:lnTo>
                    <a:lnTo>
                      <a:pt x="171429" y="201893"/>
                    </a:lnTo>
                    <a:lnTo>
                      <a:pt x="0" y="182967"/>
                    </a:lnTo>
                    <a:close/>
                  </a:path>
                </a:pathLst>
              </a:custGeom>
              <a:solidFill>
                <a:srgbClr val="9A32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352173" y="3091631"/>
              <a:ext cx="526156" cy="950611"/>
              <a:chOff x="3106919" y="1122825"/>
              <a:chExt cx="2100262" cy="3794561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3115516" y="2701640"/>
                <a:ext cx="1890046" cy="939194"/>
              </a:xfrm>
              <a:custGeom>
                <a:avLst/>
                <a:gdLst>
                  <a:gd name="connsiteX0" fmla="*/ 0 w 1618584"/>
                  <a:gd name="connsiteY0" fmla="*/ 0 h 1239232"/>
                  <a:gd name="connsiteX1" fmla="*/ 1618584 w 1618584"/>
                  <a:gd name="connsiteY1" fmla="*/ 267170 h 1239232"/>
                  <a:gd name="connsiteX2" fmla="*/ 1590041 w 1618584"/>
                  <a:gd name="connsiteY2" fmla="*/ 827641 h 1239232"/>
                  <a:gd name="connsiteX3" fmla="*/ 187506 w 1618584"/>
                  <a:gd name="connsiteY3" fmla="*/ 1239232 h 1239232"/>
                  <a:gd name="connsiteX4" fmla="*/ 0 w 1618584"/>
                  <a:gd name="connsiteY4" fmla="*/ 0 h 1239232"/>
                  <a:gd name="connsiteX0" fmla="*/ 0 w 1885284"/>
                  <a:gd name="connsiteY0" fmla="*/ 0 h 1239232"/>
                  <a:gd name="connsiteX1" fmla="*/ 1885284 w 1885284"/>
                  <a:gd name="connsiteY1" fmla="*/ 314795 h 1239232"/>
                  <a:gd name="connsiteX2" fmla="*/ 1590041 w 1885284"/>
                  <a:gd name="connsiteY2" fmla="*/ 827641 h 1239232"/>
                  <a:gd name="connsiteX3" fmla="*/ 187506 w 1885284"/>
                  <a:gd name="connsiteY3" fmla="*/ 1239232 h 1239232"/>
                  <a:gd name="connsiteX4" fmla="*/ 0 w 1885284"/>
                  <a:gd name="connsiteY4" fmla="*/ 0 h 1239232"/>
                  <a:gd name="connsiteX0" fmla="*/ 0 w 1894809"/>
                  <a:gd name="connsiteY0" fmla="*/ 0 h 1239232"/>
                  <a:gd name="connsiteX1" fmla="*/ 1894809 w 1894809"/>
                  <a:gd name="connsiteY1" fmla="*/ 314795 h 1239232"/>
                  <a:gd name="connsiteX2" fmla="*/ 1590041 w 1894809"/>
                  <a:gd name="connsiteY2" fmla="*/ 827641 h 1239232"/>
                  <a:gd name="connsiteX3" fmla="*/ 187506 w 1894809"/>
                  <a:gd name="connsiteY3" fmla="*/ 1239232 h 1239232"/>
                  <a:gd name="connsiteX4" fmla="*/ 0 w 1894809"/>
                  <a:gd name="connsiteY4" fmla="*/ 0 h 1239232"/>
                  <a:gd name="connsiteX0" fmla="*/ 0 w 1894809"/>
                  <a:gd name="connsiteY0" fmla="*/ 0 h 1239232"/>
                  <a:gd name="connsiteX1" fmla="*/ 1894809 w 1894809"/>
                  <a:gd name="connsiteY1" fmla="*/ 314795 h 1239232"/>
                  <a:gd name="connsiteX2" fmla="*/ 1599566 w 1894809"/>
                  <a:gd name="connsiteY2" fmla="*/ 827641 h 1239232"/>
                  <a:gd name="connsiteX3" fmla="*/ 187506 w 1894809"/>
                  <a:gd name="connsiteY3" fmla="*/ 1239232 h 1239232"/>
                  <a:gd name="connsiteX4" fmla="*/ 0 w 1894809"/>
                  <a:gd name="connsiteY4" fmla="*/ 0 h 1239232"/>
                  <a:gd name="connsiteX0" fmla="*/ 0 w 1894809"/>
                  <a:gd name="connsiteY0" fmla="*/ 0 h 1158269"/>
                  <a:gd name="connsiteX1" fmla="*/ 1894809 w 1894809"/>
                  <a:gd name="connsiteY1" fmla="*/ 233832 h 1158269"/>
                  <a:gd name="connsiteX2" fmla="*/ 1599566 w 1894809"/>
                  <a:gd name="connsiteY2" fmla="*/ 746678 h 1158269"/>
                  <a:gd name="connsiteX3" fmla="*/ 187506 w 1894809"/>
                  <a:gd name="connsiteY3" fmla="*/ 1158269 h 1158269"/>
                  <a:gd name="connsiteX4" fmla="*/ 0 w 1894809"/>
                  <a:gd name="connsiteY4" fmla="*/ 0 h 1158269"/>
                  <a:gd name="connsiteX0" fmla="*/ 0 w 1894809"/>
                  <a:gd name="connsiteY0" fmla="*/ 0 h 1063019"/>
                  <a:gd name="connsiteX1" fmla="*/ 1894809 w 1894809"/>
                  <a:gd name="connsiteY1" fmla="*/ 233832 h 1063019"/>
                  <a:gd name="connsiteX2" fmla="*/ 1599566 w 1894809"/>
                  <a:gd name="connsiteY2" fmla="*/ 746678 h 1063019"/>
                  <a:gd name="connsiteX3" fmla="*/ 139881 w 1894809"/>
                  <a:gd name="connsiteY3" fmla="*/ 1063019 h 1063019"/>
                  <a:gd name="connsiteX4" fmla="*/ 0 w 1894809"/>
                  <a:gd name="connsiteY4" fmla="*/ 0 h 1063019"/>
                  <a:gd name="connsiteX0" fmla="*/ 0 w 1894809"/>
                  <a:gd name="connsiteY0" fmla="*/ 0 h 939194"/>
                  <a:gd name="connsiteX1" fmla="*/ 1894809 w 1894809"/>
                  <a:gd name="connsiteY1" fmla="*/ 110007 h 939194"/>
                  <a:gd name="connsiteX2" fmla="*/ 1599566 w 1894809"/>
                  <a:gd name="connsiteY2" fmla="*/ 622853 h 939194"/>
                  <a:gd name="connsiteX3" fmla="*/ 139881 w 1894809"/>
                  <a:gd name="connsiteY3" fmla="*/ 939194 h 939194"/>
                  <a:gd name="connsiteX4" fmla="*/ 0 w 1894809"/>
                  <a:gd name="connsiteY4" fmla="*/ 0 h 939194"/>
                  <a:gd name="connsiteX0" fmla="*/ 0 w 1894809"/>
                  <a:gd name="connsiteY0" fmla="*/ 0 h 939194"/>
                  <a:gd name="connsiteX1" fmla="*/ 1894809 w 1894809"/>
                  <a:gd name="connsiteY1" fmla="*/ 110007 h 939194"/>
                  <a:gd name="connsiteX2" fmla="*/ 1599566 w 1894809"/>
                  <a:gd name="connsiteY2" fmla="*/ 622853 h 939194"/>
                  <a:gd name="connsiteX3" fmla="*/ 139881 w 1894809"/>
                  <a:gd name="connsiteY3" fmla="*/ 939194 h 939194"/>
                  <a:gd name="connsiteX4" fmla="*/ 0 w 1894809"/>
                  <a:gd name="connsiteY4" fmla="*/ 0 h 939194"/>
                  <a:gd name="connsiteX0" fmla="*/ 0 w 1894809"/>
                  <a:gd name="connsiteY0" fmla="*/ 0 h 939194"/>
                  <a:gd name="connsiteX1" fmla="*/ 1894809 w 1894809"/>
                  <a:gd name="connsiteY1" fmla="*/ 110007 h 939194"/>
                  <a:gd name="connsiteX2" fmla="*/ 1594803 w 1894809"/>
                  <a:gd name="connsiteY2" fmla="*/ 615709 h 939194"/>
                  <a:gd name="connsiteX3" fmla="*/ 139881 w 1894809"/>
                  <a:gd name="connsiteY3" fmla="*/ 939194 h 939194"/>
                  <a:gd name="connsiteX4" fmla="*/ 0 w 1894809"/>
                  <a:gd name="connsiteY4" fmla="*/ 0 h 939194"/>
                  <a:gd name="connsiteX0" fmla="*/ 0 w 1885284"/>
                  <a:gd name="connsiteY0" fmla="*/ 0 h 939194"/>
                  <a:gd name="connsiteX1" fmla="*/ 1885284 w 1885284"/>
                  <a:gd name="connsiteY1" fmla="*/ 112388 h 939194"/>
                  <a:gd name="connsiteX2" fmla="*/ 1594803 w 1885284"/>
                  <a:gd name="connsiteY2" fmla="*/ 615709 h 939194"/>
                  <a:gd name="connsiteX3" fmla="*/ 139881 w 1885284"/>
                  <a:gd name="connsiteY3" fmla="*/ 939194 h 939194"/>
                  <a:gd name="connsiteX4" fmla="*/ 0 w 1885284"/>
                  <a:gd name="connsiteY4" fmla="*/ 0 h 939194"/>
                  <a:gd name="connsiteX0" fmla="*/ 0 w 1885284"/>
                  <a:gd name="connsiteY0" fmla="*/ 0 h 939194"/>
                  <a:gd name="connsiteX1" fmla="*/ 1885284 w 1885284"/>
                  <a:gd name="connsiteY1" fmla="*/ 112388 h 939194"/>
                  <a:gd name="connsiteX2" fmla="*/ 1594803 w 1885284"/>
                  <a:gd name="connsiteY2" fmla="*/ 627615 h 939194"/>
                  <a:gd name="connsiteX3" fmla="*/ 139881 w 1885284"/>
                  <a:gd name="connsiteY3" fmla="*/ 939194 h 939194"/>
                  <a:gd name="connsiteX4" fmla="*/ 0 w 1885284"/>
                  <a:gd name="connsiteY4" fmla="*/ 0 h 939194"/>
                  <a:gd name="connsiteX0" fmla="*/ 0 w 1890046"/>
                  <a:gd name="connsiteY0" fmla="*/ 0 h 939194"/>
                  <a:gd name="connsiteX1" fmla="*/ 1890046 w 1890046"/>
                  <a:gd name="connsiteY1" fmla="*/ 107626 h 939194"/>
                  <a:gd name="connsiteX2" fmla="*/ 1594803 w 1890046"/>
                  <a:gd name="connsiteY2" fmla="*/ 627615 h 939194"/>
                  <a:gd name="connsiteX3" fmla="*/ 139881 w 1890046"/>
                  <a:gd name="connsiteY3" fmla="*/ 939194 h 939194"/>
                  <a:gd name="connsiteX4" fmla="*/ 0 w 1890046"/>
                  <a:gd name="connsiteY4" fmla="*/ 0 h 93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0046" h="939194">
                    <a:moveTo>
                      <a:pt x="0" y="0"/>
                    </a:moveTo>
                    <a:lnTo>
                      <a:pt x="1890046" y="107626"/>
                    </a:lnTo>
                    <a:lnTo>
                      <a:pt x="1594803" y="627615"/>
                    </a:lnTo>
                    <a:lnTo>
                      <a:pt x="139881" y="939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3"/>
              <p:cNvSpPr/>
              <p:nvPr/>
            </p:nvSpPr>
            <p:spPr>
              <a:xfrm>
                <a:off x="3106919" y="1122825"/>
                <a:ext cx="2100262" cy="1001919"/>
              </a:xfrm>
              <a:custGeom>
                <a:avLst/>
                <a:gdLst>
                  <a:gd name="connsiteX0" fmla="*/ 0 w 2032000"/>
                  <a:gd name="connsiteY0" fmla="*/ 0 h 1001486"/>
                  <a:gd name="connsiteX1" fmla="*/ 2032000 w 2032000"/>
                  <a:gd name="connsiteY1" fmla="*/ 0 h 1001486"/>
                  <a:gd name="connsiteX2" fmla="*/ 2032000 w 2032000"/>
                  <a:gd name="connsiteY2" fmla="*/ 1001486 h 1001486"/>
                  <a:gd name="connsiteX3" fmla="*/ 0 w 2032000"/>
                  <a:gd name="connsiteY3" fmla="*/ 1001486 h 1001486"/>
                  <a:gd name="connsiteX4" fmla="*/ 0 w 2032000"/>
                  <a:gd name="connsiteY4" fmla="*/ 0 h 1001486"/>
                  <a:gd name="connsiteX0" fmla="*/ 0 w 2114550"/>
                  <a:gd name="connsiteY0" fmla="*/ 0 h 1026886"/>
                  <a:gd name="connsiteX1" fmla="*/ 2032000 w 2114550"/>
                  <a:gd name="connsiteY1" fmla="*/ 0 h 1026886"/>
                  <a:gd name="connsiteX2" fmla="*/ 2114550 w 2114550"/>
                  <a:gd name="connsiteY2" fmla="*/ 1026886 h 1026886"/>
                  <a:gd name="connsiteX3" fmla="*/ 0 w 2114550"/>
                  <a:gd name="connsiteY3" fmla="*/ 1001486 h 1026886"/>
                  <a:gd name="connsiteX4" fmla="*/ 0 w 2114550"/>
                  <a:gd name="connsiteY4" fmla="*/ 0 h 1026886"/>
                  <a:gd name="connsiteX0" fmla="*/ 0 w 2114550"/>
                  <a:gd name="connsiteY0" fmla="*/ 0 h 1026886"/>
                  <a:gd name="connsiteX1" fmla="*/ 2025650 w 2114550"/>
                  <a:gd name="connsiteY1" fmla="*/ 0 h 1026886"/>
                  <a:gd name="connsiteX2" fmla="*/ 2114550 w 2114550"/>
                  <a:gd name="connsiteY2" fmla="*/ 1026886 h 1026886"/>
                  <a:gd name="connsiteX3" fmla="*/ 0 w 2114550"/>
                  <a:gd name="connsiteY3" fmla="*/ 1001486 h 1026886"/>
                  <a:gd name="connsiteX4" fmla="*/ 0 w 2114550"/>
                  <a:gd name="connsiteY4" fmla="*/ 0 h 1026886"/>
                  <a:gd name="connsiteX0" fmla="*/ 0 w 2120900"/>
                  <a:gd name="connsiteY0" fmla="*/ 0 h 1026886"/>
                  <a:gd name="connsiteX1" fmla="*/ 2025650 w 2120900"/>
                  <a:gd name="connsiteY1" fmla="*/ 0 h 1026886"/>
                  <a:gd name="connsiteX2" fmla="*/ 2120900 w 2120900"/>
                  <a:gd name="connsiteY2" fmla="*/ 1026886 h 1026886"/>
                  <a:gd name="connsiteX3" fmla="*/ 0 w 2120900"/>
                  <a:gd name="connsiteY3" fmla="*/ 1001486 h 1026886"/>
                  <a:gd name="connsiteX4" fmla="*/ 0 w 2120900"/>
                  <a:gd name="connsiteY4" fmla="*/ 0 h 1026886"/>
                  <a:gd name="connsiteX0" fmla="*/ 127000 w 2247900"/>
                  <a:gd name="connsiteY0" fmla="*/ 0 h 1172936"/>
                  <a:gd name="connsiteX1" fmla="*/ 2152650 w 2247900"/>
                  <a:gd name="connsiteY1" fmla="*/ 0 h 1172936"/>
                  <a:gd name="connsiteX2" fmla="*/ 2247900 w 2247900"/>
                  <a:gd name="connsiteY2" fmla="*/ 1026886 h 1172936"/>
                  <a:gd name="connsiteX3" fmla="*/ 0 w 2247900"/>
                  <a:gd name="connsiteY3" fmla="*/ 1172936 h 1172936"/>
                  <a:gd name="connsiteX4" fmla="*/ 127000 w 2247900"/>
                  <a:gd name="connsiteY4" fmla="*/ 0 h 1172936"/>
                  <a:gd name="connsiteX0" fmla="*/ 247650 w 2247900"/>
                  <a:gd name="connsiteY0" fmla="*/ 0 h 1261836"/>
                  <a:gd name="connsiteX1" fmla="*/ 2152650 w 2247900"/>
                  <a:gd name="connsiteY1" fmla="*/ 88900 h 1261836"/>
                  <a:gd name="connsiteX2" fmla="*/ 2247900 w 2247900"/>
                  <a:gd name="connsiteY2" fmla="*/ 1115786 h 1261836"/>
                  <a:gd name="connsiteX3" fmla="*/ 0 w 2247900"/>
                  <a:gd name="connsiteY3" fmla="*/ 1261836 h 1261836"/>
                  <a:gd name="connsiteX4" fmla="*/ 247650 w 2247900"/>
                  <a:gd name="connsiteY4" fmla="*/ 0 h 1261836"/>
                  <a:gd name="connsiteX0" fmla="*/ 247650 w 2224087"/>
                  <a:gd name="connsiteY0" fmla="*/ 0 h 1261836"/>
                  <a:gd name="connsiteX1" fmla="*/ 2152650 w 2224087"/>
                  <a:gd name="connsiteY1" fmla="*/ 88900 h 1261836"/>
                  <a:gd name="connsiteX2" fmla="*/ 2224087 w 2224087"/>
                  <a:gd name="connsiteY2" fmla="*/ 1109789 h 1261836"/>
                  <a:gd name="connsiteX3" fmla="*/ 0 w 2224087"/>
                  <a:gd name="connsiteY3" fmla="*/ 1261836 h 1261836"/>
                  <a:gd name="connsiteX4" fmla="*/ 247650 w 2224087"/>
                  <a:gd name="connsiteY4" fmla="*/ 0 h 1261836"/>
                  <a:gd name="connsiteX0" fmla="*/ 247650 w 2224087"/>
                  <a:gd name="connsiteY0" fmla="*/ 0 h 1261836"/>
                  <a:gd name="connsiteX1" fmla="*/ 2152650 w 2224087"/>
                  <a:gd name="connsiteY1" fmla="*/ 130886 h 1261836"/>
                  <a:gd name="connsiteX2" fmla="*/ 2224087 w 2224087"/>
                  <a:gd name="connsiteY2" fmla="*/ 1109789 h 1261836"/>
                  <a:gd name="connsiteX3" fmla="*/ 0 w 2224087"/>
                  <a:gd name="connsiteY3" fmla="*/ 1261836 h 1261836"/>
                  <a:gd name="connsiteX4" fmla="*/ 247650 w 2224087"/>
                  <a:gd name="connsiteY4" fmla="*/ 0 h 1261836"/>
                  <a:gd name="connsiteX0" fmla="*/ 247650 w 2152650"/>
                  <a:gd name="connsiteY0" fmla="*/ 0 h 1261836"/>
                  <a:gd name="connsiteX1" fmla="*/ 2152650 w 2152650"/>
                  <a:gd name="connsiteY1" fmla="*/ 130886 h 1261836"/>
                  <a:gd name="connsiteX2" fmla="*/ 1966912 w 2152650"/>
                  <a:gd name="connsiteY2" fmla="*/ 1127783 h 1261836"/>
                  <a:gd name="connsiteX3" fmla="*/ 0 w 2152650"/>
                  <a:gd name="connsiteY3" fmla="*/ 1261836 h 1261836"/>
                  <a:gd name="connsiteX4" fmla="*/ 247650 w 2152650"/>
                  <a:gd name="connsiteY4" fmla="*/ 0 h 1261836"/>
                  <a:gd name="connsiteX0" fmla="*/ 247650 w 2152650"/>
                  <a:gd name="connsiteY0" fmla="*/ 0 h 1261836"/>
                  <a:gd name="connsiteX1" fmla="*/ 2152650 w 2152650"/>
                  <a:gd name="connsiteY1" fmla="*/ 130886 h 1261836"/>
                  <a:gd name="connsiteX2" fmla="*/ 1952625 w 2152650"/>
                  <a:gd name="connsiteY2" fmla="*/ 1127783 h 1261836"/>
                  <a:gd name="connsiteX3" fmla="*/ 0 w 2152650"/>
                  <a:gd name="connsiteY3" fmla="*/ 1261836 h 1261836"/>
                  <a:gd name="connsiteX4" fmla="*/ 247650 w 2152650"/>
                  <a:gd name="connsiteY4" fmla="*/ 0 h 1261836"/>
                  <a:gd name="connsiteX0" fmla="*/ 247650 w 2100262"/>
                  <a:gd name="connsiteY0" fmla="*/ 0 h 1261836"/>
                  <a:gd name="connsiteX1" fmla="*/ 2100262 w 2100262"/>
                  <a:gd name="connsiteY1" fmla="*/ 358810 h 1261836"/>
                  <a:gd name="connsiteX2" fmla="*/ 1952625 w 2100262"/>
                  <a:gd name="connsiteY2" fmla="*/ 1127783 h 1261836"/>
                  <a:gd name="connsiteX3" fmla="*/ 0 w 2100262"/>
                  <a:gd name="connsiteY3" fmla="*/ 1261836 h 1261836"/>
                  <a:gd name="connsiteX4" fmla="*/ 247650 w 2100262"/>
                  <a:gd name="connsiteY4" fmla="*/ 0 h 1261836"/>
                  <a:gd name="connsiteX0" fmla="*/ 247650 w 2100262"/>
                  <a:gd name="connsiteY0" fmla="*/ 0 h 1261836"/>
                  <a:gd name="connsiteX1" fmla="*/ 2100262 w 2100262"/>
                  <a:gd name="connsiteY1" fmla="*/ 346814 h 1261836"/>
                  <a:gd name="connsiteX2" fmla="*/ 1952625 w 2100262"/>
                  <a:gd name="connsiteY2" fmla="*/ 1127783 h 1261836"/>
                  <a:gd name="connsiteX3" fmla="*/ 0 w 2100262"/>
                  <a:gd name="connsiteY3" fmla="*/ 1261836 h 1261836"/>
                  <a:gd name="connsiteX4" fmla="*/ 247650 w 2100262"/>
                  <a:gd name="connsiteY4" fmla="*/ 0 h 1261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262" h="1261836">
                    <a:moveTo>
                      <a:pt x="247650" y="0"/>
                    </a:moveTo>
                    <a:lnTo>
                      <a:pt x="2100262" y="346814"/>
                    </a:lnTo>
                    <a:lnTo>
                      <a:pt x="1952625" y="1127783"/>
                    </a:lnTo>
                    <a:lnTo>
                      <a:pt x="0" y="1261836"/>
                    </a:lnTo>
                    <a:lnTo>
                      <a:pt x="247650" y="0"/>
                    </a:lnTo>
                    <a:close/>
                  </a:path>
                </a:pathLst>
              </a:custGeom>
              <a:solidFill>
                <a:srgbClr val="FF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4667250" y="1400176"/>
                <a:ext cx="535940" cy="3119438"/>
              </a:xfrm>
              <a:custGeom>
                <a:avLst/>
                <a:gdLst>
                  <a:gd name="connsiteX0" fmla="*/ 535940 w 535940"/>
                  <a:gd name="connsiteY0" fmla="*/ 0 h 3119438"/>
                  <a:gd name="connsiteX1" fmla="*/ 488315 w 535940"/>
                  <a:gd name="connsiteY1" fmla="*/ 3119438 h 3119438"/>
                  <a:gd name="connsiteX2" fmla="*/ 0 w 535940"/>
                  <a:gd name="connsiteY2" fmla="*/ 2676525 h 3119438"/>
                  <a:gd name="connsiteX3" fmla="*/ 38307 w 535940"/>
                  <a:gd name="connsiteY3" fmla="*/ 1924316 h 3119438"/>
                  <a:gd name="connsiteX4" fmla="*/ 39804 w 535940"/>
                  <a:gd name="connsiteY4" fmla="*/ 1923877 h 3119438"/>
                  <a:gd name="connsiteX5" fmla="*/ 330603 w 535940"/>
                  <a:gd name="connsiteY5" fmla="*/ 1407381 h 3119438"/>
                  <a:gd name="connsiteX6" fmla="*/ 66850 w 535940"/>
                  <a:gd name="connsiteY6" fmla="*/ 1363845 h 3119438"/>
                  <a:gd name="connsiteX7" fmla="*/ 104775 w 535940"/>
                  <a:gd name="connsiteY7" fmla="*/ 619125 h 3119438"/>
                  <a:gd name="connsiteX8" fmla="*/ 535940 w 535940"/>
                  <a:gd name="connsiteY8" fmla="*/ 0 h 311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5940" h="3119438">
                    <a:moveTo>
                      <a:pt x="535940" y="0"/>
                    </a:moveTo>
                    <a:lnTo>
                      <a:pt x="488315" y="3119438"/>
                    </a:lnTo>
                    <a:lnTo>
                      <a:pt x="0" y="2676525"/>
                    </a:lnTo>
                    <a:lnTo>
                      <a:pt x="38307" y="1924316"/>
                    </a:lnTo>
                    <a:lnTo>
                      <a:pt x="39804" y="1923877"/>
                    </a:lnTo>
                    <a:lnTo>
                      <a:pt x="330603" y="1407381"/>
                    </a:lnTo>
                    <a:lnTo>
                      <a:pt x="66850" y="1363845"/>
                    </a:lnTo>
                    <a:lnTo>
                      <a:pt x="104775" y="619125"/>
                    </a:lnTo>
                    <a:lnTo>
                      <a:pt x="535940" y="0"/>
                    </a:lnTo>
                    <a:close/>
                  </a:path>
                </a:pathLst>
              </a:custGeom>
              <a:solidFill>
                <a:srgbClr val="E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3"/>
              <p:cNvSpPr/>
              <p:nvPr/>
            </p:nvSpPr>
            <p:spPr>
              <a:xfrm>
                <a:off x="3259523" y="4075481"/>
                <a:ext cx="1895475" cy="840843"/>
              </a:xfrm>
              <a:custGeom>
                <a:avLst/>
                <a:gdLst>
                  <a:gd name="connsiteX0" fmla="*/ 0 w 2032000"/>
                  <a:gd name="connsiteY0" fmla="*/ 0 h 1001486"/>
                  <a:gd name="connsiteX1" fmla="*/ 2032000 w 2032000"/>
                  <a:gd name="connsiteY1" fmla="*/ 0 h 1001486"/>
                  <a:gd name="connsiteX2" fmla="*/ 2032000 w 2032000"/>
                  <a:gd name="connsiteY2" fmla="*/ 1001486 h 1001486"/>
                  <a:gd name="connsiteX3" fmla="*/ 0 w 2032000"/>
                  <a:gd name="connsiteY3" fmla="*/ 1001486 h 1001486"/>
                  <a:gd name="connsiteX4" fmla="*/ 0 w 2032000"/>
                  <a:gd name="connsiteY4" fmla="*/ 0 h 1001486"/>
                  <a:gd name="connsiteX0" fmla="*/ 0 w 2114550"/>
                  <a:gd name="connsiteY0" fmla="*/ 0 h 1026886"/>
                  <a:gd name="connsiteX1" fmla="*/ 2032000 w 2114550"/>
                  <a:gd name="connsiteY1" fmla="*/ 0 h 1026886"/>
                  <a:gd name="connsiteX2" fmla="*/ 2114550 w 2114550"/>
                  <a:gd name="connsiteY2" fmla="*/ 1026886 h 1026886"/>
                  <a:gd name="connsiteX3" fmla="*/ 0 w 2114550"/>
                  <a:gd name="connsiteY3" fmla="*/ 1001486 h 1026886"/>
                  <a:gd name="connsiteX4" fmla="*/ 0 w 2114550"/>
                  <a:gd name="connsiteY4" fmla="*/ 0 h 1026886"/>
                  <a:gd name="connsiteX0" fmla="*/ 0 w 2114550"/>
                  <a:gd name="connsiteY0" fmla="*/ 0 h 1026886"/>
                  <a:gd name="connsiteX1" fmla="*/ 2025650 w 2114550"/>
                  <a:gd name="connsiteY1" fmla="*/ 0 h 1026886"/>
                  <a:gd name="connsiteX2" fmla="*/ 2114550 w 2114550"/>
                  <a:gd name="connsiteY2" fmla="*/ 1026886 h 1026886"/>
                  <a:gd name="connsiteX3" fmla="*/ 0 w 2114550"/>
                  <a:gd name="connsiteY3" fmla="*/ 1001486 h 1026886"/>
                  <a:gd name="connsiteX4" fmla="*/ 0 w 2114550"/>
                  <a:gd name="connsiteY4" fmla="*/ 0 h 1026886"/>
                  <a:gd name="connsiteX0" fmla="*/ 0 w 2120900"/>
                  <a:gd name="connsiteY0" fmla="*/ 0 h 1026886"/>
                  <a:gd name="connsiteX1" fmla="*/ 2025650 w 2120900"/>
                  <a:gd name="connsiteY1" fmla="*/ 0 h 1026886"/>
                  <a:gd name="connsiteX2" fmla="*/ 2120900 w 2120900"/>
                  <a:gd name="connsiteY2" fmla="*/ 1026886 h 1026886"/>
                  <a:gd name="connsiteX3" fmla="*/ 0 w 2120900"/>
                  <a:gd name="connsiteY3" fmla="*/ 1001486 h 1026886"/>
                  <a:gd name="connsiteX4" fmla="*/ 0 w 2120900"/>
                  <a:gd name="connsiteY4" fmla="*/ 0 h 1026886"/>
                  <a:gd name="connsiteX0" fmla="*/ 127000 w 2247900"/>
                  <a:gd name="connsiteY0" fmla="*/ 0 h 1172936"/>
                  <a:gd name="connsiteX1" fmla="*/ 2152650 w 2247900"/>
                  <a:gd name="connsiteY1" fmla="*/ 0 h 1172936"/>
                  <a:gd name="connsiteX2" fmla="*/ 2247900 w 2247900"/>
                  <a:gd name="connsiteY2" fmla="*/ 1026886 h 1172936"/>
                  <a:gd name="connsiteX3" fmla="*/ 0 w 2247900"/>
                  <a:gd name="connsiteY3" fmla="*/ 1172936 h 1172936"/>
                  <a:gd name="connsiteX4" fmla="*/ 127000 w 2247900"/>
                  <a:gd name="connsiteY4" fmla="*/ 0 h 1172936"/>
                  <a:gd name="connsiteX0" fmla="*/ 247650 w 2247900"/>
                  <a:gd name="connsiteY0" fmla="*/ 0 h 1261836"/>
                  <a:gd name="connsiteX1" fmla="*/ 2152650 w 2247900"/>
                  <a:gd name="connsiteY1" fmla="*/ 88900 h 1261836"/>
                  <a:gd name="connsiteX2" fmla="*/ 2247900 w 2247900"/>
                  <a:gd name="connsiteY2" fmla="*/ 1115786 h 1261836"/>
                  <a:gd name="connsiteX3" fmla="*/ 0 w 2247900"/>
                  <a:gd name="connsiteY3" fmla="*/ 1261836 h 1261836"/>
                  <a:gd name="connsiteX4" fmla="*/ 247650 w 2247900"/>
                  <a:gd name="connsiteY4" fmla="*/ 0 h 1261836"/>
                  <a:gd name="connsiteX0" fmla="*/ 247650 w 2224087"/>
                  <a:gd name="connsiteY0" fmla="*/ 0 h 1261836"/>
                  <a:gd name="connsiteX1" fmla="*/ 2152650 w 2224087"/>
                  <a:gd name="connsiteY1" fmla="*/ 88900 h 1261836"/>
                  <a:gd name="connsiteX2" fmla="*/ 2224087 w 2224087"/>
                  <a:gd name="connsiteY2" fmla="*/ 1109789 h 1261836"/>
                  <a:gd name="connsiteX3" fmla="*/ 0 w 2224087"/>
                  <a:gd name="connsiteY3" fmla="*/ 1261836 h 1261836"/>
                  <a:gd name="connsiteX4" fmla="*/ 247650 w 2224087"/>
                  <a:gd name="connsiteY4" fmla="*/ 0 h 1261836"/>
                  <a:gd name="connsiteX0" fmla="*/ 247650 w 2224087"/>
                  <a:gd name="connsiteY0" fmla="*/ 0 h 1261836"/>
                  <a:gd name="connsiteX1" fmla="*/ 2152650 w 2224087"/>
                  <a:gd name="connsiteY1" fmla="*/ 130886 h 1261836"/>
                  <a:gd name="connsiteX2" fmla="*/ 2224087 w 2224087"/>
                  <a:gd name="connsiteY2" fmla="*/ 1109789 h 1261836"/>
                  <a:gd name="connsiteX3" fmla="*/ 0 w 2224087"/>
                  <a:gd name="connsiteY3" fmla="*/ 1261836 h 1261836"/>
                  <a:gd name="connsiteX4" fmla="*/ 247650 w 2224087"/>
                  <a:gd name="connsiteY4" fmla="*/ 0 h 1261836"/>
                  <a:gd name="connsiteX0" fmla="*/ 247650 w 2152650"/>
                  <a:gd name="connsiteY0" fmla="*/ 0 h 1261836"/>
                  <a:gd name="connsiteX1" fmla="*/ 2152650 w 2152650"/>
                  <a:gd name="connsiteY1" fmla="*/ 130886 h 1261836"/>
                  <a:gd name="connsiteX2" fmla="*/ 1966912 w 2152650"/>
                  <a:gd name="connsiteY2" fmla="*/ 1127783 h 1261836"/>
                  <a:gd name="connsiteX3" fmla="*/ 0 w 2152650"/>
                  <a:gd name="connsiteY3" fmla="*/ 1261836 h 1261836"/>
                  <a:gd name="connsiteX4" fmla="*/ 247650 w 2152650"/>
                  <a:gd name="connsiteY4" fmla="*/ 0 h 1261836"/>
                  <a:gd name="connsiteX0" fmla="*/ 247650 w 2152650"/>
                  <a:gd name="connsiteY0" fmla="*/ 0 h 1261836"/>
                  <a:gd name="connsiteX1" fmla="*/ 2152650 w 2152650"/>
                  <a:gd name="connsiteY1" fmla="*/ 130886 h 1261836"/>
                  <a:gd name="connsiteX2" fmla="*/ 1952625 w 2152650"/>
                  <a:gd name="connsiteY2" fmla="*/ 1127783 h 1261836"/>
                  <a:gd name="connsiteX3" fmla="*/ 0 w 2152650"/>
                  <a:gd name="connsiteY3" fmla="*/ 1261836 h 1261836"/>
                  <a:gd name="connsiteX4" fmla="*/ 247650 w 2152650"/>
                  <a:gd name="connsiteY4" fmla="*/ 0 h 1261836"/>
                  <a:gd name="connsiteX0" fmla="*/ 247650 w 2100262"/>
                  <a:gd name="connsiteY0" fmla="*/ 0 h 1261836"/>
                  <a:gd name="connsiteX1" fmla="*/ 2100262 w 2100262"/>
                  <a:gd name="connsiteY1" fmla="*/ 358810 h 1261836"/>
                  <a:gd name="connsiteX2" fmla="*/ 1952625 w 2100262"/>
                  <a:gd name="connsiteY2" fmla="*/ 1127783 h 1261836"/>
                  <a:gd name="connsiteX3" fmla="*/ 0 w 2100262"/>
                  <a:gd name="connsiteY3" fmla="*/ 1261836 h 1261836"/>
                  <a:gd name="connsiteX4" fmla="*/ 247650 w 2100262"/>
                  <a:gd name="connsiteY4" fmla="*/ 0 h 1261836"/>
                  <a:gd name="connsiteX0" fmla="*/ 247650 w 2100262"/>
                  <a:gd name="connsiteY0" fmla="*/ 0 h 1261836"/>
                  <a:gd name="connsiteX1" fmla="*/ 2100262 w 2100262"/>
                  <a:gd name="connsiteY1" fmla="*/ 346814 h 1261836"/>
                  <a:gd name="connsiteX2" fmla="*/ 1952625 w 2100262"/>
                  <a:gd name="connsiteY2" fmla="*/ 1127783 h 1261836"/>
                  <a:gd name="connsiteX3" fmla="*/ 0 w 2100262"/>
                  <a:gd name="connsiteY3" fmla="*/ 1261836 h 1261836"/>
                  <a:gd name="connsiteX4" fmla="*/ 247650 w 2100262"/>
                  <a:gd name="connsiteY4" fmla="*/ 0 h 1261836"/>
                  <a:gd name="connsiteX0" fmla="*/ 247650 w 1952625"/>
                  <a:gd name="connsiteY0" fmla="*/ 0 h 1261836"/>
                  <a:gd name="connsiteX1" fmla="*/ 1800225 w 1952625"/>
                  <a:gd name="connsiteY1" fmla="*/ 82903 h 1261836"/>
                  <a:gd name="connsiteX2" fmla="*/ 1952625 w 1952625"/>
                  <a:gd name="connsiteY2" fmla="*/ 1127783 h 1261836"/>
                  <a:gd name="connsiteX3" fmla="*/ 0 w 1952625"/>
                  <a:gd name="connsiteY3" fmla="*/ 1261836 h 1261836"/>
                  <a:gd name="connsiteX4" fmla="*/ 247650 w 1952625"/>
                  <a:gd name="connsiteY4" fmla="*/ 0 h 1261836"/>
                  <a:gd name="connsiteX0" fmla="*/ 247650 w 2257425"/>
                  <a:gd name="connsiteY0" fmla="*/ 0 h 1261836"/>
                  <a:gd name="connsiteX1" fmla="*/ 1800225 w 2257425"/>
                  <a:gd name="connsiteY1" fmla="*/ 82903 h 1261836"/>
                  <a:gd name="connsiteX2" fmla="*/ 2257425 w 2257425"/>
                  <a:gd name="connsiteY2" fmla="*/ 623953 h 1261836"/>
                  <a:gd name="connsiteX3" fmla="*/ 0 w 2257425"/>
                  <a:gd name="connsiteY3" fmla="*/ 1261836 h 1261836"/>
                  <a:gd name="connsiteX4" fmla="*/ 247650 w 2257425"/>
                  <a:gd name="connsiteY4" fmla="*/ 0 h 1261836"/>
                  <a:gd name="connsiteX0" fmla="*/ 247650 w 2257425"/>
                  <a:gd name="connsiteY0" fmla="*/ 0 h 1261836"/>
                  <a:gd name="connsiteX1" fmla="*/ 1781175 w 2257425"/>
                  <a:gd name="connsiteY1" fmla="*/ 82903 h 1261836"/>
                  <a:gd name="connsiteX2" fmla="*/ 2257425 w 2257425"/>
                  <a:gd name="connsiteY2" fmla="*/ 623953 h 1261836"/>
                  <a:gd name="connsiteX3" fmla="*/ 0 w 2257425"/>
                  <a:gd name="connsiteY3" fmla="*/ 1261836 h 1261836"/>
                  <a:gd name="connsiteX4" fmla="*/ 247650 w 2257425"/>
                  <a:gd name="connsiteY4" fmla="*/ 0 h 1261836"/>
                  <a:gd name="connsiteX0" fmla="*/ 247650 w 2276475"/>
                  <a:gd name="connsiteY0" fmla="*/ 0 h 1261836"/>
                  <a:gd name="connsiteX1" fmla="*/ 1781175 w 2276475"/>
                  <a:gd name="connsiteY1" fmla="*/ 82903 h 1261836"/>
                  <a:gd name="connsiteX2" fmla="*/ 2276475 w 2276475"/>
                  <a:gd name="connsiteY2" fmla="*/ 623953 h 1261836"/>
                  <a:gd name="connsiteX3" fmla="*/ 0 w 2276475"/>
                  <a:gd name="connsiteY3" fmla="*/ 1261836 h 1261836"/>
                  <a:gd name="connsiteX4" fmla="*/ 247650 w 2276475"/>
                  <a:gd name="connsiteY4" fmla="*/ 0 h 1261836"/>
                  <a:gd name="connsiteX0" fmla="*/ 247650 w 2266950"/>
                  <a:gd name="connsiteY0" fmla="*/ 0 h 1261836"/>
                  <a:gd name="connsiteX1" fmla="*/ 1781175 w 2266950"/>
                  <a:gd name="connsiteY1" fmla="*/ 82903 h 1261836"/>
                  <a:gd name="connsiteX2" fmla="*/ 2266950 w 2266950"/>
                  <a:gd name="connsiteY2" fmla="*/ 635949 h 1261836"/>
                  <a:gd name="connsiteX3" fmla="*/ 0 w 2266950"/>
                  <a:gd name="connsiteY3" fmla="*/ 1261836 h 1261836"/>
                  <a:gd name="connsiteX4" fmla="*/ 247650 w 2266950"/>
                  <a:gd name="connsiteY4" fmla="*/ 0 h 1261836"/>
                  <a:gd name="connsiteX0" fmla="*/ 247650 w 2266950"/>
                  <a:gd name="connsiteY0" fmla="*/ 0 h 1261836"/>
                  <a:gd name="connsiteX1" fmla="*/ 1781175 w 2266950"/>
                  <a:gd name="connsiteY1" fmla="*/ 82903 h 1261836"/>
                  <a:gd name="connsiteX2" fmla="*/ 2266950 w 2266950"/>
                  <a:gd name="connsiteY2" fmla="*/ 635949 h 1261836"/>
                  <a:gd name="connsiteX3" fmla="*/ 0 w 2266950"/>
                  <a:gd name="connsiteY3" fmla="*/ 1261836 h 1261836"/>
                  <a:gd name="connsiteX4" fmla="*/ 247650 w 2266950"/>
                  <a:gd name="connsiteY4" fmla="*/ 0 h 1261836"/>
                  <a:gd name="connsiteX0" fmla="*/ 247650 w 2266950"/>
                  <a:gd name="connsiteY0" fmla="*/ 0 h 1261836"/>
                  <a:gd name="connsiteX1" fmla="*/ 1785938 w 2266950"/>
                  <a:gd name="connsiteY1" fmla="*/ 82903 h 1261836"/>
                  <a:gd name="connsiteX2" fmla="*/ 2266950 w 2266950"/>
                  <a:gd name="connsiteY2" fmla="*/ 635949 h 1261836"/>
                  <a:gd name="connsiteX3" fmla="*/ 0 w 2266950"/>
                  <a:gd name="connsiteY3" fmla="*/ 1261836 h 1261836"/>
                  <a:gd name="connsiteX4" fmla="*/ 247650 w 2266950"/>
                  <a:gd name="connsiteY4" fmla="*/ 0 h 1261836"/>
                  <a:gd name="connsiteX0" fmla="*/ 0 w 2019300"/>
                  <a:gd name="connsiteY0" fmla="*/ 0 h 1141876"/>
                  <a:gd name="connsiteX1" fmla="*/ 1538288 w 2019300"/>
                  <a:gd name="connsiteY1" fmla="*/ 82903 h 1141876"/>
                  <a:gd name="connsiteX2" fmla="*/ 2019300 w 2019300"/>
                  <a:gd name="connsiteY2" fmla="*/ 635949 h 1141876"/>
                  <a:gd name="connsiteX3" fmla="*/ 400050 w 2019300"/>
                  <a:gd name="connsiteY3" fmla="*/ 1141876 h 1141876"/>
                  <a:gd name="connsiteX4" fmla="*/ 0 w 2019300"/>
                  <a:gd name="connsiteY4" fmla="*/ 0 h 1141876"/>
                  <a:gd name="connsiteX0" fmla="*/ 0 w 1933575"/>
                  <a:gd name="connsiteY0" fmla="*/ 205000 h 1058973"/>
                  <a:gd name="connsiteX1" fmla="*/ 1452563 w 1933575"/>
                  <a:gd name="connsiteY1" fmla="*/ 0 h 1058973"/>
                  <a:gd name="connsiteX2" fmla="*/ 1933575 w 1933575"/>
                  <a:gd name="connsiteY2" fmla="*/ 553046 h 1058973"/>
                  <a:gd name="connsiteX3" fmla="*/ 314325 w 1933575"/>
                  <a:gd name="connsiteY3" fmla="*/ 1058973 h 1058973"/>
                  <a:gd name="connsiteX4" fmla="*/ 0 w 1933575"/>
                  <a:gd name="connsiteY4" fmla="*/ 205000 h 1058973"/>
                  <a:gd name="connsiteX0" fmla="*/ 0 w 1895475"/>
                  <a:gd name="connsiteY0" fmla="*/ 109033 h 1058973"/>
                  <a:gd name="connsiteX1" fmla="*/ 1414463 w 1895475"/>
                  <a:gd name="connsiteY1" fmla="*/ 0 h 1058973"/>
                  <a:gd name="connsiteX2" fmla="*/ 1895475 w 1895475"/>
                  <a:gd name="connsiteY2" fmla="*/ 553046 h 1058973"/>
                  <a:gd name="connsiteX3" fmla="*/ 276225 w 1895475"/>
                  <a:gd name="connsiteY3" fmla="*/ 1058973 h 1058973"/>
                  <a:gd name="connsiteX4" fmla="*/ 0 w 1895475"/>
                  <a:gd name="connsiteY4" fmla="*/ 109033 h 1058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5475" h="1058973">
                    <a:moveTo>
                      <a:pt x="0" y="109033"/>
                    </a:moveTo>
                    <a:lnTo>
                      <a:pt x="1414463" y="0"/>
                    </a:lnTo>
                    <a:lnTo>
                      <a:pt x="1895475" y="553046"/>
                    </a:lnTo>
                    <a:lnTo>
                      <a:pt x="276225" y="1058973"/>
                    </a:lnTo>
                    <a:lnTo>
                      <a:pt x="0" y="109033"/>
                    </a:lnTo>
                    <a:close/>
                  </a:path>
                </a:pathLst>
              </a:custGeom>
              <a:solidFill>
                <a:srgbClr val="D2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17"/>
              <p:cNvSpPr/>
              <p:nvPr/>
            </p:nvSpPr>
            <p:spPr>
              <a:xfrm rot="4141062">
                <a:off x="3029941" y="4384977"/>
                <a:ext cx="875075" cy="189743"/>
              </a:xfrm>
              <a:custGeom>
                <a:avLst/>
                <a:gdLst>
                  <a:gd name="connsiteX0" fmla="*/ 0 w 662925"/>
                  <a:gd name="connsiteY0" fmla="*/ 481133 h 481133"/>
                  <a:gd name="connsiteX1" fmla="*/ 331463 w 662925"/>
                  <a:gd name="connsiteY1" fmla="*/ 0 h 481133"/>
                  <a:gd name="connsiteX2" fmla="*/ 662925 w 662925"/>
                  <a:gd name="connsiteY2" fmla="*/ 481133 h 481133"/>
                  <a:gd name="connsiteX3" fmla="*/ 0 w 662925"/>
                  <a:gd name="connsiteY3" fmla="*/ 481133 h 481133"/>
                  <a:gd name="connsiteX0" fmla="*/ 84720 w 747645"/>
                  <a:gd name="connsiteY0" fmla="*/ 185079 h 185079"/>
                  <a:gd name="connsiteX1" fmla="*/ 0 w 747645"/>
                  <a:gd name="connsiteY1" fmla="*/ 0 h 185079"/>
                  <a:gd name="connsiteX2" fmla="*/ 747645 w 747645"/>
                  <a:gd name="connsiteY2" fmla="*/ 185079 h 185079"/>
                  <a:gd name="connsiteX3" fmla="*/ 84720 w 747645"/>
                  <a:gd name="connsiteY3" fmla="*/ 185079 h 185079"/>
                  <a:gd name="connsiteX0" fmla="*/ 84720 w 870283"/>
                  <a:gd name="connsiteY0" fmla="*/ 185079 h 185079"/>
                  <a:gd name="connsiteX1" fmla="*/ 0 w 870283"/>
                  <a:gd name="connsiteY1" fmla="*/ 0 h 185079"/>
                  <a:gd name="connsiteX2" fmla="*/ 870283 w 870283"/>
                  <a:gd name="connsiteY2" fmla="*/ 184505 h 185079"/>
                  <a:gd name="connsiteX3" fmla="*/ 84720 w 870283"/>
                  <a:gd name="connsiteY3" fmla="*/ 185079 h 185079"/>
                  <a:gd name="connsiteX0" fmla="*/ 84720 w 869146"/>
                  <a:gd name="connsiteY0" fmla="*/ 185079 h 187469"/>
                  <a:gd name="connsiteX1" fmla="*/ 0 w 869146"/>
                  <a:gd name="connsiteY1" fmla="*/ 0 h 187469"/>
                  <a:gd name="connsiteX2" fmla="*/ 869146 w 869146"/>
                  <a:gd name="connsiteY2" fmla="*/ 187469 h 187469"/>
                  <a:gd name="connsiteX3" fmla="*/ 84720 w 869146"/>
                  <a:gd name="connsiteY3" fmla="*/ 185079 h 187469"/>
                  <a:gd name="connsiteX0" fmla="*/ 73309 w 869146"/>
                  <a:gd name="connsiteY0" fmla="*/ 170501 h 187469"/>
                  <a:gd name="connsiteX1" fmla="*/ 0 w 869146"/>
                  <a:gd name="connsiteY1" fmla="*/ 0 h 187469"/>
                  <a:gd name="connsiteX2" fmla="*/ 869146 w 869146"/>
                  <a:gd name="connsiteY2" fmla="*/ 187469 h 187469"/>
                  <a:gd name="connsiteX3" fmla="*/ 73309 w 869146"/>
                  <a:gd name="connsiteY3" fmla="*/ 170501 h 187469"/>
                  <a:gd name="connsiteX0" fmla="*/ 72863 w 869146"/>
                  <a:gd name="connsiteY0" fmla="*/ 180531 h 187469"/>
                  <a:gd name="connsiteX1" fmla="*/ 0 w 869146"/>
                  <a:gd name="connsiteY1" fmla="*/ 0 h 187469"/>
                  <a:gd name="connsiteX2" fmla="*/ 869146 w 869146"/>
                  <a:gd name="connsiteY2" fmla="*/ 187469 h 187469"/>
                  <a:gd name="connsiteX3" fmla="*/ 72863 w 869146"/>
                  <a:gd name="connsiteY3" fmla="*/ 180531 h 187469"/>
                  <a:gd name="connsiteX0" fmla="*/ 72863 w 875075"/>
                  <a:gd name="connsiteY0" fmla="*/ 180531 h 189743"/>
                  <a:gd name="connsiteX1" fmla="*/ 0 w 875075"/>
                  <a:gd name="connsiteY1" fmla="*/ 0 h 189743"/>
                  <a:gd name="connsiteX2" fmla="*/ 875075 w 875075"/>
                  <a:gd name="connsiteY2" fmla="*/ 189743 h 189743"/>
                  <a:gd name="connsiteX3" fmla="*/ 72863 w 875075"/>
                  <a:gd name="connsiteY3" fmla="*/ 180531 h 189743"/>
                  <a:gd name="connsiteX0" fmla="*/ 71036 w 875075"/>
                  <a:gd name="connsiteY0" fmla="*/ 176430 h 189743"/>
                  <a:gd name="connsiteX1" fmla="*/ 0 w 875075"/>
                  <a:gd name="connsiteY1" fmla="*/ 0 h 189743"/>
                  <a:gd name="connsiteX2" fmla="*/ 875075 w 875075"/>
                  <a:gd name="connsiteY2" fmla="*/ 189743 h 189743"/>
                  <a:gd name="connsiteX3" fmla="*/ 71036 w 875075"/>
                  <a:gd name="connsiteY3" fmla="*/ 176430 h 189743"/>
                  <a:gd name="connsiteX0" fmla="*/ 71036 w 875075"/>
                  <a:gd name="connsiteY0" fmla="*/ 176430 h 189743"/>
                  <a:gd name="connsiteX1" fmla="*/ 0 w 875075"/>
                  <a:gd name="connsiteY1" fmla="*/ 0 h 189743"/>
                  <a:gd name="connsiteX2" fmla="*/ 875075 w 875075"/>
                  <a:gd name="connsiteY2" fmla="*/ 189743 h 189743"/>
                  <a:gd name="connsiteX3" fmla="*/ 71036 w 875075"/>
                  <a:gd name="connsiteY3" fmla="*/ 176430 h 189743"/>
                  <a:gd name="connsiteX0" fmla="*/ 74000 w 875075"/>
                  <a:gd name="connsiteY0" fmla="*/ 177567 h 189743"/>
                  <a:gd name="connsiteX1" fmla="*/ 0 w 875075"/>
                  <a:gd name="connsiteY1" fmla="*/ 0 h 189743"/>
                  <a:gd name="connsiteX2" fmla="*/ 875075 w 875075"/>
                  <a:gd name="connsiteY2" fmla="*/ 189743 h 189743"/>
                  <a:gd name="connsiteX3" fmla="*/ 74000 w 875075"/>
                  <a:gd name="connsiteY3" fmla="*/ 177567 h 189743"/>
                  <a:gd name="connsiteX0" fmla="*/ 63970 w 875075"/>
                  <a:gd name="connsiteY0" fmla="*/ 177121 h 189743"/>
                  <a:gd name="connsiteX1" fmla="*/ 0 w 875075"/>
                  <a:gd name="connsiteY1" fmla="*/ 0 h 189743"/>
                  <a:gd name="connsiteX2" fmla="*/ 875075 w 875075"/>
                  <a:gd name="connsiteY2" fmla="*/ 189743 h 189743"/>
                  <a:gd name="connsiteX3" fmla="*/ 63970 w 875075"/>
                  <a:gd name="connsiteY3" fmla="*/ 177121 h 18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075" h="189743">
                    <a:moveTo>
                      <a:pt x="63970" y="177121"/>
                    </a:moveTo>
                    <a:lnTo>
                      <a:pt x="0" y="0"/>
                    </a:lnTo>
                    <a:lnTo>
                      <a:pt x="875075" y="189743"/>
                    </a:lnTo>
                    <a:lnTo>
                      <a:pt x="63970" y="177121"/>
                    </a:lnTo>
                    <a:close/>
                  </a:path>
                </a:pathLst>
              </a:custGeom>
              <a:solidFill>
                <a:srgbClr val="FF1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398671" y="3031537"/>
              <a:ext cx="611681" cy="1017904"/>
              <a:chOff x="1318686" y="364422"/>
              <a:chExt cx="2681427" cy="4462188"/>
            </a:xfrm>
          </p:grpSpPr>
          <p:sp>
            <p:nvSpPr>
              <p:cNvPr id="60" name="等腰三角形 11"/>
              <p:cNvSpPr/>
              <p:nvPr/>
            </p:nvSpPr>
            <p:spPr>
              <a:xfrm rot="15717985">
                <a:off x="2207123" y="503957"/>
                <a:ext cx="490149" cy="211079"/>
              </a:xfrm>
              <a:custGeom>
                <a:avLst/>
                <a:gdLst>
                  <a:gd name="connsiteX0" fmla="*/ 0 w 333062"/>
                  <a:gd name="connsiteY0" fmla="*/ 412463 h 412463"/>
                  <a:gd name="connsiteX1" fmla="*/ 166531 w 333062"/>
                  <a:gd name="connsiteY1" fmla="*/ 0 h 412463"/>
                  <a:gd name="connsiteX2" fmla="*/ 333062 w 333062"/>
                  <a:gd name="connsiteY2" fmla="*/ 412463 h 412463"/>
                  <a:gd name="connsiteX3" fmla="*/ 0 w 333062"/>
                  <a:gd name="connsiteY3" fmla="*/ 412463 h 412463"/>
                  <a:gd name="connsiteX0" fmla="*/ 0 w 397789"/>
                  <a:gd name="connsiteY0" fmla="*/ 371263 h 412463"/>
                  <a:gd name="connsiteX1" fmla="*/ 231258 w 397789"/>
                  <a:gd name="connsiteY1" fmla="*/ 0 h 412463"/>
                  <a:gd name="connsiteX2" fmla="*/ 397789 w 397789"/>
                  <a:gd name="connsiteY2" fmla="*/ 412463 h 412463"/>
                  <a:gd name="connsiteX3" fmla="*/ 0 w 397789"/>
                  <a:gd name="connsiteY3" fmla="*/ 371263 h 412463"/>
                  <a:gd name="connsiteX0" fmla="*/ 0 w 397789"/>
                  <a:gd name="connsiteY0" fmla="*/ 304620 h 345820"/>
                  <a:gd name="connsiteX1" fmla="*/ 385381 w 397789"/>
                  <a:gd name="connsiteY1" fmla="*/ 0 h 345820"/>
                  <a:gd name="connsiteX2" fmla="*/ 397789 w 397789"/>
                  <a:gd name="connsiteY2" fmla="*/ 345820 h 345820"/>
                  <a:gd name="connsiteX3" fmla="*/ 0 w 397789"/>
                  <a:gd name="connsiteY3" fmla="*/ 304620 h 345820"/>
                  <a:gd name="connsiteX0" fmla="*/ 0 w 385381"/>
                  <a:gd name="connsiteY0" fmla="*/ 304620 h 489692"/>
                  <a:gd name="connsiteX1" fmla="*/ 385381 w 385381"/>
                  <a:gd name="connsiteY1" fmla="*/ 0 h 489692"/>
                  <a:gd name="connsiteX2" fmla="*/ 371580 w 385381"/>
                  <a:gd name="connsiteY2" fmla="*/ 489692 h 489692"/>
                  <a:gd name="connsiteX3" fmla="*/ 0 w 385381"/>
                  <a:gd name="connsiteY3" fmla="*/ 304620 h 489692"/>
                  <a:gd name="connsiteX0" fmla="*/ 0 w 451165"/>
                  <a:gd name="connsiteY0" fmla="*/ 17900 h 202972"/>
                  <a:gd name="connsiteX1" fmla="*/ 451165 w 451165"/>
                  <a:gd name="connsiteY1" fmla="*/ 0 h 202972"/>
                  <a:gd name="connsiteX2" fmla="*/ 371580 w 451165"/>
                  <a:gd name="connsiteY2" fmla="*/ 202972 h 202972"/>
                  <a:gd name="connsiteX3" fmla="*/ 0 w 451165"/>
                  <a:gd name="connsiteY3" fmla="*/ 17900 h 202972"/>
                  <a:gd name="connsiteX0" fmla="*/ 0 w 451165"/>
                  <a:gd name="connsiteY0" fmla="*/ 17900 h 194290"/>
                  <a:gd name="connsiteX1" fmla="*/ 451165 w 451165"/>
                  <a:gd name="connsiteY1" fmla="*/ 0 h 194290"/>
                  <a:gd name="connsiteX2" fmla="*/ 372805 w 451165"/>
                  <a:gd name="connsiteY2" fmla="*/ 194290 h 194290"/>
                  <a:gd name="connsiteX3" fmla="*/ 0 w 451165"/>
                  <a:gd name="connsiteY3" fmla="*/ 17900 h 19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1165" h="194290">
                    <a:moveTo>
                      <a:pt x="0" y="17900"/>
                    </a:moveTo>
                    <a:lnTo>
                      <a:pt x="451165" y="0"/>
                    </a:lnTo>
                    <a:lnTo>
                      <a:pt x="372805" y="194290"/>
                    </a:lnTo>
                    <a:lnTo>
                      <a:pt x="0" y="17900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10"/>
              <p:cNvSpPr/>
              <p:nvPr/>
            </p:nvSpPr>
            <p:spPr>
              <a:xfrm>
                <a:off x="2708210" y="1039073"/>
                <a:ext cx="1291903" cy="3787537"/>
              </a:xfrm>
              <a:custGeom>
                <a:avLst/>
                <a:gdLst>
                  <a:gd name="connsiteX0" fmla="*/ 0 w 568276"/>
                  <a:gd name="connsiteY0" fmla="*/ 0 h 3472171"/>
                  <a:gd name="connsiteX1" fmla="*/ 568276 w 568276"/>
                  <a:gd name="connsiteY1" fmla="*/ 0 h 3472171"/>
                  <a:gd name="connsiteX2" fmla="*/ 568276 w 568276"/>
                  <a:gd name="connsiteY2" fmla="*/ 3472171 h 3472171"/>
                  <a:gd name="connsiteX3" fmla="*/ 0 w 568276"/>
                  <a:gd name="connsiteY3" fmla="*/ 3472171 h 3472171"/>
                  <a:gd name="connsiteX4" fmla="*/ 0 w 568276"/>
                  <a:gd name="connsiteY4" fmla="*/ 0 h 3472171"/>
                  <a:gd name="connsiteX0" fmla="*/ 0 w 676226"/>
                  <a:gd name="connsiteY0" fmla="*/ 0 h 3472171"/>
                  <a:gd name="connsiteX1" fmla="*/ 676226 w 676226"/>
                  <a:gd name="connsiteY1" fmla="*/ 0 h 3472171"/>
                  <a:gd name="connsiteX2" fmla="*/ 568276 w 676226"/>
                  <a:gd name="connsiteY2" fmla="*/ 3472171 h 3472171"/>
                  <a:gd name="connsiteX3" fmla="*/ 0 w 676226"/>
                  <a:gd name="connsiteY3" fmla="*/ 3472171 h 3472171"/>
                  <a:gd name="connsiteX4" fmla="*/ 0 w 676226"/>
                  <a:gd name="connsiteY4" fmla="*/ 0 h 3472171"/>
                  <a:gd name="connsiteX0" fmla="*/ 50800 w 676226"/>
                  <a:gd name="connsiteY0" fmla="*/ 0 h 3535671"/>
                  <a:gd name="connsiteX1" fmla="*/ 676226 w 676226"/>
                  <a:gd name="connsiteY1" fmla="*/ 63500 h 3535671"/>
                  <a:gd name="connsiteX2" fmla="*/ 568276 w 676226"/>
                  <a:gd name="connsiteY2" fmla="*/ 3535671 h 3535671"/>
                  <a:gd name="connsiteX3" fmla="*/ 0 w 676226"/>
                  <a:gd name="connsiteY3" fmla="*/ 3535671 h 3535671"/>
                  <a:gd name="connsiteX4" fmla="*/ 50800 w 676226"/>
                  <a:gd name="connsiteY4" fmla="*/ 0 h 3535671"/>
                  <a:gd name="connsiteX0" fmla="*/ 31750 w 676226"/>
                  <a:gd name="connsiteY0" fmla="*/ 0 h 3522971"/>
                  <a:gd name="connsiteX1" fmla="*/ 676226 w 676226"/>
                  <a:gd name="connsiteY1" fmla="*/ 50800 h 3522971"/>
                  <a:gd name="connsiteX2" fmla="*/ 568276 w 676226"/>
                  <a:gd name="connsiteY2" fmla="*/ 3522971 h 3522971"/>
                  <a:gd name="connsiteX3" fmla="*/ 0 w 676226"/>
                  <a:gd name="connsiteY3" fmla="*/ 3522971 h 3522971"/>
                  <a:gd name="connsiteX4" fmla="*/ 31750 w 676226"/>
                  <a:gd name="connsiteY4" fmla="*/ 0 h 3522971"/>
                  <a:gd name="connsiteX0" fmla="*/ 63500 w 676226"/>
                  <a:gd name="connsiteY0" fmla="*/ 0 h 3522971"/>
                  <a:gd name="connsiteX1" fmla="*/ 676226 w 676226"/>
                  <a:gd name="connsiteY1" fmla="*/ 50800 h 3522971"/>
                  <a:gd name="connsiteX2" fmla="*/ 568276 w 676226"/>
                  <a:gd name="connsiteY2" fmla="*/ 3522971 h 3522971"/>
                  <a:gd name="connsiteX3" fmla="*/ 0 w 676226"/>
                  <a:gd name="connsiteY3" fmla="*/ 3522971 h 3522971"/>
                  <a:gd name="connsiteX4" fmla="*/ 63500 w 676226"/>
                  <a:gd name="connsiteY4" fmla="*/ 0 h 3522971"/>
                  <a:gd name="connsiteX0" fmla="*/ 63500 w 676226"/>
                  <a:gd name="connsiteY0" fmla="*/ 0 h 3522971"/>
                  <a:gd name="connsiteX1" fmla="*/ 676226 w 676226"/>
                  <a:gd name="connsiteY1" fmla="*/ 57150 h 3522971"/>
                  <a:gd name="connsiteX2" fmla="*/ 568276 w 676226"/>
                  <a:gd name="connsiteY2" fmla="*/ 3522971 h 3522971"/>
                  <a:gd name="connsiteX3" fmla="*/ 0 w 676226"/>
                  <a:gd name="connsiteY3" fmla="*/ 3522971 h 3522971"/>
                  <a:gd name="connsiteX4" fmla="*/ 63500 w 676226"/>
                  <a:gd name="connsiteY4" fmla="*/ 0 h 3522971"/>
                  <a:gd name="connsiteX0" fmla="*/ 63500 w 680988"/>
                  <a:gd name="connsiteY0" fmla="*/ 0 h 3522971"/>
                  <a:gd name="connsiteX1" fmla="*/ 680988 w 680988"/>
                  <a:gd name="connsiteY1" fmla="*/ 57150 h 3522971"/>
                  <a:gd name="connsiteX2" fmla="*/ 568276 w 680988"/>
                  <a:gd name="connsiteY2" fmla="*/ 3522971 h 3522971"/>
                  <a:gd name="connsiteX3" fmla="*/ 0 w 680988"/>
                  <a:gd name="connsiteY3" fmla="*/ 3522971 h 3522971"/>
                  <a:gd name="connsiteX4" fmla="*/ 63500 w 680988"/>
                  <a:gd name="connsiteY4" fmla="*/ 0 h 3522971"/>
                  <a:gd name="connsiteX0" fmla="*/ 63500 w 690513"/>
                  <a:gd name="connsiteY0" fmla="*/ 0 h 3522971"/>
                  <a:gd name="connsiteX1" fmla="*/ 690513 w 690513"/>
                  <a:gd name="connsiteY1" fmla="*/ 47625 h 3522971"/>
                  <a:gd name="connsiteX2" fmla="*/ 568276 w 690513"/>
                  <a:gd name="connsiteY2" fmla="*/ 3522971 h 3522971"/>
                  <a:gd name="connsiteX3" fmla="*/ 0 w 690513"/>
                  <a:gd name="connsiteY3" fmla="*/ 3522971 h 3522971"/>
                  <a:gd name="connsiteX4" fmla="*/ 63500 w 690513"/>
                  <a:gd name="connsiteY4" fmla="*/ 0 h 3522971"/>
                  <a:gd name="connsiteX0" fmla="*/ 177800 w 804813"/>
                  <a:gd name="connsiteY0" fmla="*/ 0 h 3522971"/>
                  <a:gd name="connsiteX1" fmla="*/ 804813 w 804813"/>
                  <a:gd name="connsiteY1" fmla="*/ 47625 h 3522971"/>
                  <a:gd name="connsiteX2" fmla="*/ 682576 w 804813"/>
                  <a:gd name="connsiteY2" fmla="*/ 3522971 h 3522971"/>
                  <a:gd name="connsiteX3" fmla="*/ 0 w 804813"/>
                  <a:gd name="connsiteY3" fmla="*/ 3383271 h 3522971"/>
                  <a:gd name="connsiteX4" fmla="*/ 177800 w 804813"/>
                  <a:gd name="connsiteY4" fmla="*/ 0 h 3522971"/>
                  <a:gd name="connsiteX0" fmla="*/ 177800 w 911176"/>
                  <a:gd name="connsiteY0" fmla="*/ 0 h 3446771"/>
                  <a:gd name="connsiteX1" fmla="*/ 804813 w 911176"/>
                  <a:gd name="connsiteY1" fmla="*/ 47625 h 3446771"/>
                  <a:gd name="connsiteX2" fmla="*/ 911176 w 911176"/>
                  <a:gd name="connsiteY2" fmla="*/ 3446771 h 3446771"/>
                  <a:gd name="connsiteX3" fmla="*/ 0 w 911176"/>
                  <a:gd name="connsiteY3" fmla="*/ 3383271 h 3446771"/>
                  <a:gd name="connsiteX4" fmla="*/ 177800 w 911176"/>
                  <a:gd name="connsiteY4" fmla="*/ 0 h 3446771"/>
                  <a:gd name="connsiteX0" fmla="*/ 381000 w 1114376"/>
                  <a:gd name="connsiteY0" fmla="*/ 0 h 3510271"/>
                  <a:gd name="connsiteX1" fmla="*/ 1008013 w 1114376"/>
                  <a:gd name="connsiteY1" fmla="*/ 47625 h 3510271"/>
                  <a:gd name="connsiteX2" fmla="*/ 1114376 w 1114376"/>
                  <a:gd name="connsiteY2" fmla="*/ 3446771 h 3510271"/>
                  <a:gd name="connsiteX3" fmla="*/ 0 w 1114376"/>
                  <a:gd name="connsiteY3" fmla="*/ 3510271 h 3510271"/>
                  <a:gd name="connsiteX4" fmla="*/ 381000 w 1114376"/>
                  <a:gd name="connsiteY4" fmla="*/ 0 h 3510271"/>
                  <a:gd name="connsiteX0" fmla="*/ 469900 w 1203276"/>
                  <a:gd name="connsiteY0" fmla="*/ 0 h 3510271"/>
                  <a:gd name="connsiteX1" fmla="*/ 1096913 w 1203276"/>
                  <a:gd name="connsiteY1" fmla="*/ 47625 h 3510271"/>
                  <a:gd name="connsiteX2" fmla="*/ 1203276 w 1203276"/>
                  <a:gd name="connsiteY2" fmla="*/ 3446771 h 3510271"/>
                  <a:gd name="connsiteX3" fmla="*/ 0 w 1203276"/>
                  <a:gd name="connsiteY3" fmla="*/ 3510271 h 3510271"/>
                  <a:gd name="connsiteX4" fmla="*/ 469900 w 1203276"/>
                  <a:gd name="connsiteY4" fmla="*/ 0 h 3510271"/>
                  <a:gd name="connsiteX0" fmla="*/ 469900 w 1279476"/>
                  <a:gd name="connsiteY0" fmla="*/ 0 h 3624571"/>
                  <a:gd name="connsiteX1" fmla="*/ 1096913 w 1279476"/>
                  <a:gd name="connsiteY1" fmla="*/ 47625 h 3624571"/>
                  <a:gd name="connsiteX2" fmla="*/ 1279476 w 1279476"/>
                  <a:gd name="connsiteY2" fmla="*/ 3624571 h 3624571"/>
                  <a:gd name="connsiteX3" fmla="*/ 0 w 1279476"/>
                  <a:gd name="connsiteY3" fmla="*/ 3510271 h 3624571"/>
                  <a:gd name="connsiteX4" fmla="*/ 469900 w 1279476"/>
                  <a:gd name="connsiteY4" fmla="*/ 0 h 3624571"/>
                  <a:gd name="connsiteX0" fmla="*/ 513737 w 1323313"/>
                  <a:gd name="connsiteY0" fmla="*/ 0 h 3869736"/>
                  <a:gd name="connsiteX1" fmla="*/ 1140750 w 1323313"/>
                  <a:gd name="connsiteY1" fmla="*/ 47625 h 3869736"/>
                  <a:gd name="connsiteX2" fmla="*/ 1323313 w 1323313"/>
                  <a:gd name="connsiteY2" fmla="*/ 3624571 h 3869736"/>
                  <a:gd name="connsiteX3" fmla="*/ 0 w 1323313"/>
                  <a:gd name="connsiteY3" fmla="*/ 3869736 h 3869736"/>
                  <a:gd name="connsiteX4" fmla="*/ 513737 w 1323313"/>
                  <a:gd name="connsiteY4" fmla="*/ 0 h 3869736"/>
                  <a:gd name="connsiteX0" fmla="*/ 513737 w 1384685"/>
                  <a:gd name="connsiteY0" fmla="*/ 0 h 3869736"/>
                  <a:gd name="connsiteX1" fmla="*/ 1140750 w 1384685"/>
                  <a:gd name="connsiteY1" fmla="*/ 47625 h 3869736"/>
                  <a:gd name="connsiteX2" fmla="*/ 1384685 w 1384685"/>
                  <a:gd name="connsiteY2" fmla="*/ 3624571 h 3869736"/>
                  <a:gd name="connsiteX3" fmla="*/ 0 w 1384685"/>
                  <a:gd name="connsiteY3" fmla="*/ 3869736 h 3869736"/>
                  <a:gd name="connsiteX4" fmla="*/ 513737 w 1384685"/>
                  <a:gd name="connsiteY4" fmla="*/ 0 h 3869736"/>
                  <a:gd name="connsiteX0" fmla="*/ 491819 w 1362767"/>
                  <a:gd name="connsiteY0" fmla="*/ 0 h 3869736"/>
                  <a:gd name="connsiteX1" fmla="*/ 1118832 w 1362767"/>
                  <a:gd name="connsiteY1" fmla="*/ 47625 h 3869736"/>
                  <a:gd name="connsiteX2" fmla="*/ 1362767 w 1362767"/>
                  <a:gd name="connsiteY2" fmla="*/ 3624571 h 3869736"/>
                  <a:gd name="connsiteX3" fmla="*/ 0 w 1362767"/>
                  <a:gd name="connsiteY3" fmla="*/ 3869736 h 3869736"/>
                  <a:gd name="connsiteX4" fmla="*/ 491819 w 1362767"/>
                  <a:gd name="connsiteY4" fmla="*/ 0 h 3869736"/>
                  <a:gd name="connsiteX0" fmla="*/ 491819 w 1118832"/>
                  <a:gd name="connsiteY0" fmla="*/ 0 h 3869736"/>
                  <a:gd name="connsiteX1" fmla="*/ 1118832 w 1118832"/>
                  <a:gd name="connsiteY1" fmla="*/ 47625 h 3869736"/>
                  <a:gd name="connsiteX2" fmla="*/ 1108930 w 1118832"/>
                  <a:gd name="connsiteY2" fmla="*/ 3738216 h 3869736"/>
                  <a:gd name="connsiteX3" fmla="*/ 0 w 1118832"/>
                  <a:gd name="connsiteY3" fmla="*/ 3869736 h 3869736"/>
                  <a:gd name="connsiteX4" fmla="*/ 491819 w 1118832"/>
                  <a:gd name="connsiteY4" fmla="*/ 0 h 3869736"/>
                  <a:gd name="connsiteX0" fmla="*/ 491819 w 1189192"/>
                  <a:gd name="connsiteY0" fmla="*/ 0 h 3880272"/>
                  <a:gd name="connsiteX1" fmla="*/ 1118832 w 1189192"/>
                  <a:gd name="connsiteY1" fmla="*/ 47625 h 3880272"/>
                  <a:gd name="connsiteX2" fmla="*/ 1189089 w 1189192"/>
                  <a:gd name="connsiteY2" fmla="*/ 3880272 h 3880272"/>
                  <a:gd name="connsiteX3" fmla="*/ 0 w 1189192"/>
                  <a:gd name="connsiteY3" fmla="*/ 3869736 h 3880272"/>
                  <a:gd name="connsiteX4" fmla="*/ 491819 w 1189192"/>
                  <a:gd name="connsiteY4" fmla="*/ 0 h 3880272"/>
                  <a:gd name="connsiteX0" fmla="*/ 491819 w 1189192"/>
                  <a:gd name="connsiteY0" fmla="*/ 0 h 3951300"/>
                  <a:gd name="connsiteX1" fmla="*/ 1118832 w 1189192"/>
                  <a:gd name="connsiteY1" fmla="*/ 47625 h 3951300"/>
                  <a:gd name="connsiteX2" fmla="*/ 1189089 w 1189192"/>
                  <a:gd name="connsiteY2" fmla="*/ 3951300 h 3951300"/>
                  <a:gd name="connsiteX3" fmla="*/ 0 w 1189192"/>
                  <a:gd name="connsiteY3" fmla="*/ 3869736 h 3951300"/>
                  <a:gd name="connsiteX4" fmla="*/ 491819 w 1189192"/>
                  <a:gd name="connsiteY4" fmla="*/ 0 h 3951300"/>
                  <a:gd name="connsiteX0" fmla="*/ 438380 w 1135753"/>
                  <a:gd name="connsiteY0" fmla="*/ 0 h 3951300"/>
                  <a:gd name="connsiteX1" fmla="*/ 1065393 w 1135753"/>
                  <a:gd name="connsiteY1" fmla="*/ 47625 h 3951300"/>
                  <a:gd name="connsiteX2" fmla="*/ 1135650 w 1135753"/>
                  <a:gd name="connsiteY2" fmla="*/ 3951300 h 3951300"/>
                  <a:gd name="connsiteX3" fmla="*/ 0 w 1135753"/>
                  <a:gd name="connsiteY3" fmla="*/ 3899625 h 3951300"/>
                  <a:gd name="connsiteX4" fmla="*/ 438380 w 1135753"/>
                  <a:gd name="connsiteY4" fmla="*/ 0 h 3951300"/>
                  <a:gd name="connsiteX0" fmla="*/ 438380 w 1189151"/>
                  <a:gd name="connsiteY0" fmla="*/ 0 h 3899625"/>
                  <a:gd name="connsiteX1" fmla="*/ 1065393 w 1189151"/>
                  <a:gd name="connsiteY1" fmla="*/ 47625 h 3899625"/>
                  <a:gd name="connsiteX2" fmla="*/ 1189090 w 1189151"/>
                  <a:gd name="connsiteY2" fmla="*/ 3712198 h 3899625"/>
                  <a:gd name="connsiteX3" fmla="*/ 0 w 1189151"/>
                  <a:gd name="connsiteY3" fmla="*/ 3899625 h 3899625"/>
                  <a:gd name="connsiteX4" fmla="*/ 438380 w 1189151"/>
                  <a:gd name="connsiteY4" fmla="*/ 0 h 389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151" h="3899625">
                    <a:moveTo>
                      <a:pt x="438380" y="0"/>
                    </a:moveTo>
                    <a:lnTo>
                      <a:pt x="1065393" y="47625"/>
                    </a:lnTo>
                    <a:cubicBezTo>
                      <a:pt x="1062092" y="1277822"/>
                      <a:pt x="1192391" y="2482001"/>
                      <a:pt x="1189090" y="3712198"/>
                    </a:cubicBezTo>
                    <a:lnTo>
                      <a:pt x="0" y="3899625"/>
                    </a:lnTo>
                    <a:lnTo>
                      <a:pt x="438380" y="0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7"/>
              <p:cNvSpPr/>
              <p:nvPr/>
            </p:nvSpPr>
            <p:spPr>
              <a:xfrm rot="20111146">
                <a:off x="2221311" y="2816345"/>
                <a:ext cx="1033182" cy="1219489"/>
              </a:xfrm>
              <a:custGeom>
                <a:avLst/>
                <a:gdLst>
                  <a:gd name="connsiteX0" fmla="*/ 0 w 1752600"/>
                  <a:gd name="connsiteY0" fmla="*/ 0 h 533400"/>
                  <a:gd name="connsiteX1" fmla="*/ 1752600 w 1752600"/>
                  <a:gd name="connsiteY1" fmla="*/ 0 h 533400"/>
                  <a:gd name="connsiteX2" fmla="*/ 1752600 w 1752600"/>
                  <a:gd name="connsiteY2" fmla="*/ 533400 h 533400"/>
                  <a:gd name="connsiteX3" fmla="*/ 0 w 1752600"/>
                  <a:gd name="connsiteY3" fmla="*/ 533400 h 533400"/>
                  <a:gd name="connsiteX4" fmla="*/ 0 w 1752600"/>
                  <a:gd name="connsiteY4" fmla="*/ 0 h 533400"/>
                  <a:gd name="connsiteX0" fmla="*/ 62378 w 1752600"/>
                  <a:gd name="connsiteY0" fmla="*/ 0 h 630484"/>
                  <a:gd name="connsiteX1" fmla="*/ 1752600 w 1752600"/>
                  <a:gd name="connsiteY1" fmla="*/ 97084 h 630484"/>
                  <a:gd name="connsiteX2" fmla="*/ 1752600 w 1752600"/>
                  <a:gd name="connsiteY2" fmla="*/ 630484 h 630484"/>
                  <a:gd name="connsiteX3" fmla="*/ 0 w 1752600"/>
                  <a:gd name="connsiteY3" fmla="*/ 630484 h 630484"/>
                  <a:gd name="connsiteX4" fmla="*/ 62378 w 1752600"/>
                  <a:gd name="connsiteY4" fmla="*/ 0 h 630484"/>
                  <a:gd name="connsiteX0" fmla="*/ 62378 w 1752600"/>
                  <a:gd name="connsiteY0" fmla="*/ 0 h 630484"/>
                  <a:gd name="connsiteX1" fmla="*/ 951008 w 1752600"/>
                  <a:gd name="connsiteY1" fmla="*/ 37773 h 630484"/>
                  <a:gd name="connsiteX2" fmla="*/ 1752600 w 1752600"/>
                  <a:gd name="connsiteY2" fmla="*/ 630484 h 630484"/>
                  <a:gd name="connsiteX3" fmla="*/ 0 w 1752600"/>
                  <a:gd name="connsiteY3" fmla="*/ 630484 h 630484"/>
                  <a:gd name="connsiteX4" fmla="*/ 62378 w 1752600"/>
                  <a:gd name="connsiteY4" fmla="*/ 0 h 630484"/>
                  <a:gd name="connsiteX0" fmla="*/ 62378 w 1243687"/>
                  <a:gd name="connsiteY0" fmla="*/ 0 h 630484"/>
                  <a:gd name="connsiteX1" fmla="*/ 951008 w 1243687"/>
                  <a:gd name="connsiteY1" fmla="*/ 37773 h 630484"/>
                  <a:gd name="connsiteX2" fmla="*/ 1243687 w 1243687"/>
                  <a:gd name="connsiteY2" fmla="*/ 619048 h 630484"/>
                  <a:gd name="connsiteX3" fmla="*/ 0 w 1243687"/>
                  <a:gd name="connsiteY3" fmla="*/ 630484 h 630484"/>
                  <a:gd name="connsiteX4" fmla="*/ 62378 w 1243687"/>
                  <a:gd name="connsiteY4" fmla="*/ 0 h 630484"/>
                  <a:gd name="connsiteX0" fmla="*/ 62378 w 951008"/>
                  <a:gd name="connsiteY0" fmla="*/ 0 h 1138113"/>
                  <a:gd name="connsiteX1" fmla="*/ 951008 w 951008"/>
                  <a:gd name="connsiteY1" fmla="*/ 37773 h 1138113"/>
                  <a:gd name="connsiteX2" fmla="*/ 945733 w 951008"/>
                  <a:gd name="connsiteY2" fmla="*/ 1138113 h 1138113"/>
                  <a:gd name="connsiteX3" fmla="*/ 0 w 951008"/>
                  <a:gd name="connsiteY3" fmla="*/ 630484 h 1138113"/>
                  <a:gd name="connsiteX4" fmla="*/ 62378 w 951008"/>
                  <a:gd name="connsiteY4" fmla="*/ 0 h 1138113"/>
                  <a:gd name="connsiteX0" fmla="*/ 62378 w 951008"/>
                  <a:gd name="connsiteY0" fmla="*/ 0 h 1130754"/>
                  <a:gd name="connsiteX1" fmla="*/ 951008 w 951008"/>
                  <a:gd name="connsiteY1" fmla="*/ 37773 h 1130754"/>
                  <a:gd name="connsiteX2" fmla="*/ 929816 w 951008"/>
                  <a:gd name="connsiteY2" fmla="*/ 1130754 h 1130754"/>
                  <a:gd name="connsiteX3" fmla="*/ 0 w 951008"/>
                  <a:gd name="connsiteY3" fmla="*/ 630484 h 1130754"/>
                  <a:gd name="connsiteX4" fmla="*/ 62378 w 951008"/>
                  <a:gd name="connsiteY4" fmla="*/ 0 h 1130754"/>
                  <a:gd name="connsiteX0" fmla="*/ 62378 w 951008"/>
                  <a:gd name="connsiteY0" fmla="*/ 0 h 1132593"/>
                  <a:gd name="connsiteX1" fmla="*/ 951008 w 951008"/>
                  <a:gd name="connsiteY1" fmla="*/ 37773 h 1132593"/>
                  <a:gd name="connsiteX2" fmla="*/ 933795 w 951008"/>
                  <a:gd name="connsiteY2" fmla="*/ 1132593 h 1132593"/>
                  <a:gd name="connsiteX3" fmla="*/ 0 w 951008"/>
                  <a:gd name="connsiteY3" fmla="*/ 630484 h 1132593"/>
                  <a:gd name="connsiteX4" fmla="*/ 62378 w 951008"/>
                  <a:gd name="connsiteY4" fmla="*/ 0 h 1132593"/>
                  <a:gd name="connsiteX0" fmla="*/ 62378 w 951008"/>
                  <a:gd name="connsiteY0" fmla="*/ 0 h 1128615"/>
                  <a:gd name="connsiteX1" fmla="*/ 951008 w 951008"/>
                  <a:gd name="connsiteY1" fmla="*/ 37773 h 1128615"/>
                  <a:gd name="connsiteX2" fmla="*/ 935634 w 951008"/>
                  <a:gd name="connsiteY2" fmla="*/ 1128615 h 1128615"/>
                  <a:gd name="connsiteX3" fmla="*/ 0 w 951008"/>
                  <a:gd name="connsiteY3" fmla="*/ 630484 h 1128615"/>
                  <a:gd name="connsiteX4" fmla="*/ 62378 w 951008"/>
                  <a:gd name="connsiteY4" fmla="*/ 0 h 1128615"/>
                  <a:gd name="connsiteX0" fmla="*/ 62378 w 951008"/>
                  <a:gd name="connsiteY0" fmla="*/ 0 h 1122497"/>
                  <a:gd name="connsiteX1" fmla="*/ 951008 w 951008"/>
                  <a:gd name="connsiteY1" fmla="*/ 37773 h 1122497"/>
                  <a:gd name="connsiteX2" fmla="*/ 943293 w 951008"/>
                  <a:gd name="connsiteY2" fmla="*/ 1122497 h 1122497"/>
                  <a:gd name="connsiteX3" fmla="*/ 0 w 951008"/>
                  <a:gd name="connsiteY3" fmla="*/ 630484 h 1122497"/>
                  <a:gd name="connsiteX4" fmla="*/ 62378 w 951008"/>
                  <a:gd name="connsiteY4" fmla="*/ 0 h 112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008" h="1122497">
                    <a:moveTo>
                      <a:pt x="62378" y="0"/>
                    </a:moveTo>
                    <a:lnTo>
                      <a:pt x="951008" y="37773"/>
                    </a:lnTo>
                    <a:cubicBezTo>
                      <a:pt x="949250" y="404553"/>
                      <a:pt x="945051" y="755717"/>
                      <a:pt x="943293" y="1122497"/>
                    </a:cubicBezTo>
                    <a:lnTo>
                      <a:pt x="0" y="630484"/>
                    </a:lnTo>
                    <a:lnTo>
                      <a:pt x="62378" y="0"/>
                    </a:lnTo>
                    <a:close/>
                  </a:path>
                </a:pathLst>
              </a:custGeom>
              <a:solidFill>
                <a:srgbClr val="00D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5"/>
              <p:cNvSpPr/>
              <p:nvPr/>
            </p:nvSpPr>
            <p:spPr>
              <a:xfrm rot="9110624">
                <a:off x="1318686" y="741935"/>
                <a:ext cx="1991730" cy="2777923"/>
              </a:xfrm>
              <a:custGeom>
                <a:avLst/>
                <a:gdLst>
                  <a:gd name="connsiteX0" fmla="*/ 0 w 1619250"/>
                  <a:gd name="connsiteY0" fmla="*/ 2381250 h 2381250"/>
                  <a:gd name="connsiteX1" fmla="*/ 809625 w 1619250"/>
                  <a:gd name="connsiteY1" fmla="*/ 0 h 2381250"/>
                  <a:gd name="connsiteX2" fmla="*/ 1619250 w 1619250"/>
                  <a:gd name="connsiteY2" fmla="*/ 2381250 h 2381250"/>
                  <a:gd name="connsiteX3" fmla="*/ 0 w 1619250"/>
                  <a:gd name="connsiteY3" fmla="*/ 2381250 h 2381250"/>
                  <a:gd name="connsiteX0" fmla="*/ 0 w 1283513"/>
                  <a:gd name="connsiteY0" fmla="*/ 2381250 h 2381250"/>
                  <a:gd name="connsiteX1" fmla="*/ 809625 w 1283513"/>
                  <a:gd name="connsiteY1" fmla="*/ 0 h 2381250"/>
                  <a:gd name="connsiteX2" fmla="*/ 1283513 w 1283513"/>
                  <a:gd name="connsiteY2" fmla="*/ 1899923 h 2381250"/>
                  <a:gd name="connsiteX3" fmla="*/ 0 w 1283513"/>
                  <a:gd name="connsiteY3" fmla="*/ 2381250 h 2381250"/>
                  <a:gd name="connsiteX0" fmla="*/ 0 w 1283513"/>
                  <a:gd name="connsiteY0" fmla="*/ 1977588 h 1977588"/>
                  <a:gd name="connsiteX1" fmla="*/ 809207 w 1283513"/>
                  <a:gd name="connsiteY1" fmla="*/ 0 h 1977588"/>
                  <a:gd name="connsiteX2" fmla="*/ 1283513 w 1283513"/>
                  <a:gd name="connsiteY2" fmla="*/ 1496261 h 1977588"/>
                  <a:gd name="connsiteX3" fmla="*/ 0 w 1283513"/>
                  <a:gd name="connsiteY3" fmla="*/ 1977588 h 1977588"/>
                  <a:gd name="connsiteX0" fmla="*/ 0 w 1283513"/>
                  <a:gd name="connsiteY0" fmla="*/ 2533029 h 2533029"/>
                  <a:gd name="connsiteX1" fmla="*/ 1063273 w 1283513"/>
                  <a:gd name="connsiteY1" fmla="*/ 0 h 2533029"/>
                  <a:gd name="connsiteX2" fmla="*/ 1283513 w 1283513"/>
                  <a:gd name="connsiteY2" fmla="*/ 2051702 h 2533029"/>
                  <a:gd name="connsiteX3" fmla="*/ 0 w 1283513"/>
                  <a:gd name="connsiteY3" fmla="*/ 2533029 h 2533029"/>
                  <a:gd name="connsiteX0" fmla="*/ 0 w 1833318"/>
                  <a:gd name="connsiteY0" fmla="*/ 2556980 h 2556980"/>
                  <a:gd name="connsiteX1" fmla="*/ 1613078 w 1833318"/>
                  <a:gd name="connsiteY1" fmla="*/ 0 h 2556980"/>
                  <a:gd name="connsiteX2" fmla="*/ 1833318 w 1833318"/>
                  <a:gd name="connsiteY2" fmla="*/ 2051702 h 2556980"/>
                  <a:gd name="connsiteX3" fmla="*/ 0 w 1833318"/>
                  <a:gd name="connsiteY3" fmla="*/ 2556980 h 255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3318" h="2556980">
                    <a:moveTo>
                      <a:pt x="0" y="2556980"/>
                    </a:moveTo>
                    <a:lnTo>
                      <a:pt x="1613078" y="0"/>
                    </a:lnTo>
                    <a:lnTo>
                      <a:pt x="1833318" y="2051702"/>
                    </a:lnTo>
                    <a:lnTo>
                      <a:pt x="0" y="2556980"/>
                    </a:lnTo>
                    <a:close/>
                  </a:path>
                </a:pathLst>
              </a:cu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9"/>
              <p:cNvSpPr/>
              <p:nvPr/>
            </p:nvSpPr>
            <p:spPr>
              <a:xfrm rot="303323">
                <a:off x="2997216" y="1050497"/>
                <a:ext cx="745869" cy="2708942"/>
              </a:xfrm>
              <a:custGeom>
                <a:avLst/>
                <a:gdLst>
                  <a:gd name="connsiteX0" fmla="*/ 0 w 656744"/>
                  <a:gd name="connsiteY0" fmla="*/ 0 h 1701800"/>
                  <a:gd name="connsiteX1" fmla="*/ 656744 w 656744"/>
                  <a:gd name="connsiteY1" fmla="*/ 0 h 1701800"/>
                  <a:gd name="connsiteX2" fmla="*/ 656744 w 656744"/>
                  <a:gd name="connsiteY2" fmla="*/ 1701800 h 1701800"/>
                  <a:gd name="connsiteX3" fmla="*/ 0 w 656744"/>
                  <a:gd name="connsiteY3" fmla="*/ 1701800 h 1701800"/>
                  <a:gd name="connsiteX4" fmla="*/ 0 w 656744"/>
                  <a:gd name="connsiteY4" fmla="*/ 0 h 1701800"/>
                  <a:gd name="connsiteX0" fmla="*/ 16592 w 673336"/>
                  <a:gd name="connsiteY0" fmla="*/ 0 h 1701800"/>
                  <a:gd name="connsiteX1" fmla="*/ 673336 w 673336"/>
                  <a:gd name="connsiteY1" fmla="*/ 0 h 1701800"/>
                  <a:gd name="connsiteX2" fmla="*/ 673336 w 673336"/>
                  <a:gd name="connsiteY2" fmla="*/ 1701800 h 1701800"/>
                  <a:gd name="connsiteX3" fmla="*/ 0 w 673336"/>
                  <a:gd name="connsiteY3" fmla="*/ 1550273 h 1701800"/>
                  <a:gd name="connsiteX4" fmla="*/ 16592 w 673336"/>
                  <a:gd name="connsiteY4" fmla="*/ 0 h 1701800"/>
                  <a:gd name="connsiteX0" fmla="*/ 16592 w 673336"/>
                  <a:gd name="connsiteY0" fmla="*/ 0 h 1902945"/>
                  <a:gd name="connsiteX1" fmla="*/ 673336 w 673336"/>
                  <a:gd name="connsiteY1" fmla="*/ 0 h 1902945"/>
                  <a:gd name="connsiteX2" fmla="*/ 525385 w 673336"/>
                  <a:gd name="connsiteY2" fmla="*/ 1902945 h 1902945"/>
                  <a:gd name="connsiteX3" fmla="*/ 0 w 673336"/>
                  <a:gd name="connsiteY3" fmla="*/ 1550273 h 1902945"/>
                  <a:gd name="connsiteX4" fmla="*/ 16592 w 673336"/>
                  <a:gd name="connsiteY4" fmla="*/ 0 h 1902945"/>
                  <a:gd name="connsiteX0" fmla="*/ 26639 w 683383"/>
                  <a:gd name="connsiteY0" fmla="*/ 0 h 1902945"/>
                  <a:gd name="connsiteX1" fmla="*/ 683383 w 683383"/>
                  <a:gd name="connsiteY1" fmla="*/ 0 h 1902945"/>
                  <a:gd name="connsiteX2" fmla="*/ 535432 w 683383"/>
                  <a:gd name="connsiteY2" fmla="*/ 1902945 h 1902945"/>
                  <a:gd name="connsiteX3" fmla="*/ 0 w 683383"/>
                  <a:gd name="connsiteY3" fmla="*/ 1544787 h 1902945"/>
                  <a:gd name="connsiteX4" fmla="*/ 26639 w 683383"/>
                  <a:gd name="connsiteY4" fmla="*/ 0 h 1902945"/>
                  <a:gd name="connsiteX0" fmla="*/ 29802 w 686546"/>
                  <a:gd name="connsiteY0" fmla="*/ 0 h 1902945"/>
                  <a:gd name="connsiteX1" fmla="*/ 686546 w 686546"/>
                  <a:gd name="connsiteY1" fmla="*/ 0 h 1902945"/>
                  <a:gd name="connsiteX2" fmla="*/ 538595 w 686546"/>
                  <a:gd name="connsiteY2" fmla="*/ 1902945 h 1902945"/>
                  <a:gd name="connsiteX3" fmla="*/ 0 w 686546"/>
                  <a:gd name="connsiteY3" fmla="*/ 1545067 h 1902945"/>
                  <a:gd name="connsiteX4" fmla="*/ 29802 w 686546"/>
                  <a:gd name="connsiteY4" fmla="*/ 0 h 1902945"/>
                  <a:gd name="connsiteX0" fmla="*/ 29802 w 686546"/>
                  <a:gd name="connsiteY0" fmla="*/ 0 h 2493486"/>
                  <a:gd name="connsiteX1" fmla="*/ 686546 w 686546"/>
                  <a:gd name="connsiteY1" fmla="*/ 0 h 2493486"/>
                  <a:gd name="connsiteX2" fmla="*/ 529225 w 686546"/>
                  <a:gd name="connsiteY2" fmla="*/ 2493486 h 2493486"/>
                  <a:gd name="connsiteX3" fmla="*/ 0 w 686546"/>
                  <a:gd name="connsiteY3" fmla="*/ 1545067 h 2493486"/>
                  <a:gd name="connsiteX4" fmla="*/ 29802 w 686546"/>
                  <a:gd name="connsiteY4" fmla="*/ 0 h 249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546" h="2493486">
                    <a:moveTo>
                      <a:pt x="29802" y="0"/>
                    </a:moveTo>
                    <a:lnTo>
                      <a:pt x="686546" y="0"/>
                    </a:lnTo>
                    <a:lnTo>
                      <a:pt x="529225" y="2493486"/>
                    </a:lnTo>
                    <a:lnTo>
                      <a:pt x="0" y="1545067"/>
                    </a:lnTo>
                    <a:lnTo>
                      <a:pt x="29802" y="0"/>
                    </a:lnTo>
                    <a:close/>
                  </a:path>
                </a:pathLst>
              </a:cu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0914" y="4385480"/>
              <a:ext cx="2235200" cy="1931639"/>
              <a:chOff x="420914" y="4746518"/>
              <a:chExt cx="2235200" cy="1931639"/>
            </a:xfrm>
          </p:grpSpPr>
          <p:sp>
            <p:nvSpPr>
              <p:cNvPr id="58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" fmla="*/ 0 w 1233714"/>
                  <a:gd name="connsiteY0" fmla="*/ 1349828 h 1349828"/>
                  <a:gd name="connsiteX1" fmla="*/ 1233714 w 1233714"/>
                  <a:gd name="connsiteY1" fmla="*/ 0 h 1349828"/>
                  <a:gd name="connsiteX2" fmla="*/ 957942 w 1233714"/>
                  <a:gd name="connsiteY2" fmla="*/ 1349828 h 1349828"/>
                  <a:gd name="connsiteX3" fmla="*/ 0 w 1233714"/>
                  <a:gd name="connsiteY3" fmla="*/ 1349828 h 134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486101" y="4423351"/>
              <a:ext cx="2235200" cy="1931639"/>
              <a:chOff x="420914" y="4746518"/>
              <a:chExt cx="2235200" cy="1931639"/>
            </a:xfrm>
          </p:grpSpPr>
          <p:sp>
            <p:nvSpPr>
              <p:cNvPr id="56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" fmla="*/ 0 w 1233714"/>
                  <a:gd name="connsiteY0" fmla="*/ 1349828 h 1349828"/>
                  <a:gd name="connsiteX1" fmla="*/ 1233714 w 1233714"/>
                  <a:gd name="connsiteY1" fmla="*/ 0 h 1349828"/>
                  <a:gd name="connsiteX2" fmla="*/ 957942 w 1233714"/>
                  <a:gd name="connsiteY2" fmla="*/ 1349828 h 1349828"/>
                  <a:gd name="connsiteX3" fmla="*/ 0 w 1233714"/>
                  <a:gd name="connsiteY3" fmla="*/ 1349828 h 134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B93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D06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86382" y="4435743"/>
              <a:ext cx="2235200" cy="1931639"/>
              <a:chOff x="420914" y="4746518"/>
              <a:chExt cx="2235200" cy="1931639"/>
            </a:xfrm>
          </p:grpSpPr>
          <p:sp>
            <p:nvSpPr>
              <p:cNvPr id="54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" fmla="*/ 0 w 1233714"/>
                  <a:gd name="connsiteY0" fmla="*/ 1349828 h 1349828"/>
                  <a:gd name="connsiteX1" fmla="*/ 1233714 w 1233714"/>
                  <a:gd name="connsiteY1" fmla="*/ 0 h 1349828"/>
                  <a:gd name="connsiteX2" fmla="*/ 957942 w 1233714"/>
                  <a:gd name="connsiteY2" fmla="*/ 1349828 h 1349828"/>
                  <a:gd name="connsiteX3" fmla="*/ 0 w 1233714"/>
                  <a:gd name="connsiteY3" fmla="*/ 1349828 h 134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E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FF3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623665" y="4423351"/>
              <a:ext cx="2235200" cy="1931639"/>
              <a:chOff x="420914" y="4746518"/>
              <a:chExt cx="2235200" cy="1931639"/>
            </a:xfrm>
          </p:grpSpPr>
          <p:sp>
            <p:nvSpPr>
              <p:cNvPr id="52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" fmla="*/ 0 w 1233714"/>
                  <a:gd name="connsiteY0" fmla="*/ 1349828 h 1349828"/>
                  <a:gd name="connsiteX1" fmla="*/ 1233714 w 1233714"/>
                  <a:gd name="connsiteY1" fmla="*/ 0 h 1349828"/>
                  <a:gd name="connsiteX2" fmla="*/ 957942 w 1233714"/>
                  <a:gd name="connsiteY2" fmla="*/ 1349828 h 1349828"/>
                  <a:gd name="connsiteX3" fmla="*/ 0 w 1233714"/>
                  <a:gd name="connsiteY3" fmla="*/ 1349828 h 134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042153" y="421398"/>
              <a:ext cx="8107694" cy="1321604"/>
              <a:chOff x="-6762750" y="1617987"/>
              <a:chExt cx="17590488" cy="2867357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-6762750" y="1617987"/>
                <a:ext cx="2061028" cy="2831452"/>
                <a:chOff x="2873828" y="2496457"/>
                <a:chExt cx="2061028" cy="2831452"/>
              </a:xfrm>
            </p:grpSpPr>
            <p:sp>
              <p:nvSpPr>
                <p:cNvPr id="49" name="矩形 3"/>
                <p:cNvSpPr/>
                <p:nvPr/>
              </p:nvSpPr>
              <p:spPr>
                <a:xfrm rot="3875850">
                  <a:off x="2298337" y="3677578"/>
                  <a:ext cx="2134781" cy="856342"/>
                </a:xfrm>
                <a:custGeom>
                  <a:avLst/>
                  <a:gdLst>
                    <a:gd name="connsiteX0" fmla="*/ 0 w 2134781"/>
                    <a:gd name="connsiteY0" fmla="*/ 0 h 856342"/>
                    <a:gd name="connsiteX1" fmla="*/ 2134781 w 2134781"/>
                    <a:gd name="connsiteY1" fmla="*/ 0 h 856342"/>
                    <a:gd name="connsiteX2" fmla="*/ 2134781 w 2134781"/>
                    <a:gd name="connsiteY2" fmla="*/ 856342 h 856342"/>
                    <a:gd name="connsiteX3" fmla="*/ 0 w 2134781"/>
                    <a:gd name="connsiteY3" fmla="*/ 856342 h 856342"/>
                    <a:gd name="connsiteX4" fmla="*/ 0 w 2134781"/>
                    <a:gd name="connsiteY4" fmla="*/ 0 h 856342"/>
                    <a:gd name="connsiteX0" fmla="*/ 0 w 2134781"/>
                    <a:gd name="connsiteY0" fmla="*/ 0 h 856342"/>
                    <a:gd name="connsiteX1" fmla="*/ 2134781 w 2134781"/>
                    <a:gd name="connsiteY1" fmla="*/ 0 h 856342"/>
                    <a:gd name="connsiteX2" fmla="*/ 2134781 w 2134781"/>
                    <a:gd name="connsiteY2" fmla="*/ 856342 h 856342"/>
                    <a:gd name="connsiteX3" fmla="*/ 523422 w 2134781"/>
                    <a:gd name="connsiteY3" fmla="*/ 735350 h 856342"/>
                    <a:gd name="connsiteX4" fmla="*/ 0 w 2134781"/>
                    <a:gd name="connsiteY4" fmla="*/ 0 h 856342"/>
                    <a:gd name="connsiteX0" fmla="*/ 0 w 2134781"/>
                    <a:gd name="connsiteY0" fmla="*/ 0 h 856342"/>
                    <a:gd name="connsiteX1" fmla="*/ 2076470 w 2134781"/>
                    <a:gd name="connsiteY1" fmla="*/ 325799 h 856342"/>
                    <a:gd name="connsiteX2" fmla="*/ 2134781 w 2134781"/>
                    <a:gd name="connsiteY2" fmla="*/ 856342 h 856342"/>
                    <a:gd name="connsiteX3" fmla="*/ 523422 w 2134781"/>
                    <a:gd name="connsiteY3" fmla="*/ 735350 h 856342"/>
                    <a:gd name="connsiteX4" fmla="*/ 0 w 2134781"/>
                    <a:gd name="connsiteY4" fmla="*/ 0 h 856342"/>
                    <a:gd name="connsiteX0" fmla="*/ 0 w 2134781"/>
                    <a:gd name="connsiteY0" fmla="*/ 0 h 856342"/>
                    <a:gd name="connsiteX1" fmla="*/ 2020434 w 2134781"/>
                    <a:gd name="connsiteY1" fmla="*/ 443798 h 856342"/>
                    <a:gd name="connsiteX2" fmla="*/ 2134781 w 2134781"/>
                    <a:gd name="connsiteY2" fmla="*/ 856342 h 856342"/>
                    <a:gd name="connsiteX3" fmla="*/ 523422 w 2134781"/>
                    <a:gd name="connsiteY3" fmla="*/ 735350 h 856342"/>
                    <a:gd name="connsiteX4" fmla="*/ 0 w 2134781"/>
                    <a:gd name="connsiteY4" fmla="*/ 0 h 856342"/>
                    <a:gd name="connsiteX0" fmla="*/ 0 w 2134781"/>
                    <a:gd name="connsiteY0" fmla="*/ 0 h 856342"/>
                    <a:gd name="connsiteX1" fmla="*/ 2020434 w 2134781"/>
                    <a:gd name="connsiteY1" fmla="*/ 443798 h 856342"/>
                    <a:gd name="connsiteX2" fmla="*/ 2134781 w 2134781"/>
                    <a:gd name="connsiteY2" fmla="*/ 856342 h 856342"/>
                    <a:gd name="connsiteX3" fmla="*/ 533229 w 2134781"/>
                    <a:gd name="connsiteY3" fmla="*/ 714701 h 856342"/>
                    <a:gd name="connsiteX4" fmla="*/ 0 w 2134781"/>
                    <a:gd name="connsiteY4" fmla="*/ 0 h 856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4781" h="856342">
                      <a:moveTo>
                        <a:pt x="0" y="0"/>
                      </a:moveTo>
                      <a:lnTo>
                        <a:pt x="2020434" y="443798"/>
                      </a:lnTo>
                      <a:lnTo>
                        <a:pt x="2134781" y="856342"/>
                      </a:lnTo>
                      <a:lnTo>
                        <a:pt x="533229" y="7147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1"/>
                <p:cNvSpPr/>
                <p:nvPr/>
              </p:nvSpPr>
              <p:spPr>
                <a:xfrm>
                  <a:off x="2873828" y="2496457"/>
                  <a:ext cx="2061028" cy="1248228"/>
                </a:xfrm>
                <a:custGeom>
                  <a:avLst/>
                  <a:gdLst>
                    <a:gd name="connsiteX0" fmla="*/ 0 w 2467428"/>
                    <a:gd name="connsiteY0" fmla="*/ 0 h 856342"/>
                    <a:gd name="connsiteX1" fmla="*/ 2467428 w 2467428"/>
                    <a:gd name="connsiteY1" fmla="*/ 0 h 856342"/>
                    <a:gd name="connsiteX2" fmla="*/ 2467428 w 2467428"/>
                    <a:gd name="connsiteY2" fmla="*/ 856342 h 856342"/>
                    <a:gd name="connsiteX3" fmla="*/ 0 w 2467428"/>
                    <a:gd name="connsiteY3" fmla="*/ 856342 h 856342"/>
                    <a:gd name="connsiteX4" fmla="*/ 0 w 2467428"/>
                    <a:gd name="connsiteY4" fmla="*/ 0 h 856342"/>
                    <a:gd name="connsiteX0" fmla="*/ 87086 w 2467428"/>
                    <a:gd name="connsiteY0" fmla="*/ 0 h 972457"/>
                    <a:gd name="connsiteX1" fmla="*/ 2467428 w 2467428"/>
                    <a:gd name="connsiteY1" fmla="*/ 116115 h 972457"/>
                    <a:gd name="connsiteX2" fmla="*/ 2467428 w 2467428"/>
                    <a:gd name="connsiteY2" fmla="*/ 972457 h 972457"/>
                    <a:gd name="connsiteX3" fmla="*/ 0 w 2467428"/>
                    <a:gd name="connsiteY3" fmla="*/ 972457 h 972457"/>
                    <a:gd name="connsiteX4" fmla="*/ 87086 w 2467428"/>
                    <a:gd name="connsiteY4" fmla="*/ 0 h 972457"/>
                    <a:gd name="connsiteX0" fmla="*/ 420915 w 2801257"/>
                    <a:gd name="connsiteY0" fmla="*/ 0 h 972457"/>
                    <a:gd name="connsiteX1" fmla="*/ 2801257 w 2801257"/>
                    <a:gd name="connsiteY1" fmla="*/ 116115 h 972457"/>
                    <a:gd name="connsiteX2" fmla="*/ 2801257 w 2801257"/>
                    <a:gd name="connsiteY2" fmla="*/ 972457 h 972457"/>
                    <a:gd name="connsiteX3" fmla="*/ 0 w 2801257"/>
                    <a:gd name="connsiteY3" fmla="*/ 769257 h 972457"/>
                    <a:gd name="connsiteX4" fmla="*/ 420915 w 2801257"/>
                    <a:gd name="connsiteY4" fmla="*/ 0 h 972457"/>
                    <a:gd name="connsiteX0" fmla="*/ 420915 w 2801257"/>
                    <a:gd name="connsiteY0" fmla="*/ 449942 h 1422399"/>
                    <a:gd name="connsiteX1" fmla="*/ 1959429 w 2801257"/>
                    <a:gd name="connsiteY1" fmla="*/ 0 h 1422399"/>
                    <a:gd name="connsiteX2" fmla="*/ 2801257 w 2801257"/>
                    <a:gd name="connsiteY2" fmla="*/ 1422399 h 1422399"/>
                    <a:gd name="connsiteX3" fmla="*/ 0 w 2801257"/>
                    <a:gd name="connsiteY3" fmla="*/ 1219199 h 1422399"/>
                    <a:gd name="connsiteX4" fmla="*/ 420915 w 2801257"/>
                    <a:gd name="connsiteY4" fmla="*/ 449942 h 1422399"/>
                    <a:gd name="connsiteX0" fmla="*/ 420915 w 2510971"/>
                    <a:gd name="connsiteY0" fmla="*/ 449942 h 1219199"/>
                    <a:gd name="connsiteX1" fmla="*/ 1959429 w 2510971"/>
                    <a:gd name="connsiteY1" fmla="*/ 0 h 1219199"/>
                    <a:gd name="connsiteX2" fmla="*/ 2510971 w 2510971"/>
                    <a:gd name="connsiteY2" fmla="*/ 638628 h 1219199"/>
                    <a:gd name="connsiteX3" fmla="*/ 0 w 2510971"/>
                    <a:gd name="connsiteY3" fmla="*/ 1219199 h 1219199"/>
                    <a:gd name="connsiteX4" fmla="*/ 420915 w 2510971"/>
                    <a:gd name="connsiteY4" fmla="*/ 449942 h 1219199"/>
                    <a:gd name="connsiteX0" fmla="*/ 420915 w 2510971"/>
                    <a:gd name="connsiteY0" fmla="*/ 478971 h 1248228"/>
                    <a:gd name="connsiteX1" fmla="*/ 1494971 w 2510971"/>
                    <a:gd name="connsiteY1" fmla="*/ 0 h 1248228"/>
                    <a:gd name="connsiteX2" fmla="*/ 2510971 w 2510971"/>
                    <a:gd name="connsiteY2" fmla="*/ 667657 h 1248228"/>
                    <a:gd name="connsiteX3" fmla="*/ 0 w 2510971"/>
                    <a:gd name="connsiteY3" fmla="*/ 1248228 h 1248228"/>
                    <a:gd name="connsiteX4" fmla="*/ 420915 w 2510971"/>
                    <a:gd name="connsiteY4" fmla="*/ 478971 h 1248228"/>
                    <a:gd name="connsiteX0" fmla="*/ 420915 w 2061028"/>
                    <a:gd name="connsiteY0" fmla="*/ 478971 h 1248228"/>
                    <a:gd name="connsiteX1" fmla="*/ 1494971 w 2061028"/>
                    <a:gd name="connsiteY1" fmla="*/ 0 h 1248228"/>
                    <a:gd name="connsiteX2" fmla="*/ 2061028 w 2061028"/>
                    <a:gd name="connsiteY2" fmla="*/ 841828 h 1248228"/>
                    <a:gd name="connsiteX3" fmla="*/ 0 w 2061028"/>
                    <a:gd name="connsiteY3" fmla="*/ 1248228 h 1248228"/>
                    <a:gd name="connsiteX4" fmla="*/ 420915 w 2061028"/>
                    <a:gd name="connsiteY4" fmla="*/ 478971 h 1248228"/>
                    <a:gd name="connsiteX0" fmla="*/ 405675 w 2061028"/>
                    <a:gd name="connsiteY0" fmla="*/ 471351 h 1248228"/>
                    <a:gd name="connsiteX1" fmla="*/ 1494971 w 2061028"/>
                    <a:gd name="connsiteY1" fmla="*/ 0 h 1248228"/>
                    <a:gd name="connsiteX2" fmla="*/ 2061028 w 2061028"/>
                    <a:gd name="connsiteY2" fmla="*/ 841828 h 1248228"/>
                    <a:gd name="connsiteX3" fmla="*/ 0 w 2061028"/>
                    <a:gd name="connsiteY3" fmla="*/ 1248228 h 1248228"/>
                    <a:gd name="connsiteX4" fmla="*/ 405675 w 2061028"/>
                    <a:gd name="connsiteY4" fmla="*/ 471351 h 124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1028" h="1248228">
                      <a:moveTo>
                        <a:pt x="405675" y="471351"/>
                      </a:moveTo>
                      <a:lnTo>
                        <a:pt x="1494971" y="0"/>
                      </a:lnTo>
                      <a:lnTo>
                        <a:pt x="2061028" y="841828"/>
                      </a:lnTo>
                      <a:lnTo>
                        <a:pt x="0" y="1248228"/>
                      </a:lnTo>
                      <a:lnTo>
                        <a:pt x="405675" y="471351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4"/>
                <p:cNvSpPr/>
                <p:nvPr/>
              </p:nvSpPr>
              <p:spPr>
                <a:xfrm>
                  <a:off x="3431857" y="4737734"/>
                  <a:ext cx="1417273" cy="590175"/>
                </a:xfrm>
                <a:custGeom>
                  <a:avLst/>
                  <a:gdLst>
                    <a:gd name="connsiteX0" fmla="*/ 0 w 1292496"/>
                    <a:gd name="connsiteY0" fmla="*/ 0 h 323475"/>
                    <a:gd name="connsiteX1" fmla="*/ 1292496 w 1292496"/>
                    <a:gd name="connsiteY1" fmla="*/ 0 h 323475"/>
                    <a:gd name="connsiteX2" fmla="*/ 1292496 w 1292496"/>
                    <a:gd name="connsiteY2" fmla="*/ 323475 h 323475"/>
                    <a:gd name="connsiteX3" fmla="*/ 0 w 1292496"/>
                    <a:gd name="connsiteY3" fmla="*/ 323475 h 323475"/>
                    <a:gd name="connsiteX4" fmla="*/ 0 w 1292496"/>
                    <a:gd name="connsiteY4" fmla="*/ 0 h 323475"/>
                    <a:gd name="connsiteX0" fmla="*/ 45720 w 1292496"/>
                    <a:gd name="connsiteY0" fmla="*/ 30480 h 323475"/>
                    <a:gd name="connsiteX1" fmla="*/ 1292496 w 1292496"/>
                    <a:gd name="connsiteY1" fmla="*/ 0 h 323475"/>
                    <a:gd name="connsiteX2" fmla="*/ 1292496 w 1292496"/>
                    <a:gd name="connsiteY2" fmla="*/ 323475 h 323475"/>
                    <a:gd name="connsiteX3" fmla="*/ 0 w 1292496"/>
                    <a:gd name="connsiteY3" fmla="*/ 323475 h 323475"/>
                    <a:gd name="connsiteX4" fmla="*/ 45720 w 1292496"/>
                    <a:gd name="connsiteY4" fmla="*/ 30480 h 323475"/>
                    <a:gd name="connsiteX0" fmla="*/ 327660 w 1574436"/>
                    <a:gd name="connsiteY0" fmla="*/ 30480 h 323475"/>
                    <a:gd name="connsiteX1" fmla="*/ 1574436 w 1574436"/>
                    <a:gd name="connsiteY1" fmla="*/ 0 h 323475"/>
                    <a:gd name="connsiteX2" fmla="*/ 1574436 w 1574436"/>
                    <a:gd name="connsiteY2" fmla="*/ 323475 h 323475"/>
                    <a:gd name="connsiteX3" fmla="*/ 0 w 1574436"/>
                    <a:gd name="connsiteY3" fmla="*/ 315855 h 323475"/>
                    <a:gd name="connsiteX4" fmla="*/ 327660 w 1574436"/>
                    <a:gd name="connsiteY4" fmla="*/ 30480 h 323475"/>
                    <a:gd name="connsiteX0" fmla="*/ 332422 w 1579198"/>
                    <a:gd name="connsiteY0" fmla="*/ 30480 h 323475"/>
                    <a:gd name="connsiteX1" fmla="*/ 1579198 w 1579198"/>
                    <a:gd name="connsiteY1" fmla="*/ 0 h 323475"/>
                    <a:gd name="connsiteX2" fmla="*/ 1579198 w 1579198"/>
                    <a:gd name="connsiteY2" fmla="*/ 323475 h 323475"/>
                    <a:gd name="connsiteX3" fmla="*/ 0 w 1579198"/>
                    <a:gd name="connsiteY3" fmla="*/ 315855 h 323475"/>
                    <a:gd name="connsiteX4" fmla="*/ 332422 w 1579198"/>
                    <a:gd name="connsiteY4" fmla="*/ 30480 h 323475"/>
                    <a:gd name="connsiteX0" fmla="*/ 332422 w 1579198"/>
                    <a:gd name="connsiteY0" fmla="*/ 40005 h 323475"/>
                    <a:gd name="connsiteX1" fmla="*/ 1579198 w 1579198"/>
                    <a:gd name="connsiteY1" fmla="*/ 0 h 323475"/>
                    <a:gd name="connsiteX2" fmla="*/ 1579198 w 1579198"/>
                    <a:gd name="connsiteY2" fmla="*/ 323475 h 323475"/>
                    <a:gd name="connsiteX3" fmla="*/ 0 w 1579198"/>
                    <a:gd name="connsiteY3" fmla="*/ 315855 h 323475"/>
                    <a:gd name="connsiteX4" fmla="*/ 332422 w 1579198"/>
                    <a:gd name="connsiteY4" fmla="*/ 40005 h 323475"/>
                    <a:gd name="connsiteX0" fmla="*/ 332422 w 1579198"/>
                    <a:gd name="connsiteY0" fmla="*/ 30480 h 323475"/>
                    <a:gd name="connsiteX1" fmla="*/ 1579198 w 1579198"/>
                    <a:gd name="connsiteY1" fmla="*/ 0 h 323475"/>
                    <a:gd name="connsiteX2" fmla="*/ 1579198 w 1579198"/>
                    <a:gd name="connsiteY2" fmla="*/ 323475 h 323475"/>
                    <a:gd name="connsiteX3" fmla="*/ 0 w 1579198"/>
                    <a:gd name="connsiteY3" fmla="*/ 315855 h 323475"/>
                    <a:gd name="connsiteX4" fmla="*/ 332422 w 1579198"/>
                    <a:gd name="connsiteY4" fmla="*/ 30480 h 323475"/>
                    <a:gd name="connsiteX0" fmla="*/ 332422 w 1579198"/>
                    <a:gd name="connsiteY0" fmla="*/ 230505 h 523500"/>
                    <a:gd name="connsiteX1" fmla="*/ 1417273 w 1579198"/>
                    <a:gd name="connsiteY1" fmla="*/ 0 h 523500"/>
                    <a:gd name="connsiteX2" fmla="*/ 1579198 w 1579198"/>
                    <a:gd name="connsiteY2" fmla="*/ 523500 h 523500"/>
                    <a:gd name="connsiteX3" fmla="*/ 0 w 1579198"/>
                    <a:gd name="connsiteY3" fmla="*/ 515880 h 523500"/>
                    <a:gd name="connsiteX4" fmla="*/ 332422 w 1579198"/>
                    <a:gd name="connsiteY4" fmla="*/ 230505 h 523500"/>
                    <a:gd name="connsiteX0" fmla="*/ 332422 w 1417273"/>
                    <a:gd name="connsiteY0" fmla="*/ 230505 h 590175"/>
                    <a:gd name="connsiteX1" fmla="*/ 1417273 w 1417273"/>
                    <a:gd name="connsiteY1" fmla="*/ 0 h 590175"/>
                    <a:gd name="connsiteX2" fmla="*/ 1121998 w 1417273"/>
                    <a:gd name="connsiteY2" fmla="*/ 590175 h 590175"/>
                    <a:gd name="connsiteX3" fmla="*/ 0 w 1417273"/>
                    <a:gd name="connsiteY3" fmla="*/ 515880 h 590175"/>
                    <a:gd name="connsiteX4" fmla="*/ 332422 w 1417273"/>
                    <a:gd name="connsiteY4" fmla="*/ 230505 h 5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7273" h="590175">
                      <a:moveTo>
                        <a:pt x="332422" y="230505"/>
                      </a:moveTo>
                      <a:lnTo>
                        <a:pt x="1417273" y="0"/>
                      </a:lnTo>
                      <a:lnTo>
                        <a:pt x="1121998" y="590175"/>
                      </a:lnTo>
                      <a:lnTo>
                        <a:pt x="0" y="515880"/>
                      </a:lnTo>
                      <a:lnTo>
                        <a:pt x="332422" y="230505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-4515406" y="1746521"/>
                <a:ext cx="1750425" cy="2628624"/>
                <a:chOff x="5221423" y="2628357"/>
                <a:chExt cx="1750425" cy="2628624"/>
              </a:xfrm>
            </p:grpSpPr>
            <p:sp>
              <p:nvSpPr>
                <p:cNvPr id="45" name="等腰三角形 9"/>
                <p:cNvSpPr/>
                <p:nvPr/>
              </p:nvSpPr>
              <p:spPr>
                <a:xfrm>
                  <a:off x="6614160" y="3490322"/>
                  <a:ext cx="355148" cy="1742712"/>
                </a:xfrm>
                <a:custGeom>
                  <a:avLst/>
                  <a:gdLst>
                    <a:gd name="connsiteX0" fmla="*/ 0 w 411028"/>
                    <a:gd name="connsiteY0" fmla="*/ 1232172 h 1232172"/>
                    <a:gd name="connsiteX1" fmla="*/ 205514 w 411028"/>
                    <a:gd name="connsiteY1" fmla="*/ 0 h 1232172"/>
                    <a:gd name="connsiteX2" fmla="*/ 411028 w 411028"/>
                    <a:gd name="connsiteY2" fmla="*/ 1232172 h 1232172"/>
                    <a:gd name="connsiteX3" fmla="*/ 0 w 411028"/>
                    <a:gd name="connsiteY3" fmla="*/ 1232172 h 1232172"/>
                    <a:gd name="connsiteX0" fmla="*/ 0 w 403408"/>
                    <a:gd name="connsiteY0" fmla="*/ 1232172 h 1232172"/>
                    <a:gd name="connsiteX1" fmla="*/ 205514 w 403408"/>
                    <a:gd name="connsiteY1" fmla="*/ 0 h 1232172"/>
                    <a:gd name="connsiteX2" fmla="*/ 403408 w 403408"/>
                    <a:gd name="connsiteY2" fmla="*/ 1072152 h 1232172"/>
                    <a:gd name="connsiteX3" fmla="*/ 0 w 403408"/>
                    <a:gd name="connsiteY3" fmla="*/ 1232172 h 1232172"/>
                    <a:gd name="connsiteX0" fmla="*/ 0 w 350068"/>
                    <a:gd name="connsiteY0" fmla="*/ 1727472 h 1727472"/>
                    <a:gd name="connsiteX1" fmla="*/ 152174 w 350068"/>
                    <a:gd name="connsiteY1" fmla="*/ 0 h 1727472"/>
                    <a:gd name="connsiteX2" fmla="*/ 350068 w 350068"/>
                    <a:gd name="connsiteY2" fmla="*/ 1072152 h 1727472"/>
                    <a:gd name="connsiteX3" fmla="*/ 0 w 350068"/>
                    <a:gd name="connsiteY3" fmla="*/ 1727472 h 1727472"/>
                    <a:gd name="connsiteX0" fmla="*/ 0 w 350068"/>
                    <a:gd name="connsiteY0" fmla="*/ 1742712 h 1742712"/>
                    <a:gd name="connsiteX1" fmla="*/ 266474 w 350068"/>
                    <a:gd name="connsiteY1" fmla="*/ 0 h 1742712"/>
                    <a:gd name="connsiteX2" fmla="*/ 350068 w 350068"/>
                    <a:gd name="connsiteY2" fmla="*/ 1087392 h 1742712"/>
                    <a:gd name="connsiteX3" fmla="*/ 0 w 350068"/>
                    <a:gd name="connsiteY3" fmla="*/ 1742712 h 1742712"/>
                    <a:gd name="connsiteX0" fmla="*/ 0 w 342448"/>
                    <a:gd name="connsiteY0" fmla="*/ 1742712 h 1742712"/>
                    <a:gd name="connsiteX1" fmla="*/ 266474 w 342448"/>
                    <a:gd name="connsiteY1" fmla="*/ 0 h 1742712"/>
                    <a:gd name="connsiteX2" fmla="*/ 342448 w 342448"/>
                    <a:gd name="connsiteY2" fmla="*/ 1072152 h 1742712"/>
                    <a:gd name="connsiteX3" fmla="*/ 0 w 342448"/>
                    <a:gd name="connsiteY3" fmla="*/ 1742712 h 1742712"/>
                    <a:gd name="connsiteX0" fmla="*/ 0 w 348798"/>
                    <a:gd name="connsiteY0" fmla="*/ 1742712 h 1742712"/>
                    <a:gd name="connsiteX1" fmla="*/ 266474 w 348798"/>
                    <a:gd name="connsiteY1" fmla="*/ 0 h 1742712"/>
                    <a:gd name="connsiteX2" fmla="*/ 348798 w 348798"/>
                    <a:gd name="connsiteY2" fmla="*/ 1065802 h 1742712"/>
                    <a:gd name="connsiteX3" fmla="*/ 0 w 348798"/>
                    <a:gd name="connsiteY3" fmla="*/ 1742712 h 1742712"/>
                    <a:gd name="connsiteX0" fmla="*/ 0 w 355148"/>
                    <a:gd name="connsiteY0" fmla="*/ 1742712 h 1742712"/>
                    <a:gd name="connsiteX1" fmla="*/ 266474 w 355148"/>
                    <a:gd name="connsiteY1" fmla="*/ 0 h 1742712"/>
                    <a:gd name="connsiteX2" fmla="*/ 355148 w 355148"/>
                    <a:gd name="connsiteY2" fmla="*/ 1059452 h 1742712"/>
                    <a:gd name="connsiteX3" fmla="*/ 0 w 355148"/>
                    <a:gd name="connsiteY3" fmla="*/ 1742712 h 1742712"/>
                    <a:gd name="connsiteX0" fmla="*/ 0 w 355148"/>
                    <a:gd name="connsiteY0" fmla="*/ 1742712 h 1742712"/>
                    <a:gd name="connsiteX1" fmla="*/ 279174 w 355148"/>
                    <a:gd name="connsiteY1" fmla="*/ 0 h 1742712"/>
                    <a:gd name="connsiteX2" fmla="*/ 355148 w 355148"/>
                    <a:gd name="connsiteY2" fmla="*/ 1059452 h 1742712"/>
                    <a:gd name="connsiteX3" fmla="*/ 0 w 355148"/>
                    <a:gd name="connsiteY3" fmla="*/ 1742712 h 1742712"/>
                    <a:gd name="connsiteX0" fmla="*/ 0 w 355148"/>
                    <a:gd name="connsiteY0" fmla="*/ 1742712 h 1742712"/>
                    <a:gd name="connsiteX1" fmla="*/ 282349 w 355148"/>
                    <a:gd name="connsiteY1" fmla="*/ 0 h 1742712"/>
                    <a:gd name="connsiteX2" fmla="*/ 355148 w 355148"/>
                    <a:gd name="connsiteY2" fmla="*/ 1059452 h 1742712"/>
                    <a:gd name="connsiteX3" fmla="*/ 0 w 355148"/>
                    <a:gd name="connsiteY3" fmla="*/ 1742712 h 1742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5148" h="1742712">
                      <a:moveTo>
                        <a:pt x="0" y="1742712"/>
                      </a:moveTo>
                      <a:lnTo>
                        <a:pt x="282349" y="0"/>
                      </a:lnTo>
                      <a:lnTo>
                        <a:pt x="355148" y="1059452"/>
                      </a:lnTo>
                      <a:lnTo>
                        <a:pt x="0" y="1742712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7"/>
                <p:cNvSpPr/>
                <p:nvPr/>
              </p:nvSpPr>
              <p:spPr>
                <a:xfrm rot="5400000">
                  <a:off x="4123691" y="3773161"/>
                  <a:ext cx="2583544" cy="377371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" fmla="*/ 0 w 2583541"/>
                    <a:gd name="connsiteY0" fmla="*/ 377372 h 856343"/>
                    <a:gd name="connsiteX1" fmla="*/ 2583541 w 2583541"/>
                    <a:gd name="connsiteY1" fmla="*/ 0 h 856343"/>
                    <a:gd name="connsiteX2" fmla="*/ 2583541 w 2583541"/>
                    <a:gd name="connsiteY2" fmla="*/ 856343 h 856343"/>
                    <a:gd name="connsiteX3" fmla="*/ 682169 w 2583541"/>
                    <a:gd name="connsiteY3" fmla="*/ 856343 h 856343"/>
                    <a:gd name="connsiteX4" fmla="*/ 0 w 2583541"/>
                    <a:gd name="connsiteY4" fmla="*/ 377372 h 856343"/>
                    <a:gd name="connsiteX0" fmla="*/ 0 w 2583541"/>
                    <a:gd name="connsiteY0" fmla="*/ 377372 h 856343"/>
                    <a:gd name="connsiteX1" fmla="*/ 2583541 w 2583541"/>
                    <a:gd name="connsiteY1" fmla="*/ 0 h 856343"/>
                    <a:gd name="connsiteX2" fmla="*/ 2583541 w 2583541"/>
                    <a:gd name="connsiteY2" fmla="*/ 856343 h 856343"/>
                    <a:gd name="connsiteX3" fmla="*/ 812798 w 2583541"/>
                    <a:gd name="connsiteY3" fmla="*/ 667657 h 856343"/>
                    <a:gd name="connsiteX4" fmla="*/ 0 w 2583541"/>
                    <a:gd name="connsiteY4" fmla="*/ 377372 h 856343"/>
                    <a:gd name="connsiteX0" fmla="*/ 0 w 2656112"/>
                    <a:gd name="connsiteY0" fmla="*/ 377372 h 667657"/>
                    <a:gd name="connsiteX1" fmla="*/ 2583541 w 2656112"/>
                    <a:gd name="connsiteY1" fmla="*/ 0 h 667657"/>
                    <a:gd name="connsiteX2" fmla="*/ 2656112 w 2656112"/>
                    <a:gd name="connsiteY2" fmla="*/ 551543 h 667657"/>
                    <a:gd name="connsiteX3" fmla="*/ 812798 w 2656112"/>
                    <a:gd name="connsiteY3" fmla="*/ 667657 h 667657"/>
                    <a:gd name="connsiteX4" fmla="*/ 0 w 2656112"/>
                    <a:gd name="connsiteY4" fmla="*/ 377372 h 667657"/>
                    <a:gd name="connsiteX0" fmla="*/ 0 w 2757715"/>
                    <a:gd name="connsiteY0" fmla="*/ 174172 h 464457"/>
                    <a:gd name="connsiteX1" fmla="*/ 2757715 w 2757715"/>
                    <a:gd name="connsiteY1" fmla="*/ 0 h 464457"/>
                    <a:gd name="connsiteX2" fmla="*/ 2656112 w 2757715"/>
                    <a:gd name="connsiteY2" fmla="*/ 348343 h 464457"/>
                    <a:gd name="connsiteX3" fmla="*/ 812798 w 2757715"/>
                    <a:gd name="connsiteY3" fmla="*/ 464457 h 464457"/>
                    <a:gd name="connsiteX4" fmla="*/ 0 w 2757715"/>
                    <a:gd name="connsiteY4" fmla="*/ 174172 h 464457"/>
                    <a:gd name="connsiteX0" fmla="*/ 0 w 2757715"/>
                    <a:gd name="connsiteY0" fmla="*/ 174172 h 464457"/>
                    <a:gd name="connsiteX1" fmla="*/ 2757715 w 2757715"/>
                    <a:gd name="connsiteY1" fmla="*/ 0 h 464457"/>
                    <a:gd name="connsiteX2" fmla="*/ 2206169 w 2757715"/>
                    <a:gd name="connsiteY2" fmla="*/ 449943 h 464457"/>
                    <a:gd name="connsiteX3" fmla="*/ 812798 w 2757715"/>
                    <a:gd name="connsiteY3" fmla="*/ 464457 h 464457"/>
                    <a:gd name="connsiteX4" fmla="*/ 0 w 2757715"/>
                    <a:gd name="connsiteY4" fmla="*/ 174172 h 464457"/>
                    <a:gd name="connsiteX0" fmla="*/ 0 w 2583544"/>
                    <a:gd name="connsiteY0" fmla="*/ 87086 h 377371"/>
                    <a:gd name="connsiteX1" fmla="*/ 2583544 w 2583544"/>
                    <a:gd name="connsiteY1" fmla="*/ 0 h 377371"/>
                    <a:gd name="connsiteX2" fmla="*/ 2206169 w 2583544"/>
                    <a:gd name="connsiteY2" fmla="*/ 362857 h 377371"/>
                    <a:gd name="connsiteX3" fmla="*/ 812798 w 2583544"/>
                    <a:gd name="connsiteY3" fmla="*/ 377371 h 377371"/>
                    <a:gd name="connsiteX4" fmla="*/ 0 w 2583544"/>
                    <a:gd name="connsiteY4" fmla="*/ 87086 h 37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3544" h="377371">
                      <a:moveTo>
                        <a:pt x="0" y="87086"/>
                      </a:moveTo>
                      <a:lnTo>
                        <a:pt x="2583544" y="0"/>
                      </a:lnTo>
                      <a:lnTo>
                        <a:pt x="2206169" y="362857"/>
                      </a:lnTo>
                      <a:lnTo>
                        <a:pt x="812798" y="377371"/>
                      </a:lnTo>
                      <a:lnTo>
                        <a:pt x="0" y="8708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6"/>
                <p:cNvSpPr/>
                <p:nvPr/>
              </p:nvSpPr>
              <p:spPr>
                <a:xfrm>
                  <a:off x="5221423" y="2628357"/>
                  <a:ext cx="1683657" cy="870855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" fmla="*/ 0 w 1915886"/>
                    <a:gd name="connsiteY0" fmla="*/ 0 h 943428"/>
                    <a:gd name="connsiteX1" fmla="*/ 1915886 w 1915886"/>
                    <a:gd name="connsiteY1" fmla="*/ 87085 h 943428"/>
                    <a:gd name="connsiteX2" fmla="*/ 1915886 w 1915886"/>
                    <a:gd name="connsiteY2" fmla="*/ 943428 h 943428"/>
                    <a:gd name="connsiteX3" fmla="*/ 14514 w 1915886"/>
                    <a:gd name="connsiteY3" fmla="*/ 943428 h 943428"/>
                    <a:gd name="connsiteX4" fmla="*/ 0 w 1915886"/>
                    <a:gd name="connsiteY4" fmla="*/ 0 h 943428"/>
                    <a:gd name="connsiteX0" fmla="*/ 159657 w 2075543"/>
                    <a:gd name="connsiteY0" fmla="*/ 0 h 972456"/>
                    <a:gd name="connsiteX1" fmla="*/ 2075543 w 2075543"/>
                    <a:gd name="connsiteY1" fmla="*/ 87085 h 972456"/>
                    <a:gd name="connsiteX2" fmla="*/ 2075543 w 2075543"/>
                    <a:gd name="connsiteY2" fmla="*/ 943428 h 972456"/>
                    <a:gd name="connsiteX3" fmla="*/ 0 w 2075543"/>
                    <a:gd name="connsiteY3" fmla="*/ 972456 h 972456"/>
                    <a:gd name="connsiteX4" fmla="*/ 159657 w 2075543"/>
                    <a:gd name="connsiteY4" fmla="*/ 0 h 972456"/>
                    <a:gd name="connsiteX0" fmla="*/ 159657 w 2075543"/>
                    <a:gd name="connsiteY0" fmla="*/ 0 h 972456"/>
                    <a:gd name="connsiteX1" fmla="*/ 1596572 w 2075543"/>
                    <a:gd name="connsiteY1" fmla="*/ 275771 h 972456"/>
                    <a:gd name="connsiteX2" fmla="*/ 2075543 w 2075543"/>
                    <a:gd name="connsiteY2" fmla="*/ 943428 h 972456"/>
                    <a:gd name="connsiteX3" fmla="*/ 0 w 2075543"/>
                    <a:gd name="connsiteY3" fmla="*/ 972456 h 972456"/>
                    <a:gd name="connsiteX4" fmla="*/ 159657 w 2075543"/>
                    <a:gd name="connsiteY4" fmla="*/ 0 h 972456"/>
                    <a:gd name="connsiteX0" fmla="*/ 174171 w 2075543"/>
                    <a:gd name="connsiteY0" fmla="*/ 0 h 841827"/>
                    <a:gd name="connsiteX1" fmla="*/ 1596572 w 2075543"/>
                    <a:gd name="connsiteY1" fmla="*/ 145142 h 841827"/>
                    <a:gd name="connsiteX2" fmla="*/ 2075543 w 2075543"/>
                    <a:gd name="connsiteY2" fmla="*/ 812799 h 841827"/>
                    <a:gd name="connsiteX3" fmla="*/ 0 w 2075543"/>
                    <a:gd name="connsiteY3" fmla="*/ 841827 h 841827"/>
                    <a:gd name="connsiteX4" fmla="*/ 174171 w 2075543"/>
                    <a:gd name="connsiteY4" fmla="*/ 0 h 841827"/>
                    <a:gd name="connsiteX0" fmla="*/ 130628 w 2032000"/>
                    <a:gd name="connsiteY0" fmla="*/ 0 h 812799"/>
                    <a:gd name="connsiteX1" fmla="*/ 1553029 w 2032000"/>
                    <a:gd name="connsiteY1" fmla="*/ 145142 h 812799"/>
                    <a:gd name="connsiteX2" fmla="*/ 2032000 w 2032000"/>
                    <a:gd name="connsiteY2" fmla="*/ 812799 h 812799"/>
                    <a:gd name="connsiteX3" fmla="*/ 0 w 2032000"/>
                    <a:gd name="connsiteY3" fmla="*/ 769255 h 812799"/>
                    <a:gd name="connsiteX4" fmla="*/ 130628 w 2032000"/>
                    <a:gd name="connsiteY4" fmla="*/ 0 h 812799"/>
                    <a:gd name="connsiteX0" fmla="*/ 275771 w 2032000"/>
                    <a:gd name="connsiteY0" fmla="*/ 0 h 914399"/>
                    <a:gd name="connsiteX1" fmla="*/ 1553029 w 2032000"/>
                    <a:gd name="connsiteY1" fmla="*/ 246742 h 914399"/>
                    <a:gd name="connsiteX2" fmla="*/ 2032000 w 2032000"/>
                    <a:gd name="connsiteY2" fmla="*/ 914399 h 914399"/>
                    <a:gd name="connsiteX3" fmla="*/ 0 w 2032000"/>
                    <a:gd name="connsiteY3" fmla="*/ 870855 h 914399"/>
                    <a:gd name="connsiteX4" fmla="*/ 275771 w 2032000"/>
                    <a:gd name="connsiteY4" fmla="*/ 0 h 914399"/>
                    <a:gd name="connsiteX0" fmla="*/ 275771 w 1683657"/>
                    <a:gd name="connsiteY0" fmla="*/ 0 h 870855"/>
                    <a:gd name="connsiteX1" fmla="*/ 1553029 w 1683657"/>
                    <a:gd name="connsiteY1" fmla="*/ 246742 h 870855"/>
                    <a:gd name="connsiteX2" fmla="*/ 1683657 w 1683657"/>
                    <a:gd name="connsiteY2" fmla="*/ 856342 h 870855"/>
                    <a:gd name="connsiteX3" fmla="*/ 0 w 1683657"/>
                    <a:gd name="connsiteY3" fmla="*/ 870855 h 870855"/>
                    <a:gd name="connsiteX4" fmla="*/ 275771 w 1683657"/>
                    <a:gd name="connsiteY4" fmla="*/ 0 h 870855"/>
                    <a:gd name="connsiteX0" fmla="*/ 275771 w 1683657"/>
                    <a:gd name="connsiteY0" fmla="*/ 0 h 870855"/>
                    <a:gd name="connsiteX1" fmla="*/ 1461589 w 1683657"/>
                    <a:gd name="connsiteY1" fmla="*/ 201022 h 870855"/>
                    <a:gd name="connsiteX2" fmla="*/ 1683657 w 1683657"/>
                    <a:gd name="connsiteY2" fmla="*/ 856342 h 870855"/>
                    <a:gd name="connsiteX3" fmla="*/ 0 w 1683657"/>
                    <a:gd name="connsiteY3" fmla="*/ 870855 h 870855"/>
                    <a:gd name="connsiteX4" fmla="*/ 275771 w 1683657"/>
                    <a:gd name="connsiteY4" fmla="*/ 0 h 87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83657" h="870855">
                      <a:moveTo>
                        <a:pt x="275771" y="0"/>
                      </a:moveTo>
                      <a:lnTo>
                        <a:pt x="1461589" y="201022"/>
                      </a:lnTo>
                      <a:lnTo>
                        <a:pt x="1683657" y="856342"/>
                      </a:lnTo>
                      <a:lnTo>
                        <a:pt x="0" y="870855"/>
                      </a:lnTo>
                      <a:lnTo>
                        <a:pt x="275771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矩形 6"/>
                <p:cNvSpPr/>
                <p:nvPr/>
              </p:nvSpPr>
              <p:spPr>
                <a:xfrm>
                  <a:off x="5252630" y="4549048"/>
                  <a:ext cx="1719218" cy="707933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" fmla="*/ 0 w 1915886"/>
                    <a:gd name="connsiteY0" fmla="*/ 0 h 943428"/>
                    <a:gd name="connsiteX1" fmla="*/ 1915886 w 1915886"/>
                    <a:gd name="connsiteY1" fmla="*/ 87085 h 943428"/>
                    <a:gd name="connsiteX2" fmla="*/ 1915886 w 1915886"/>
                    <a:gd name="connsiteY2" fmla="*/ 943428 h 943428"/>
                    <a:gd name="connsiteX3" fmla="*/ 14514 w 1915886"/>
                    <a:gd name="connsiteY3" fmla="*/ 943428 h 943428"/>
                    <a:gd name="connsiteX4" fmla="*/ 0 w 1915886"/>
                    <a:gd name="connsiteY4" fmla="*/ 0 h 943428"/>
                    <a:gd name="connsiteX0" fmla="*/ 159657 w 2075543"/>
                    <a:gd name="connsiteY0" fmla="*/ 0 h 972456"/>
                    <a:gd name="connsiteX1" fmla="*/ 2075543 w 2075543"/>
                    <a:gd name="connsiteY1" fmla="*/ 87085 h 972456"/>
                    <a:gd name="connsiteX2" fmla="*/ 2075543 w 2075543"/>
                    <a:gd name="connsiteY2" fmla="*/ 943428 h 972456"/>
                    <a:gd name="connsiteX3" fmla="*/ 0 w 2075543"/>
                    <a:gd name="connsiteY3" fmla="*/ 972456 h 972456"/>
                    <a:gd name="connsiteX4" fmla="*/ 159657 w 2075543"/>
                    <a:gd name="connsiteY4" fmla="*/ 0 h 972456"/>
                    <a:gd name="connsiteX0" fmla="*/ 159657 w 2075543"/>
                    <a:gd name="connsiteY0" fmla="*/ 0 h 972456"/>
                    <a:gd name="connsiteX1" fmla="*/ 1596572 w 2075543"/>
                    <a:gd name="connsiteY1" fmla="*/ 275771 h 972456"/>
                    <a:gd name="connsiteX2" fmla="*/ 2075543 w 2075543"/>
                    <a:gd name="connsiteY2" fmla="*/ 943428 h 972456"/>
                    <a:gd name="connsiteX3" fmla="*/ 0 w 2075543"/>
                    <a:gd name="connsiteY3" fmla="*/ 972456 h 972456"/>
                    <a:gd name="connsiteX4" fmla="*/ 159657 w 2075543"/>
                    <a:gd name="connsiteY4" fmla="*/ 0 h 972456"/>
                    <a:gd name="connsiteX0" fmla="*/ 174171 w 2075543"/>
                    <a:gd name="connsiteY0" fmla="*/ 0 h 841827"/>
                    <a:gd name="connsiteX1" fmla="*/ 1596572 w 2075543"/>
                    <a:gd name="connsiteY1" fmla="*/ 145142 h 841827"/>
                    <a:gd name="connsiteX2" fmla="*/ 2075543 w 2075543"/>
                    <a:gd name="connsiteY2" fmla="*/ 812799 h 841827"/>
                    <a:gd name="connsiteX3" fmla="*/ 0 w 2075543"/>
                    <a:gd name="connsiteY3" fmla="*/ 841827 h 841827"/>
                    <a:gd name="connsiteX4" fmla="*/ 174171 w 2075543"/>
                    <a:gd name="connsiteY4" fmla="*/ 0 h 841827"/>
                    <a:gd name="connsiteX0" fmla="*/ 130628 w 2032000"/>
                    <a:gd name="connsiteY0" fmla="*/ 0 h 812799"/>
                    <a:gd name="connsiteX1" fmla="*/ 1553029 w 2032000"/>
                    <a:gd name="connsiteY1" fmla="*/ 145142 h 812799"/>
                    <a:gd name="connsiteX2" fmla="*/ 2032000 w 2032000"/>
                    <a:gd name="connsiteY2" fmla="*/ 812799 h 812799"/>
                    <a:gd name="connsiteX3" fmla="*/ 0 w 2032000"/>
                    <a:gd name="connsiteY3" fmla="*/ 769255 h 812799"/>
                    <a:gd name="connsiteX4" fmla="*/ 130628 w 2032000"/>
                    <a:gd name="connsiteY4" fmla="*/ 0 h 812799"/>
                    <a:gd name="connsiteX0" fmla="*/ 275771 w 2032000"/>
                    <a:gd name="connsiteY0" fmla="*/ 0 h 914399"/>
                    <a:gd name="connsiteX1" fmla="*/ 1553029 w 2032000"/>
                    <a:gd name="connsiteY1" fmla="*/ 246742 h 914399"/>
                    <a:gd name="connsiteX2" fmla="*/ 2032000 w 2032000"/>
                    <a:gd name="connsiteY2" fmla="*/ 914399 h 914399"/>
                    <a:gd name="connsiteX3" fmla="*/ 0 w 2032000"/>
                    <a:gd name="connsiteY3" fmla="*/ 870855 h 914399"/>
                    <a:gd name="connsiteX4" fmla="*/ 275771 w 2032000"/>
                    <a:gd name="connsiteY4" fmla="*/ 0 h 914399"/>
                    <a:gd name="connsiteX0" fmla="*/ 275771 w 1683657"/>
                    <a:gd name="connsiteY0" fmla="*/ 0 h 870855"/>
                    <a:gd name="connsiteX1" fmla="*/ 1553029 w 1683657"/>
                    <a:gd name="connsiteY1" fmla="*/ 246742 h 870855"/>
                    <a:gd name="connsiteX2" fmla="*/ 1683657 w 1683657"/>
                    <a:gd name="connsiteY2" fmla="*/ 856342 h 870855"/>
                    <a:gd name="connsiteX3" fmla="*/ 0 w 1683657"/>
                    <a:gd name="connsiteY3" fmla="*/ 870855 h 870855"/>
                    <a:gd name="connsiteX4" fmla="*/ 275771 w 1683657"/>
                    <a:gd name="connsiteY4" fmla="*/ 0 h 870855"/>
                    <a:gd name="connsiteX0" fmla="*/ 0 w 1865086"/>
                    <a:gd name="connsiteY0" fmla="*/ 301898 h 624113"/>
                    <a:gd name="connsiteX1" fmla="*/ 1734458 w 1865086"/>
                    <a:gd name="connsiteY1" fmla="*/ 0 h 624113"/>
                    <a:gd name="connsiteX2" fmla="*/ 1865086 w 1865086"/>
                    <a:gd name="connsiteY2" fmla="*/ 609600 h 624113"/>
                    <a:gd name="connsiteX3" fmla="*/ 181429 w 1865086"/>
                    <a:gd name="connsiteY3" fmla="*/ 624113 h 624113"/>
                    <a:gd name="connsiteX4" fmla="*/ 0 w 1865086"/>
                    <a:gd name="connsiteY4" fmla="*/ 301898 h 624113"/>
                    <a:gd name="connsiteX0" fmla="*/ 0 w 1865086"/>
                    <a:gd name="connsiteY0" fmla="*/ 301898 h 707933"/>
                    <a:gd name="connsiteX1" fmla="*/ 1734458 w 1865086"/>
                    <a:gd name="connsiteY1" fmla="*/ 0 h 707933"/>
                    <a:gd name="connsiteX2" fmla="*/ 1865086 w 1865086"/>
                    <a:gd name="connsiteY2" fmla="*/ 609600 h 707933"/>
                    <a:gd name="connsiteX3" fmla="*/ 364309 w 1865086"/>
                    <a:gd name="connsiteY3" fmla="*/ 707933 h 707933"/>
                    <a:gd name="connsiteX4" fmla="*/ 0 w 1865086"/>
                    <a:gd name="connsiteY4" fmla="*/ 301898 h 707933"/>
                    <a:gd name="connsiteX0" fmla="*/ 0 w 1849846"/>
                    <a:gd name="connsiteY0" fmla="*/ 317138 h 707933"/>
                    <a:gd name="connsiteX1" fmla="*/ 1719218 w 1849846"/>
                    <a:gd name="connsiteY1" fmla="*/ 0 h 707933"/>
                    <a:gd name="connsiteX2" fmla="*/ 1849846 w 1849846"/>
                    <a:gd name="connsiteY2" fmla="*/ 609600 h 707933"/>
                    <a:gd name="connsiteX3" fmla="*/ 349069 w 1849846"/>
                    <a:gd name="connsiteY3" fmla="*/ 707933 h 707933"/>
                    <a:gd name="connsiteX4" fmla="*/ 0 w 1849846"/>
                    <a:gd name="connsiteY4" fmla="*/ 317138 h 707933"/>
                    <a:gd name="connsiteX0" fmla="*/ 0 w 1719218"/>
                    <a:gd name="connsiteY0" fmla="*/ 317138 h 707933"/>
                    <a:gd name="connsiteX1" fmla="*/ 1719218 w 1719218"/>
                    <a:gd name="connsiteY1" fmla="*/ 0 h 707933"/>
                    <a:gd name="connsiteX2" fmla="*/ 1377406 w 1719218"/>
                    <a:gd name="connsiteY2" fmla="*/ 693420 h 707933"/>
                    <a:gd name="connsiteX3" fmla="*/ 349069 w 1719218"/>
                    <a:gd name="connsiteY3" fmla="*/ 707933 h 707933"/>
                    <a:gd name="connsiteX4" fmla="*/ 0 w 1719218"/>
                    <a:gd name="connsiteY4" fmla="*/ 317138 h 707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19218" h="707933">
                      <a:moveTo>
                        <a:pt x="0" y="317138"/>
                      </a:moveTo>
                      <a:lnTo>
                        <a:pt x="1719218" y="0"/>
                      </a:lnTo>
                      <a:lnTo>
                        <a:pt x="1377406" y="693420"/>
                      </a:lnTo>
                      <a:lnTo>
                        <a:pt x="349069" y="707933"/>
                      </a:lnTo>
                      <a:lnTo>
                        <a:pt x="0" y="31713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-2442682" y="1859562"/>
                <a:ext cx="1977196" cy="2589877"/>
                <a:chOff x="7278387" y="2696282"/>
                <a:chExt cx="1977196" cy="2589877"/>
              </a:xfrm>
            </p:grpSpPr>
            <p:sp>
              <p:nvSpPr>
                <p:cNvPr id="42" name="矩形 12"/>
                <p:cNvSpPr/>
                <p:nvPr/>
              </p:nvSpPr>
              <p:spPr>
                <a:xfrm rot="19775515">
                  <a:off x="8000619" y="2696282"/>
                  <a:ext cx="561975" cy="2589877"/>
                </a:xfrm>
                <a:custGeom>
                  <a:avLst/>
                  <a:gdLst>
                    <a:gd name="connsiteX0" fmla="*/ 0 w 561975"/>
                    <a:gd name="connsiteY0" fmla="*/ 0 h 2117747"/>
                    <a:gd name="connsiteX1" fmla="*/ 561975 w 561975"/>
                    <a:gd name="connsiteY1" fmla="*/ 0 h 2117747"/>
                    <a:gd name="connsiteX2" fmla="*/ 561975 w 561975"/>
                    <a:gd name="connsiteY2" fmla="*/ 2117747 h 2117747"/>
                    <a:gd name="connsiteX3" fmla="*/ 0 w 561975"/>
                    <a:gd name="connsiteY3" fmla="*/ 2117747 h 2117747"/>
                    <a:gd name="connsiteX4" fmla="*/ 0 w 561975"/>
                    <a:gd name="connsiteY4" fmla="*/ 0 h 2117747"/>
                    <a:gd name="connsiteX0" fmla="*/ 43202 w 561975"/>
                    <a:gd name="connsiteY0" fmla="*/ 0 h 2379541"/>
                    <a:gd name="connsiteX1" fmla="*/ 561975 w 561975"/>
                    <a:gd name="connsiteY1" fmla="*/ 261794 h 2379541"/>
                    <a:gd name="connsiteX2" fmla="*/ 561975 w 561975"/>
                    <a:gd name="connsiteY2" fmla="*/ 2379541 h 2379541"/>
                    <a:gd name="connsiteX3" fmla="*/ 0 w 561975"/>
                    <a:gd name="connsiteY3" fmla="*/ 2379541 h 2379541"/>
                    <a:gd name="connsiteX4" fmla="*/ 43202 w 561975"/>
                    <a:gd name="connsiteY4" fmla="*/ 0 h 2379541"/>
                    <a:gd name="connsiteX0" fmla="*/ 43202 w 561975"/>
                    <a:gd name="connsiteY0" fmla="*/ 0 h 2379541"/>
                    <a:gd name="connsiteX1" fmla="*/ 491786 w 561975"/>
                    <a:gd name="connsiteY1" fmla="*/ 99115 h 2379541"/>
                    <a:gd name="connsiteX2" fmla="*/ 561975 w 561975"/>
                    <a:gd name="connsiteY2" fmla="*/ 2379541 h 2379541"/>
                    <a:gd name="connsiteX3" fmla="*/ 0 w 561975"/>
                    <a:gd name="connsiteY3" fmla="*/ 2379541 h 2379541"/>
                    <a:gd name="connsiteX4" fmla="*/ 43202 w 561975"/>
                    <a:gd name="connsiteY4" fmla="*/ 0 h 2379541"/>
                    <a:gd name="connsiteX0" fmla="*/ 46121 w 561975"/>
                    <a:gd name="connsiteY0" fmla="*/ 0 h 2361199"/>
                    <a:gd name="connsiteX1" fmla="*/ 491786 w 561975"/>
                    <a:gd name="connsiteY1" fmla="*/ 80773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  <a:gd name="connsiteX0" fmla="*/ 46121 w 561975"/>
                    <a:gd name="connsiteY0" fmla="*/ 0 h 2361199"/>
                    <a:gd name="connsiteX1" fmla="*/ 485834 w 561975"/>
                    <a:gd name="connsiteY1" fmla="*/ 84301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  <a:gd name="connsiteX0" fmla="*/ 46121 w 561975"/>
                    <a:gd name="connsiteY0" fmla="*/ 0 h 2361199"/>
                    <a:gd name="connsiteX1" fmla="*/ 500001 w 561975"/>
                    <a:gd name="connsiteY1" fmla="*/ 85169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2361199">
                      <a:moveTo>
                        <a:pt x="46121" y="0"/>
                      </a:moveTo>
                      <a:lnTo>
                        <a:pt x="500001" y="85169"/>
                      </a:lnTo>
                      <a:lnTo>
                        <a:pt x="561975" y="2361199"/>
                      </a:lnTo>
                      <a:lnTo>
                        <a:pt x="0" y="2361199"/>
                      </a:lnTo>
                      <a:lnTo>
                        <a:pt x="46121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13"/>
                <p:cNvSpPr/>
                <p:nvPr/>
              </p:nvSpPr>
              <p:spPr>
                <a:xfrm>
                  <a:off x="8560258" y="2957883"/>
                  <a:ext cx="695325" cy="2298267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" fmla="*/ 0 w 638175"/>
                    <a:gd name="connsiteY0" fmla="*/ 0 h 1992703"/>
                    <a:gd name="connsiteX1" fmla="*/ 638175 w 638175"/>
                    <a:gd name="connsiteY1" fmla="*/ 190500 h 1992703"/>
                    <a:gd name="connsiteX2" fmla="*/ 561975 w 638175"/>
                    <a:gd name="connsiteY2" fmla="*/ 1992703 h 1992703"/>
                    <a:gd name="connsiteX3" fmla="*/ 0 w 638175"/>
                    <a:gd name="connsiteY3" fmla="*/ 1992703 h 1992703"/>
                    <a:gd name="connsiteX4" fmla="*/ 0 w 638175"/>
                    <a:gd name="connsiteY4" fmla="*/ 0 h 1992703"/>
                    <a:gd name="connsiteX0" fmla="*/ 9525 w 638175"/>
                    <a:gd name="connsiteY0" fmla="*/ 114300 h 1802203"/>
                    <a:gd name="connsiteX1" fmla="*/ 638175 w 638175"/>
                    <a:gd name="connsiteY1" fmla="*/ 0 h 1802203"/>
                    <a:gd name="connsiteX2" fmla="*/ 561975 w 638175"/>
                    <a:gd name="connsiteY2" fmla="*/ 1802203 h 1802203"/>
                    <a:gd name="connsiteX3" fmla="*/ 0 w 638175"/>
                    <a:gd name="connsiteY3" fmla="*/ 1802203 h 1802203"/>
                    <a:gd name="connsiteX4" fmla="*/ 9525 w 638175"/>
                    <a:gd name="connsiteY4" fmla="*/ 114300 h 1802203"/>
                    <a:gd name="connsiteX0" fmla="*/ 0 w 695325"/>
                    <a:gd name="connsiteY0" fmla="*/ 114300 h 1802203"/>
                    <a:gd name="connsiteX1" fmla="*/ 695325 w 695325"/>
                    <a:gd name="connsiteY1" fmla="*/ 0 h 1802203"/>
                    <a:gd name="connsiteX2" fmla="*/ 619125 w 695325"/>
                    <a:gd name="connsiteY2" fmla="*/ 1802203 h 1802203"/>
                    <a:gd name="connsiteX3" fmla="*/ 57150 w 695325"/>
                    <a:gd name="connsiteY3" fmla="*/ 1802203 h 1802203"/>
                    <a:gd name="connsiteX4" fmla="*/ 0 w 695325"/>
                    <a:gd name="connsiteY4" fmla="*/ 114300 h 1802203"/>
                    <a:gd name="connsiteX0" fmla="*/ 0 w 695325"/>
                    <a:gd name="connsiteY0" fmla="*/ 114300 h 1802203"/>
                    <a:gd name="connsiteX1" fmla="*/ 695325 w 695325"/>
                    <a:gd name="connsiteY1" fmla="*/ 0 h 1802203"/>
                    <a:gd name="connsiteX2" fmla="*/ 504825 w 695325"/>
                    <a:gd name="connsiteY2" fmla="*/ 1602178 h 1802203"/>
                    <a:gd name="connsiteX3" fmla="*/ 57150 w 695325"/>
                    <a:gd name="connsiteY3" fmla="*/ 1802203 h 1802203"/>
                    <a:gd name="connsiteX4" fmla="*/ 0 w 695325"/>
                    <a:gd name="connsiteY4" fmla="*/ 114300 h 1802203"/>
                    <a:gd name="connsiteX0" fmla="*/ 0 w 695325"/>
                    <a:gd name="connsiteY0" fmla="*/ 114300 h 1935553"/>
                    <a:gd name="connsiteX1" fmla="*/ 695325 w 695325"/>
                    <a:gd name="connsiteY1" fmla="*/ 0 h 1935553"/>
                    <a:gd name="connsiteX2" fmla="*/ 504825 w 695325"/>
                    <a:gd name="connsiteY2" fmla="*/ 1602178 h 1935553"/>
                    <a:gd name="connsiteX3" fmla="*/ 123825 w 695325"/>
                    <a:gd name="connsiteY3" fmla="*/ 1935553 h 1935553"/>
                    <a:gd name="connsiteX4" fmla="*/ 0 w 695325"/>
                    <a:gd name="connsiteY4" fmla="*/ 114300 h 1935553"/>
                    <a:gd name="connsiteX0" fmla="*/ 0 w 695325"/>
                    <a:gd name="connsiteY0" fmla="*/ 114300 h 1935553"/>
                    <a:gd name="connsiteX1" fmla="*/ 695325 w 695325"/>
                    <a:gd name="connsiteY1" fmla="*/ 0 h 1935553"/>
                    <a:gd name="connsiteX2" fmla="*/ 619125 w 695325"/>
                    <a:gd name="connsiteY2" fmla="*/ 1649803 h 1935553"/>
                    <a:gd name="connsiteX3" fmla="*/ 123825 w 695325"/>
                    <a:gd name="connsiteY3" fmla="*/ 1935553 h 1935553"/>
                    <a:gd name="connsiteX4" fmla="*/ 0 w 695325"/>
                    <a:gd name="connsiteY4" fmla="*/ 114300 h 1935553"/>
                    <a:gd name="connsiteX0" fmla="*/ 0 w 695325"/>
                    <a:gd name="connsiteY0" fmla="*/ 114300 h 1945078"/>
                    <a:gd name="connsiteX1" fmla="*/ 695325 w 695325"/>
                    <a:gd name="connsiteY1" fmla="*/ 0 h 1945078"/>
                    <a:gd name="connsiteX2" fmla="*/ 619125 w 695325"/>
                    <a:gd name="connsiteY2" fmla="*/ 1649803 h 1945078"/>
                    <a:gd name="connsiteX3" fmla="*/ 123825 w 695325"/>
                    <a:gd name="connsiteY3" fmla="*/ 1945078 h 1945078"/>
                    <a:gd name="connsiteX4" fmla="*/ 0 w 695325"/>
                    <a:gd name="connsiteY4" fmla="*/ 114300 h 1945078"/>
                    <a:gd name="connsiteX0" fmla="*/ 0 w 695325"/>
                    <a:gd name="connsiteY0" fmla="*/ 114300 h 1945078"/>
                    <a:gd name="connsiteX1" fmla="*/ 695325 w 695325"/>
                    <a:gd name="connsiteY1" fmla="*/ 0 h 1945078"/>
                    <a:gd name="connsiteX2" fmla="*/ 634365 w 695325"/>
                    <a:gd name="connsiteY2" fmla="*/ 1701395 h 1945078"/>
                    <a:gd name="connsiteX3" fmla="*/ 123825 w 695325"/>
                    <a:gd name="connsiteY3" fmla="*/ 1945078 h 1945078"/>
                    <a:gd name="connsiteX4" fmla="*/ 0 w 695325"/>
                    <a:gd name="connsiteY4" fmla="*/ 114300 h 1945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5325" h="1945078">
                      <a:moveTo>
                        <a:pt x="0" y="114300"/>
                      </a:moveTo>
                      <a:lnTo>
                        <a:pt x="695325" y="0"/>
                      </a:lnTo>
                      <a:lnTo>
                        <a:pt x="634365" y="1701395"/>
                      </a:lnTo>
                      <a:lnTo>
                        <a:pt x="123825" y="1945078"/>
                      </a:lnTo>
                      <a:lnTo>
                        <a:pt x="0" y="11430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11"/>
                <p:cNvSpPr/>
                <p:nvPr/>
              </p:nvSpPr>
              <p:spPr>
                <a:xfrm>
                  <a:off x="7278387" y="2838468"/>
                  <a:ext cx="666750" cy="2349723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" fmla="*/ 152400 w 714375"/>
                    <a:gd name="connsiteY0" fmla="*/ 0 h 1992703"/>
                    <a:gd name="connsiteX1" fmla="*/ 714375 w 714375"/>
                    <a:gd name="connsiteY1" fmla="*/ 0 h 1992703"/>
                    <a:gd name="connsiteX2" fmla="*/ 714375 w 714375"/>
                    <a:gd name="connsiteY2" fmla="*/ 1992703 h 1992703"/>
                    <a:gd name="connsiteX3" fmla="*/ 0 w 714375"/>
                    <a:gd name="connsiteY3" fmla="*/ 1983178 h 1992703"/>
                    <a:gd name="connsiteX4" fmla="*/ 152400 w 714375"/>
                    <a:gd name="connsiteY4" fmla="*/ 0 h 1992703"/>
                    <a:gd name="connsiteX0" fmla="*/ 152400 w 714375"/>
                    <a:gd name="connsiteY0" fmla="*/ 0 h 2040328"/>
                    <a:gd name="connsiteX1" fmla="*/ 714375 w 714375"/>
                    <a:gd name="connsiteY1" fmla="*/ 0 h 2040328"/>
                    <a:gd name="connsiteX2" fmla="*/ 666750 w 714375"/>
                    <a:gd name="connsiteY2" fmla="*/ 2040328 h 2040328"/>
                    <a:gd name="connsiteX3" fmla="*/ 0 w 714375"/>
                    <a:gd name="connsiteY3" fmla="*/ 1983178 h 2040328"/>
                    <a:gd name="connsiteX4" fmla="*/ 152400 w 714375"/>
                    <a:gd name="connsiteY4" fmla="*/ 0 h 2040328"/>
                    <a:gd name="connsiteX0" fmla="*/ 152400 w 666750"/>
                    <a:gd name="connsiteY0" fmla="*/ 0 h 2040328"/>
                    <a:gd name="connsiteX1" fmla="*/ 628650 w 666750"/>
                    <a:gd name="connsiteY1" fmla="*/ 333375 h 2040328"/>
                    <a:gd name="connsiteX2" fmla="*/ 666750 w 666750"/>
                    <a:gd name="connsiteY2" fmla="*/ 2040328 h 2040328"/>
                    <a:gd name="connsiteX3" fmla="*/ 0 w 666750"/>
                    <a:gd name="connsiteY3" fmla="*/ 1983178 h 2040328"/>
                    <a:gd name="connsiteX4" fmla="*/ 152400 w 666750"/>
                    <a:gd name="connsiteY4" fmla="*/ 0 h 2040328"/>
                    <a:gd name="connsiteX0" fmla="*/ 171450 w 666750"/>
                    <a:gd name="connsiteY0" fmla="*/ 0 h 2173678"/>
                    <a:gd name="connsiteX1" fmla="*/ 628650 w 666750"/>
                    <a:gd name="connsiteY1" fmla="*/ 466725 h 2173678"/>
                    <a:gd name="connsiteX2" fmla="*/ 666750 w 666750"/>
                    <a:gd name="connsiteY2" fmla="*/ 2173678 h 2173678"/>
                    <a:gd name="connsiteX3" fmla="*/ 0 w 666750"/>
                    <a:gd name="connsiteY3" fmla="*/ 2116528 h 2173678"/>
                    <a:gd name="connsiteX4" fmla="*/ 171450 w 666750"/>
                    <a:gd name="connsiteY4" fmla="*/ 0 h 2173678"/>
                    <a:gd name="connsiteX0" fmla="*/ 171450 w 666750"/>
                    <a:gd name="connsiteY0" fmla="*/ 0 h 2173678"/>
                    <a:gd name="connsiteX1" fmla="*/ 590550 w 666750"/>
                    <a:gd name="connsiteY1" fmla="*/ 495300 h 2173678"/>
                    <a:gd name="connsiteX2" fmla="*/ 666750 w 666750"/>
                    <a:gd name="connsiteY2" fmla="*/ 2173678 h 2173678"/>
                    <a:gd name="connsiteX3" fmla="*/ 0 w 666750"/>
                    <a:gd name="connsiteY3" fmla="*/ 2116528 h 2173678"/>
                    <a:gd name="connsiteX4" fmla="*/ 171450 w 666750"/>
                    <a:gd name="connsiteY4" fmla="*/ 0 h 2173678"/>
                    <a:gd name="connsiteX0" fmla="*/ 152400 w 666750"/>
                    <a:gd name="connsiteY0" fmla="*/ 0 h 2058654"/>
                    <a:gd name="connsiteX1" fmla="*/ 590550 w 666750"/>
                    <a:gd name="connsiteY1" fmla="*/ 380276 h 2058654"/>
                    <a:gd name="connsiteX2" fmla="*/ 666750 w 666750"/>
                    <a:gd name="connsiteY2" fmla="*/ 2058654 h 2058654"/>
                    <a:gd name="connsiteX3" fmla="*/ 0 w 666750"/>
                    <a:gd name="connsiteY3" fmla="*/ 2001504 h 2058654"/>
                    <a:gd name="connsiteX4" fmla="*/ 152400 w 666750"/>
                    <a:gd name="connsiteY4" fmla="*/ 0 h 2058654"/>
                    <a:gd name="connsiteX0" fmla="*/ 152400 w 666750"/>
                    <a:gd name="connsiteY0" fmla="*/ 115212 h 2173866"/>
                    <a:gd name="connsiteX1" fmla="*/ 581025 w 666750"/>
                    <a:gd name="connsiteY1" fmla="*/ 0 h 2173866"/>
                    <a:gd name="connsiteX2" fmla="*/ 666750 w 666750"/>
                    <a:gd name="connsiteY2" fmla="*/ 2173866 h 2173866"/>
                    <a:gd name="connsiteX3" fmla="*/ 0 w 666750"/>
                    <a:gd name="connsiteY3" fmla="*/ 2116716 h 2173866"/>
                    <a:gd name="connsiteX4" fmla="*/ 152400 w 666750"/>
                    <a:gd name="connsiteY4" fmla="*/ 115212 h 2173866"/>
                    <a:gd name="connsiteX0" fmla="*/ 136525 w 666750"/>
                    <a:gd name="connsiteY0" fmla="*/ 124060 h 2173866"/>
                    <a:gd name="connsiteX1" fmla="*/ 581025 w 666750"/>
                    <a:gd name="connsiteY1" fmla="*/ 0 h 2173866"/>
                    <a:gd name="connsiteX2" fmla="*/ 666750 w 666750"/>
                    <a:gd name="connsiteY2" fmla="*/ 2173866 h 2173866"/>
                    <a:gd name="connsiteX3" fmla="*/ 0 w 666750"/>
                    <a:gd name="connsiteY3" fmla="*/ 2116716 h 2173866"/>
                    <a:gd name="connsiteX4" fmla="*/ 136525 w 666750"/>
                    <a:gd name="connsiteY4" fmla="*/ 124060 h 2173866"/>
                    <a:gd name="connsiteX0" fmla="*/ 136525 w 666750"/>
                    <a:gd name="connsiteY0" fmla="*/ 132908 h 2182714"/>
                    <a:gd name="connsiteX1" fmla="*/ 581025 w 666750"/>
                    <a:gd name="connsiteY1" fmla="*/ 0 h 2182714"/>
                    <a:gd name="connsiteX2" fmla="*/ 666750 w 666750"/>
                    <a:gd name="connsiteY2" fmla="*/ 2182714 h 2182714"/>
                    <a:gd name="connsiteX3" fmla="*/ 0 w 666750"/>
                    <a:gd name="connsiteY3" fmla="*/ 2125564 h 2182714"/>
                    <a:gd name="connsiteX4" fmla="*/ 136525 w 666750"/>
                    <a:gd name="connsiteY4" fmla="*/ 132908 h 218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0" h="2182714">
                      <a:moveTo>
                        <a:pt x="136525" y="132908"/>
                      </a:moveTo>
                      <a:lnTo>
                        <a:pt x="581025" y="0"/>
                      </a:lnTo>
                      <a:lnTo>
                        <a:pt x="666750" y="2182714"/>
                      </a:lnTo>
                      <a:lnTo>
                        <a:pt x="0" y="2125564"/>
                      </a:lnTo>
                      <a:lnTo>
                        <a:pt x="136525" y="13290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-152044" y="2001748"/>
                <a:ext cx="2133599" cy="2351695"/>
                <a:chOff x="6613530" y="708168"/>
                <a:chExt cx="2133599" cy="2351695"/>
              </a:xfrm>
            </p:grpSpPr>
            <p:sp>
              <p:nvSpPr>
                <p:cNvPr id="39" name="矩形 16"/>
                <p:cNvSpPr/>
                <p:nvPr/>
              </p:nvSpPr>
              <p:spPr>
                <a:xfrm rot="16200000">
                  <a:off x="6863114" y="1852433"/>
                  <a:ext cx="1498238" cy="916621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220977 h 827715"/>
                    <a:gd name="connsiteX1" fmla="*/ 1637937 w 1988457"/>
                    <a:gd name="connsiteY1" fmla="*/ 0 h 827715"/>
                    <a:gd name="connsiteX2" fmla="*/ 1988457 w 1988457"/>
                    <a:gd name="connsiteY2" fmla="*/ 827715 h 827715"/>
                    <a:gd name="connsiteX3" fmla="*/ 0 w 1988457"/>
                    <a:gd name="connsiteY3" fmla="*/ 827715 h 827715"/>
                    <a:gd name="connsiteX4" fmla="*/ 0 w 1988457"/>
                    <a:gd name="connsiteY4" fmla="*/ 220977 h 827715"/>
                    <a:gd name="connsiteX0" fmla="*/ 0 w 1813197"/>
                    <a:gd name="connsiteY0" fmla="*/ 220977 h 827715"/>
                    <a:gd name="connsiteX1" fmla="*/ 1637937 w 1813197"/>
                    <a:gd name="connsiteY1" fmla="*/ 0 h 827715"/>
                    <a:gd name="connsiteX2" fmla="*/ 1813197 w 1813197"/>
                    <a:gd name="connsiteY2" fmla="*/ 469575 h 827715"/>
                    <a:gd name="connsiteX3" fmla="*/ 0 w 1813197"/>
                    <a:gd name="connsiteY3" fmla="*/ 827715 h 827715"/>
                    <a:gd name="connsiteX4" fmla="*/ 0 w 1813197"/>
                    <a:gd name="connsiteY4" fmla="*/ 220977 h 827715"/>
                    <a:gd name="connsiteX0" fmla="*/ 0 w 1813197"/>
                    <a:gd name="connsiteY0" fmla="*/ 220977 h 827715"/>
                    <a:gd name="connsiteX1" fmla="*/ 1637937 w 1813197"/>
                    <a:gd name="connsiteY1" fmla="*/ 0 h 827715"/>
                    <a:gd name="connsiteX2" fmla="*/ 1813197 w 1813197"/>
                    <a:gd name="connsiteY2" fmla="*/ 469575 h 827715"/>
                    <a:gd name="connsiteX3" fmla="*/ 0 w 1813197"/>
                    <a:gd name="connsiteY3" fmla="*/ 827715 h 827715"/>
                    <a:gd name="connsiteX4" fmla="*/ 0 w 1813197"/>
                    <a:gd name="connsiteY4" fmla="*/ 220977 h 827715"/>
                    <a:gd name="connsiteX0" fmla="*/ 518160 w 1813197"/>
                    <a:gd name="connsiteY0" fmla="*/ 0 h 926778"/>
                    <a:gd name="connsiteX1" fmla="*/ 1637937 w 1813197"/>
                    <a:gd name="connsiteY1" fmla="*/ 99063 h 926778"/>
                    <a:gd name="connsiteX2" fmla="*/ 1813197 w 1813197"/>
                    <a:gd name="connsiteY2" fmla="*/ 568638 h 926778"/>
                    <a:gd name="connsiteX3" fmla="*/ 0 w 1813197"/>
                    <a:gd name="connsiteY3" fmla="*/ 926778 h 926778"/>
                    <a:gd name="connsiteX4" fmla="*/ 518160 w 1813197"/>
                    <a:gd name="connsiteY4" fmla="*/ 0 h 926778"/>
                    <a:gd name="connsiteX0" fmla="*/ 76200 w 1371237"/>
                    <a:gd name="connsiteY0" fmla="*/ 0 h 865821"/>
                    <a:gd name="connsiteX1" fmla="*/ 1195977 w 1371237"/>
                    <a:gd name="connsiteY1" fmla="*/ 99063 h 865821"/>
                    <a:gd name="connsiteX2" fmla="*/ 1371237 w 1371237"/>
                    <a:gd name="connsiteY2" fmla="*/ 568638 h 865821"/>
                    <a:gd name="connsiteX3" fmla="*/ 0 w 1371237"/>
                    <a:gd name="connsiteY3" fmla="*/ 865821 h 865821"/>
                    <a:gd name="connsiteX4" fmla="*/ 76200 w 1371237"/>
                    <a:gd name="connsiteY4" fmla="*/ 0 h 865821"/>
                    <a:gd name="connsiteX0" fmla="*/ 203200 w 1498237"/>
                    <a:gd name="connsiteY0" fmla="*/ 0 h 929321"/>
                    <a:gd name="connsiteX1" fmla="*/ 1322977 w 1498237"/>
                    <a:gd name="connsiteY1" fmla="*/ 99063 h 929321"/>
                    <a:gd name="connsiteX2" fmla="*/ 1498237 w 1498237"/>
                    <a:gd name="connsiteY2" fmla="*/ 568638 h 929321"/>
                    <a:gd name="connsiteX3" fmla="*/ 0 w 1498237"/>
                    <a:gd name="connsiteY3" fmla="*/ 929321 h 929321"/>
                    <a:gd name="connsiteX4" fmla="*/ 203200 w 1498237"/>
                    <a:gd name="connsiteY4" fmla="*/ 0 h 929321"/>
                    <a:gd name="connsiteX0" fmla="*/ 25400 w 1498237"/>
                    <a:gd name="connsiteY0" fmla="*/ 0 h 916621"/>
                    <a:gd name="connsiteX1" fmla="*/ 1322977 w 1498237"/>
                    <a:gd name="connsiteY1" fmla="*/ 86363 h 916621"/>
                    <a:gd name="connsiteX2" fmla="*/ 1498237 w 1498237"/>
                    <a:gd name="connsiteY2" fmla="*/ 555938 h 916621"/>
                    <a:gd name="connsiteX3" fmla="*/ 0 w 1498237"/>
                    <a:gd name="connsiteY3" fmla="*/ 916621 h 916621"/>
                    <a:gd name="connsiteX4" fmla="*/ 25400 w 1498237"/>
                    <a:gd name="connsiteY4" fmla="*/ 0 h 91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8237" h="916621">
                      <a:moveTo>
                        <a:pt x="25400" y="0"/>
                      </a:moveTo>
                      <a:lnTo>
                        <a:pt x="1322977" y="86363"/>
                      </a:lnTo>
                      <a:lnTo>
                        <a:pt x="1498237" y="555938"/>
                      </a:lnTo>
                      <a:lnTo>
                        <a:pt x="0" y="916621"/>
                      </a:lnTo>
                      <a:lnTo>
                        <a:pt x="2540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17"/>
                <p:cNvSpPr/>
                <p:nvPr/>
              </p:nvSpPr>
              <p:spPr>
                <a:xfrm>
                  <a:off x="7264142" y="871925"/>
                  <a:ext cx="1467191" cy="902104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391886 h 998624"/>
                    <a:gd name="connsiteX1" fmla="*/ 1770743 w 1988457"/>
                    <a:gd name="connsiteY1" fmla="*/ 0 h 998624"/>
                    <a:gd name="connsiteX2" fmla="*/ 1988457 w 1988457"/>
                    <a:gd name="connsiteY2" fmla="*/ 998624 h 998624"/>
                    <a:gd name="connsiteX3" fmla="*/ 0 w 1988457"/>
                    <a:gd name="connsiteY3" fmla="*/ 998624 h 998624"/>
                    <a:gd name="connsiteX4" fmla="*/ 0 w 1988457"/>
                    <a:gd name="connsiteY4" fmla="*/ 391886 h 998624"/>
                    <a:gd name="connsiteX0" fmla="*/ 0 w 1988457"/>
                    <a:gd name="connsiteY0" fmla="*/ 493486 h 1100224"/>
                    <a:gd name="connsiteX1" fmla="*/ 1741714 w 1988457"/>
                    <a:gd name="connsiteY1" fmla="*/ 0 h 1100224"/>
                    <a:gd name="connsiteX2" fmla="*/ 1988457 w 1988457"/>
                    <a:gd name="connsiteY2" fmla="*/ 1100224 h 1100224"/>
                    <a:gd name="connsiteX3" fmla="*/ 0 w 1988457"/>
                    <a:gd name="connsiteY3" fmla="*/ 1100224 h 1100224"/>
                    <a:gd name="connsiteX4" fmla="*/ 0 w 1988457"/>
                    <a:gd name="connsiteY4" fmla="*/ 493486 h 1100224"/>
                    <a:gd name="connsiteX0" fmla="*/ 0 w 1785257"/>
                    <a:gd name="connsiteY0" fmla="*/ 493486 h 1100224"/>
                    <a:gd name="connsiteX1" fmla="*/ 1741714 w 1785257"/>
                    <a:gd name="connsiteY1" fmla="*/ 0 h 1100224"/>
                    <a:gd name="connsiteX2" fmla="*/ 1785257 w 1785257"/>
                    <a:gd name="connsiteY2" fmla="*/ 374510 h 1100224"/>
                    <a:gd name="connsiteX3" fmla="*/ 0 w 1785257"/>
                    <a:gd name="connsiteY3" fmla="*/ 1100224 h 1100224"/>
                    <a:gd name="connsiteX4" fmla="*/ 0 w 1785257"/>
                    <a:gd name="connsiteY4" fmla="*/ 493486 h 1100224"/>
                    <a:gd name="connsiteX0" fmla="*/ 0 w 1747157"/>
                    <a:gd name="connsiteY0" fmla="*/ 493486 h 1100224"/>
                    <a:gd name="connsiteX1" fmla="*/ 1741714 w 1747157"/>
                    <a:gd name="connsiteY1" fmla="*/ 0 h 1100224"/>
                    <a:gd name="connsiteX2" fmla="*/ 1747157 w 1747157"/>
                    <a:gd name="connsiteY2" fmla="*/ 374510 h 1100224"/>
                    <a:gd name="connsiteX3" fmla="*/ 0 w 1747157"/>
                    <a:gd name="connsiteY3" fmla="*/ 1100224 h 1100224"/>
                    <a:gd name="connsiteX4" fmla="*/ 0 w 1747157"/>
                    <a:gd name="connsiteY4" fmla="*/ 493486 h 1100224"/>
                    <a:gd name="connsiteX0" fmla="*/ 236176 w 1747157"/>
                    <a:gd name="connsiteY0" fmla="*/ 402046 h 1100224"/>
                    <a:gd name="connsiteX1" fmla="*/ 1741714 w 1747157"/>
                    <a:gd name="connsiteY1" fmla="*/ 0 h 1100224"/>
                    <a:gd name="connsiteX2" fmla="*/ 1747157 w 1747157"/>
                    <a:gd name="connsiteY2" fmla="*/ 374510 h 1100224"/>
                    <a:gd name="connsiteX3" fmla="*/ 0 w 1747157"/>
                    <a:gd name="connsiteY3" fmla="*/ 1100224 h 1100224"/>
                    <a:gd name="connsiteX4" fmla="*/ 236176 w 1747157"/>
                    <a:gd name="connsiteY4" fmla="*/ 402046 h 1100224"/>
                    <a:gd name="connsiteX0" fmla="*/ 383786 w 1894767"/>
                    <a:gd name="connsiteY0" fmla="*/ 402046 h 902104"/>
                    <a:gd name="connsiteX1" fmla="*/ 1889324 w 1894767"/>
                    <a:gd name="connsiteY1" fmla="*/ 0 h 902104"/>
                    <a:gd name="connsiteX2" fmla="*/ 1894767 w 1894767"/>
                    <a:gd name="connsiteY2" fmla="*/ 374510 h 902104"/>
                    <a:gd name="connsiteX3" fmla="*/ 0 w 1894767"/>
                    <a:gd name="connsiteY3" fmla="*/ 902104 h 902104"/>
                    <a:gd name="connsiteX4" fmla="*/ 383786 w 1894767"/>
                    <a:gd name="connsiteY4" fmla="*/ 402046 h 90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4767" h="902104">
                      <a:moveTo>
                        <a:pt x="383786" y="402046"/>
                      </a:moveTo>
                      <a:lnTo>
                        <a:pt x="1889324" y="0"/>
                      </a:lnTo>
                      <a:cubicBezTo>
                        <a:pt x="1891138" y="124837"/>
                        <a:pt x="1892953" y="249673"/>
                        <a:pt x="1894767" y="374510"/>
                      </a:cubicBezTo>
                      <a:lnTo>
                        <a:pt x="0" y="902104"/>
                      </a:lnTo>
                      <a:lnTo>
                        <a:pt x="383786" y="40204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15"/>
                <p:cNvSpPr/>
                <p:nvPr/>
              </p:nvSpPr>
              <p:spPr>
                <a:xfrm>
                  <a:off x="6613530" y="708168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130629 h 737367"/>
                    <a:gd name="connsiteX1" fmla="*/ 1988457 w 1988457"/>
                    <a:gd name="connsiteY1" fmla="*/ 0 h 737367"/>
                    <a:gd name="connsiteX2" fmla="*/ 1988457 w 1988457"/>
                    <a:gd name="connsiteY2" fmla="*/ 737367 h 737367"/>
                    <a:gd name="connsiteX3" fmla="*/ 0 w 1988457"/>
                    <a:gd name="connsiteY3" fmla="*/ 737367 h 737367"/>
                    <a:gd name="connsiteX4" fmla="*/ 0 w 1988457"/>
                    <a:gd name="connsiteY4" fmla="*/ 130629 h 737367"/>
                    <a:gd name="connsiteX0" fmla="*/ 0 w 2061028"/>
                    <a:gd name="connsiteY0" fmla="*/ 0 h 809938"/>
                    <a:gd name="connsiteX1" fmla="*/ 2061028 w 2061028"/>
                    <a:gd name="connsiteY1" fmla="*/ 72571 h 809938"/>
                    <a:gd name="connsiteX2" fmla="*/ 2061028 w 2061028"/>
                    <a:gd name="connsiteY2" fmla="*/ 809938 h 809938"/>
                    <a:gd name="connsiteX3" fmla="*/ 72571 w 2061028"/>
                    <a:gd name="connsiteY3" fmla="*/ 809938 h 809938"/>
                    <a:gd name="connsiteX4" fmla="*/ 0 w 2061028"/>
                    <a:gd name="connsiteY4" fmla="*/ 0 h 809938"/>
                    <a:gd name="connsiteX0" fmla="*/ 0 w 2061028"/>
                    <a:gd name="connsiteY0" fmla="*/ 0 h 897023"/>
                    <a:gd name="connsiteX1" fmla="*/ 2061028 w 2061028"/>
                    <a:gd name="connsiteY1" fmla="*/ 72571 h 897023"/>
                    <a:gd name="connsiteX2" fmla="*/ 2061028 w 2061028"/>
                    <a:gd name="connsiteY2" fmla="*/ 809938 h 897023"/>
                    <a:gd name="connsiteX3" fmla="*/ 72571 w 2061028"/>
                    <a:gd name="connsiteY3" fmla="*/ 897023 h 897023"/>
                    <a:gd name="connsiteX4" fmla="*/ 0 w 2061028"/>
                    <a:gd name="connsiteY4" fmla="*/ 0 h 897023"/>
                    <a:gd name="connsiteX0" fmla="*/ 0 w 2119085"/>
                    <a:gd name="connsiteY0" fmla="*/ 14514 h 824452"/>
                    <a:gd name="connsiteX1" fmla="*/ 2119085 w 2119085"/>
                    <a:gd name="connsiteY1" fmla="*/ 0 h 824452"/>
                    <a:gd name="connsiteX2" fmla="*/ 2119085 w 2119085"/>
                    <a:gd name="connsiteY2" fmla="*/ 737367 h 824452"/>
                    <a:gd name="connsiteX3" fmla="*/ 130628 w 2119085"/>
                    <a:gd name="connsiteY3" fmla="*/ 824452 h 824452"/>
                    <a:gd name="connsiteX4" fmla="*/ 0 w 2119085"/>
                    <a:gd name="connsiteY4" fmla="*/ 14514 h 824452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722853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548682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2112830" y="1886542"/>
                <a:ext cx="1969848" cy="2542528"/>
                <a:chOff x="8875580" y="688562"/>
                <a:chExt cx="1969848" cy="2542528"/>
              </a:xfrm>
            </p:grpSpPr>
            <p:sp>
              <p:nvSpPr>
                <p:cNvPr id="35" name="矩形 20"/>
                <p:cNvSpPr/>
                <p:nvPr/>
              </p:nvSpPr>
              <p:spPr>
                <a:xfrm rot="15689256">
                  <a:off x="8110473" y="1937432"/>
                  <a:ext cx="2111418" cy="426482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" fmla="*/ 0 w 2111418"/>
                    <a:gd name="connsiteY0" fmla="*/ 0 h 606738"/>
                    <a:gd name="connsiteX1" fmla="*/ 1542412 w 2111418"/>
                    <a:gd name="connsiteY1" fmla="*/ 0 h 606738"/>
                    <a:gd name="connsiteX2" fmla="*/ 2111418 w 2111418"/>
                    <a:gd name="connsiteY2" fmla="*/ 236948 h 606738"/>
                    <a:gd name="connsiteX3" fmla="*/ 0 w 2111418"/>
                    <a:gd name="connsiteY3" fmla="*/ 606738 h 606738"/>
                    <a:gd name="connsiteX4" fmla="*/ 0 w 2111418"/>
                    <a:gd name="connsiteY4" fmla="*/ 0 h 606738"/>
                    <a:gd name="connsiteX0" fmla="*/ 0 w 2111418"/>
                    <a:gd name="connsiteY0" fmla="*/ 0 h 426482"/>
                    <a:gd name="connsiteX1" fmla="*/ 1542412 w 2111418"/>
                    <a:gd name="connsiteY1" fmla="*/ 0 h 426482"/>
                    <a:gd name="connsiteX2" fmla="*/ 2111418 w 2111418"/>
                    <a:gd name="connsiteY2" fmla="*/ 236948 h 426482"/>
                    <a:gd name="connsiteX3" fmla="*/ 364527 w 2111418"/>
                    <a:gd name="connsiteY3" fmla="*/ 426482 h 426482"/>
                    <a:gd name="connsiteX4" fmla="*/ 0 w 2111418"/>
                    <a:gd name="connsiteY4" fmla="*/ 0 h 426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1418" h="426482">
                      <a:moveTo>
                        <a:pt x="0" y="0"/>
                      </a:moveTo>
                      <a:lnTo>
                        <a:pt x="1542412" y="0"/>
                      </a:lnTo>
                      <a:lnTo>
                        <a:pt x="2111418" y="236948"/>
                      </a:lnTo>
                      <a:lnTo>
                        <a:pt x="364527" y="426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19"/>
                <p:cNvSpPr/>
                <p:nvPr/>
              </p:nvSpPr>
              <p:spPr>
                <a:xfrm>
                  <a:off x="8875580" y="688562"/>
                  <a:ext cx="1935748" cy="1014590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" fmla="*/ 0 w 1542412"/>
                    <a:gd name="connsiteY0" fmla="*/ 58057 h 664795"/>
                    <a:gd name="connsiteX1" fmla="*/ 1150526 w 1542412"/>
                    <a:gd name="connsiteY1" fmla="*/ 0 h 664795"/>
                    <a:gd name="connsiteX2" fmla="*/ 1542412 w 1542412"/>
                    <a:gd name="connsiteY2" fmla="*/ 664795 h 664795"/>
                    <a:gd name="connsiteX3" fmla="*/ 0 w 1542412"/>
                    <a:gd name="connsiteY3" fmla="*/ 664795 h 664795"/>
                    <a:gd name="connsiteX4" fmla="*/ 0 w 1542412"/>
                    <a:gd name="connsiteY4" fmla="*/ 58057 h 664795"/>
                    <a:gd name="connsiteX0" fmla="*/ 0 w 1658526"/>
                    <a:gd name="connsiteY0" fmla="*/ 304800 h 664795"/>
                    <a:gd name="connsiteX1" fmla="*/ 1266640 w 1658526"/>
                    <a:gd name="connsiteY1" fmla="*/ 0 h 664795"/>
                    <a:gd name="connsiteX2" fmla="*/ 1658526 w 1658526"/>
                    <a:gd name="connsiteY2" fmla="*/ 664795 h 664795"/>
                    <a:gd name="connsiteX3" fmla="*/ 116114 w 1658526"/>
                    <a:gd name="connsiteY3" fmla="*/ 664795 h 664795"/>
                    <a:gd name="connsiteX4" fmla="*/ 0 w 1658526"/>
                    <a:gd name="connsiteY4" fmla="*/ 304800 h 664795"/>
                    <a:gd name="connsiteX0" fmla="*/ 0 w 1658526"/>
                    <a:gd name="connsiteY0" fmla="*/ 304800 h 751881"/>
                    <a:gd name="connsiteX1" fmla="*/ 1266640 w 1658526"/>
                    <a:gd name="connsiteY1" fmla="*/ 0 h 751881"/>
                    <a:gd name="connsiteX2" fmla="*/ 1658526 w 1658526"/>
                    <a:gd name="connsiteY2" fmla="*/ 664795 h 751881"/>
                    <a:gd name="connsiteX3" fmla="*/ 101600 w 1658526"/>
                    <a:gd name="connsiteY3" fmla="*/ 751881 h 751881"/>
                    <a:gd name="connsiteX4" fmla="*/ 0 w 1658526"/>
                    <a:gd name="connsiteY4" fmla="*/ 304800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30628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4514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818182"/>
                    <a:gd name="connsiteY0" fmla="*/ 420915 h 751881"/>
                    <a:gd name="connsiteX1" fmla="*/ 1295668 w 1818182"/>
                    <a:gd name="connsiteY1" fmla="*/ 0 h 751881"/>
                    <a:gd name="connsiteX2" fmla="*/ 1818182 w 1818182"/>
                    <a:gd name="connsiteY2" fmla="*/ 577709 h 751881"/>
                    <a:gd name="connsiteX3" fmla="*/ 14514 w 1818182"/>
                    <a:gd name="connsiteY3" fmla="*/ 751881 h 751881"/>
                    <a:gd name="connsiteX4" fmla="*/ 0 w 1818182"/>
                    <a:gd name="connsiteY4" fmla="*/ 420915 h 751881"/>
                    <a:gd name="connsiteX0" fmla="*/ 87086 w 1905268"/>
                    <a:gd name="connsiteY0" fmla="*/ 420915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87086 w 1905268"/>
                    <a:gd name="connsiteY4" fmla="*/ 420915 h 984110"/>
                    <a:gd name="connsiteX0" fmla="*/ 101600 w 1905268"/>
                    <a:gd name="connsiteY0" fmla="*/ 50800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01600 w 1905268"/>
                    <a:gd name="connsiteY4" fmla="*/ 508000 h 984110"/>
                    <a:gd name="connsiteX0" fmla="*/ 132080 w 1905268"/>
                    <a:gd name="connsiteY0" fmla="*/ 43942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32080 w 1905268"/>
                    <a:gd name="connsiteY4" fmla="*/ 439420 h 984110"/>
                    <a:gd name="connsiteX0" fmla="*/ 154940 w 1928128"/>
                    <a:gd name="connsiteY0" fmla="*/ 43942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54940 w 1928128"/>
                    <a:gd name="connsiteY4" fmla="*/ 439420 h 999350"/>
                    <a:gd name="connsiteX0" fmla="*/ 147320 w 1928128"/>
                    <a:gd name="connsiteY0" fmla="*/ 43180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47320 w 1928128"/>
                    <a:gd name="connsiteY4" fmla="*/ 431800 h 999350"/>
                    <a:gd name="connsiteX0" fmla="*/ 139700 w 1928128"/>
                    <a:gd name="connsiteY0" fmla="*/ 42418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39700 w 1928128"/>
                    <a:gd name="connsiteY4" fmla="*/ 424180 h 999350"/>
                    <a:gd name="connsiteX0" fmla="*/ 147320 w 1935748"/>
                    <a:gd name="connsiteY0" fmla="*/ 424180 h 1014590"/>
                    <a:gd name="connsiteX1" fmla="*/ 1413234 w 1935748"/>
                    <a:gd name="connsiteY1" fmla="*/ 0 h 1014590"/>
                    <a:gd name="connsiteX2" fmla="*/ 1935748 w 1935748"/>
                    <a:gd name="connsiteY2" fmla="*/ 577709 h 1014590"/>
                    <a:gd name="connsiteX3" fmla="*/ 0 w 1935748"/>
                    <a:gd name="connsiteY3" fmla="*/ 1014590 h 1014590"/>
                    <a:gd name="connsiteX4" fmla="*/ 147320 w 1935748"/>
                    <a:gd name="connsiteY4" fmla="*/ 424180 h 101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5748" h="1014590">
                      <a:moveTo>
                        <a:pt x="147320" y="424180"/>
                      </a:moveTo>
                      <a:lnTo>
                        <a:pt x="1413234" y="0"/>
                      </a:lnTo>
                      <a:lnTo>
                        <a:pt x="1935748" y="577709"/>
                      </a:lnTo>
                      <a:lnTo>
                        <a:pt x="0" y="1014590"/>
                      </a:lnTo>
                      <a:lnTo>
                        <a:pt x="147320" y="42418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19"/>
                <p:cNvSpPr/>
                <p:nvPr/>
              </p:nvSpPr>
              <p:spPr>
                <a:xfrm>
                  <a:off x="9106530" y="2634331"/>
                  <a:ext cx="1738898" cy="596759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" fmla="*/ 0 w 1542412"/>
                    <a:gd name="connsiteY0" fmla="*/ 58057 h 664795"/>
                    <a:gd name="connsiteX1" fmla="*/ 1150526 w 1542412"/>
                    <a:gd name="connsiteY1" fmla="*/ 0 h 664795"/>
                    <a:gd name="connsiteX2" fmla="*/ 1542412 w 1542412"/>
                    <a:gd name="connsiteY2" fmla="*/ 664795 h 664795"/>
                    <a:gd name="connsiteX3" fmla="*/ 0 w 1542412"/>
                    <a:gd name="connsiteY3" fmla="*/ 664795 h 664795"/>
                    <a:gd name="connsiteX4" fmla="*/ 0 w 1542412"/>
                    <a:gd name="connsiteY4" fmla="*/ 58057 h 664795"/>
                    <a:gd name="connsiteX0" fmla="*/ 0 w 1658526"/>
                    <a:gd name="connsiteY0" fmla="*/ 304800 h 664795"/>
                    <a:gd name="connsiteX1" fmla="*/ 1266640 w 1658526"/>
                    <a:gd name="connsiteY1" fmla="*/ 0 h 664795"/>
                    <a:gd name="connsiteX2" fmla="*/ 1658526 w 1658526"/>
                    <a:gd name="connsiteY2" fmla="*/ 664795 h 664795"/>
                    <a:gd name="connsiteX3" fmla="*/ 116114 w 1658526"/>
                    <a:gd name="connsiteY3" fmla="*/ 664795 h 664795"/>
                    <a:gd name="connsiteX4" fmla="*/ 0 w 1658526"/>
                    <a:gd name="connsiteY4" fmla="*/ 304800 h 664795"/>
                    <a:gd name="connsiteX0" fmla="*/ 0 w 1658526"/>
                    <a:gd name="connsiteY0" fmla="*/ 304800 h 751881"/>
                    <a:gd name="connsiteX1" fmla="*/ 1266640 w 1658526"/>
                    <a:gd name="connsiteY1" fmla="*/ 0 h 751881"/>
                    <a:gd name="connsiteX2" fmla="*/ 1658526 w 1658526"/>
                    <a:gd name="connsiteY2" fmla="*/ 664795 h 751881"/>
                    <a:gd name="connsiteX3" fmla="*/ 101600 w 1658526"/>
                    <a:gd name="connsiteY3" fmla="*/ 751881 h 751881"/>
                    <a:gd name="connsiteX4" fmla="*/ 0 w 1658526"/>
                    <a:gd name="connsiteY4" fmla="*/ 304800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30628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4514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818182"/>
                    <a:gd name="connsiteY0" fmla="*/ 420915 h 751881"/>
                    <a:gd name="connsiteX1" fmla="*/ 1295668 w 1818182"/>
                    <a:gd name="connsiteY1" fmla="*/ 0 h 751881"/>
                    <a:gd name="connsiteX2" fmla="*/ 1818182 w 1818182"/>
                    <a:gd name="connsiteY2" fmla="*/ 577709 h 751881"/>
                    <a:gd name="connsiteX3" fmla="*/ 14514 w 1818182"/>
                    <a:gd name="connsiteY3" fmla="*/ 751881 h 751881"/>
                    <a:gd name="connsiteX4" fmla="*/ 0 w 1818182"/>
                    <a:gd name="connsiteY4" fmla="*/ 420915 h 751881"/>
                    <a:gd name="connsiteX0" fmla="*/ 87086 w 1905268"/>
                    <a:gd name="connsiteY0" fmla="*/ 420915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87086 w 1905268"/>
                    <a:gd name="connsiteY4" fmla="*/ 420915 h 984110"/>
                    <a:gd name="connsiteX0" fmla="*/ 101600 w 1905268"/>
                    <a:gd name="connsiteY0" fmla="*/ 50800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01600 w 1905268"/>
                    <a:gd name="connsiteY4" fmla="*/ 508000 h 984110"/>
                    <a:gd name="connsiteX0" fmla="*/ 132080 w 1905268"/>
                    <a:gd name="connsiteY0" fmla="*/ 43942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32080 w 1905268"/>
                    <a:gd name="connsiteY4" fmla="*/ 439420 h 984110"/>
                    <a:gd name="connsiteX0" fmla="*/ 154940 w 1928128"/>
                    <a:gd name="connsiteY0" fmla="*/ 43942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54940 w 1928128"/>
                    <a:gd name="connsiteY4" fmla="*/ 439420 h 999350"/>
                    <a:gd name="connsiteX0" fmla="*/ 147320 w 1928128"/>
                    <a:gd name="connsiteY0" fmla="*/ 43180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47320 w 1928128"/>
                    <a:gd name="connsiteY4" fmla="*/ 431800 h 999350"/>
                    <a:gd name="connsiteX0" fmla="*/ 139700 w 1928128"/>
                    <a:gd name="connsiteY0" fmla="*/ 42418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39700 w 1928128"/>
                    <a:gd name="connsiteY4" fmla="*/ 424180 h 999350"/>
                    <a:gd name="connsiteX0" fmla="*/ 147320 w 1935748"/>
                    <a:gd name="connsiteY0" fmla="*/ 424180 h 1014590"/>
                    <a:gd name="connsiteX1" fmla="*/ 1413234 w 1935748"/>
                    <a:gd name="connsiteY1" fmla="*/ 0 h 1014590"/>
                    <a:gd name="connsiteX2" fmla="*/ 1935748 w 1935748"/>
                    <a:gd name="connsiteY2" fmla="*/ 577709 h 1014590"/>
                    <a:gd name="connsiteX3" fmla="*/ 0 w 1935748"/>
                    <a:gd name="connsiteY3" fmla="*/ 1014590 h 1014590"/>
                    <a:gd name="connsiteX4" fmla="*/ 147320 w 1935748"/>
                    <a:gd name="connsiteY4" fmla="*/ 424180 h 1014590"/>
                    <a:gd name="connsiteX0" fmla="*/ 299720 w 2088148"/>
                    <a:gd name="connsiteY0" fmla="*/ 424180 h 830440"/>
                    <a:gd name="connsiteX1" fmla="*/ 1565634 w 2088148"/>
                    <a:gd name="connsiteY1" fmla="*/ 0 h 830440"/>
                    <a:gd name="connsiteX2" fmla="*/ 2088148 w 2088148"/>
                    <a:gd name="connsiteY2" fmla="*/ 577709 h 830440"/>
                    <a:gd name="connsiteX3" fmla="*/ 0 w 2088148"/>
                    <a:gd name="connsiteY3" fmla="*/ 830440 h 830440"/>
                    <a:gd name="connsiteX4" fmla="*/ 299720 w 2088148"/>
                    <a:gd name="connsiteY4" fmla="*/ 424180 h 830440"/>
                    <a:gd name="connsiteX0" fmla="*/ 382270 w 2088148"/>
                    <a:gd name="connsiteY0" fmla="*/ 436880 h 830440"/>
                    <a:gd name="connsiteX1" fmla="*/ 1565634 w 2088148"/>
                    <a:gd name="connsiteY1" fmla="*/ 0 h 830440"/>
                    <a:gd name="connsiteX2" fmla="*/ 2088148 w 2088148"/>
                    <a:gd name="connsiteY2" fmla="*/ 577709 h 830440"/>
                    <a:gd name="connsiteX3" fmla="*/ 0 w 2088148"/>
                    <a:gd name="connsiteY3" fmla="*/ 830440 h 830440"/>
                    <a:gd name="connsiteX4" fmla="*/ 382270 w 2088148"/>
                    <a:gd name="connsiteY4" fmla="*/ 436880 h 830440"/>
                    <a:gd name="connsiteX0" fmla="*/ 382270 w 2088148"/>
                    <a:gd name="connsiteY0" fmla="*/ 214630 h 608190"/>
                    <a:gd name="connsiteX1" fmla="*/ 1584684 w 2088148"/>
                    <a:gd name="connsiteY1" fmla="*/ 0 h 608190"/>
                    <a:gd name="connsiteX2" fmla="*/ 2088148 w 2088148"/>
                    <a:gd name="connsiteY2" fmla="*/ 355459 h 608190"/>
                    <a:gd name="connsiteX3" fmla="*/ 0 w 2088148"/>
                    <a:gd name="connsiteY3" fmla="*/ 608190 h 608190"/>
                    <a:gd name="connsiteX4" fmla="*/ 382270 w 2088148"/>
                    <a:gd name="connsiteY4" fmla="*/ 214630 h 608190"/>
                    <a:gd name="connsiteX0" fmla="*/ 382270 w 1732548"/>
                    <a:gd name="connsiteY0" fmla="*/ 214630 h 608190"/>
                    <a:gd name="connsiteX1" fmla="*/ 1584684 w 1732548"/>
                    <a:gd name="connsiteY1" fmla="*/ 0 h 608190"/>
                    <a:gd name="connsiteX2" fmla="*/ 1732548 w 1732548"/>
                    <a:gd name="connsiteY2" fmla="*/ 596759 h 608190"/>
                    <a:gd name="connsiteX3" fmla="*/ 0 w 1732548"/>
                    <a:gd name="connsiteY3" fmla="*/ 608190 h 608190"/>
                    <a:gd name="connsiteX4" fmla="*/ 382270 w 1732548"/>
                    <a:gd name="connsiteY4" fmla="*/ 214630 h 608190"/>
                    <a:gd name="connsiteX0" fmla="*/ 375920 w 1732548"/>
                    <a:gd name="connsiteY0" fmla="*/ 157480 h 608190"/>
                    <a:gd name="connsiteX1" fmla="*/ 1584684 w 1732548"/>
                    <a:gd name="connsiteY1" fmla="*/ 0 h 608190"/>
                    <a:gd name="connsiteX2" fmla="*/ 1732548 w 1732548"/>
                    <a:gd name="connsiteY2" fmla="*/ 596759 h 608190"/>
                    <a:gd name="connsiteX3" fmla="*/ 0 w 1732548"/>
                    <a:gd name="connsiteY3" fmla="*/ 608190 h 608190"/>
                    <a:gd name="connsiteX4" fmla="*/ 375920 w 1732548"/>
                    <a:gd name="connsiteY4" fmla="*/ 157480 h 608190"/>
                    <a:gd name="connsiteX0" fmla="*/ 375920 w 1732548"/>
                    <a:gd name="connsiteY0" fmla="*/ 157480 h 596759"/>
                    <a:gd name="connsiteX1" fmla="*/ 1584684 w 1732548"/>
                    <a:gd name="connsiteY1" fmla="*/ 0 h 596759"/>
                    <a:gd name="connsiteX2" fmla="*/ 1732548 w 1732548"/>
                    <a:gd name="connsiteY2" fmla="*/ 596759 h 596759"/>
                    <a:gd name="connsiteX3" fmla="*/ 0 w 1732548"/>
                    <a:gd name="connsiteY3" fmla="*/ 595490 h 596759"/>
                    <a:gd name="connsiteX4" fmla="*/ 375920 w 1732548"/>
                    <a:gd name="connsiteY4" fmla="*/ 157480 h 596759"/>
                    <a:gd name="connsiteX0" fmla="*/ 382270 w 1738898"/>
                    <a:gd name="connsiteY0" fmla="*/ 157480 h 596759"/>
                    <a:gd name="connsiteX1" fmla="*/ 1591034 w 1738898"/>
                    <a:gd name="connsiteY1" fmla="*/ 0 h 596759"/>
                    <a:gd name="connsiteX2" fmla="*/ 1738898 w 1738898"/>
                    <a:gd name="connsiteY2" fmla="*/ 596759 h 596759"/>
                    <a:gd name="connsiteX3" fmla="*/ 0 w 1738898"/>
                    <a:gd name="connsiteY3" fmla="*/ 589140 h 596759"/>
                    <a:gd name="connsiteX4" fmla="*/ 382270 w 1738898"/>
                    <a:gd name="connsiteY4" fmla="*/ 157480 h 596759"/>
                    <a:gd name="connsiteX0" fmla="*/ 382270 w 1738898"/>
                    <a:gd name="connsiteY0" fmla="*/ 157480 h 596759"/>
                    <a:gd name="connsiteX1" fmla="*/ 1591034 w 1738898"/>
                    <a:gd name="connsiteY1" fmla="*/ 0 h 596759"/>
                    <a:gd name="connsiteX2" fmla="*/ 1738898 w 1738898"/>
                    <a:gd name="connsiteY2" fmla="*/ 596759 h 596759"/>
                    <a:gd name="connsiteX3" fmla="*/ 0 w 1738898"/>
                    <a:gd name="connsiteY3" fmla="*/ 589140 h 596759"/>
                    <a:gd name="connsiteX4" fmla="*/ 382270 w 1738898"/>
                    <a:gd name="connsiteY4" fmla="*/ 157480 h 596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8898" h="596759">
                      <a:moveTo>
                        <a:pt x="382270" y="157480"/>
                      </a:moveTo>
                      <a:lnTo>
                        <a:pt x="1591034" y="0"/>
                      </a:lnTo>
                      <a:lnTo>
                        <a:pt x="1738898" y="596759"/>
                      </a:lnTo>
                      <a:lnTo>
                        <a:pt x="0" y="589140"/>
                      </a:lnTo>
                      <a:lnTo>
                        <a:pt x="382270" y="15748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19"/>
                <p:cNvSpPr/>
                <p:nvPr/>
              </p:nvSpPr>
              <p:spPr>
                <a:xfrm>
                  <a:off x="8985872" y="1821479"/>
                  <a:ext cx="1738898" cy="619620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" fmla="*/ 0 w 1542412"/>
                    <a:gd name="connsiteY0" fmla="*/ 58057 h 664795"/>
                    <a:gd name="connsiteX1" fmla="*/ 1150526 w 1542412"/>
                    <a:gd name="connsiteY1" fmla="*/ 0 h 664795"/>
                    <a:gd name="connsiteX2" fmla="*/ 1542412 w 1542412"/>
                    <a:gd name="connsiteY2" fmla="*/ 664795 h 664795"/>
                    <a:gd name="connsiteX3" fmla="*/ 0 w 1542412"/>
                    <a:gd name="connsiteY3" fmla="*/ 664795 h 664795"/>
                    <a:gd name="connsiteX4" fmla="*/ 0 w 1542412"/>
                    <a:gd name="connsiteY4" fmla="*/ 58057 h 664795"/>
                    <a:gd name="connsiteX0" fmla="*/ 0 w 1658526"/>
                    <a:gd name="connsiteY0" fmla="*/ 304800 h 664795"/>
                    <a:gd name="connsiteX1" fmla="*/ 1266640 w 1658526"/>
                    <a:gd name="connsiteY1" fmla="*/ 0 h 664795"/>
                    <a:gd name="connsiteX2" fmla="*/ 1658526 w 1658526"/>
                    <a:gd name="connsiteY2" fmla="*/ 664795 h 664795"/>
                    <a:gd name="connsiteX3" fmla="*/ 116114 w 1658526"/>
                    <a:gd name="connsiteY3" fmla="*/ 664795 h 664795"/>
                    <a:gd name="connsiteX4" fmla="*/ 0 w 1658526"/>
                    <a:gd name="connsiteY4" fmla="*/ 304800 h 664795"/>
                    <a:gd name="connsiteX0" fmla="*/ 0 w 1658526"/>
                    <a:gd name="connsiteY0" fmla="*/ 304800 h 751881"/>
                    <a:gd name="connsiteX1" fmla="*/ 1266640 w 1658526"/>
                    <a:gd name="connsiteY1" fmla="*/ 0 h 751881"/>
                    <a:gd name="connsiteX2" fmla="*/ 1658526 w 1658526"/>
                    <a:gd name="connsiteY2" fmla="*/ 664795 h 751881"/>
                    <a:gd name="connsiteX3" fmla="*/ 101600 w 1658526"/>
                    <a:gd name="connsiteY3" fmla="*/ 751881 h 751881"/>
                    <a:gd name="connsiteX4" fmla="*/ 0 w 1658526"/>
                    <a:gd name="connsiteY4" fmla="*/ 304800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30628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687554"/>
                    <a:gd name="connsiteY0" fmla="*/ 420915 h 751881"/>
                    <a:gd name="connsiteX1" fmla="*/ 1295668 w 1687554"/>
                    <a:gd name="connsiteY1" fmla="*/ 0 h 751881"/>
                    <a:gd name="connsiteX2" fmla="*/ 1687554 w 1687554"/>
                    <a:gd name="connsiteY2" fmla="*/ 664795 h 751881"/>
                    <a:gd name="connsiteX3" fmla="*/ 14514 w 1687554"/>
                    <a:gd name="connsiteY3" fmla="*/ 751881 h 751881"/>
                    <a:gd name="connsiteX4" fmla="*/ 0 w 1687554"/>
                    <a:gd name="connsiteY4" fmla="*/ 420915 h 751881"/>
                    <a:gd name="connsiteX0" fmla="*/ 0 w 1818182"/>
                    <a:gd name="connsiteY0" fmla="*/ 420915 h 751881"/>
                    <a:gd name="connsiteX1" fmla="*/ 1295668 w 1818182"/>
                    <a:gd name="connsiteY1" fmla="*/ 0 h 751881"/>
                    <a:gd name="connsiteX2" fmla="*/ 1818182 w 1818182"/>
                    <a:gd name="connsiteY2" fmla="*/ 577709 h 751881"/>
                    <a:gd name="connsiteX3" fmla="*/ 14514 w 1818182"/>
                    <a:gd name="connsiteY3" fmla="*/ 751881 h 751881"/>
                    <a:gd name="connsiteX4" fmla="*/ 0 w 1818182"/>
                    <a:gd name="connsiteY4" fmla="*/ 420915 h 751881"/>
                    <a:gd name="connsiteX0" fmla="*/ 87086 w 1905268"/>
                    <a:gd name="connsiteY0" fmla="*/ 420915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87086 w 1905268"/>
                    <a:gd name="connsiteY4" fmla="*/ 420915 h 984110"/>
                    <a:gd name="connsiteX0" fmla="*/ 101600 w 1905268"/>
                    <a:gd name="connsiteY0" fmla="*/ 50800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01600 w 1905268"/>
                    <a:gd name="connsiteY4" fmla="*/ 508000 h 984110"/>
                    <a:gd name="connsiteX0" fmla="*/ 132080 w 1905268"/>
                    <a:gd name="connsiteY0" fmla="*/ 439420 h 984110"/>
                    <a:gd name="connsiteX1" fmla="*/ 1382754 w 1905268"/>
                    <a:gd name="connsiteY1" fmla="*/ 0 h 984110"/>
                    <a:gd name="connsiteX2" fmla="*/ 1905268 w 1905268"/>
                    <a:gd name="connsiteY2" fmla="*/ 577709 h 984110"/>
                    <a:gd name="connsiteX3" fmla="*/ 0 w 1905268"/>
                    <a:gd name="connsiteY3" fmla="*/ 984110 h 984110"/>
                    <a:gd name="connsiteX4" fmla="*/ 132080 w 1905268"/>
                    <a:gd name="connsiteY4" fmla="*/ 439420 h 984110"/>
                    <a:gd name="connsiteX0" fmla="*/ 154940 w 1928128"/>
                    <a:gd name="connsiteY0" fmla="*/ 43942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54940 w 1928128"/>
                    <a:gd name="connsiteY4" fmla="*/ 439420 h 999350"/>
                    <a:gd name="connsiteX0" fmla="*/ 147320 w 1928128"/>
                    <a:gd name="connsiteY0" fmla="*/ 43180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47320 w 1928128"/>
                    <a:gd name="connsiteY4" fmla="*/ 431800 h 999350"/>
                    <a:gd name="connsiteX0" fmla="*/ 139700 w 1928128"/>
                    <a:gd name="connsiteY0" fmla="*/ 424180 h 999350"/>
                    <a:gd name="connsiteX1" fmla="*/ 1405614 w 1928128"/>
                    <a:gd name="connsiteY1" fmla="*/ 0 h 999350"/>
                    <a:gd name="connsiteX2" fmla="*/ 1928128 w 1928128"/>
                    <a:gd name="connsiteY2" fmla="*/ 577709 h 999350"/>
                    <a:gd name="connsiteX3" fmla="*/ 0 w 1928128"/>
                    <a:gd name="connsiteY3" fmla="*/ 999350 h 999350"/>
                    <a:gd name="connsiteX4" fmla="*/ 139700 w 1928128"/>
                    <a:gd name="connsiteY4" fmla="*/ 424180 h 999350"/>
                    <a:gd name="connsiteX0" fmla="*/ 147320 w 1935748"/>
                    <a:gd name="connsiteY0" fmla="*/ 424180 h 1014590"/>
                    <a:gd name="connsiteX1" fmla="*/ 1413234 w 1935748"/>
                    <a:gd name="connsiteY1" fmla="*/ 0 h 1014590"/>
                    <a:gd name="connsiteX2" fmla="*/ 1935748 w 1935748"/>
                    <a:gd name="connsiteY2" fmla="*/ 577709 h 1014590"/>
                    <a:gd name="connsiteX3" fmla="*/ 0 w 1935748"/>
                    <a:gd name="connsiteY3" fmla="*/ 1014590 h 1014590"/>
                    <a:gd name="connsiteX4" fmla="*/ 147320 w 1935748"/>
                    <a:gd name="connsiteY4" fmla="*/ 424180 h 1014590"/>
                    <a:gd name="connsiteX0" fmla="*/ 299720 w 2088148"/>
                    <a:gd name="connsiteY0" fmla="*/ 424180 h 830440"/>
                    <a:gd name="connsiteX1" fmla="*/ 1565634 w 2088148"/>
                    <a:gd name="connsiteY1" fmla="*/ 0 h 830440"/>
                    <a:gd name="connsiteX2" fmla="*/ 2088148 w 2088148"/>
                    <a:gd name="connsiteY2" fmla="*/ 577709 h 830440"/>
                    <a:gd name="connsiteX3" fmla="*/ 0 w 2088148"/>
                    <a:gd name="connsiteY3" fmla="*/ 830440 h 830440"/>
                    <a:gd name="connsiteX4" fmla="*/ 299720 w 2088148"/>
                    <a:gd name="connsiteY4" fmla="*/ 424180 h 830440"/>
                    <a:gd name="connsiteX0" fmla="*/ 382270 w 2088148"/>
                    <a:gd name="connsiteY0" fmla="*/ 436880 h 830440"/>
                    <a:gd name="connsiteX1" fmla="*/ 1565634 w 2088148"/>
                    <a:gd name="connsiteY1" fmla="*/ 0 h 830440"/>
                    <a:gd name="connsiteX2" fmla="*/ 2088148 w 2088148"/>
                    <a:gd name="connsiteY2" fmla="*/ 577709 h 830440"/>
                    <a:gd name="connsiteX3" fmla="*/ 0 w 2088148"/>
                    <a:gd name="connsiteY3" fmla="*/ 830440 h 830440"/>
                    <a:gd name="connsiteX4" fmla="*/ 382270 w 2088148"/>
                    <a:gd name="connsiteY4" fmla="*/ 436880 h 830440"/>
                    <a:gd name="connsiteX0" fmla="*/ 382270 w 2088148"/>
                    <a:gd name="connsiteY0" fmla="*/ 214630 h 608190"/>
                    <a:gd name="connsiteX1" fmla="*/ 1584684 w 2088148"/>
                    <a:gd name="connsiteY1" fmla="*/ 0 h 608190"/>
                    <a:gd name="connsiteX2" fmla="*/ 2088148 w 2088148"/>
                    <a:gd name="connsiteY2" fmla="*/ 355459 h 608190"/>
                    <a:gd name="connsiteX3" fmla="*/ 0 w 2088148"/>
                    <a:gd name="connsiteY3" fmla="*/ 608190 h 608190"/>
                    <a:gd name="connsiteX4" fmla="*/ 382270 w 2088148"/>
                    <a:gd name="connsiteY4" fmla="*/ 214630 h 608190"/>
                    <a:gd name="connsiteX0" fmla="*/ 382270 w 1732548"/>
                    <a:gd name="connsiteY0" fmla="*/ 214630 h 608190"/>
                    <a:gd name="connsiteX1" fmla="*/ 1584684 w 1732548"/>
                    <a:gd name="connsiteY1" fmla="*/ 0 h 608190"/>
                    <a:gd name="connsiteX2" fmla="*/ 1732548 w 1732548"/>
                    <a:gd name="connsiteY2" fmla="*/ 596759 h 608190"/>
                    <a:gd name="connsiteX3" fmla="*/ 0 w 1732548"/>
                    <a:gd name="connsiteY3" fmla="*/ 608190 h 608190"/>
                    <a:gd name="connsiteX4" fmla="*/ 382270 w 1732548"/>
                    <a:gd name="connsiteY4" fmla="*/ 214630 h 608190"/>
                    <a:gd name="connsiteX0" fmla="*/ 375920 w 1732548"/>
                    <a:gd name="connsiteY0" fmla="*/ 157480 h 608190"/>
                    <a:gd name="connsiteX1" fmla="*/ 1584684 w 1732548"/>
                    <a:gd name="connsiteY1" fmla="*/ 0 h 608190"/>
                    <a:gd name="connsiteX2" fmla="*/ 1732548 w 1732548"/>
                    <a:gd name="connsiteY2" fmla="*/ 596759 h 608190"/>
                    <a:gd name="connsiteX3" fmla="*/ 0 w 1732548"/>
                    <a:gd name="connsiteY3" fmla="*/ 608190 h 608190"/>
                    <a:gd name="connsiteX4" fmla="*/ 375920 w 1732548"/>
                    <a:gd name="connsiteY4" fmla="*/ 157480 h 608190"/>
                    <a:gd name="connsiteX0" fmla="*/ 375920 w 1732548"/>
                    <a:gd name="connsiteY0" fmla="*/ 157480 h 596759"/>
                    <a:gd name="connsiteX1" fmla="*/ 1584684 w 1732548"/>
                    <a:gd name="connsiteY1" fmla="*/ 0 h 596759"/>
                    <a:gd name="connsiteX2" fmla="*/ 1732548 w 1732548"/>
                    <a:gd name="connsiteY2" fmla="*/ 596759 h 596759"/>
                    <a:gd name="connsiteX3" fmla="*/ 0 w 1732548"/>
                    <a:gd name="connsiteY3" fmla="*/ 595490 h 596759"/>
                    <a:gd name="connsiteX4" fmla="*/ 375920 w 1732548"/>
                    <a:gd name="connsiteY4" fmla="*/ 157480 h 596759"/>
                    <a:gd name="connsiteX0" fmla="*/ 382270 w 1738898"/>
                    <a:gd name="connsiteY0" fmla="*/ 157480 h 596759"/>
                    <a:gd name="connsiteX1" fmla="*/ 1591034 w 1738898"/>
                    <a:gd name="connsiteY1" fmla="*/ 0 h 596759"/>
                    <a:gd name="connsiteX2" fmla="*/ 1738898 w 1738898"/>
                    <a:gd name="connsiteY2" fmla="*/ 596759 h 596759"/>
                    <a:gd name="connsiteX3" fmla="*/ 0 w 1738898"/>
                    <a:gd name="connsiteY3" fmla="*/ 589140 h 596759"/>
                    <a:gd name="connsiteX4" fmla="*/ 382270 w 1738898"/>
                    <a:gd name="connsiteY4" fmla="*/ 157480 h 596759"/>
                    <a:gd name="connsiteX0" fmla="*/ 382270 w 1738898"/>
                    <a:gd name="connsiteY0" fmla="*/ 157480 h 596759"/>
                    <a:gd name="connsiteX1" fmla="*/ 1591034 w 1738898"/>
                    <a:gd name="connsiteY1" fmla="*/ 0 h 596759"/>
                    <a:gd name="connsiteX2" fmla="*/ 1738898 w 1738898"/>
                    <a:gd name="connsiteY2" fmla="*/ 596759 h 596759"/>
                    <a:gd name="connsiteX3" fmla="*/ 0 w 1738898"/>
                    <a:gd name="connsiteY3" fmla="*/ 589140 h 596759"/>
                    <a:gd name="connsiteX4" fmla="*/ 382270 w 1738898"/>
                    <a:gd name="connsiteY4" fmla="*/ 157480 h 596759"/>
                    <a:gd name="connsiteX0" fmla="*/ 351790 w 1738898"/>
                    <a:gd name="connsiteY0" fmla="*/ 195580 h 596759"/>
                    <a:gd name="connsiteX1" fmla="*/ 1591034 w 1738898"/>
                    <a:gd name="connsiteY1" fmla="*/ 0 h 596759"/>
                    <a:gd name="connsiteX2" fmla="*/ 1738898 w 1738898"/>
                    <a:gd name="connsiteY2" fmla="*/ 596759 h 596759"/>
                    <a:gd name="connsiteX3" fmla="*/ 0 w 1738898"/>
                    <a:gd name="connsiteY3" fmla="*/ 589140 h 596759"/>
                    <a:gd name="connsiteX4" fmla="*/ 351790 w 1738898"/>
                    <a:gd name="connsiteY4" fmla="*/ 195580 h 596759"/>
                    <a:gd name="connsiteX0" fmla="*/ 306070 w 1693178"/>
                    <a:gd name="connsiteY0" fmla="*/ 195580 h 596760"/>
                    <a:gd name="connsiteX1" fmla="*/ 1545314 w 1693178"/>
                    <a:gd name="connsiteY1" fmla="*/ 0 h 596760"/>
                    <a:gd name="connsiteX2" fmla="*/ 1693178 w 1693178"/>
                    <a:gd name="connsiteY2" fmla="*/ 596759 h 596760"/>
                    <a:gd name="connsiteX3" fmla="*/ 0 w 1693178"/>
                    <a:gd name="connsiteY3" fmla="*/ 596760 h 596760"/>
                    <a:gd name="connsiteX4" fmla="*/ 306070 w 1693178"/>
                    <a:gd name="connsiteY4" fmla="*/ 195580 h 596760"/>
                    <a:gd name="connsiteX0" fmla="*/ 306070 w 1822718"/>
                    <a:gd name="connsiteY0" fmla="*/ 195580 h 596760"/>
                    <a:gd name="connsiteX1" fmla="*/ 1545314 w 1822718"/>
                    <a:gd name="connsiteY1" fmla="*/ 0 h 596760"/>
                    <a:gd name="connsiteX2" fmla="*/ 1822718 w 1822718"/>
                    <a:gd name="connsiteY2" fmla="*/ 368159 h 596760"/>
                    <a:gd name="connsiteX3" fmla="*/ 0 w 1822718"/>
                    <a:gd name="connsiteY3" fmla="*/ 596760 h 596760"/>
                    <a:gd name="connsiteX4" fmla="*/ 306070 w 1822718"/>
                    <a:gd name="connsiteY4" fmla="*/ 195580 h 596760"/>
                    <a:gd name="connsiteX0" fmla="*/ 306070 w 1738898"/>
                    <a:gd name="connsiteY0" fmla="*/ 195580 h 596760"/>
                    <a:gd name="connsiteX1" fmla="*/ 1545314 w 1738898"/>
                    <a:gd name="connsiteY1" fmla="*/ 0 h 596760"/>
                    <a:gd name="connsiteX2" fmla="*/ 1738898 w 1738898"/>
                    <a:gd name="connsiteY2" fmla="*/ 436739 h 596760"/>
                    <a:gd name="connsiteX3" fmla="*/ 0 w 1738898"/>
                    <a:gd name="connsiteY3" fmla="*/ 596760 h 596760"/>
                    <a:gd name="connsiteX4" fmla="*/ 306070 w 1738898"/>
                    <a:gd name="connsiteY4" fmla="*/ 195580 h 596760"/>
                    <a:gd name="connsiteX0" fmla="*/ 306070 w 1738898"/>
                    <a:gd name="connsiteY0" fmla="*/ 218440 h 619620"/>
                    <a:gd name="connsiteX1" fmla="*/ 1621514 w 1738898"/>
                    <a:gd name="connsiteY1" fmla="*/ 0 h 619620"/>
                    <a:gd name="connsiteX2" fmla="*/ 1738898 w 1738898"/>
                    <a:gd name="connsiteY2" fmla="*/ 459599 h 619620"/>
                    <a:gd name="connsiteX3" fmla="*/ 0 w 1738898"/>
                    <a:gd name="connsiteY3" fmla="*/ 619620 h 619620"/>
                    <a:gd name="connsiteX4" fmla="*/ 306070 w 1738898"/>
                    <a:gd name="connsiteY4" fmla="*/ 218440 h 61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8898" h="619620">
                      <a:moveTo>
                        <a:pt x="306070" y="218440"/>
                      </a:moveTo>
                      <a:lnTo>
                        <a:pt x="1621514" y="0"/>
                      </a:lnTo>
                      <a:lnTo>
                        <a:pt x="1738898" y="459599"/>
                      </a:lnTo>
                      <a:lnTo>
                        <a:pt x="0" y="619620"/>
                      </a:lnTo>
                      <a:lnTo>
                        <a:pt x="306070" y="21844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4304572" y="1895467"/>
                <a:ext cx="1977196" cy="2589877"/>
                <a:chOff x="7278387" y="2696282"/>
                <a:chExt cx="1977196" cy="2589877"/>
              </a:xfrm>
            </p:grpSpPr>
            <p:sp>
              <p:nvSpPr>
                <p:cNvPr id="32" name="矩形 12"/>
                <p:cNvSpPr/>
                <p:nvPr/>
              </p:nvSpPr>
              <p:spPr>
                <a:xfrm rot="19775515">
                  <a:off x="8000619" y="2696282"/>
                  <a:ext cx="561975" cy="2589877"/>
                </a:xfrm>
                <a:custGeom>
                  <a:avLst/>
                  <a:gdLst>
                    <a:gd name="connsiteX0" fmla="*/ 0 w 561975"/>
                    <a:gd name="connsiteY0" fmla="*/ 0 h 2117747"/>
                    <a:gd name="connsiteX1" fmla="*/ 561975 w 561975"/>
                    <a:gd name="connsiteY1" fmla="*/ 0 h 2117747"/>
                    <a:gd name="connsiteX2" fmla="*/ 561975 w 561975"/>
                    <a:gd name="connsiteY2" fmla="*/ 2117747 h 2117747"/>
                    <a:gd name="connsiteX3" fmla="*/ 0 w 561975"/>
                    <a:gd name="connsiteY3" fmla="*/ 2117747 h 2117747"/>
                    <a:gd name="connsiteX4" fmla="*/ 0 w 561975"/>
                    <a:gd name="connsiteY4" fmla="*/ 0 h 2117747"/>
                    <a:gd name="connsiteX0" fmla="*/ 43202 w 561975"/>
                    <a:gd name="connsiteY0" fmla="*/ 0 h 2379541"/>
                    <a:gd name="connsiteX1" fmla="*/ 561975 w 561975"/>
                    <a:gd name="connsiteY1" fmla="*/ 261794 h 2379541"/>
                    <a:gd name="connsiteX2" fmla="*/ 561975 w 561975"/>
                    <a:gd name="connsiteY2" fmla="*/ 2379541 h 2379541"/>
                    <a:gd name="connsiteX3" fmla="*/ 0 w 561975"/>
                    <a:gd name="connsiteY3" fmla="*/ 2379541 h 2379541"/>
                    <a:gd name="connsiteX4" fmla="*/ 43202 w 561975"/>
                    <a:gd name="connsiteY4" fmla="*/ 0 h 2379541"/>
                    <a:gd name="connsiteX0" fmla="*/ 43202 w 561975"/>
                    <a:gd name="connsiteY0" fmla="*/ 0 h 2379541"/>
                    <a:gd name="connsiteX1" fmla="*/ 491786 w 561975"/>
                    <a:gd name="connsiteY1" fmla="*/ 99115 h 2379541"/>
                    <a:gd name="connsiteX2" fmla="*/ 561975 w 561975"/>
                    <a:gd name="connsiteY2" fmla="*/ 2379541 h 2379541"/>
                    <a:gd name="connsiteX3" fmla="*/ 0 w 561975"/>
                    <a:gd name="connsiteY3" fmla="*/ 2379541 h 2379541"/>
                    <a:gd name="connsiteX4" fmla="*/ 43202 w 561975"/>
                    <a:gd name="connsiteY4" fmla="*/ 0 h 2379541"/>
                    <a:gd name="connsiteX0" fmla="*/ 46121 w 561975"/>
                    <a:gd name="connsiteY0" fmla="*/ 0 h 2361199"/>
                    <a:gd name="connsiteX1" fmla="*/ 491786 w 561975"/>
                    <a:gd name="connsiteY1" fmla="*/ 80773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  <a:gd name="connsiteX0" fmla="*/ 46121 w 561975"/>
                    <a:gd name="connsiteY0" fmla="*/ 0 h 2361199"/>
                    <a:gd name="connsiteX1" fmla="*/ 485834 w 561975"/>
                    <a:gd name="connsiteY1" fmla="*/ 84301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  <a:gd name="connsiteX0" fmla="*/ 46121 w 561975"/>
                    <a:gd name="connsiteY0" fmla="*/ 0 h 2361199"/>
                    <a:gd name="connsiteX1" fmla="*/ 500001 w 561975"/>
                    <a:gd name="connsiteY1" fmla="*/ 85169 h 2361199"/>
                    <a:gd name="connsiteX2" fmla="*/ 561975 w 561975"/>
                    <a:gd name="connsiteY2" fmla="*/ 2361199 h 2361199"/>
                    <a:gd name="connsiteX3" fmla="*/ 0 w 561975"/>
                    <a:gd name="connsiteY3" fmla="*/ 2361199 h 2361199"/>
                    <a:gd name="connsiteX4" fmla="*/ 46121 w 561975"/>
                    <a:gd name="connsiteY4" fmla="*/ 0 h 2361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2361199">
                      <a:moveTo>
                        <a:pt x="46121" y="0"/>
                      </a:moveTo>
                      <a:lnTo>
                        <a:pt x="500001" y="85169"/>
                      </a:lnTo>
                      <a:lnTo>
                        <a:pt x="561975" y="2361199"/>
                      </a:lnTo>
                      <a:lnTo>
                        <a:pt x="0" y="2361199"/>
                      </a:lnTo>
                      <a:lnTo>
                        <a:pt x="46121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13"/>
                <p:cNvSpPr/>
                <p:nvPr/>
              </p:nvSpPr>
              <p:spPr>
                <a:xfrm>
                  <a:off x="8560258" y="2957883"/>
                  <a:ext cx="695325" cy="2298267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" fmla="*/ 0 w 638175"/>
                    <a:gd name="connsiteY0" fmla="*/ 0 h 1992703"/>
                    <a:gd name="connsiteX1" fmla="*/ 638175 w 638175"/>
                    <a:gd name="connsiteY1" fmla="*/ 190500 h 1992703"/>
                    <a:gd name="connsiteX2" fmla="*/ 561975 w 638175"/>
                    <a:gd name="connsiteY2" fmla="*/ 1992703 h 1992703"/>
                    <a:gd name="connsiteX3" fmla="*/ 0 w 638175"/>
                    <a:gd name="connsiteY3" fmla="*/ 1992703 h 1992703"/>
                    <a:gd name="connsiteX4" fmla="*/ 0 w 638175"/>
                    <a:gd name="connsiteY4" fmla="*/ 0 h 1992703"/>
                    <a:gd name="connsiteX0" fmla="*/ 9525 w 638175"/>
                    <a:gd name="connsiteY0" fmla="*/ 114300 h 1802203"/>
                    <a:gd name="connsiteX1" fmla="*/ 638175 w 638175"/>
                    <a:gd name="connsiteY1" fmla="*/ 0 h 1802203"/>
                    <a:gd name="connsiteX2" fmla="*/ 561975 w 638175"/>
                    <a:gd name="connsiteY2" fmla="*/ 1802203 h 1802203"/>
                    <a:gd name="connsiteX3" fmla="*/ 0 w 638175"/>
                    <a:gd name="connsiteY3" fmla="*/ 1802203 h 1802203"/>
                    <a:gd name="connsiteX4" fmla="*/ 9525 w 638175"/>
                    <a:gd name="connsiteY4" fmla="*/ 114300 h 1802203"/>
                    <a:gd name="connsiteX0" fmla="*/ 0 w 695325"/>
                    <a:gd name="connsiteY0" fmla="*/ 114300 h 1802203"/>
                    <a:gd name="connsiteX1" fmla="*/ 695325 w 695325"/>
                    <a:gd name="connsiteY1" fmla="*/ 0 h 1802203"/>
                    <a:gd name="connsiteX2" fmla="*/ 619125 w 695325"/>
                    <a:gd name="connsiteY2" fmla="*/ 1802203 h 1802203"/>
                    <a:gd name="connsiteX3" fmla="*/ 57150 w 695325"/>
                    <a:gd name="connsiteY3" fmla="*/ 1802203 h 1802203"/>
                    <a:gd name="connsiteX4" fmla="*/ 0 w 695325"/>
                    <a:gd name="connsiteY4" fmla="*/ 114300 h 1802203"/>
                    <a:gd name="connsiteX0" fmla="*/ 0 w 695325"/>
                    <a:gd name="connsiteY0" fmla="*/ 114300 h 1802203"/>
                    <a:gd name="connsiteX1" fmla="*/ 695325 w 695325"/>
                    <a:gd name="connsiteY1" fmla="*/ 0 h 1802203"/>
                    <a:gd name="connsiteX2" fmla="*/ 504825 w 695325"/>
                    <a:gd name="connsiteY2" fmla="*/ 1602178 h 1802203"/>
                    <a:gd name="connsiteX3" fmla="*/ 57150 w 695325"/>
                    <a:gd name="connsiteY3" fmla="*/ 1802203 h 1802203"/>
                    <a:gd name="connsiteX4" fmla="*/ 0 w 695325"/>
                    <a:gd name="connsiteY4" fmla="*/ 114300 h 1802203"/>
                    <a:gd name="connsiteX0" fmla="*/ 0 w 695325"/>
                    <a:gd name="connsiteY0" fmla="*/ 114300 h 1935553"/>
                    <a:gd name="connsiteX1" fmla="*/ 695325 w 695325"/>
                    <a:gd name="connsiteY1" fmla="*/ 0 h 1935553"/>
                    <a:gd name="connsiteX2" fmla="*/ 504825 w 695325"/>
                    <a:gd name="connsiteY2" fmla="*/ 1602178 h 1935553"/>
                    <a:gd name="connsiteX3" fmla="*/ 123825 w 695325"/>
                    <a:gd name="connsiteY3" fmla="*/ 1935553 h 1935553"/>
                    <a:gd name="connsiteX4" fmla="*/ 0 w 695325"/>
                    <a:gd name="connsiteY4" fmla="*/ 114300 h 1935553"/>
                    <a:gd name="connsiteX0" fmla="*/ 0 w 695325"/>
                    <a:gd name="connsiteY0" fmla="*/ 114300 h 1935553"/>
                    <a:gd name="connsiteX1" fmla="*/ 695325 w 695325"/>
                    <a:gd name="connsiteY1" fmla="*/ 0 h 1935553"/>
                    <a:gd name="connsiteX2" fmla="*/ 619125 w 695325"/>
                    <a:gd name="connsiteY2" fmla="*/ 1649803 h 1935553"/>
                    <a:gd name="connsiteX3" fmla="*/ 123825 w 695325"/>
                    <a:gd name="connsiteY3" fmla="*/ 1935553 h 1935553"/>
                    <a:gd name="connsiteX4" fmla="*/ 0 w 695325"/>
                    <a:gd name="connsiteY4" fmla="*/ 114300 h 1935553"/>
                    <a:gd name="connsiteX0" fmla="*/ 0 w 695325"/>
                    <a:gd name="connsiteY0" fmla="*/ 114300 h 1945078"/>
                    <a:gd name="connsiteX1" fmla="*/ 695325 w 695325"/>
                    <a:gd name="connsiteY1" fmla="*/ 0 h 1945078"/>
                    <a:gd name="connsiteX2" fmla="*/ 619125 w 695325"/>
                    <a:gd name="connsiteY2" fmla="*/ 1649803 h 1945078"/>
                    <a:gd name="connsiteX3" fmla="*/ 123825 w 695325"/>
                    <a:gd name="connsiteY3" fmla="*/ 1945078 h 1945078"/>
                    <a:gd name="connsiteX4" fmla="*/ 0 w 695325"/>
                    <a:gd name="connsiteY4" fmla="*/ 114300 h 1945078"/>
                    <a:gd name="connsiteX0" fmla="*/ 0 w 695325"/>
                    <a:gd name="connsiteY0" fmla="*/ 114300 h 1945078"/>
                    <a:gd name="connsiteX1" fmla="*/ 695325 w 695325"/>
                    <a:gd name="connsiteY1" fmla="*/ 0 h 1945078"/>
                    <a:gd name="connsiteX2" fmla="*/ 634365 w 695325"/>
                    <a:gd name="connsiteY2" fmla="*/ 1701395 h 1945078"/>
                    <a:gd name="connsiteX3" fmla="*/ 123825 w 695325"/>
                    <a:gd name="connsiteY3" fmla="*/ 1945078 h 1945078"/>
                    <a:gd name="connsiteX4" fmla="*/ 0 w 695325"/>
                    <a:gd name="connsiteY4" fmla="*/ 114300 h 1945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5325" h="1945078">
                      <a:moveTo>
                        <a:pt x="0" y="114300"/>
                      </a:moveTo>
                      <a:lnTo>
                        <a:pt x="695325" y="0"/>
                      </a:lnTo>
                      <a:lnTo>
                        <a:pt x="634365" y="1701395"/>
                      </a:lnTo>
                      <a:lnTo>
                        <a:pt x="123825" y="1945078"/>
                      </a:lnTo>
                      <a:lnTo>
                        <a:pt x="0" y="11430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11"/>
                <p:cNvSpPr/>
                <p:nvPr/>
              </p:nvSpPr>
              <p:spPr>
                <a:xfrm>
                  <a:off x="7278387" y="2838468"/>
                  <a:ext cx="666750" cy="2349723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" fmla="*/ 152400 w 714375"/>
                    <a:gd name="connsiteY0" fmla="*/ 0 h 1992703"/>
                    <a:gd name="connsiteX1" fmla="*/ 714375 w 714375"/>
                    <a:gd name="connsiteY1" fmla="*/ 0 h 1992703"/>
                    <a:gd name="connsiteX2" fmla="*/ 714375 w 714375"/>
                    <a:gd name="connsiteY2" fmla="*/ 1992703 h 1992703"/>
                    <a:gd name="connsiteX3" fmla="*/ 0 w 714375"/>
                    <a:gd name="connsiteY3" fmla="*/ 1983178 h 1992703"/>
                    <a:gd name="connsiteX4" fmla="*/ 152400 w 714375"/>
                    <a:gd name="connsiteY4" fmla="*/ 0 h 1992703"/>
                    <a:gd name="connsiteX0" fmla="*/ 152400 w 714375"/>
                    <a:gd name="connsiteY0" fmla="*/ 0 h 2040328"/>
                    <a:gd name="connsiteX1" fmla="*/ 714375 w 714375"/>
                    <a:gd name="connsiteY1" fmla="*/ 0 h 2040328"/>
                    <a:gd name="connsiteX2" fmla="*/ 666750 w 714375"/>
                    <a:gd name="connsiteY2" fmla="*/ 2040328 h 2040328"/>
                    <a:gd name="connsiteX3" fmla="*/ 0 w 714375"/>
                    <a:gd name="connsiteY3" fmla="*/ 1983178 h 2040328"/>
                    <a:gd name="connsiteX4" fmla="*/ 152400 w 714375"/>
                    <a:gd name="connsiteY4" fmla="*/ 0 h 2040328"/>
                    <a:gd name="connsiteX0" fmla="*/ 152400 w 666750"/>
                    <a:gd name="connsiteY0" fmla="*/ 0 h 2040328"/>
                    <a:gd name="connsiteX1" fmla="*/ 628650 w 666750"/>
                    <a:gd name="connsiteY1" fmla="*/ 333375 h 2040328"/>
                    <a:gd name="connsiteX2" fmla="*/ 666750 w 666750"/>
                    <a:gd name="connsiteY2" fmla="*/ 2040328 h 2040328"/>
                    <a:gd name="connsiteX3" fmla="*/ 0 w 666750"/>
                    <a:gd name="connsiteY3" fmla="*/ 1983178 h 2040328"/>
                    <a:gd name="connsiteX4" fmla="*/ 152400 w 666750"/>
                    <a:gd name="connsiteY4" fmla="*/ 0 h 2040328"/>
                    <a:gd name="connsiteX0" fmla="*/ 171450 w 666750"/>
                    <a:gd name="connsiteY0" fmla="*/ 0 h 2173678"/>
                    <a:gd name="connsiteX1" fmla="*/ 628650 w 666750"/>
                    <a:gd name="connsiteY1" fmla="*/ 466725 h 2173678"/>
                    <a:gd name="connsiteX2" fmla="*/ 666750 w 666750"/>
                    <a:gd name="connsiteY2" fmla="*/ 2173678 h 2173678"/>
                    <a:gd name="connsiteX3" fmla="*/ 0 w 666750"/>
                    <a:gd name="connsiteY3" fmla="*/ 2116528 h 2173678"/>
                    <a:gd name="connsiteX4" fmla="*/ 171450 w 666750"/>
                    <a:gd name="connsiteY4" fmla="*/ 0 h 2173678"/>
                    <a:gd name="connsiteX0" fmla="*/ 171450 w 666750"/>
                    <a:gd name="connsiteY0" fmla="*/ 0 h 2173678"/>
                    <a:gd name="connsiteX1" fmla="*/ 590550 w 666750"/>
                    <a:gd name="connsiteY1" fmla="*/ 495300 h 2173678"/>
                    <a:gd name="connsiteX2" fmla="*/ 666750 w 666750"/>
                    <a:gd name="connsiteY2" fmla="*/ 2173678 h 2173678"/>
                    <a:gd name="connsiteX3" fmla="*/ 0 w 666750"/>
                    <a:gd name="connsiteY3" fmla="*/ 2116528 h 2173678"/>
                    <a:gd name="connsiteX4" fmla="*/ 171450 w 666750"/>
                    <a:gd name="connsiteY4" fmla="*/ 0 h 2173678"/>
                    <a:gd name="connsiteX0" fmla="*/ 152400 w 666750"/>
                    <a:gd name="connsiteY0" fmla="*/ 0 h 2058654"/>
                    <a:gd name="connsiteX1" fmla="*/ 590550 w 666750"/>
                    <a:gd name="connsiteY1" fmla="*/ 380276 h 2058654"/>
                    <a:gd name="connsiteX2" fmla="*/ 666750 w 666750"/>
                    <a:gd name="connsiteY2" fmla="*/ 2058654 h 2058654"/>
                    <a:gd name="connsiteX3" fmla="*/ 0 w 666750"/>
                    <a:gd name="connsiteY3" fmla="*/ 2001504 h 2058654"/>
                    <a:gd name="connsiteX4" fmla="*/ 152400 w 666750"/>
                    <a:gd name="connsiteY4" fmla="*/ 0 h 2058654"/>
                    <a:gd name="connsiteX0" fmla="*/ 152400 w 666750"/>
                    <a:gd name="connsiteY0" fmla="*/ 115212 h 2173866"/>
                    <a:gd name="connsiteX1" fmla="*/ 581025 w 666750"/>
                    <a:gd name="connsiteY1" fmla="*/ 0 h 2173866"/>
                    <a:gd name="connsiteX2" fmla="*/ 666750 w 666750"/>
                    <a:gd name="connsiteY2" fmla="*/ 2173866 h 2173866"/>
                    <a:gd name="connsiteX3" fmla="*/ 0 w 666750"/>
                    <a:gd name="connsiteY3" fmla="*/ 2116716 h 2173866"/>
                    <a:gd name="connsiteX4" fmla="*/ 152400 w 666750"/>
                    <a:gd name="connsiteY4" fmla="*/ 115212 h 2173866"/>
                    <a:gd name="connsiteX0" fmla="*/ 136525 w 666750"/>
                    <a:gd name="connsiteY0" fmla="*/ 124060 h 2173866"/>
                    <a:gd name="connsiteX1" fmla="*/ 581025 w 666750"/>
                    <a:gd name="connsiteY1" fmla="*/ 0 h 2173866"/>
                    <a:gd name="connsiteX2" fmla="*/ 666750 w 666750"/>
                    <a:gd name="connsiteY2" fmla="*/ 2173866 h 2173866"/>
                    <a:gd name="connsiteX3" fmla="*/ 0 w 666750"/>
                    <a:gd name="connsiteY3" fmla="*/ 2116716 h 2173866"/>
                    <a:gd name="connsiteX4" fmla="*/ 136525 w 666750"/>
                    <a:gd name="connsiteY4" fmla="*/ 124060 h 2173866"/>
                    <a:gd name="connsiteX0" fmla="*/ 136525 w 666750"/>
                    <a:gd name="connsiteY0" fmla="*/ 132908 h 2182714"/>
                    <a:gd name="connsiteX1" fmla="*/ 581025 w 666750"/>
                    <a:gd name="connsiteY1" fmla="*/ 0 h 2182714"/>
                    <a:gd name="connsiteX2" fmla="*/ 666750 w 666750"/>
                    <a:gd name="connsiteY2" fmla="*/ 2182714 h 2182714"/>
                    <a:gd name="connsiteX3" fmla="*/ 0 w 666750"/>
                    <a:gd name="connsiteY3" fmla="*/ 2125564 h 2182714"/>
                    <a:gd name="connsiteX4" fmla="*/ 136525 w 666750"/>
                    <a:gd name="connsiteY4" fmla="*/ 132908 h 218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0" h="2182714">
                      <a:moveTo>
                        <a:pt x="136525" y="132908"/>
                      </a:moveTo>
                      <a:lnTo>
                        <a:pt x="581025" y="0"/>
                      </a:lnTo>
                      <a:lnTo>
                        <a:pt x="666750" y="2182714"/>
                      </a:lnTo>
                      <a:lnTo>
                        <a:pt x="0" y="2125564"/>
                      </a:lnTo>
                      <a:lnTo>
                        <a:pt x="136525" y="13290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6528233" y="2001748"/>
                <a:ext cx="2133599" cy="2351695"/>
                <a:chOff x="6613530" y="708168"/>
                <a:chExt cx="2133599" cy="2351695"/>
              </a:xfrm>
            </p:grpSpPr>
            <p:sp>
              <p:nvSpPr>
                <p:cNvPr id="29" name="矩形 16"/>
                <p:cNvSpPr/>
                <p:nvPr/>
              </p:nvSpPr>
              <p:spPr>
                <a:xfrm rot="16200000">
                  <a:off x="6863114" y="1852433"/>
                  <a:ext cx="1498238" cy="916621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220977 h 827715"/>
                    <a:gd name="connsiteX1" fmla="*/ 1637937 w 1988457"/>
                    <a:gd name="connsiteY1" fmla="*/ 0 h 827715"/>
                    <a:gd name="connsiteX2" fmla="*/ 1988457 w 1988457"/>
                    <a:gd name="connsiteY2" fmla="*/ 827715 h 827715"/>
                    <a:gd name="connsiteX3" fmla="*/ 0 w 1988457"/>
                    <a:gd name="connsiteY3" fmla="*/ 827715 h 827715"/>
                    <a:gd name="connsiteX4" fmla="*/ 0 w 1988457"/>
                    <a:gd name="connsiteY4" fmla="*/ 220977 h 827715"/>
                    <a:gd name="connsiteX0" fmla="*/ 0 w 1813197"/>
                    <a:gd name="connsiteY0" fmla="*/ 220977 h 827715"/>
                    <a:gd name="connsiteX1" fmla="*/ 1637937 w 1813197"/>
                    <a:gd name="connsiteY1" fmla="*/ 0 h 827715"/>
                    <a:gd name="connsiteX2" fmla="*/ 1813197 w 1813197"/>
                    <a:gd name="connsiteY2" fmla="*/ 469575 h 827715"/>
                    <a:gd name="connsiteX3" fmla="*/ 0 w 1813197"/>
                    <a:gd name="connsiteY3" fmla="*/ 827715 h 827715"/>
                    <a:gd name="connsiteX4" fmla="*/ 0 w 1813197"/>
                    <a:gd name="connsiteY4" fmla="*/ 220977 h 827715"/>
                    <a:gd name="connsiteX0" fmla="*/ 0 w 1813197"/>
                    <a:gd name="connsiteY0" fmla="*/ 220977 h 827715"/>
                    <a:gd name="connsiteX1" fmla="*/ 1637937 w 1813197"/>
                    <a:gd name="connsiteY1" fmla="*/ 0 h 827715"/>
                    <a:gd name="connsiteX2" fmla="*/ 1813197 w 1813197"/>
                    <a:gd name="connsiteY2" fmla="*/ 469575 h 827715"/>
                    <a:gd name="connsiteX3" fmla="*/ 0 w 1813197"/>
                    <a:gd name="connsiteY3" fmla="*/ 827715 h 827715"/>
                    <a:gd name="connsiteX4" fmla="*/ 0 w 1813197"/>
                    <a:gd name="connsiteY4" fmla="*/ 220977 h 827715"/>
                    <a:gd name="connsiteX0" fmla="*/ 518160 w 1813197"/>
                    <a:gd name="connsiteY0" fmla="*/ 0 h 926778"/>
                    <a:gd name="connsiteX1" fmla="*/ 1637937 w 1813197"/>
                    <a:gd name="connsiteY1" fmla="*/ 99063 h 926778"/>
                    <a:gd name="connsiteX2" fmla="*/ 1813197 w 1813197"/>
                    <a:gd name="connsiteY2" fmla="*/ 568638 h 926778"/>
                    <a:gd name="connsiteX3" fmla="*/ 0 w 1813197"/>
                    <a:gd name="connsiteY3" fmla="*/ 926778 h 926778"/>
                    <a:gd name="connsiteX4" fmla="*/ 518160 w 1813197"/>
                    <a:gd name="connsiteY4" fmla="*/ 0 h 926778"/>
                    <a:gd name="connsiteX0" fmla="*/ 76200 w 1371237"/>
                    <a:gd name="connsiteY0" fmla="*/ 0 h 865821"/>
                    <a:gd name="connsiteX1" fmla="*/ 1195977 w 1371237"/>
                    <a:gd name="connsiteY1" fmla="*/ 99063 h 865821"/>
                    <a:gd name="connsiteX2" fmla="*/ 1371237 w 1371237"/>
                    <a:gd name="connsiteY2" fmla="*/ 568638 h 865821"/>
                    <a:gd name="connsiteX3" fmla="*/ 0 w 1371237"/>
                    <a:gd name="connsiteY3" fmla="*/ 865821 h 865821"/>
                    <a:gd name="connsiteX4" fmla="*/ 76200 w 1371237"/>
                    <a:gd name="connsiteY4" fmla="*/ 0 h 865821"/>
                    <a:gd name="connsiteX0" fmla="*/ 203200 w 1498237"/>
                    <a:gd name="connsiteY0" fmla="*/ 0 h 929321"/>
                    <a:gd name="connsiteX1" fmla="*/ 1322977 w 1498237"/>
                    <a:gd name="connsiteY1" fmla="*/ 99063 h 929321"/>
                    <a:gd name="connsiteX2" fmla="*/ 1498237 w 1498237"/>
                    <a:gd name="connsiteY2" fmla="*/ 568638 h 929321"/>
                    <a:gd name="connsiteX3" fmla="*/ 0 w 1498237"/>
                    <a:gd name="connsiteY3" fmla="*/ 929321 h 929321"/>
                    <a:gd name="connsiteX4" fmla="*/ 203200 w 1498237"/>
                    <a:gd name="connsiteY4" fmla="*/ 0 h 929321"/>
                    <a:gd name="connsiteX0" fmla="*/ 25400 w 1498237"/>
                    <a:gd name="connsiteY0" fmla="*/ 0 h 916621"/>
                    <a:gd name="connsiteX1" fmla="*/ 1322977 w 1498237"/>
                    <a:gd name="connsiteY1" fmla="*/ 86363 h 916621"/>
                    <a:gd name="connsiteX2" fmla="*/ 1498237 w 1498237"/>
                    <a:gd name="connsiteY2" fmla="*/ 555938 h 916621"/>
                    <a:gd name="connsiteX3" fmla="*/ 0 w 1498237"/>
                    <a:gd name="connsiteY3" fmla="*/ 916621 h 916621"/>
                    <a:gd name="connsiteX4" fmla="*/ 25400 w 1498237"/>
                    <a:gd name="connsiteY4" fmla="*/ 0 h 91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8237" h="916621">
                      <a:moveTo>
                        <a:pt x="25400" y="0"/>
                      </a:moveTo>
                      <a:lnTo>
                        <a:pt x="1322977" y="86363"/>
                      </a:lnTo>
                      <a:lnTo>
                        <a:pt x="1498237" y="555938"/>
                      </a:lnTo>
                      <a:lnTo>
                        <a:pt x="0" y="916621"/>
                      </a:lnTo>
                      <a:lnTo>
                        <a:pt x="2540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17"/>
                <p:cNvSpPr/>
                <p:nvPr/>
              </p:nvSpPr>
              <p:spPr>
                <a:xfrm>
                  <a:off x="7264142" y="871925"/>
                  <a:ext cx="1467191" cy="902104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391886 h 998624"/>
                    <a:gd name="connsiteX1" fmla="*/ 1770743 w 1988457"/>
                    <a:gd name="connsiteY1" fmla="*/ 0 h 998624"/>
                    <a:gd name="connsiteX2" fmla="*/ 1988457 w 1988457"/>
                    <a:gd name="connsiteY2" fmla="*/ 998624 h 998624"/>
                    <a:gd name="connsiteX3" fmla="*/ 0 w 1988457"/>
                    <a:gd name="connsiteY3" fmla="*/ 998624 h 998624"/>
                    <a:gd name="connsiteX4" fmla="*/ 0 w 1988457"/>
                    <a:gd name="connsiteY4" fmla="*/ 391886 h 998624"/>
                    <a:gd name="connsiteX0" fmla="*/ 0 w 1988457"/>
                    <a:gd name="connsiteY0" fmla="*/ 493486 h 1100224"/>
                    <a:gd name="connsiteX1" fmla="*/ 1741714 w 1988457"/>
                    <a:gd name="connsiteY1" fmla="*/ 0 h 1100224"/>
                    <a:gd name="connsiteX2" fmla="*/ 1988457 w 1988457"/>
                    <a:gd name="connsiteY2" fmla="*/ 1100224 h 1100224"/>
                    <a:gd name="connsiteX3" fmla="*/ 0 w 1988457"/>
                    <a:gd name="connsiteY3" fmla="*/ 1100224 h 1100224"/>
                    <a:gd name="connsiteX4" fmla="*/ 0 w 1988457"/>
                    <a:gd name="connsiteY4" fmla="*/ 493486 h 1100224"/>
                    <a:gd name="connsiteX0" fmla="*/ 0 w 1785257"/>
                    <a:gd name="connsiteY0" fmla="*/ 493486 h 1100224"/>
                    <a:gd name="connsiteX1" fmla="*/ 1741714 w 1785257"/>
                    <a:gd name="connsiteY1" fmla="*/ 0 h 1100224"/>
                    <a:gd name="connsiteX2" fmla="*/ 1785257 w 1785257"/>
                    <a:gd name="connsiteY2" fmla="*/ 374510 h 1100224"/>
                    <a:gd name="connsiteX3" fmla="*/ 0 w 1785257"/>
                    <a:gd name="connsiteY3" fmla="*/ 1100224 h 1100224"/>
                    <a:gd name="connsiteX4" fmla="*/ 0 w 1785257"/>
                    <a:gd name="connsiteY4" fmla="*/ 493486 h 1100224"/>
                    <a:gd name="connsiteX0" fmla="*/ 0 w 1747157"/>
                    <a:gd name="connsiteY0" fmla="*/ 493486 h 1100224"/>
                    <a:gd name="connsiteX1" fmla="*/ 1741714 w 1747157"/>
                    <a:gd name="connsiteY1" fmla="*/ 0 h 1100224"/>
                    <a:gd name="connsiteX2" fmla="*/ 1747157 w 1747157"/>
                    <a:gd name="connsiteY2" fmla="*/ 374510 h 1100224"/>
                    <a:gd name="connsiteX3" fmla="*/ 0 w 1747157"/>
                    <a:gd name="connsiteY3" fmla="*/ 1100224 h 1100224"/>
                    <a:gd name="connsiteX4" fmla="*/ 0 w 1747157"/>
                    <a:gd name="connsiteY4" fmla="*/ 493486 h 1100224"/>
                    <a:gd name="connsiteX0" fmla="*/ 236176 w 1747157"/>
                    <a:gd name="connsiteY0" fmla="*/ 402046 h 1100224"/>
                    <a:gd name="connsiteX1" fmla="*/ 1741714 w 1747157"/>
                    <a:gd name="connsiteY1" fmla="*/ 0 h 1100224"/>
                    <a:gd name="connsiteX2" fmla="*/ 1747157 w 1747157"/>
                    <a:gd name="connsiteY2" fmla="*/ 374510 h 1100224"/>
                    <a:gd name="connsiteX3" fmla="*/ 0 w 1747157"/>
                    <a:gd name="connsiteY3" fmla="*/ 1100224 h 1100224"/>
                    <a:gd name="connsiteX4" fmla="*/ 236176 w 1747157"/>
                    <a:gd name="connsiteY4" fmla="*/ 402046 h 1100224"/>
                    <a:gd name="connsiteX0" fmla="*/ 383786 w 1894767"/>
                    <a:gd name="connsiteY0" fmla="*/ 402046 h 902104"/>
                    <a:gd name="connsiteX1" fmla="*/ 1889324 w 1894767"/>
                    <a:gd name="connsiteY1" fmla="*/ 0 h 902104"/>
                    <a:gd name="connsiteX2" fmla="*/ 1894767 w 1894767"/>
                    <a:gd name="connsiteY2" fmla="*/ 374510 h 902104"/>
                    <a:gd name="connsiteX3" fmla="*/ 0 w 1894767"/>
                    <a:gd name="connsiteY3" fmla="*/ 902104 h 902104"/>
                    <a:gd name="connsiteX4" fmla="*/ 383786 w 1894767"/>
                    <a:gd name="connsiteY4" fmla="*/ 402046 h 90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4767" h="902104">
                      <a:moveTo>
                        <a:pt x="383786" y="402046"/>
                      </a:moveTo>
                      <a:lnTo>
                        <a:pt x="1889324" y="0"/>
                      </a:lnTo>
                      <a:cubicBezTo>
                        <a:pt x="1891138" y="124837"/>
                        <a:pt x="1892953" y="249673"/>
                        <a:pt x="1894767" y="374510"/>
                      </a:cubicBezTo>
                      <a:lnTo>
                        <a:pt x="0" y="902104"/>
                      </a:lnTo>
                      <a:lnTo>
                        <a:pt x="383786" y="40204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15"/>
                <p:cNvSpPr/>
                <p:nvPr/>
              </p:nvSpPr>
              <p:spPr>
                <a:xfrm>
                  <a:off x="6613530" y="708168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130629 h 737367"/>
                    <a:gd name="connsiteX1" fmla="*/ 1988457 w 1988457"/>
                    <a:gd name="connsiteY1" fmla="*/ 0 h 737367"/>
                    <a:gd name="connsiteX2" fmla="*/ 1988457 w 1988457"/>
                    <a:gd name="connsiteY2" fmla="*/ 737367 h 737367"/>
                    <a:gd name="connsiteX3" fmla="*/ 0 w 1988457"/>
                    <a:gd name="connsiteY3" fmla="*/ 737367 h 737367"/>
                    <a:gd name="connsiteX4" fmla="*/ 0 w 1988457"/>
                    <a:gd name="connsiteY4" fmla="*/ 130629 h 737367"/>
                    <a:gd name="connsiteX0" fmla="*/ 0 w 2061028"/>
                    <a:gd name="connsiteY0" fmla="*/ 0 h 809938"/>
                    <a:gd name="connsiteX1" fmla="*/ 2061028 w 2061028"/>
                    <a:gd name="connsiteY1" fmla="*/ 72571 h 809938"/>
                    <a:gd name="connsiteX2" fmla="*/ 2061028 w 2061028"/>
                    <a:gd name="connsiteY2" fmla="*/ 809938 h 809938"/>
                    <a:gd name="connsiteX3" fmla="*/ 72571 w 2061028"/>
                    <a:gd name="connsiteY3" fmla="*/ 809938 h 809938"/>
                    <a:gd name="connsiteX4" fmla="*/ 0 w 2061028"/>
                    <a:gd name="connsiteY4" fmla="*/ 0 h 809938"/>
                    <a:gd name="connsiteX0" fmla="*/ 0 w 2061028"/>
                    <a:gd name="connsiteY0" fmla="*/ 0 h 897023"/>
                    <a:gd name="connsiteX1" fmla="*/ 2061028 w 2061028"/>
                    <a:gd name="connsiteY1" fmla="*/ 72571 h 897023"/>
                    <a:gd name="connsiteX2" fmla="*/ 2061028 w 2061028"/>
                    <a:gd name="connsiteY2" fmla="*/ 809938 h 897023"/>
                    <a:gd name="connsiteX3" fmla="*/ 72571 w 2061028"/>
                    <a:gd name="connsiteY3" fmla="*/ 897023 h 897023"/>
                    <a:gd name="connsiteX4" fmla="*/ 0 w 2061028"/>
                    <a:gd name="connsiteY4" fmla="*/ 0 h 897023"/>
                    <a:gd name="connsiteX0" fmla="*/ 0 w 2119085"/>
                    <a:gd name="connsiteY0" fmla="*/ 14514 h 824452"/>
                    <a:gd name="connsiteX1" fmla="*/ 2119085 w 2119085"/>
                    <a:gd name="connsiteY1" fmla="*/ 0 h 824452"/>
                    <a:gd name="connsiteX2" fmla="*/ 2119085 w 2119085"/>
                    <a:gd name="connsiteY2" fmla="*/ 737367 h 824452"/>
                    <a:gd name="connsiteX3" fmla="*/ 130628 w 2119085"/>
                    <a:gd name="connsiteY3" fmla="*/ 824452 h 824452"/>
                    <a:gd name="connsiteX4" fmla="*/ 0 w 2119085"/>
                    <a:gd name="connsiteY4" fmla="*/ 14514 h 824452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722853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548682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694139" y="2067505"/>
                <a:ext cx="2133599" cy="2401450"/>
                <a:chOff x="8723636" y="2126499"/>
                <a:chExt cx="2133599" cy="2401450"/>
              </a:xfrm>
            </p:grpSpPr>
            <p:sp>
              <p:nvSpPr>
                <p:cNvPr id="26" name="矩形 15"/>
                <p:cNvSpPr/>
                <p:nvPr/>
              </p:nvSpPr>
              <p:spPr>
                <a:xfrm>
                  <a:off x="9020138" y="3870411"/>
                  <a:ext cx="1704022" cy="6575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130629 h 737367"/>
                    <a:gd name="connsiteX1" fmla="*/ 1988457 w 1988457"/>
                    <a:gd name="connsiteY1" fmla="*/ 0 h 737367"/>
                    <a:gd name="connsiteX2" fmla="*/ 1988457 w 1988457"/>
                    <a:gd name="connsiteY2" fmla="*/ 737367 h 737367"/>
                    <a:gd name="connsiteX3" fmla="*/ 0 w 1988457"/>
                    <a:gd name="connsiteY3" fmla="*/ 737367 h 737367"/>
                    <a:gd name="connsiteX4" fmla="*/ 0 w 1988457"/>
                    <a:gd name="connsiteY4" fmla="*/ 130629 h 737367"/>
                    <a:gd name="connsiteX0" fmla="*/ 0 w 2061028"/>
                    <a:gd name="connsiteY0" fmla="*/ 0 h 809938"/>
                    <a:gd name="connsiteX1" fmla="*/ 2061028 w 2061028"/>
                    <a:gd name="connsiteY1" fmla="*/ 72571 h 809938"/>
                    <a:gd name="connsiteX2" fmla="*/ 2061028 w 2061028"/>
                    <a:gd name="connsiteY2" fmla="*/ 809938 h 809938"/>
                    <a:gd name="connsiteX3" fmla="*/ 72571 w 2061028"/>
                    <a:gd name="connsiteY3" fmla="*/ 809938 h 809938"/>
                    <a:gd name="connsiteX4" fmla="*/ 0 w 2061028"/>
                    <a:gd name="connsiteY4" fmla="*/ 0 h 809938"/>
                    <a:gd name="connsiteX0" fmla="*/ 0 w 2061028"/>
                    <a:gd name="connsiteY0" fmla="*/ 0 h 897023"/>
                    <a:gd name="connsiteX1" fmla="*/ 2061028 w 2061028"/>
                    <a:gd name="connsiteY1" fmla="*/ 72571 h 897023"/>
                    <a:gd name="connsiteX2" fmla="*/ 2061028 w 2061028"/>
                    <a:gd name="connsiteY2" fmla="*/ 809938 h 897023"/>
                    <a:gd name="connsiteX3" fmla="*/ 72571 w 2061028"/>
                    <a:gd name="connsiteY3" fmla="*/ 897023 h 897023"/>
                    <a:gd name="connsiteX4" fmla="*/ 0 w 2061028"/>
                    <a:gd name="connsiteY4" fmla="*/ 0 h 897023"/>
                    <a:gd name="connsiteX0" fmla="*/ 0 w 2119085"/>
                    <a:gd name="connsiteY0" fmla="*/ 14514 h 824452"/>
                    <a:gd name="connsiteX1" fmla="*/ 2119085 w 2119085"/>
                    <a:gd name="connsiteY1" fmla="*/ 0 h 824452"/>
                    <a:gd name="connsiteX2" fmla="*/ 2119085 w 2119085"/>
                    <a:gd name="connsiteY2" fmla="*/ 737367 h 824452"/>
                    <a:gd name="connsiteX3" fmla="*/ 130628 w 2119085"/>
                    <a:gd name="connsiteY3" fmla="*/ 824452 h 824452"/>
                    <a:gd name="connsiteX4" fmla="*/ 0 w 2119085"/>
                    <a:gd name="connsiteY4" fmla="*/ 14514 h 824452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722853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548682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270759"/>
                    <a:gd name="connsiteY0" fmla="*/ 0 h 809938"/>
                    <a:gd name="connsiteX1" fmla="*/ 2270759 w 2270759"/>
                    <a:gd name="connsiteY1" fmla="*/ 190137 h 809938"/>
                    <a:gd name="connsiteX2" fmla="*/ 2119085 w 2270759"/>
                    <a:gd name="connsiteY2" fmla="*/ 548682 h 809938"/>
                    <a:gd name="connsiteX3" fmla="*/ 130628 w 2270759"/>
                    <a:gd name="connsiteY3" fmla="*/ 809938 h 809938"/>
                    <a:gd name="connsiteX4" fmla="*/ 0 w 2270759"/>
                    <a:gd name="connsiteY4" fmla="*/ 0 h 809938"/>
                    <a:gd name="connsiteX0" fmla="*/ 0 w 2270759"/>
                    <a:gd name="connsiteY0" fmla="*/ 0 h 809938"/>
                    <a:gd name="connsiteX1" fmla="*/ 2270759 w 2270759"/>
                    <a:gd name="connsiteY1" fmla="*/ 190137 h 809938"/>
                    <a:gd name="connsiteX2" fmla="*/ 1989545 w 2270759"/>
                    <a:gd name="connsiteY2" fmla="*/ 434382 h 809938"/>
                    <a:gd name="connsiteX3" fmla="*/ 130628 w 2270759"/>
                    <a:gd name="connsiteY3" fmla="*/ 809938 h 809938"/>
                    <a:gd name="connsiteX4" fmla="*/ 0 w 2270759"/>
                    <a:gd name="connsiteY4" fmla="*/ 0 h 809938"/>
                    <a:gd name="connsiteX0" fmla="*/ 0 w 2256472"/>
                    <a:gd name="connsiteY0" fmla="*/ 0 h 809938"/>
                    <a:gd name="connsiteX1" fmla="*/ 2256472 w 2256472"/>
                    <a:gd name="connsiteY1" fmla="*/ 182993 h 809938"/>
                    <a:gd name="connsiteX2" fmla="*/ 1989545 w 2256472"/>
                    <a:gd name="connsiteY2" fmla="*/ 434382 h 809938"/>
                    <a:gd name="connsiteX3" fmla="*/ 130628 w 2256472"/>
                    <a:gd name="connsiteY3" fmla="*/ 809938 h 809938"/>
                    <a:gd name="connsiteX4" fmla="*/ 0 w 2256472"/>
                    <a:gd name="connsiteY4" fmla="*/ 0 h 809938"/>
                    <a:gd name="connsiteX0" fmla="*/ 0 w 2256472"/>
                    <a:gd name="connsiteY0" fmla="*/ 0 h 809938"/>
                    <a:gd name="connsiteX1" fmla="*/ 2256472 w 2256472"/>
                    <a:gd name="connsiteY1" fmla="*/ 182993 h 809938"/>
                    <a:gd name="connsiteX2" fmla="*/ 1982401 w 2256472"/>
                    <a:gd name="connsiteY2" fmla="*/ 453432 h 809938"/>
                    <a:gd name="connsiteX3" fmla="*/ 130628 w 2256472"/>
                    <a:gd name="connsiteY3" fmla="*/ 809938 h 809938"/>
                    <a:gd name="connsiteX4" fmla="*/ 0 w 2256472"/>
                    <a:gd name="connsiteY4" fmla="*/ 0 h 809938"/>
                    <a:gd name="connsiteX0" fmla="*/ 0 w 2256472"/>
                    <a:gd name="connsiteY0" fmla="*/ 0 h 809938"/>
                    <a:gd name="connsiteX1" fmla="*/ 2256472 w 2256472"/>
                    <a:gd name="connsiteY1" fmla="*/ 182993 h 809938"/>
                    <a:gd name="connsiteX2" fmla="*/ 1980019 w 2256472"/>
                    <a:gd name="connsiteY2" fmla="*/ 453432 h 809938"/>
                    <a:gd name="connsiteX3" fmla="*/ 130628 w 2256472"/>
                    <a:gd name="connsiteY3" fmla="*/ 809938 h 809938"/>
                    <a:gd name="connsiteX4" fmla="*/ 0 w 2256472"/>
                    <a:gd name="connsiteY4" fmla="*/ 0 h 809938"/>
                    <a:gd name="connsiteX0" fmla="*/ 0 w 2256472"/>
                    <a:gd name="connsiteY0" fmla="*/ 0 h 695638"/>
                    <a:gd name="connsiteX1" fmla="*/ 2256472 w 2256472"/>
                    <a:gd name="connsiteY1" fmla="*/ 182993 h 695638"/>
                    <a:gd name="connsiteX2" fmla="*/ 1980019 w 2256472"/>
                    <a:gd name="connsiteY2" fmla="*/ 453432 h 695638"/>
                    <a:gd name="connsiteX3" fmla="*/ 568778 w 2256472"/>
                    <a:gd name="connsiteY3" fmla="*/ 695638 h 695638"/>
                    <a:gd name="connsiteX4" fmla="*/ 0 w 2256472"/>
                    <a:gd name="connsiteY4" fmla="*/ 0 h 695638"/>
                    <a:gd name="connsiteX0" fmla="*/ 0 w 1704022"/>
                    <a:gd name="connsiteY0" fmla="*/ 0 h 657538"/>
                    <a:gd name="connsiteX1" fmla="*/ 1704022 w 1704022"/>
                    <a:gd name="connsiteY1" fmla="*/ 144893 h 657538"/>
                    <a:gd name="connsiteX2" fmla="*/ 1427569 w 1704022"/>
                    <a:gd name="connsiteY2" fmla="*/ 415332 h 657538"/>
                    <a:gd name="connsiteX3" fmla="*/ 16328 w 1704022"/>
                    <a:gd name="connsiteY3" fmla="*/ 657538 h 657538"/>
                    <a:gd name="connsiteX4" fmla="*/ 0 w 1704022"/>
                    <a:gd name="connsiteY4" fmla="*/ 0 h 657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4022" h="657538">
                      <a:moveTo>
                        <a:pt x="0" y="0"/>
                      </a:moveTo>
                      <a:lnTo>
                        <a:pt x="1704022" y="144893"/>
                      </a:lnTo>
                      <a:lnTo>
                        <a:pt x="1427569" y="415332"/>
                      </a:lnTo>
                      <a:lnTo>
                        <a:pt x="16328" y="6575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15"/>
                <p:cNvSpPr/>
                <p:nvPr/>
              </p:nvSpPr>
              <p:spPr>
                <a:xfrm rot="2657321">
                  <a:off x="8723636" y="3044572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130629 h 737367"/>
                    <a:gd name="connsiteX1" fmla="*/ 1988457 w 1988457"/>
                    <a:gd name="connsiteY1" fmla="*/ 0 h 737367"/>
                    <a:gd name="connsiteX2" fmla="*/ 1988457 w 1988457"/>
                    <a:gd name="connsiteY2" fmla="*/ 737367 h 737367"/>
                    <a:gd name="connsiteX3" fmla="*/ 0 w 1988457"/>
                    <a:gd name="connsiteY3" fmla="*/ 737367 h 737367"/>
                    <a:gd name="connsiteX4" fmla="*/ 0 w 1988457"/>
                    <a:gd name="connsiteY4" fmla="*/ 130629 h 737367"/>
                    <a:gd name="connsiteX0" fmla="*/ 0 w 2061028"/>
                    <a:gd name="connsiteY0" fmla="*/ 0 h 809938"/>
                    <a:gd name="connsiteX1" fmla="*/ 2061028 w 2061028"/>
                    <a:gd name="connsiteY1" fmla="*/ 72571 h 809938"/>
                    <a:gd name="connsiteX2" fmla="*/ 2061028 w 2061028"/>
                    <a:gd name="connsiteY2" fmla="*/ 809938 h 809938"/>
                    <a:gd name="connsiteX3" fmla="*/ 72571 w 2061028"/>
                    <a:gd name="connsiteY3" fmla="*/ 809938 h 809938"/>
                    <a:gd name="connsiteX4" fmla="*/ 0 w 2061028"/>
                    <a:gd name="connsiteY4" fmla="*/ 0 h 809938"/>
                    <a:gd name="connsiteX0" fmla="*/ 0 w 2061028"/>
                    <a:gd name="connsiteY0" fmla="*/ 0 h 897023"/>
                    <a:gd name="connsiteX1" fmla="*/ 2061028 w 2061028"/>
                    <a:gd name="connsiteY1" fmla="*/ 72571 h 897023"/>
                    <a:gd name="connsiteX2" fmla="*/ 2061028 w 2061028"/>
                    <a:gd name="connsiteY2" fmla="*/ 809938 h 897023"/>
                    <a:gd name="connsiteX3" fmla="*/ 72571 w 2061028"/>
                    <a:gd name="connsiteY3" fmla="*/ 897023 h 897023"/>
                    <a:gd name="connsiteX4" fmla="*/ 0 w 2061028"/>
                    <a:gd name="connsiteY4" fmla="*/ 0 h 897023"/>
                    <a:gd name="connsiteX0" fmla="*/ 0 w 2119085"/>
                    <a:gd name="connsiteY0" fmla="*/ 14514 h 824452"/>
                    <a:gd name="connsiteX1" fmla="*/ 2119085 w 2119085"/>
                    <a:gd name="connsiteY1" fmla="*/ 0 h 824452"/>
                    <a:gd name="connsiteX2" fmla="*/ 2119085 w 2119085"/>
                    <a:gd name="connsiteY2" fmla="*/ 737367 h 824452"/>
                    <a:gd name="connsiteX3" fmla="*/ 130628 w 2119085"/>
                    <a:gd name="connsiteY3" fmla="*/ 824452 h 824452"/>
                    <a:gd name="connsiteX4" fmla="*/ 0 w 2119085"/>
                    <a:gd name="connsiteY4" fmla="*/ 14514 h 824452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722853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548682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15"/>
                <p:cNvSpPr/>
                <p:nvPr/>
              </p:nvSpPr>
              <p:spPr>
                <a:xfrm rot="20920197">
                  <a:off x="8743197" y="2126499"/>
                  <a:ext cx="2039244" cy="775567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" fmla="*/ 0 w 1988457"/>
                    <a:gd name="connsiteY0" fmla="*/ 130629 h 737367"/>
                    <a:gd name="connsiteX1" fmla="*/ 1988457 w 1988457"/>
                    <a:gd name="connsiteY1" fmla="*/ 0 h 737367"/>
                    <a:gd name="connsiteX2" fmla="*/ 1988457 w 1988457"/>
                    <a:gd name="connsiteY2" fmla="*/ 737367 h 737367"/>
                    <a:gd name="connsiteX3" fmla="*/ 0 w 1988457"/>
                    <a:gd name="connsiteY3" fmla="*/ 737367 h 737367"/>
                    <a:gd name="connsiteX4" fmla="*/ 0 w 1988457"/>
                    <a:gd name="connsiteY4" fmla="*/ 130629 h 737367"/>
                    <a:gd name="connsiteX0" fmla="*/ 0 w 2061028"/>
                    <a:gd name="connsiteY0" fmla="*/ 0 h 809938"/>
                    <a:gd name="connsiteX1" fmla="*/ 2061028 w 2061028"/>
                    <a:gd name="connsiteY1" fmla="*/ 72571 h 809938"/>
                    <a:gd name="connsiteX2" fmla="*/ 2061028 w 2061028"/>
                    <a:gd name="connsiteY2" fmla="*/ 809938 h 809938"/>
                    <a:gd name="connsiteX3" fmla="*/ 72571 w 2061028"/>
                    <a:gd name="connsiteY3" fmla="*/ 809938 h 809938"/>
                    <a:gd name="connsiteX4" fmla="*/ 0 w 2061028"/>
                    <a:gd name="connsiteY4" fmla="*/ 0 h 809938"/>
                    <a:gd name="connsiteX0" fmla="*/ 0 w 2061028"/>
                    <a:gd name="connsiteY0" fmla="*/ 0 h 897023"/>
                    <a:gd name="connsiteX1" fmla="*/ 2061028 w 2061028"/>
                    <a:gd name="connsiteY1" fmla="*/ 72571 h 897023"/>
                    <a:gd name="connsiteX2" fmla="*/ 2061028 w 2061028"/>
                    <a:gd name="connsiteY2" fmla="*/ 809938 h 897023"/>
                    <a:gd name="connsiteX3" fmla="*/ 72571 w 2061028"/>
                    <a:gd name="connsiteY3" fmla="*/ 897023 h 897023"/>
                    <a:gd name="connsiteX4" fmla="*/ 0 w 2061028"/>
                    <a:gd name="connsiteY4" fmla="*/ 0 h 897023"/>
                    <a:gd name="connsiteX0" fmla="*/ 0 w 2119085"/>
                    <a:gd name="connsiteY0" fmla="*/ 14514 h 824452"/>
                    <a:gd name="connsiteX1" fmla="*/ 2119085 w 2119085"/>
                    <a:gd name="connsiteY1" fmla="*/ 0 h 824452"/>
                    <a:gd name="connsiteX2" fmla="*/ 2119085 w 2119085"/>
                    <a:gd name="connsiteY2" fmla="*/ 737367 h 824452"/>
                    <a:gd name="connsiteX3" fmla="*/ 130628 w 2119085"/>
                    <a:gd name="connsiteY3" fmla="*/ 824452 h 824452"/>
                    <a:gd name="connsiteX4" fmla="*/ 0 w 2119085"/>
                    <a:gd name="connsiteY4" fmla="*/ 14514 h 824452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722853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33599"/>
                    <a:gd name="connsiteY0" fmla="*/ 0 h 809938"/>
                    <a:gd name="connsiteX1" fmla="*/ 2133599 w 2133599"/>
                    <a:gd name="connsiteY1" fmla="*/ 159657 h 809938"/>
                    <a:gd name="connsiteX2" fmla="*/ 2119085 w 2133599"/>
                    <a:gd name="connsiteY2" fmla="*/ 548682 h 809938"/>
                    <a:gd name="connsiteX3" fmla="*/ 130628 w 2133599"/>
                    <a:gd name="connsiteY3" fmla="*/ 809938 h 809938"/>
                    <a:gd name="connsiteX4" fmla="*/ 0 w 2133599"/>
                    <a:gd name="connsiteY4" fmla="*/ 0 h 809938"/>
                    <a:gd name="connsiteX0" fmla="*/ 0 w 2119085"/>
                    <a:gd name="connsiteY0" fmla="*/ 0 h 809938"/>
                    <a:gd name="connsiteX1" fmla="*/ 2072639 w 2119085"/>
                    <a:gd name="connsiteY1" fmla="*/ 37737 h 809938"/>
                    <a:gd name="connsiteX2" fmla="*/ 2119085 w 2119085"/>
                    <a:gd name="connsiteY2" fmla="*/ 548682 h 809938"/>
                    <a:gd name="connsiteX3" fmla="*/ 130628 w 2119085"/>
                    <a:gd name="connsiteY3" fmla="*/ 809938 h 809938"/>
                    <a:gd name="connsiteX4" fmla="*/ 0 w 2119085"/>
                    <a:gd name="connsiteY4" fmla="*/ 0 h 809938"/>
                    <a:gd name="connsiteX0" fmla="*/ 0 w 2072639"/>
                    <a:gd name="connsiteY0" fmla="*/ 0 h 809938"/>
                    <a:gd name="connsiteX1" fmla="*/ 2072639 w 2072639"/>
                    <a:gd name="connsiteY1" fmla="*/ 37737 h 809938"/>
                    <a:gd name="connsiteX2" fmla="*/ 1562825 w 2072639"/>
                    <a:gd name="connsiteY2" fmla="*/ 792522 h 809938"/>
                    <a:gd name="connsiteX3" fmla="*/ 130628 w 2072639"/>
                    <a:gd name="connsiteY3" fmla="*/ 809938 h 809938"/>
                    <a:gd name="connsiteX4" fmla="*/ 0 w 2072639"/>
                    <a:gd name="connsiteY4" fmla="*/ 0 h 809938"/>
                    <a:gd name="connsiteX0" fmla="*/ 0 w 2087879"/>
                    <a:gd name="connsiteY0" fmla="*/ 442323 h 772201"/>
                    <a:gd name="connsiteX1" fmla="*/ 2087879 w 2087879"/>
                    <a:gd name="connsiteY1" fmla="*/ 0 h 772201"/>
                    <a:gd name="connsiteX2" fmla="*/ 1578065 w 2087879"/>
                    <a:gd name="connsiteY2" fmla="*/ 754785 h 772201"/>
                    <a:gd name="connsiteX3" fmla="*/ 145868 w 2087879"/>
                    <a:gd name="connsiteY3" fmla="*/ 772201 h 772201"/>
                    <a:gd name="connsiteX4" fmla="*/ 0 w 2087879"/>
                    <a:gd name="connsiteY4" fmla="*/ 442323 h 772201"/>
                    <a:gd name="connsiteX0" fmla="*/ 0 w 1927859"/>
                    <a:gd name="connsiteY0" fmla="*/ 259443 h 589321"/>
                    <a:gd name="connsiteX1" fmla="*/ 1927859 w 1927859"/>
                    <a:gd name="connsiteY1" fmla="*/ 0 h 589321"/>
                    <a:gd name="connsiteX2" fmla="*/ 1578065 w 1927859"/>
                    <a:gd name="connsiteY2" fmla="*/ 571905 h 589321"/>
                    <a:gd name="connsiteX3" fmla="*/ 145868 w 1927859"/>
                    <a:gd name="connsiteY3" fmla="*/ 589321 h 589321"/>
                    <a:gd name="connsiteX4" fmla="*/ 0 w 1927859"/>
                    <a:gd name="connsiteY4" fmla="*/ 259443 h 589321"/>
                    <a:gd name="connsiteX0" fmla="*/ 0 w 1935479"/>
                    <a:gd name="connsiteY0" fmla="*/ 320403 h 650281"/>
                    <a:gd name="connsiteX1" fmla="*/ 1935479 w 1935479"/>
                    <a:gd name="connsiteY1" fmla="*/ 0 h 650281"/>
                    <a:gd name="connsiteX2" fmla="*/ 1578065 w 1935479"/>
                    <a:gd name="connsiteY2" fmla="*/ 632865 h 650281"/>
                    <a:gd name="connsiteX3" fmla="*/ 145868 w 1935479"/>
                    <a:gd name="connsiteY3" fmla="*/ 650281 h 650281"/>
                    <a:gd name="connsiteX4" fmla="*/ 0 w 1935479"/>
                    <a:gd name="connsiteY4" fmla="*/ 320403 h 650281"/>
                    <a:gd name="connsiteX0" fmla="*/ 574527 w 2510006"/>
                    <a:gd name="connsiteY0" fmla="*/ 320403 h 910054"/>
                    <a:gd name="connsiteX1" fmla="*/ 2510006 w 2510006"/>
                    <a:gd name="connsiteY1" fmla="*/ 0 h 910054"/>
                    <a:gd name="connsiteX2" fmla="*/ 2152592 w 2510006"/>
                    <a:gd name="connsiteY2" fmla="*/ 632865 h 910054"/>
                    <a:gd name="connsiteX3" fmla="*/ 0 w 2510006"/>
                    <a:gd name="connsiteY3" fmla="*/ 910054 h 910054"/>
                    <a:gd name="connsiteX4" fmla="*/ 574527 w 2510006"/>
                    <a:gd name="connsiteY4" fmla="*/ 320403 h 910054"/>
                    <a:gd name="connsiteX0" fmla="*/ 574527 w 2477270"/>
                    <a:gd name="connsiteY0" fmla="*/ 185916 h 775567"/>
                    <a:gd name="connsiteX1" fmla="*/ 2477270 w 2477270"/>
                    <a:gd name="connsiteY1" fmla="*/ 0 h 775567"/>
                    <a:gd name="connsiteX2" fmla="*/ 2152592 w 2477270"/>
                    <a:gd name="connsiteY2" fmla="*/ 498378 h 775567"/>
                    <a:gd name="connsiteX3" fmla="*/ 0 w 2477270"/>
                    <a:gd name="connsiteY3" fmla="*/ 775567 h 775567"/>
                    <a:gd name="connsiteX4" fmla="*/ 574527 w 2477270"/>
                    <a:gd name="connsiteY4" fmla="*/ 185916 h 775567"/>
                    <a:gd name="connsiteX0" fmla="*/ 574527 w 2477270"/>
                    <a:gd name="connsiteY0" fmla="*/ 185916 h 775567"/>
                    <a:gd name="connsiteX1" fmla="*/ 2477270 w 2477270"/>
                    <a:gd name="connsiteY1" fmla="*/ 0 h 775567"/>
                    <a:gd name="connsiteX2" fmla="*/ 2183359 w 2477270"/>
                    <a:gd name="connsiteY2" fmla="*/ 721054 h 775567"/>
                    <a:gd name="connsiteX3" fmla="*/ 0 w 2477270"/>
                    <a:gd name="connsiteY3" fmla="*/ 775567 h 775567"/>
                    <a:gd name="connsiteX4" fmla="*/ 574527 w 2477270"/>
                    <a:gd name="connsiteY4" fmla="*/ 185916 h 775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7270" h="775567">
                      <a:moveTo>
                        <a:pt x="574527" y="185916"/>
                      </a:moveTo>
                      <a:lnTo>
                        <a:pt x="2477270" y="0"/>
                      </a:lnTo>
                      <a:lnTo>
                        <a:pt x="2183359" y="721054"/>
                      </a:lnTo>
                      <a:lnTo>
                        <a:pt x="0" y="775567"/>
                      </a:lnTo>
                      <a:lnTo>
                        <a:pt x="574527" y="185916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4" name="文本框 94"/>
            <p:cNvSpPr txBox="1"/>
            <p:nvPr/>
          </p:nvSpPr>
          <p:spPr>
            <a:xfrm>
              <a:off x="925976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文本框 95"/>
            <p:cNvSpPr txBox="1"/>
            <p:nvPr/>
          </p:nvSpPr>
          <p:spPr>
            <a:xfrm>
              <a:off x="4009793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文本框 96"/>
            <p:cNvSpPr txBox="1"/>
            <p:nvPr/>
          </p:nvSpPr>
          <p:spPr>
            <a:xfrm>
              <a:off x="7009033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文本框 97"/>
            <p:cNvSpPr txBox="1"/>
            <p:nvPr/>
          </p:nvSpPr>
          <p:spPr>
            <a:xfrm>
              <a:off x="10141258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23172</TotalTime>
  <Words>244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1150</cp:revision>
  <dcterms:created xsi:type="dcterms:W3CDTF">2009-02-11T05:37:22Z</dcterms:created>
  <dcterms:modified xsi:type="dcterms:W3CDTF">2016-04-26T07:38:28Z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