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9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 varScale="1">
        <p:scale>
          <a:sx n="124" d="100"/>
          <a:sy n="124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2"/>
          <p:cNvSpPr>
            <a:spLocks noChangeArrowheads="1"/>
          </p:cNvSpPr>
          <p:nvPr/>
        </p:nvSpPr>
        <p:spPr bwMode="auto">
          <a:xfrm flipV="1">
            <a:off x="251520" y="5443527"/>
            <a:ext cx="2412210" cy="159739"/>
          </a:xfrm>
          <a:prstGeom prst="ellipse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1" name="Group 3"/>
          <p:cNvGrpSpPr>
            <a:grpSpLocks/>
          </p:cNvGrpSpPr>
          <p:nvPr/>
        </p:nvGrpSpPr>
        <p:grpSpPr bwMode="auto">
          <a:xfrm rot="20460000">
            <a:off x="1080738" y="1847902"/>
            <a:ext cx="2412210" cy="3728227"/>
            <a:chOff x="0" y="0"/>
            <a:chExt cx="3748" cy="5795"/>
          </a:xfrm>
        </p:grpSpPr>
        <p:sp>
          <p:nvSpPr>
            <p:cNvPr id="22" name="AutoShape 4"/>
            <p:cNvSpPr>
              <a:spLocks noChangeArrowheads="1"/>
            </p:cNvSpPr>
            <p:nvPr/>
          </p:nvSpPr>
          <p:spPr bwMode="auto">
            <a:xfrm rot="10800000" flipH="1">
              <a:off x="0" y="273"/>
              <a:ext cx="3748" cy="5522"/>
            </a:xfrm>
            <a:prstGeom prst="rtTriangle">
              <a:avLst/>
            </a:prstGeom>
            <a:solidFill>
              <a:srgbClr val="A70F0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AutoShape 5"/>
            <p:cNvSpPr>
              <a:spLocks noChangeArrowheads="1"/>
            </p:cNvSpPr>
            <p:nvPr/>
          </p:nvSpPr>
          <p:spPr bwMode="auto">
            <a:xfrm rot="10800000" flipH="1">
              <a:off x="0" y="0"/>
              <a:ext cx="3227" cy="5795"/>
            </a:xfrm>
            <a:prstGeom prst="rtTriangle">
              <a:avLst/>
            </a:prstGeom>
            <a:solidFill>
              <a:srgbClr val="EB302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1259632" y="2276872"/>
            <a:ext cx="974556" cy="534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黑体" pitchFamily="49" charset="-122"/>
              </a:rPr>
              <a:t>目录</a:t>
            </a: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1082203" y="3391071"/>
            <a:ext cx="11519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黑体" pitchFamily="49" charset="-122"/>
              </a:rPr>
              <a:t>content</a:t>
            </a: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4888356" y="1574612"/>
            <a:ext cx="4402356" cy="844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charset="0"/>
                <a:ea typeface="宋体" charset="-122"/>
              </a:rPr>
              <a:t>Add your text here. Add your text here.Add your text here.</a:t>
            </a: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4885425" y="1237547"/>
            <a:ext cx="2151351" cy="339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7BC893"/>
                </a:solidFill>
                <a:effectLst/>
                <a:uLnTx/>
                <a:uFillTx/>
                <a:latin typeface="Arial" charset="0"/>
                <a:ea typeface="宋体" charset="-122"/>
              </a:rPr>
              <a:t>ANNUAL REPORT</a:t>
            </a:r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4888356" y="2755803"/>
            <a:ext cx="4400890" cy="845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charset="0"/>
                <a:ea typeface="宋体" charset="-122"/>
              </a:rPr>
              <a:t>Add your text here. Add your text here.Add your text here. </a:t>
            </a:r>
          </a:p>
        </p:txBody>
      </p:sp>
      <p:sp>
        <p:nvSpPr>
          <p:cNvPr id="29" name="Text Box 11"/>
          <p:cNvSpPr txBox="1">
            <a:spLocks noChangeArrowheads="1"/>
          </p:cNvSpPr>
          <p:nvPr/>
        </p:nvSpPr>
        <p:spPr bwMode="auto">
          <a:xfrm>
            <a:off x="4885425" y="2418738"/>
            <a:ext cx="2151351" cy="339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7B76F"/>
                </a:solidFill>
                <a:effectLst/>
                <a:uLnTx/>
                <a:uFillTx/>
                <a:latin typeface="Arial" charset="0"/>
                <a:ea typeface="宋体" charset="-122"/>
              </a:rPr>
              <a:t>ANNUAL REPORT</a:t>
            </a:r>
          </a:p>
        </p:txBody>
      </p:sp>
      <p:sp>
        <p:nvSpPr>
          <p:cNvPr id="30" name="Text Box 12"/>
          <p:cNvSpPr txBox="1">
            <a:spLocks noChangeArrowheads="1"/>
          </p:cNvSpPr>
          <p:nvPr/>
        </p:nvSpPr>
        <p:spPr bwMode="auto">
          <a:xfrm>
            <a:off x="4888356" y="3939926"/>
            <a:ext cx="4402356" cy="841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charset="0"/>
                <a:ea typeface="宋体" charset="-122"/>
              </a:rPr>
              <a:t>Add your text here. Add your text here.Add your text here. </a:t>
            </a: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auto">
          <a:xfrm>
            <a:off x="4885425" y="3599930"/>
            <a:ext cx="2151351" cy="339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EB3025"/>
                </a:solidFill>
                <a:effectLst/>
                <a:uLnTx/>
                <a:uFillTx/>
                <a:latin typeface="Arial" charset="0"/>
                <a:ea typeface="宋体" charset="-122"/>
              </a:rPr>
              <a:t>ANNUAL REPORT</a:t>
            </a: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auto">
          <a:xfrm>
            <a:off x="4889821" y="5116720"/>
            <a:ext cx="4397960" cy="849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charset="0"/>
                <a:ea typeface="宋体" charset="-122"/>
              </a:rPr>
              <a:t>Add your text here. Add your text here.Add your text here.</a:t>
            </a:r>
          </a:p>
        </p:txBody>
      </p:sp>
      <p:sp>
        <p:nvSpPr>
          <p:cNvPr id="33" name="Text Box 15"/>
          <p:cNvSpPr txBox="1">
            <a:spLocks noChangeArrowheads="1"/>
          </p:cNvSpPr>
          <p:nvPr/>
        </p:nvSpPr>
        <p:spPr bwMode="auto">
          <a:xfrm>
            <a:off x="4885425" y="4781121"/>
            <a:ext cx="2151351" cy="339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3C6E9"/>
                </a:solidFill>
                <a:effectLst/>
                <a:uLnTx/>
                <a:uFillTx/>
                <a:latin typeface="Arial" charset="0"/>
                <a:ea typeface="宋体" charset="-122"/>
              </a:rPr>
              <a:t>ANNUAL REPORT</a:t>
            </a:r>
          </a:p>
        </p:txBody>
      </p:sp>
      <p:sp>
        <p:nvSpPr>
          <p:cNvPr id="34" name="Text Box 16"/>
          <p:cNvSpPr txBox="1">
            <a:spLocks noChangeArrowheads="1"/>
          </p:cNvSpPr>
          <p:nvPr/>
        </p:nvSpPr>
        <p:spPr bwMode="auto">
          <a:xfrm>
            <a:off x="3883024" y="1237547"/>
            <a:ext cx="1002401" cy="93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7BC893"/>
                </a:solidFill>
                <a:effectLst/>
                <a:uLnTx/>
                <a:uFillTx/>
                <a:latin typeface="Arial" charset="0"/>
                <a:ea typeface="宋体" charset="-122"/>
              </a:rPr>
              <a:t>01</a:t>
            </a:r>
          </a:p>
        </p:txBody>
      </p:sp>
      <p:sp>
        <p:nvSpPr>
          <p:cNvPr id="35" name="Text Box 17"/>
          <p:cNvSpPr txBox="1">
            <a:spLocks noChangeArrowheads="1"/>
          </p:cNvSpPr>
          <p:nvPr/>
        </p:nvSpPr>
        <p:spPr bwMode="auto">
          <a:xfrm>
            <a:off x="3883024" y="2418738"/>
            <a:ext cx="1002401" cy="937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400" b="0" i="0" u="none" strike="noStrike" kern="0" cap="none" spc="0" normalizeH="0" baseline="0" noProof="0" smtClean="0">
                <a:ln>
                  <a:noFill/>
                </a:ln>
                <a:solidFill>
                  <a:srgbClr val="F7B76F"/>
                </a:solidFill>
                <a:effectLst/>
                <a:uLnTx/>
                <a:uFillTx/>
                <a:latin typeface="Arial" charset="0"/>
                <a:ea typeface="宋体" charset="-122"/>
              </a:rPr>
              <a:t>02</a:t>
            </a:r>
          </a:p>
        </p:txBody>
      </p:sp>
      <p:sp>
        <p:nvSpPr>
          <p:cNvPr id="36" name="Text Box 18"/>
          <p:cNvSpPr txBox="1">
            <a:spLocks noChangeArrowheads="1"/>
          </p:cNvSpPr>
          <p:nvPr/>
        </p:nvSpPr>
        <p:spPr bwMode="auto">
          <a:xfrm>
            <a:off x="3883024" y="3599930"/>
            <a:ext cx="1002401" cy="937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400" b="0" i="0" u="none" strike="noStrike" kern="0" cap="none" spc="0" normalizeH="0" baseline="0" noProof="0" smtClean="0">
                <a:ln>
                  <a:noFill/>
                </a:ln>
                <a:solidFill>
                  <a:srgbClr val="EB3025"/>
                </a:solidFill>
                <a:effectLst/>
                <a:uLnTx/>
                <a:uFillTx/>
                <a:latin typeface="Arial" charset="0"/>
                <a:ea typeface="宋体" charset="-122"/>
              </a:rPr>
              <a:t>03</a:t>
            </a:r>
          </a:p>
        </p:txBody>
      </p:sp>
      <p:sp>
        <p:nvSpPr>
          <p:cNvPr id="37" name="Text Box 19"/>
          <p:cNvSpPr txBox="1">
            <a:spLocks noChangeArrowheads="1"/>
          </p:cNvSpPr>
          <p:nvPr/>
        </p:nvSpPr>
        <p:spPr bwMode="auto">
          <a:xfrm>
            <a:off x="3883024" y="4781121"/>
            <a:ext cx="1002401" cy="937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400" b="0" i="0" u="none" strike="noStrike" kern="0" cap="none" spc="0" normalizeH="0" baseline="0" noProof="0" smtClean="0">
                <a:ln>
                  <a:noFill/>
                </a:ln>
                <a:solidFill>
                  <a:srgbClr val="73C6E9"/>
                </a:solidFill>
                <a:effectLst/>
                <a:uLnTx/>
                <a:uFillTx/>
                <a:latin typeface="Arial" charset="0"/>
                <a:ea typeface="宋体" charset="-122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23165</TotalTime>
  <Words>303</Words>
  <Application>Microsoft Office PowerPoint</Application>
  <PresentationFormat>全屏显示(4:3)</PresentationFormat>
  <Paragraphs>31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123</cp:lastModifiedBy>
  <cp:revision>1145</cp:revision>
  <dcterms:created xsi:type="dcterms:W3CDTF">2009-02-11T05:37:22Z</dcterms:created>
  <dcterms:modified xsi:type="dcterms:W3CDTF">2016-04-23T05:51:06Z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