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0"/>
  </p:notesMasterIdLst>
  <p:handoutMasterIdLst>
    <p:handoutMasterId r:id="rId61"/>
  </p:handoutMasterIdLst>
  <p:sldIdLst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28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7" r:id="rId30"/>
    <p:sldId id="348" r:id="rId31"/>
    <p:sldId id="349" r:id="rId32"/>
    <p:sldId id="350" r:id="rId33"/>
    <p:sldId id="346" r:id="rId34"/>
    <p:sldId id="351" r:id="rId35"/>
    <p:sldId id="352" r:id="rId36"/>
    <p:sldId id="353" r:id="rId37"/>
    <p:sldId id="354" r:id="rId38"/>
    <p:sldId id="355" r:id="rId39"/>
    <p:sldId id="357" r:id="rId40"/>
    <p:sldId id="358" r:id="rId41"/>
    <p:sldId id="359" r:id="rId42"/>
    <p:sldId id="360" r:id="rId43"/>
    <p:sldId id="361" r:id="rId44"/>
    <p:sldId id="362" r:id="rId45"/>
    <p:sldId id="363" r:id="rId46"/>
    <p:sldId id="364" r:id="rId47"/>
    <p:sldId id="356" r:id="rId48"/>
    <p:sldId id="365" r:id="rId49"/>
    <p:sldId id="366" r:id="rId50"/>
    <p:sldId id="367" r:id="rId51"/>
    <p:sldId id="369" r:id="rId52"/>
    <p:sldId id="370" r:id="rId53"/>
    <p:sldId id="371" r:id="rId54"/>
    <p:sldId id="372" r:id="rId55"/>
    <p:sldId id="368" r:id="rId56"/>
    <p:sldId id="373" r:id="rId57"/>
    <p:sldId id="374" r:id="rId58"/>
    <p:sldId id="318" r:id="rId5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8352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"/>
          <p:cNvGrpSpPr/>
          <p:nvPr/>
        </p:nvGrpSpPr>
        <p:grpSpPr>
          <a:xfrm>
            <a:off x="1219200" y="2895600"/>
            <a:ext cx="6705601" cy="531495"/>
            <a:chOff x="1328965" y="2071687"/>
            <a:chExt cx="6705601" cy="531495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9" name="Rounded Rectangle 2"/>
            <p:cNvSpPr/>
            <p:nvPr/>
          </p:nvSpPr>
          <p:spPr>
            <a:xfrm>
              <a:off x="7196366" y="2187805"/>
              <a:ext cx="838200" cy="304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1000">
                  <a:schemeClr val="bg1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Isosceles Triangle 12"/>
            <p:cNvSpPr/>
            <p:nvPr/>
          </p:nvSpPr>
          <p:spPr>
            <a:xfrm rot="16200000">
              <a:off x="1457097" y="2163869"/>
              <a:ext cx="81170" cy="337433"/>
            </a:xfrm>
            <a:custGeom>
              <a:avLst/>
              <a:gdLst/>
              <a:ahLst/>
              <a:cxnLst/>
              <a:rect l="l" t="t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flip="none" rotWithShape="1">
              <a:gsLst>
                <a:gs pos="80000">
                  <a:schemeClr val="bg1"/>
                </a:gs>
                <a:gs pos="65000">
                  <a:schemeClr val="bg1"/>
                </a:gs>
                <a:gs pos="0">
                  <a:schemeClr val="tx1">
                    <a:lumMod val="85000"/>
                    <a:lumOff val="15000"/>
                  </a:schemeClr>
                </a:gs>
                <a:gs pos="3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Rounded Rectangle 4"/>
            <p:cNvSpPr/>
            <p:nvPr/>
          </p:nvSpPr>
          <p:spPr>
            <a:xfrm>
              <a:off x="2189203" y="2071687"/>
              <a:ext cx="2313291" cy="521797"/>
            </a:xfrm>
            <a:prstGeom prst="roundRect">
              <a:avLst>
                <a:gd name="adj" fmla="val 10721"/>
              </a:avLst>
            </a:prstGeom>
            <a:gradFill>
              <a:gsLst>
                <a:gs pos="51000">
                  <a:schemeClr val="bg1">
                    <a:lumMod val="50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Isosceles Triangle 24"/>
            <p:cNvSpPr/>
            <p:nvPr/>
          </p:nvSpPr>
          <p:spPr>
            <a:xfrm rot="16200000">
              <a:off x="1587980" y="1992259"/>
              <a:ext cx="463820" cy="680652"/>
            </a:xfrm>
            <a:custGeom>
              <a:avLst/>
              <a:gdLst/>
              <a:ahLst/>
              <a:cxnLst/>
              <a:rect l="l" t="t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6"/>
            <p:cNvSpPr>
              <a:spLocks noChangeAspect="1"/>
            </p:cNvSpPr>
            <p:nvPr/>
          </p:nvSpPr>
          <p:spPr bwMode="auto">
            <a:xfrm>
              <a:off x="4494739" y="2071687"/>
              <a:ext cx="3363053" cy="521797"/>
            </a:xfrm>
            <a:custGeom>
              <a:avLst/>
              <a:gdLst>
                <a:gd name="T0" fmla="*/ 3065 w 3084"/>
                <a:gd name="T1" fmla="*/ 68 h 476"/>
                <a:gd name="T2" fmla="*/ 3064 w 3084"/>
                <a:gd name="T3" fmla="*/ 414 h 476"/>
                <a:gd name="T4" fmla="*/ 2791 w 3084"/>
                <a:gd name="T5" fmla="*/ 458 h 476"/>
                <a:gd name="T6" fmla="*/ 208 w 3084"/>
                <a:gd name="T7" fmla="*/ 456 h 476"/>
                <a:gd name="T8" fmla="*/ 0 w 3084"/>
                <a:gd name="T9" fmla="*/ 476 h 476"/>
                <a:gd name="T10" fmla="*/ 0 w 3084"/>
                <a:gd name="T11" fmla="*/ 0 h 476"/>
                <a:gd name="T12" fmla="*/ 219 w 3084"/>
                <a:gd name="T13" fmla="*/ 28 h 476"/>
                <a:gd name="T14" fmla="*/ 2786 w 3084"/>
                <a:gd name="T15" fmla="*/ 43 h 476"/>
                <a:gd name="T16" fmla="*/ 3065 w 3084"/>
                <a:gd name="T17" fmla="*/ 6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06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Rectangle 7"/>
            <p:cNvSpPr/>
            <p:nvPr/>
          </p:nvSpPr>
          <p:spPr>
            <a:xfrm>
              <a:off x="4438377" y="2071687"/>
              <a:ext cx="57977" cy="5217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Rounded Rectangle 8"/>
            <p:cNvSpPr/>
            <p:nvPr/>
          </p:nvSpPr>
          <p:spPr>
            <a:xfrm>
              <a:off x="2156824" y="2077484"/>
              <a:ext cx="57977" cy="510202"/>
            </a:xfrm>
            <a:prstGeom prst="roundRect">
              <a:avLst>
                <a:gd name="adj" fmla="val 36858"/>
              </a:avLst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Rounded Rectangle 9"/>
            <p:cNvSpPr/>
            <p:nvPr/>
          </p:nvSpPr>
          <p:spPr>
            <a:xfrm>
              <a:off x="7489806" y="2100262"/>
              <a:ext cx="164592" cy="502920"/>
            </a:xfrm>
            <a:prstGeom prst="roundRect">
              <a:avLst>
                <a:gd name="adj" fmla="val 19811"/>
              </a:avLst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Rounded Rectangle 10"/>
            <p:cNvSpPr/>
            <p:nvPr/>
          </p:nvSpPr>
          <p:spPr>
            <a:xfrm>
              <a:off x="5943600" y="2273149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28" name="Group 11"/>
            <p:cNvGrpSpPr/>
            <p:nvPr/>
          </p:nvGrpSpPr>
          <p:grpSpPr>
            <a:xfrm>
              <a:off x="6096208" y="2327866"/>
              <a:ext cx="1511430" cy="55158"/>
              <a:chOff x="5630764" y="5105400"/>
              <a:chExt cx="1706048" cy="55158"/>
            </a:xfrm>
          </p:grpSpPr>
          <p:cxnSp>
            <p:nvCxnSpPr>
              <p:cNvPr id="29" name="Straight Connector 12"/>
              <p:cNvCxnSpPr/>
              <p:nvPr/>
            </p:nvCxnSpPr>
            <p:spPr>
              <a:xfrm>
                <a:off x="5630764" y="5160558"/>
                <a:ext cx="1706048" cy="0"/>
              </a:xfrm>
              <a:prstGeom prst="line">
                <a:avLst/>
              </a:prstGeom>
              <a:ln w="1905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3"/>
              <p:cNvCxnSpPr/>
              <p:nvPr/>
            </p:nvCxnSpPr>
            <p:spPr>
              <a:xfrm>
                <a:off x="5630764" y="5105400"/>
                <a:ext cx="1706048" cy="0"/>
              </a:xfrm>
              <a:prstGeom prst="line">
                <a:avLst/>
              </a:prstGeom>
              <a:ln w="1905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Title 1"/>
          <p:cNvSpPr txBox="1">
            <a:spLocks/>
          </p:cNvSpPr>
          <p:nvPr/>
        </p:nvSpPr>
        <p:spPr>
          <a:xfrm>
            <a:off x="457200" y="4038600"/>
            <a:ext cx="8229600" cy="8382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 PowerPoint Shape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1779752" y="4689144"/>
            <a:ext cx="5584496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Enter your subtitle here</a:t>
            </a:r>
            <a:endParaRPr 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18"/>
          <p:cNvGrpSpPr/>
          <p:nvPr/>
        </p:nvGrpSpPr>
        <p:grpSpPr>
          <a:xfrm>
            <a:off x="3456498" y="2074858"/>
            <a:ext cx="901311" cy="3792542"/>
            <a:chOff x="4419600" y="1246496"/>
            <a:chExt cx="1188720" cy="5001904"/>
          </a:xfrm>
        </p:grpSpPr>
        <p:sp>
          <p:nvSpPr>
            <p:cNvPr id="65" name="Rounded Rectangle 3"/>
            <p:cNvSpPr/>
            <p:nvPr/>
          </p:nvSpPr>
          <p:spPr>
            <a:xfrm>
              <a:off x="4480560" y="1371600"/>
              <a:ext cx="1066800" cy="4876800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ounded Rectangle 8"/>
            <p:cNvSpPr/>
            <p:nvPr/>
          </p:nvSpPr>
          <p:spPr>
            <a:xfrm>
              <a:off x="4648200" y="1322696"/>
              <a:ext cx="256033" cy="4586627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90000"/>
                  </a:sysClr>
                </a:gs>
                <a:gs pos="72300">
                  <a:srgbClr val="FFFFFF">
                    <a:alpha val="80000"/>
                  </a:srgbClr>
                </a:gs>
                <a:gs pos="100000">
                  <a:sysClr val="window" lastClr="FFFFFF">
                    <a:alpha val="50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ounded Rectangle 10"/>
            <p:cNvSpPr/>
            <p:nvPr/>
          </p:nvSpPr>
          <p:spPr>
            <a:xfrm>
              <a:off x="5199684" y="1322696"/>
              <a:ext cx="144780" cy="4586627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90000"/>
                  </a:sysClr>
                </a:gs>
                <a:gs pos="72300">
                  <a:srgbClr val="FFFFFF">
                    <a:alpha val="80000"/>
                  </a:srgbClr>
                </a:gs>
                <a:gs pos="100000">
                  <a:sysClr val="window" lastClr="FFFFFF">
                    <a:alpha val="50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ounded Rectangle 3"/>
            <p:cNvSpPr/>
            <p:nvPr/>
          </p:nvSpPr>
          <p:spPr>
            <a:xfrm>
              <a:off x="4556759" y="5703676"/>
              <a:ext cx="914400" cy="544723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ounded Rectangle 7"/>
            <p:cNvSpPr/>
            <p:nvPr/>
          </p:nvSpPr>
          <p:spPr>
            <a:xfrm>
              <a:off x="4419600" y="1246496"/>
              <a:ext cx="1188720" cy="152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14"/>
            <p:cNvSpPr/>
            <p:nvPr/>
          </p:nvSpPr>
          <p:spPr>
            <a:xfrm>
              <a:off x="4480560" y="1371600"/>
              <a:ext cx="1066800" cy="46346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1" name="Group 28"/>
          <p:cNvGrpSpPr/>
          <p:nvPr/>
        </p:nvGrpSpPr>
        <p:grpSpPr>
          <a:xfrm>
            <a:off x="4802698" y="2074858"/>
            <a:ext cx="901311" cy="3792542"/>
            <a:chOff x="5181600" y="1341352"/>
            <a:chExt cx="901311" cy="3792542"/>
          </a:xfrm>
        </p:grpSpPr>
        <p:sp>
          <p:nvSpPr>
            <p:cNvPr id="72" name="Rounded Rectangle 3"/>
            <p:cNvSpPr/>
            <p:nvPr/>
          </p:nvSpPr>
          <p:spPr>
            <a:xfrm>
              <a:off x="5227821" y="1436208"/>
              <a:ext cx="808869" cy="3697685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ounded Rectangle 3"/>
            <p:cNvSpPr/>
            <p:nvPr/>
          </p:nvSpPr>
          <p:spPr>
            <a:xfrm>
              <a:off x="5285598" y="2971800"/>
              <a:ext cx="693316" cy="2162093"/>
            </a:xfrm>
            <a:custGeom>
              <a:avLst/>
              <a:gdLst/>
              <a:ahLst/>
              <a:cxnLst/>
              <a:rect l="l" t="t" r="r" b="b"/>
              <a:pathLst>
                <a:path w="693316" h="2162093">
                  <a:moveTo>
                    <a:pt x="0" y="0"/>
                  </a:moveTo>
                  <a:lnTo>
                    <a:pt x="693316" y="0"/>
                  </a:lnTo>
                  <a:lnTo>
                    <a:pt x="693316" y="1815435"/>
                  </a:lnTo>
                  <a:cubicBezTo>
                    <a:pt x="693316" y="2006889"/>
                    <a:pt x="538112" y="2162093"/>
                    <a:pt x="346658" y="2162093"/>
                  </a:cubicBezTo>
                  <a:cubicBezTo>
                    <a:pt x="155203" y="2162093"/>
                    <a:pt x="0" y="2006889"/>
                    <a:pt x="0" y="1815435"/>
                  </a:cubicBezTo>
                  <a:close/>
                </a:path>
              </a:pathLst>
            </a:custGeom>
            <a:gradFill flip="none" rotWithShape="1">
              <a:gsLst>
                <a:gs pos="68000">
                  <a:srgbClr val="F20101"/>
                </a:gs>
                <a:gs pos="0">
                  <a:srgbClr val="FF0000"/>
                </a:gs>
                <a:gs pos="100000">
                  <a:srgbClr val="8D0909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Rounded Rectangle 3"/>
            <p:cNvSpPr/>
            <p:nvPr/>
          </p:nvSpPr>
          <p:spPr>
            <a:xfrm>
              <a:off x="5285597" y="4720874"/>
              <a:ext cx="693316" cy="413020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ounded Rectangle 8"/>
            <p:cNvSpPr/>
            <p:nvPr/>
          </p:nvSpPr>
          <p:spPr>
            <a:xfrm>
              <a:off x="5354929" y="1399128"/>
              <a:ext cx="194129" cy="3477671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ounded Rectangle 10"/>
            <p:cNvSpPr/>
            <p:nvPr/>
          </p:nvSpPr>
          <p:spPr>
            <a:xfrm>
              <a:off x="5773075" y="1399128"/>
              <a:ext cx="109775" cy="3477671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Rounded Rectangle 25"/>
            <p:cNvSpPr/>
            <p:nvPr/>
          </p:nvSpPr>
          <p:spPr>
            <a:xfrm>
              <a:off x="5181600" y="1341352"/>
              <a:ext cx="901311" cy="1155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Rectangle 14"/>
            <p:cNvSpPr/>
            <p:nvPr/>
          </p:nvSpPr>
          <p:spPr>
            <a:xfrm>
              <a:off x="5227821" y="1436208"/>
              <a:ext cx="808869" cy="3514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9" name="Group 30"/>
          <p:cNvGrpSpPr/>
          <p:nvPr/>
        </p:nvGrpSpPr>
        <p:grpSpPr>
          <a:xfrm>
            <a:off x="6148898" y="2074858"/>
            <a:ext cx="901311" cy="3792542"/>
            <a:chOff x="5181600" y="1341352"/>
            <a:chExt cx="901311" cy="3792542"/>
          </a:xfrm>
        </p:grpSpPr>
        <p:sp>
          <p:nvSpPr>
            <p:cNvPr id="80" name="Rounded Rectangle 3"/>
            <p:cNvSpPr/>
            <p:nvPr/>
          </p:nvSpPr>
          <p:spPr>
            <a:xfrm>
              <a:off x="5227821" y="1436208"/>
              <a:ext cx="808869" cy="3697685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Rounded Rectangle 3"/>
            <p:cNvSpPr/>
            <p:nvPr/>
          </p:nvSpPr>
          <p:spPr>
            <a:xfrm>
              <a:off x="5285598" y="2971800"/>
              <a:ext cx="693316" cy="2162093"/>
            </a:xfrm>
            <a:custGeom>
              <a:avLst/>
              <a:gdLst/>
              <a:ahLst/>
              <a:cxnLst/>
              <a:rect l="l" t="t" r="r" b="b"/>
              <a:pathLst>
                <a:path w="693316" h="2162093">
                  <a:moveTo>
                    <a:pt x="0" y="0"/>
                  </a:moveTo>
                  <a:lnTo>
                    <a:pt x="693316" y="0"/>
                  </a:lnTo>
                  <a:lnTo>
                    <a:pt x="693316" y="1815435"/>
                  </a:lnTo>
                  <a:cubicBezTo>
                    <a:pt x="693316" y="2006889"/>
                    <a:pt x="538112" y="2162093"/>
                    <a:pt x="346658" y="2162093"/>
                  </a:cubicBezTo>
                  <a:cubicBezTo>
                    <a:pt x="155203" y="2162093"/>
                    <a:pt x="0" y="2006889"/>
                    <a:pt x="0" y="1815435"/>
                  </a:cubicBezTo>
                  <a:close/>
                </a:path>
              </a:pathLst>
            </a:custGeom>
            <a:gradFill flip="none" rotWithShape="1">
              <a:gsLst>
                <a:gs pos="63000">
                  <a:srgbClr val="5ED000"/>
                </a:gs>
                <a:gs pos="0">
                  <a:srgbClr val="7BF600"/>
                </a:gs>
                <a:gs pos="100000">
                  <a:srgbClr val="005400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Rounded Rectangle 3"/>
            <p:cNvSpPr/>
            <p:nvPr/>
          </p:nvSpPr>
          <p:spPr>
            <a:xfrm>
              <a:off x="5285597" y="4720874"/>
              <a:ext cx="693316" cy="413020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Rounded Rectangle 8"/>
            <p:cNvSpPr/>
            <p:nvPr/>
          </p:nvSpPr>
          <p:spPr>
            <a:xfrm>
              <a:off x="5354929" y="1399128"/>
              <a:ext cx="194129" cy="3477671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Rounded Rectangle 10"/>
            <p:cNvSpPr/>
            <p:nvPr/>
          </p:nvSpPr>
          <p:spPr>
            <a:xfrm>
              <a:off x="5773075" y="1399128"/>
              <a:ext cx="109775" cy="3477671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Rounded Rectangle 36"/>
            <p:cNvSpPr/>
            <p:nvPr/>
          </p:nvSpPr>
          <p:spPr>
            <a:xfrm>
              <a:off x="5181600" y="1341352"/>
              <a:ext cx="901311" cy="1155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Rectangle 14"/>
            <p:cNvSpPr/>
            <p:nvPr/>
          </p:nvSpPr>
          <p:spPr>
            <a:xfrm>
              <a:off x="5227821" y="1436208"/>
              <a:ext cx="808869" cy="3514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7" name="Group 46"/>
          <p:cNvGrpSpPr/>
          <p:nvPr/>
        </p:nvGrpSpPr>
        <p:grpSpPr>
          <a:xfrm>
            <a:off x="7495098" y="2074858"/>
            <a:ext cx="901311" cy="3792542"/>
            <a:chOff x="5181600" y="1341352"/>
            <a:chExt cx="901311" cy="3792542"/>
          </a:xfrm>
        </p:grpSpPr>
        <p:sp>
          <p:nvSpPr>
            <p:cNvPr id="88" name="Rounded Rectangle 3"/>
            <p:cNvSpPr/>
            <p:nvPr/>
          </p:nvSpPr>
          <p:spPr>
            <a:xfrm>
              <a:off x="5227821" y="1436208"/>
              <a:ext cx="808869" cy="3697685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ounded Rectangle 3"/>
            <p:cNvSpPr/>
            <p:nvPr/>
          </p:nvSpPr>
          <p:spPr>
            <a:xfrm>
              <a:off x="5285598" y="2971800"/>
              <a:ext cx="693316" cy="2162093"/>
            </a:xfrm>
            <a:custGeom>
              <a:avLst/>
              <a:gdLst/>
              <a:ahLst/>
              <a:cxnLst/>
              <a:rect l="l" t="t" r="r" b="b"/>
              <a:pathLst>
                <a:path w="693316" h="2162093">
                  <a:moveTo>
                    <a:pt x="0" y="0"/>
                  </a:moveTo>
                  <a:lnTo>
                    <a:pt x="693316" y="0"/>
                  </a:lnTo>
                  <a:lnTo>
                    <a:pt x="693316" y="1815435"/>
                  </a:lnTo>
                  <a:cubicBezTo>
                    <a:pt x="693316" y="2006889"/>
                    <a:pt x="538112" y="2162093"/>
                    <a:pt x="346658" y="2162093"/>
                  </a:cubicBezTo>
                  <a:cubicBezTo>
                    <a:pt x="155203" y="2162093"/>
                    <a:pt x="0" y="2006889"/>
                    <a:pt x="0" y="181543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65000">
                  <a:srgbClr val="0088C8"/>
                </a:gs>
                <a:gs pos="100000">
                  <a:srgbClr val="002060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ounded Rectangle 3"/>
            <p:cNvSpPr/>
            <p:nvPr/>
          </p:nvSpPr>
          <p:spPr>
            <a:xfrm>
              <a:off x="5285597" y="4720874"/>
              <a:ext cx="693316" cy="413020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Rounded Rectangle 8"/>
            <p:cNvSpPr/>
            <p:nvPr/>
          </p:nvSpPr>
          <p:spPr>
            <a:xfrm>
              <a:off x="5354929" y="1399128"/>
              <a:ext cx="194129" cy="3477671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ounded Rectangle 10"/>
            <p:cNvSpPr/>
            <p:nvPr/>
          </p:nvSpPr>
          <p:spPr>
            <a:xfrm>
              <a:off x="5773075" y="1399128"/>
              <a:ext cx="109775" cy="3477671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ounded Rectangle 52"/>
            <p:cNvSpPr/>
            <p:nvPr/>
          </p:nvSpPr>
          <p:spPr>
            <a:xfrm>
              <a:off x="5181600" y="1341352"/>
              <a:ext cx="901311" cy="1155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Rectangle 14"/>
            <p:cNvSpPr/>
            <p:nvPr/>
          </p:nvSpPr>
          <p:spPr>
            <a:xfrm>
              <a:off x="5227821" y="1436208"/>
              <a:ext cx="808869" cy="3514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5" name="Group 2"/>
          <p:cNvGrpSpPr/>
          <p:nvPr/>
        </p:nvGrpSpPr>
        <p:grpSpPr>
          <a:xfrm>
            <a:off x="1962754" y="3471629"/>
            <a:ext cx="613609" cy="737618"/>
            <a:chOff x="845073" y="1564629"/>
            <a:chExt cx="613609" cy="737618"/>
          </a:xfrm>
        </p:grpSpPr>
        <p:grpSp>
          <p:nvGrpSpPr>
            <p:cNvPr id="96" name="Group 55"/>
            <p:cNvGrpSpPr/>
            <p:nvPr/>
          </p:nvGrpSpPr>
          <p:grpSpPr>
            <a:xfrm rot="1449708">
              <a:off x="944189" y="2091328"/>
              <a:ext cx="210919" cy="210919"/>
              <a:chOff x="6019800" y="3276600"/>
              <a:chExt cx="533400" cy="533400"/>
            </a:xfrm>
            <a:effectLst/>
          </p:grpSpPr>
          <p:sp>
            <p:nvSpPr>
              <p:cNvPr id="103" name="Oval 56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002060"/>
                  </a:gs>
                  <a:gs pos="100000">
                    <a:srgbClr val="00B0F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Oval 57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7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oup 58"/>
            <p:cNvGrpSpPr/>
            <p:nvPr/>
          </p:nvGrpSpPr>
          <p:grpSpPr>
            <a:xfrm rot="1449708">
              <a:off x="1184595" y="1701262"/>
              <a:ext cx="274087" cy="261163"/>
              <a:chOff x="6019800" y="3276600"/>
              <a:chExt cx="533400" cy="533400"/>
            </a:xfrm>
            <a:effectLst/>
          </p:grpSpPr>
          <p:sp>
            <p:nvSpPr>
              <p:cNvPr id="101" name="Oval 59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002060"/>
                  </a:gs>
                  <a:gs pos="100000">
                    <a:srgbClr val="00B0F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Oval 60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7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oup 61"/>
            <p:cNvGrpSpPr/>
            <p:nvPr/>
          </p:nvGrpSpPr>
          <p:grpSpPr>
            <a:xfrm rot="1449708">
              <a:off x="845073" y="1564629"/>
              <a:ext cx="255048" cy="264101"/>
              <a:chOff x="6019800" y="3276600"/>
              <a:chExt cx="533400" cy="533400"/>
            </a:xfrm>
            <a:effectLst/>
          </p:grpSpPr>
          <p:sp>
            <p:nvSpPr>
              <p:cNvPr id="99" name="Oval 62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002060"/>
                  </a:gs>
                  <a:gs pos="100000">
                    <a:srgbClr val="00B0F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Oval 63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7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5" name="Group 64"/>
          <p:cNvGrpSpPr/>
          <p:nvPr/>
        </p:nvGrpSpPr>
        <p:grpSpPr>
          <a:xfrm>
            <a:off x="922622" y="4336883"/>
            <a:ext cx="738727" cy="883839"/>
            <a:chOff x="4536313" y="1042992"/>
            <a:chExt cx="465411" cy="556834"/>
          </a:xfrm>
        </p:grpSpPr>
        <p:grpSp>
          <p:nvGrpSpPr>
            <p:cNvPr id="106" name="Group 65"/>
            <p:cNvGrpSpPr/>
            <p:nvPr/>
          </p:nvGrpSpPr>
          <p:grpSpPr>
            <a:xfrm rot="971995">
              <a:off x="4640739" y="1451621"/>
              <a:ext cx="148205" cy="148205"/>
              <a:chOff x="6019800" y="3276600"/>
              <a:chExt cx="533400" cy="533400"/>
            </a:xfrm>
            <a:effectLst/>
          </p:grpSpPr>
          <p:sp>
            <p:nvSpPr>
              <p:cNvPr id="113" name="Oval 72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Oval 73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oup 66"/>
            <p:cNvGrpSpPr/>
            <p:nvPr/>
          </p:nvGrpSpPr>
          <p:grpSpPr>
            <a:xfrm rot="971995">
              <a:off x="4536313" y="1042992"/>
              <a:ext cx="222096" cy="222096"/>
              <a:chOff x="6019800" y="3276600"/>
              <a:chExt cx="533400" cy="533400"/>
            </a:xfrm>
            <a:effectLst/>
          </p:grpSpPr>
          <p:sp>
            <p:nvSpPr>
              <p:cNvPr id="111" name="Oval 70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Oval 71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8" name="Group 67"/>
            <p:cNvGrpSpPr/>
            <p:nvPr/>
          </p:nvGrpSpPr>
          <p:grpSpPr>
            <a:xfrm rot="971995">
              <a:off x="4805459" y="1206935"/>
              <a:ext cx="196265" cy="196265"/>
              <a:chOff x="6019800" y="3276600"/>
              <a:chExt cx="533400" cy="533400"/>
            </a:xfrm>
            <a:effectLst/>
          </p:grpSpPr>
          <p:sp>
            <p:nvSpPr>
              <p:cNvPr id="109" name="Oval 68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Oval 69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5" name="Group 4"/>
          <p:cNvGrpSpPr/>
          <p:nvPr/>
        </p:nvGrpSpPr>
        <p:grpSpPr>
          <a:xfrm>
            <a:off x="652686" y="2608613"/>
            <a:ext cx="730095" cy="1096945"/>
            <a:chOff x="488096" y="3581815"/>
            <a:chExt cx="730095" cy="1096945"/>
          </a:xfrm>
        </p:grpSpPr>
        <p:grpSp>
          <p:nvGrpSpPr>
            <p:cNvPr id="116" name="Group 38"/>
            <p:cNvGrpSpPr/>
            <p:nvPr/>
          </p:nvGrpSpPr>
          <p:grpSpPr>
            <a:xfrm rot="875288">
              <a:off x="871384" y="4376584"/>
              <a:ext cx="302176" cy="302176"/>
              <a:chOff x="6019800" y="3276600"/>
              <a:chExt cx="533400" cy="533400"/>
            </a:xfrm>
            <a:effectLst/>
          </p:grpSpPr>
          <p:sp>
            <p:nvSpPr>
              <p:cNvPr id="123" name="Oval 39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Oval 40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8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7" name="Group 74"/>
            <p:cNvGrpSpPr/>
            <p:nvPr/>
          </p:nvGrpSpPr>
          <p:grpSpPr>
            <a:xfrm rot="875288">
              <a:off x="488096" y="3933663"/>
              <a:ext cx="385854" cy="385854"/>
              <a:chOff x="6019800" y="3276600"/>
              <a:chExt cx="533400" cy="533400"/>
            </a:xfrm>
            <a:effectLst/>
          </p:grpSpPr>
          <p:sp>
            <p:nvSpPr>
              <p:cNvPr id="121" name="Oval 75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Oval 76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8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8" name="Group 77"/>
            <p:cNvGrpSpPr/>
            <p:nvPr/>
          </p:nvGrpSpPr>
          <p:grpSpPr>
            <a:xfrm rot="875288">
              <a:off x="892996" y="3581815"/>
              <a:ext cx="325195" cy="325195"/>
              <a:chOff x="6019800" y="3276600"/>
              <a:chExt cx="533400" cy="533400"/>
            </a:xfrm>
            <a:effectLst/>
          </p:grpSpPr>
          <p:sp>
            <p:nvSpPr>
              <p:cNvPr id="119" name="Oval 78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Oval 79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8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2372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43"/>
          <p:cNvGrpSpPr/>
          <p:nvPr/>
        </p:nvGrpSpPr>
        <p:grpSpPr>
          <a:xfrm>
            <a:off x="2291555" y="3118342"/>
            <a:ext cx="4654154" cy="1606058"/>
            <a:chOff x="2181544" y="2374902"/>
            <a:chExt cx="4654154" cy="1739898"/>
          </a:xfrm>
        </p:grpSpPr>
        <p:sp>
          <p:nvSpPr>
            <p:cNvPr id="26" name="Oval 7"/>
            <p:cNvSpPr/>
            <p:nvPr/>
          </p:nvSpPr>
          <p:spPr>
            <a:xfrm>
              <a:off x="5817692" y="2374902"/>
              <a:ext cx="1018006" cy="173989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6"/>
            <p:cNvSpPr/>
            <p:nvPr/>
          </p:nvSpPr>
          <p:spPr>
            <a:xfrm>
              <a:off x="5915578" y="2473516"/>
              <a:ext cx="822235" cy="154267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11"/>
            <p:cNvSpPr/>
            <p:nvPr/>
          </p:nvSpPr>
          <p:spPr>
            <a:xfrm>
              <a:off x="5094249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90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11"/>
            <p:cNvSpPr/>
            <p:nvPr/>
          </p:nvSpPr>
          <p:spPr>
            <a:xfrm>
              <a:off x="4371042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rgbClr val="00B0F0">
                    <a:lumMod val="65000"/>
                    <a:lumOff val="35000"/>
                  </a:srgb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11"/>
            <p:cNvSpPr/>
            <p:nvPr/>
          </p:nvSpPr>
          <p:spPr>
            <a:xfrm>
              <a:off x="3635235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E917"/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11"/>
            <p:cNvSpPr/>
            <p:nvPr/>
          </p:nvSpPr>
          <p:spPr>
            <a:xfrm>
              <a:off x="2902797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1F1F"/>
                </a:gs>
                <a:gs pos="100000">
                  <a:srgbClr val="FF5151"/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11"/>
            <p:cNvSpPr/>
            <p:nvPr/>
          </p:nvSpPr>
          <p:spPr>
            <a:xfrm>
              <a:off x="2181544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9A26"/>
                </a:gs>
                <a:gs pos="100000">
                  <a:srgbClr val="4DDB5E"/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3" name="Group 44"/>
          <p:cNvGrpSpPr/>
          <p:nvPr/>
        </p:nvGrpSpPr>
        <p:grpSpPr>
          <a:xfrm>
            <a:off x="976570" y="1608160"/>
            <a:ext cx="1993710" cy="1371601"/>
            <a:chOff x="54591" y="1468642"/>
            <a:chExt cx="2986668" cy="1371601"/>
          </a:xfrm>
        </p:grpSpPr>
        <p:sp>
          <p:nvSpPr>
            <p:cNvPr id="34" name="Rectangle 45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52000">
                  <a:srgbClr val="F86969"/>
                </a:gs>
                <a:gs pos="0">
                  <a:srgbClr val="F63C3C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5" name="Rectangle 46"/>
            <p:cNvSpPr/>
            <p:nvPr/>
          </p:nvSpPr>
          <p:spPr>
            <a:xfrm>
              <a:off x="54591" y="1834403"/>
              <a:ext cx="2863908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here.`</a:t>
              </a:r>
            </a:p>
          </p:txBody>
        </p:sp>
      </p:grpSp>
      <p:grpSp>
        <p:nvGrpSpPr>
          <p:cNvPr id="36" name="Group 47"/>
          <p:cNvGrpSpPr/>
          <p:nvPr/>
        </p:nvGrpSpPr>
        <p:grpSpPr>
          <a:xfrm>
            <a:off x="6312090" y="1608160"/>
            <a:ext cx="1993710" cy="1371601"/>
            <a:chOff x="54591" y="1468642"/>
            <a:chExt cx="2986668" cy="1371601"/>
          </a:xfrm>
        </p:grpSpPr>
        <p:sp>
          <p:nvSpPr>
            <p:cNvPr id="37" name="Rectangle 48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54000">
                  <a:srgbClr val="36C150"/>
                </a:gs>
                <a:gs pos="100000">
                  <a:sysClr val="window" lastClr="FFFFFF">
                    <a:alpha val="0"/>
                  </a:sysClr>
                </a:gs>
                <a:gs pos="0">
                  <a:srgbClr val="1DD941">
                    <a:lumMod val="8500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8" name="Rectangle 49"/>
            <p:cNvSpPr/>
            <p:nvPr/>
          </p:nvSpPr>
          <p:spPr>
            <a:xfrm>
              <a:off x="54591" y="1834403"/>
              <a:ext cx="2802564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grpSp>
        <p:nvGrpSpPr>
          <p:cNvPr id="39" name="Group 50"/>
          <p:cNvGrpSpPr/>
          <p:nvPr/>
        </p:nvGrpSpPr>
        <p:grpSpPr>
          <a:xfrm>
            <a:off x="6312090" y="5078006"/>
            <a:ext cx="1993710" cy="1371601"/>
            <a:chOff x="54591" y="1468642"/>
            <a:chExt cx="2986668" cy="1371601"/>
          </a:xfrm>
        </p:grpSpPr>
        <p:sp>
          <p:nvSpPr>
            <p:cNvPr id="40" name="Rectangle 51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53000">
                  <a:srgbClr val="46C6F4"/>
                </a:gs>
                <a:gs pos="100000">
                  <a:sysClr val="window" lastClr="FFFFFF">
                    <a:alpha val="0"/>
                  </a:sysClr>
                </a:gs>
                <a:gs pos="0">
                  <a:srgbClr val="00B0F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1" name="Rectangle 52"/>
            <p:cNvSpPr/>
            <p:nvPr/>
          </p:nvSpPr>
          <p:spPr>
            <a:xfrm>
              <a:off x="54591" y="1834403"/>
              <a:ext cx="2884987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grpSp>
        <p:nvGrpSpPr>
          <p:cNvPr id="42" name="Group 57"/>
          <p:cNvGrpSpPr/>
          <p:nvPr/>
        </p:nvGrpSpPr>
        <p:grpSpPr>
          <a:xfrm>
            <a:off x="976570" y="5078006"/>
            <a:ext cx="1993710" cy="1371601"/>
            <a:chOff x="6735612" y="498086"/>
            <a:chExt cx="1993710" cy="1371601"/>
          </a:xfrm>
        </p:grpSpPr>
        <p:sp>
          <p:nvSpPr>
            <p:cNvPr id="43" name="Rectangle 55"/>
            <p:cNvSpPr/>
            <p:nvPr/>
          </p:nvSpPr>
          <p:spPr>
            <a:xfrm>
              <a:off x="6735612" y="498086"/>
              <a:ext cx="1993710" cy="365760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60000">
                  <a:srgbClr val="FCD250"/>
                </a:gs>
                <a:gs pos="0">
                  <a:srgbClr val="FABE0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44" name="Rectangle 56"/>
            <p:cNvSpPr/>
            <p:nvPr/>
          </p:nvSpPr>
          <p:spPr>
            <a:xfrm>
              <a:off x="6735612" y="863847"/>
              <a:ext cx="1870814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sp>
        <p:nvSpPr>
          <p:cNvPr id="46" name="Right Arrow 62"/>
          <p:cNvSpPr/>
          <p:nvPr/>
        </p:nvSpPr>
        <p:spPr>
          <a:xfrm>
            <a:off x="656232" y="3555199"/>
            <a:ext cx="1447800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elvetica Neue"/>
                <a:ea typeface="ヒラギノ角ゴ ProN W3" charset="-128"/>
              </a:rPr>
              <a:t>Example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sp>
        <p:nvSpPr>
          <p:cNvPr id="47" name="Right Arrow 63"/>
          <p:cNvSpPr/>
          <p:nvPr/>
        </p:nvSpPr>
        <p:spPr>
          <a:xfrm>
            <a:off x="7315200" y="3555199"/>
            <a:ext cx="1447800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elvetica Neue"/>
                <a:ea typeface="ヒラギノ角ゴ ProN W3" charset="-128"/>
              </a:rPr>
              <a:t>Example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1885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29"/>
          <p:cNvSpPr/>
          <p:nvPr/>
        </p:nvSpPr>
        <p:spPr>
          <a:xfrm>
            <a:off x="4322832" y="3911440"/>
            <a:ext cx="3525768" cy="664192"/>
          </a:xfrm>
          <a:prstGeom prst="ellipse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21" name="Group 43"/>
          <p:cNvGrpSpPr/>
          <p:nvPr/>
        </p:nvGrpSpPr>
        <p:grpSpPr>
          <a:xfrm>
            <a:off x="2286774" y="2866078"/>
            <a:ext cx="4654154" cy="1606058"/>
            <a:chOff x="2181544" y="2374902"/>
            <a:chExt cx="4654154" cy="1739898"/>
          </a:xfrm>
        </p:grpSpPr>
        <p:sp>
          <p:nvSpPr>
            <p:cNvPr id="22" name="Oval 7"/>
            <p:cNvSpPr/>
            <p:nvPr/>
          </p:nvSpPr>
          <p:spPr>
            <a:xfrm>
              <a:off x="5817692" y="2374902"/>
              <a:ext cx="1018006" cy="173989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6"/>
            <p:cNvSpPr/>
            <p:nvPr/>
          </p:nvSpPr>
          <p:spPr>
            <a:xfrm>
              <a:off x="5915578" y="2473516"/>
              <a:ext cx="822235" cy="154267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val 11"/>
            <p:cNvSpPr/>
            <p:nvPr/>
          </p:nvSpPr>
          <p:spPr>
            <a:xfrm>
              <a:off x="5094249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90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11"/>
            <p:cNvSpPr/>
            <p:nvPr/>
          </p:nvSpPr>
          <p:spPr>
            <a:xfrm>
              <a:off x="4371042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rgbClr val="00B0F0">
                    <a:lumMod val="65000"/>
                    <a:lumOff val="35000"/>
                  </a:srgb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11"/>
            <p:cNvSpPr/>
            <p:nvPr/>
          </p:nvSpPr>
          <p:spPr>
            <a:xfrm>
              <a:off x="3635235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90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11"/>
            <p:cNvSpPr/>
            <p:nvPr/>
          </p:nvSpPr>
          <p:spPr>
            <a:xfrm>
              <a:off x="2902797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1F1F"/>
                </a:gs>
                <a:gs pos="100000">
                  <a:srgbClr val="FF5151"/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11"/>
            <p:cNvSpPr/>
            <p:nvPr/>
          </p:nvSpPr>
          <p:spPr>
            <a:xfrm>
              <a:off x="2181544" y="2374902"/>
              <a:ext cx="1243597" cy="173989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90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3"/>
          <p:cNvGrpSpPr/>
          <p:nvPr/>
        </p:nvGrpSpPr>
        <p:grpSpPr>
          <a:xfrm>
            <a:off x="609600" y="5005537"/>
            <a:ext cx="5760038" cy="1447799"/>
            <a:chOff x="54591" y="1468642"/>
            <a:chExt cx="8628798" cy="1447799"/>
          </a:xfrm>
        </p:grpSpPr>
        <p:sp>
          <p:nvSpPr>
            <p:cNvPr id="30" name="Rectangle 24"/>
            <p:cNvSpPr/>
            <p:nvPr/>
          </p:nvSpPr>
          <p:spPr>
            <a:xfrm>
              <a:off x="54591" y="1468642"/>
              <a:ext cx="8628798" cy="365760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52000">
                  <a:srgbClr val="F86969"/>
                </a:gs>
                <a:gs pos="0">
                  <a:srgbClr val="F63C3C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1" name="Rectangle 25"/>
            <p:cNvSpPr/>
            <p:nvPr/>
          </p:nvSpPr>
          <p:spPr>
            <a:xfrm>
              <a:off x="54591" y="1834402"/>
              <a:ext cx="8628798" cy="108203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text, insert your own text here.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text, insert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text, insert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text, insert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text, insert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grpSp>
        <p:nvGrpSpPr>
          <p:cNvPr id="32" name="Group 26"/>
          <p:cNvGrpSpPr/>
          <p:nvPr/>
        </p:nvGrpSpPr>
        <p:grpSpPr>
          <a:xfrm>
            <a:off x="3026286" y="1043136"/>
            <a:ext cx="5760720" cy="1447800"/>
            <a:chOff x="54591" y="1468642"/>
            <a:chExt cx="2986668" cy="1447800"/>
          </a:xfrm>
        </p:grpSpPr>
        <p:sp>
          <p:nvSpPr>
            <p:cNvPr id="33" name="Rectangle 27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53000">
                  <a:srgbClr val="46C6F4"/>
                </a:gs>
                <a:gs pos="100000">
                  <a:sysClr val="window" lastClr="FFFFFF">
                    <a:alpha val="0"/>
                  </a:sysClr>
                </a:gs>
                <a:gs pos="0">
                  <a:srgbClr val="00B0F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4" name="Rectangle 28"/>
            <p:cNvSpPr/>
            <p:nvPr/>
          </p:nvSpPr>
          <p:spPr>
            <a:xfrm>
              <a:off x="54591" y="1834402"/>
              <a:ext cx="2884987" cy="10820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text, insert your own text here. This is a sample text, insert your own text here. This is a sample text, insert your own text here. This is a sample text, insert your own text here. This is a sample text, insert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" name="Right Arrow 2"/>
          <p:cNvSpPr/>
          <p:nvPr/>
        </p:nvSpPr>
        <p:spPr>
          <a:xfrm>
            <a:off x="685800" y="3313106"/>
            <a:ext cx="1447800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elvetica Neue"/>
                <a:ea typeface="ヒラギノ角ゴ ProN W3" charset="-128"/>
              </a:rPr>
              <a:t>Example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sp>
        <p:nvSpPr>
          <p:cNvPr id="36" name="Right Arrow 32"/>
          <p:cNvSpPr/>
          <p:nvPr/>
        </p:nvSpPr>
        <p:spPr>
          <a:xfrm>
            <a:off x="7344768" y="3313106"/>
            <a:ext cx="1447800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elvetica Neue"/>
                <a:ea typeface="ヒラギノ角ゴ ProN W3" charset="-128"/>
              </a:rPr>
              <a:t>Example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8265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14"/>
          <p:cNvGrpSpPr/>
          <p:nvPr/>
        </p:nvGrpSpPr>
        <p:grpSpPr>
          <a:xfrm>
            <a:off x="6786290" y="2151968"/>
            <a:ext cx="2058096" cy="3706731"/>
            <a:chOff x="6376921" y="2667000"/>
            <a:chExt cx="2058096" cy="3706731"/>
          </a:xfrm>
        </p:grpSpPr>
        <p:sp>
          <p:nvSpPr>
            <p:cNvPr id="38" name="Oval 59"/>
            <p:cNvSpPr/>
            <p:nvPr/>
          </p:nvSpPr>
          <p:spPr>
            <a:xfrm rot="20991911">
              <a:off x="6456738" y="5381112"/>
              <a:ext cx="1978279" cy="992126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39" name="Group 10"/>
            <p:cNvGrpSpPr/>
            <p:nvPr/>
          </p:nvGrpSpPr>
          <p:grpSpPr>
            <a:xfrm>
              <a:off x="6376921" y="2667000"/>
              <a:ext cx="1524844" cy="3706731"/>
              <a:chOff x="6476996" y="2426981"/>
              <a:chExt cx="1524844" cy="3706731"/>
            </a:xfrm>
            <a:effectLst/>
          </p:grpSpPr>
          <p:sp>
            <p:nvSpPr>
              <p:cNvPr id="40" name="Oval 7"/>
              <p:cNvSpPr/>
              <p:nvPr/>
            </p:nvSpPr>
            <p:spPr>
              <a:xfrm rot="16200000">
                <a:off x="6756152" y="2147825"/>
                <a:ext cx="966528" cy="1524840"/>
              </a:xfrm>
              <a:prstGeom prst="ellipse">
                <a:avLst/>
              </a:prstGeom>
              <a:solidFill>
                <a:srgbClr val="11AF2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Oval 6"/>
              <p:cNvSpPr/>
              <p:nvPr/>
            </p:nvSpPr>
            <p:spPr>
              <a:xfrm rot="16200000">
                <a:off x="6849090" y="2234251"/>
                <a:ext cx="780656" cy="135199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CC28"/>
                  </a:gs>
                  <a:gs pos="0">
                    <a:srgbClr val="096B15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Oval 11"/>
              <p:cNvSpPr/>
              <p:nvPr/>
            </p:nvSpPr>
            <p:spPr>
              <a:xfrm rot="16200000">
                <a:off x="6649064" y="2727595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9FF7A9"/>
                  </a:gs>
                  <a:gs pos="0">
                    <a:srgbClr val="16E02E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Oval 11"/>
              <p:cNvSpPr/>
              <p:nvPr/>
            </p:nvSpPr>
            <p:spPr>
              <a:xfrm rot="16200000">
                <a:off x="6649064" y="3414231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52F065"/>
                  </a:gs>
                  <a:gs pos="0">
                    <a:srgbClr val="11AF24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Oval 11"/>
              <p:cNvSpPr/>
              <p:nvPr/>
            </p:nvSpPr>
            <p:spPr>
              <a:xfrm rot="16200000">
                <a:off x="6649063" y="4099183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19EB32"/>
                  </a:gs>
                  <a:gs pos="0">
                    <a:srgbClr val="0E961E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Oval 11"/>
              <p:cNvSpPr/>
              <p:nvPr/>
            </p:nvSpPr>
            <p:spPr>
              <a:xfrm rot="16200000">
                <a:off x="6649064" y="4780936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12CC28"/>
                  </a:gs>
                  <a:gs pos="0">
                    <a:srgbClr val="0C821A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6" name="Group 13"/>
          <p:cNvGrpSpPr/>
          <p:nvPr/>
        </p:nvGrpSpPr>
        <p:grpSpPr>
          <a:xfrm>
            <a:off x="3906954" y="2138813"/>
            <a:ext cx="2086529" cy="3719886"/>
            <a:chOff x="3823798" y="2653352"/>
            <a:chExt cx="2086529" cy="3719886"/>
          </a:xfrm>
        </p:grpSpPr>
        <p:sp>
          <p:nvSpPr>
            <p:cNvPr id="47" name="Oval 58"/>
            <p:cNvSpPr/>
            <p:nvPr/>
          </p:nvSpPr>
          <p:spPr>
            <a:xfrm rot="20991911">
              <a:off x="3932048" y="5381112"/>
              <a:ext cx="1978279" cy="992126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48" name="Group 9"/>
            <p:cNvGrpSpPr/>
            <p:nvPr/>
          </p:nvGrpSpPr>
          <p:grpSpPr>
            <a:xfrm>
              <a:off x="3823798" y="2653352"/>
              <a:ext cx="1524844" cy="3706731"/>
              <a:chOff x="3886195" y="2413333"/>
              <a:chExt cx="1524844" cy="3706731"/>
            </a:xfrm>
            <a:effectLst/>
          </p:grpSpPr>
          <p:sp>
            <p:nvSpPr>
              <p:cNvPr id="49" name="Oval 32"/>
              <p:cNvSpPr/>
              <p:nvPr/>
            </p:nvSpPr>
            <p:spPr>
              <a:xfrm rot="16200000">
                <a:off x="4165351" y="2134177"/>
                <a:ext cx="966528" cy="1524840"/>
              </a:xfrm>
              <a:prstGeom prst="ellipse">
                <a:avLst/>
              </a:prstGeom>
              <a:solidFill>
                <a:srgbClr val="EB3D3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Oval 33"/>
              <p:cNvSpPr/>
              <p:nvPr/>
            </p:nvSpPr>
            <p:spPr>
              <a:xfrm rot="16200000">
                <a:off x="4258289" y="2220603"/>
                <a:ext cx="780656" cy="1351990"/>
              </a:xfrm>
              <a:prstGeom prst="ellipse">
                <a:avLst/>
              </a:prstGeom>
              <a:gradFill flip="none" rotWithShape="1">
                <a:gsLst>
                  <a:gs pos="0">
                    <a:srgbClr val="811919"/>
                  </a:gs>
                  <a:gs pos="100000">
                    <a:srgbClr val="FF4F4F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Oval 11"/>
              <p:cNvSpPr/>
              <p:nvPr/>
            </p:nvSpPr>
            <p:spPr>
              <a:xfrm rot="16200000">
                <a:off x="4058263" y="2713947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E5858"/>
                  </a:gs>
                  <a:gs pos="100000">
                    <a:srgbClr val="FFAFAF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Oval 11"/>
              <p:cNvSpPr/>
              <p:nvPr/>
            </p:nvSpPr>
            <p:spPr>
              <a:xfrm rot="16200000">
                <a:off x="4058263" y="3400583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B3D3D"/>
                  </a:gs>
                  <a:gs pos="100000">
                    <a:srgbClr val="FF7D7D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Oval 11"/>
              <p:cNvSpPr/>
              <p:nvPr/>
            </p:nvSpPr>
            <p:spPr>
              <a:xfrm rot="16200000">
                <a:off x="4058262" y="4085535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2424"/>
                  </a:gs>
                  <a:gs pos="100000">
                    <a:srgbClr val="FF4F4F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Oval 11"/>
              <p:cNvSpPr/>
              <p:nvPr/>
            </p:nvSpPr>
            <p:spPr>
              <a:xfrm rot="16200000">
                <a:off x="4058263" y="4767288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41C1C"/>
                  </a:gs>
                  <a:gs pos="100000">
                    <a:srgbClr val="FF2F2F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5" name="Group 12"/>
          <p:cNvGrpSpPr/>
          <p:nvPr/>
        </p:nvGrpSpPr>
        <p:grpSpPr>
          <a:xfrm>
            <a:off x="952043" y="2138813"/>
            <a:ext cx="2162103" cy="3719886"/>
            <a:chOff x="1270675" y="2653352"/>
            <a:chExt cx="2162103" cy="3719886"/>
          </a:xfrm>
        </p:grpSpPr>
        <p:sp>
          <p:nvSpPr>
            <p:cNvPr id="56" name="Oval 57"/>
            <p:cNvSpPr/>
            <p:nvPr/>
          </p:nvSpPr>
          <p:spPr>
            <a:xfrm rot="20991911">
              <a:off x="1454499" y="5381112"/>
              <a:ext cx="1978279" cy="992126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57" name="Group 8"/>
            <p:cNvGrpSpPr/>
            <p:nvPr/>
          </p:nvGrpSpPr>
          <p:grpSpPr>
            <a:xfrm>
              <a:off x="1270675" y="2653352"/>
              <a:ext cx="1524844" cy="3706731"/>
              <a:chOff x="1370750" y="2413333"/>
              <a:chExt cx="1524844" cy="3706731"/>
            </a:xfrm>
            <a:effectLst/>
          </p:grpSpPr>
          <p:sp>
            <p:nvSpPr>
              <p:cNvPr id="58" name="Oval 40"/>
              <p:cNvSpPr/>
              <p:nvPr/>
            </p:nvSpPr>
            <p:spPr>
              <a:xfrm rot="16200000">
                <a:off x="1649906" y="2134177"/>
                <a:ext cx="966528" cy="1524840"/>
              </a:xfrm>
              <a:prstGeom prst="ellipse">
                <a:avLst/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Oval 41"/>
              <p:cNvSpPr/>
              <p:nvPr/>
            </p:nvSpPr>
            <p:spPr>
              <a:xfrm rot="16200000">
                <a:off x="1742844" y="2220603"/>
                <a:ext cx="780656" cy="135199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</a:sys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Oval 11"/>
              <p:cNvSpPr/>
              <p:nvPr/>
            </p:nvSpPr>
            <p:spPr>
              <a:xfrm rot="16200000">
                <a:off x="1542818" y="2713947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43000"/>
                    </a:sysClr>
                  </a:gs>
                  <a:gs pos="100000">
                    <a:sysClr val="window" lastClr="FFFFFF">
                      <a:lumMod val="86000"/>
                    </a:sys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Oval 11"/>
              <p:cNvSpPr/>
              <p:nvPr/>
            </p:nvSpPr>
            <p:spPr>
              <a:xfrm rot="16200000">
                <a:off x="1542818" y="3400583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3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Oval 11"/>
              <p:cNvSpPr/>
              <p:nvPr/>
            </p:nvSpPr>
            <p:spPr>
              <a:xfrm rot="16200000">
                <a:off x="1542817" y="4085535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25000"/>
                    </a:sysClr>
                  </a:gs>
                  <a:gs pos="100000">
                    <a:sysClr val="window" lastClr="FFFFFF">
                      <a:lumMod val="74000"/>
                    </a:sys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Oval 11"/>
              <p:cNvSpPr/>
              <p:nvPr/>
            </p:nvSpPr>
            <p:spPr>
              <a:xfrm rot="16200000">
                <a:off x="1542818" y="4767288"/>
                <a:ext cx="1180712" cy="1524840"/>
              </a:xfrm>
              <a:custGeom>
                <a:avLst/>
                <a:gdLst/>
                <a:ahLst/>
                <a:cxnLst/>
                <a:rect l="l" t="t" r="r" b="b"/>
                <a:pathLst>
                  <a:path w="1452142" h="2031670">
                    <a:moveTo>
                      <a:pt x="594360" y="0"/>
                    </a:moveTo>
                    <a:lnTo>
                      <a:pt x="1452142" y="0"/>
                    </a:lnTo>
                    <a:cubicBezTo>
                      <a:pt x="1123886" y="0"/>
                      <a:pt x="857782" y="454805"/>
                      <a:pt x="857782" y="1015835"/>
                    </a:cubicBezTo>
                    <a:cubicBezTo>
                      <a:pt x="857782" y="1576865"/>
                      <a:pt x="1123886" y="2031670"/>
                      <a:pt x="1452142" y="2031670"/>
                    </a:cubicBezTo>
                    <a:lnTo>
                      <a:pt x="594360" y="2031670"/>
                    </a:lnTo>
                    <a:cubicBezTo>
                      <a:pt x="266104" y="2031670"/>
                      <a:pt x="0" y="1576865"/>
                      <a:pt x="0" y="1015835"/>
                    </a:cubicBezTo>
                    <a:cubicBezTo>
                      <a:pt x="0" y="454805"/>
                      <a:pt x="266104" y="0"/>
                      <a:pt x="59436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2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64" name="Rectangle 64"/>
          <p:cNvSpPr/>
          <p:nvPr/>
        </p:nvSpPr>
        <p:spPr>
          <a:xfrm>
            <a:off x="3673806" y="6049845"/>
            <a:ext cx="1991143" cy="365760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2000">
                <a:srgbClr val="F86969"/>
              </a:gs>
              <a:gs pos="0">
                <a:srgbClr val="F63C3C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5" name="Rectangle 67"/>
          <p:cNvSpPr/>
          <p:nvPr/>
        </p:nvSpPr>
        <p:spPr>
          <a:xfrm>
            <a:off x="718895" y="6049845"/>
            <a:ext cx="1991143" cy="365760"/>
          </a:xfrm>
          <a:prstGeom prst="rect">
            <a:avLst/>
          </a:prstGeom>
          <a:gradFill flip="none" rotWithShape="1">
            <a:gsLst>
              <a:gs pos="48000">
                <a:srgbClr val="6F6F6F"/>
              </a:gs>
              <a:gs pos="100000">
                <a:sysClr val="window" lastClr="FFFFFF">
                  <a:alpha val="0"/>
                </a:sysClr>
              </a:gs>
              <a:gs pos="0">
                <a:sysClr val="windowText" lastClr="000000">
                  <a:lumMod val="65000"/>
                  <a:lumOff val="3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6" name="Rectangle 68"/>
          <p:cNvSpPr/>
          <p:nvPr/>
        </p:nvSpPr>
        <p:spPr>
          <a:xfrm>
            <a:off x="6551859" y="6049845"/>
            <a:ext cx="1993710" cy="365760"/>
          </a:xfrm>
          <a:prstGeom prst="rect">
            <a:avLst/>
          </a:prstGeom>
          <a:gradFill flip="none" rotWithShape="1">
            <a:gsLst>
              <a:gs pos="54000">
                <a:srgbClr val="36C150"/>
              </a:gs>
              <a:gs pos="100000">
                <a:sysClr val="window" lastClr="FFFFFF">
                  <a:alpha val="0"/>
                </a:sysClr>
              </a:gs>
              <a:gs pos="0">
                <a:srgbClr val="1DD941">
                  <a:lumMod val="8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7" name="Freeform 6"/>
          <p:cNvSpPr>
            <a:spLocks/>
          </p:cNvSpPr>
          <p:nvPr/>
        </p:nvSpPr>
        <p:spPr bwMode="auto">
          <a:xfrm rot="-2700000">
            <a:off x="2133570" y="1562717"/>
            <a:ext cx="2020094" cy="2022150"/>
          </a:xfrm>
          <a:custGeom>
            <a:avLst/>
            <a:gdLst>
              <a:gd name="T0" fmla="*/ 422 w 422"/>
              <a:gd name="T1" fmla="*/ 422 h 422"/>
              <a:gd name="T2" fmla="*/ 0 w 422"/>
              <a:gd name="T3" fmla="*/ 0 h 422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413 h 10413"/>
              <a:gd name="connsiteX1" fmla="*/ 0 w 10000"/>
              <a:gd name="connsiteY1" fmla="*/ 413 h 10413"/>
              <a:gd name="connsiteX0" fmla="*/ 10000 w 10000"/>
              <a:gd name="connsiteY0" fmla="*/ 10231 h 10231"/>
              <a:gd name="connsiteX1" fmla="*/ 0 w 10000"/>
              <a:gd name="connsiteY1" fmla="*/ 231 h 10231"/>
              <a:gd name="connsiteX0" fmla="*/ 10000 w 10114"/>
              <a:gd name="connsiteY0" fmla="*/ 10152 h 10152"/>
              <a:gd name="connsiteX1" fmla="*/ 0 w 10114"/>
              <a:gd name="connsiteY1" fmla="*/ 152 h 1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14" h="10152">
                <a:moveTo>
                  <a:pt x="10000" y="10152"/>
                </a:moveTo>
                <a:cubicBezTo>
                  <a:pt x="10954" y="4519"/>
                  <a:pt x="5821" y="-990"/>
                  <a:pt x="0" y="152"/>
                </a:cubicBezTo>
              </a:path>
            </a:pathLst>
          </a:custGeom>
          <a:noFill/>
          <a:ln w="57150" cap="rnd">
            <a:solidFill>
              <a:sysClr val="windowText" lastClr="000000">
                <a:lumMod val="85000"/>
                <a:lumOff val="15000"/>
              </a:sysClr>
            </a:solidFill>
            <a:prstDash val="sysDash"/>
            <a:round/>
            <a:headEnd type="arrow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8" name="Freeform 6"/>
          <p:cNvSpPr>
            <a:spLocks/>
          </p:cNvSpPr>
          <p:nvPr/>
        </p:nvSpPr>
        <p:spPr bwMode="auto">
          <a:xfrm rot="-2700000">
            <a:off x="5192406" y="1562717"/>
            <a:ext cx="2020094" cy="2022150"/>
          </a:xfrm>
          <a:custGeom>
            <a:avLst/>
            <a:gdLst>
              <a:gd name="T0" fmla="*/ 422 w 422"/>
              <a:gd name="T1" fmla="*/ 422 h 422"/>
              <a:gd name="T2" fmla="*/ 0 w 422"/>
              <a:gd name="T3" fmla="*/ 0 h 422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413 h 10413"/>
              <a:gd name="connsiteX1" fmla="*/ 0 w 10000"/>
              <a:gd name="connsiteY1" fmla="*/ 413 h 10413"/>
              <a:gd name="connsiteX0" fmla="*/ 10000 w 10000"/>
              <a:gd name="connsiteY0" fmla="*/ 10231 h 10231"/>
              <a:gd name="connsiteX1" fmla="*/ 0 w 10000"/>
              <a:gd name="connsiteY1" fmla="*/ 231 h 10231"/>
              <a:gd name="connsiteX0" fmla="*/ 10000 w 10114"/>
              <a:gd name="connsiteY0" fmla="*/ 10152 h 10152"/>
              <a:gd name="connsiteX1" fmla="*/ 0 w 10114"/>
              <a:gd name="connsiteY1" fmla="*/ 152 h 1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14" h="10152">
                <a:moveTo>
                  <a:pt x="10000" y="10152"/>
                </a:moveTo>
                <a:cubicBezTo>
                  <a:pt x="10954" y="4519"/>
                  <a:pt x="5821" y="-990"/>
                  <a:pt x="0" y="152"/>
                </a:cubicBezTo>
              </a:path>
            </a:pathLst>
          </a:custGeom>
          <a:noFill/>
          <a:ln w="57150" cap="rnd">
            <a:solidFill>
              <a:sysClr val="windowText" lastClr="000000">
                <a:lumMod val="85000"/>
                <a:lumOff val="15000"/>
              </a:sysClr>
            </a:solidFill>
            <a:prstDash val="sysDash"/>
            <a:round/>
            <a:headEnd type="arrow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330734" y="1143000"/>
            <a:ext cx="1581138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Text Title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Here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11884" y="1143000"/>
            <a:ext cx="1581138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Text Title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Here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20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55"/>
          <p:cNvSpPr/>
          <p:nvPr/>
        </p:nvSpPr>
        <p:spPr>
          <a:xfrm>
            <a:off x="353704" y="3833599"/>
            <a:ext cx="961520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70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7" name="Oval 54"/>
          <p:cNvSpPr/>
          <p:nvPr/>
        </p:nvSpPr>
        <p:spPr>
          <a:xfrm>
            <a:off x="7066966" y="4191000"/>
            <a:ext cx="1944454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70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28" name="Group 21"/>
          <p:cNvGrpSpPr/>
          <p:nvPr/>
        </p:nvGrpSpPr>
        <p:grpSpPr>
          <a:xfrm rot="5400000">
            <a:off x="3573307" y="1546256"/>
            <a:ext cx="1737096" cy="4222690"/>
            <a:chOff x="1370750" y="2413333"/>
            <a:chExt cx="1524844" cy="3706731"/>
          </a:xfrm>
          <a:effectLst/>
        </p:grpSpPr>
        <p:sp>
          <p:nvSpPr>
            <p:cNvPr id="29" name="Oval 22"/>
            <p:cNvSpPr/>
            <p:nvPr/>
          </p:nvSpPr>
          <p:spPr>
            <a:xfrm rot="16200000">
              <a:off x="1649906" y="2134177"/>
              <a:ext cx="966528" cy="1524840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3"/>
            <p:cNvSpPr/>
            <p:nvPr/>
          </p:nvSpPr>
          <p:spPr>
            <a:xfrm rot="16200000">
              <a:off x="1742844" y="2220603"/>
              <a:ext cx="780656" cy="135199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11"/>
            <p:cNvSpPr/>
            <p:nvPr/>
          </p:nvSpPr>
          <p:spPr>
            <a:xfrm rot="16200000">
              <a:off x="1542818" y="2713947"/>
              <a:ext cx="1180712" cy="1524840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43000"/>
                  </a:sysClr>
                </a:gs>
                <a:gs pos="100000">
                  <a:sysClr val="window" lastClr="FFFFFF">
                    <a:lumMod val="86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11"/>
            <p:cNvSpPr/>
            <p:nvPr/>
          </p:nvSpPr>
          <p:spPr>
            <a:xfrm rot="16200000">
              <a:off x="1542818" y="3400583"/>
              <a:ext cx="1180712" cy="1524840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35000"/>
                  </a:sysClr>
                </a:gs>
                <a:gs pos="100000">
                  <a:sysClr val="window" lastClr="FFFFFF">
                    <a:lumMod val="80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Oval 11"/>
            <p:cNvSpPr/>
            <p:nvPr/>
          </p:nvSpPr>
          <p:spPr>
            <a:xfrm rot="16200000">
              <a:off x="1542817" y="4085535"/>
              <a:ext cx="1180712" cy="1524840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25000"/>
                  </a:sysClr>
                </a:gs>
                <a:gs pos="100000">
                  <a:sysClr val="window" lastClr="FFFFFF">
                    <a:lumMod val="74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11"/>
            <p:cNvSpPr/>
            <p:nvPr/>
          </p:nvSpPr>
          <p:spPr>
            <a:xfrm rot="16200000">
              <a:off x="1542818" y="4767288"/>
              <a:ext cx="1180712" cy="1524840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2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5" name="Group 28"/>
          <p:cNvGrpSpPr/>
          <p:nvPr/>
        </p:nvGrpSpPr>
        <p:grpSpPr>
          <a:xfrm>
            <a:off x="7367454" y="3078114"/>
            <a:ext cx="1343477" cy="1343477"/>
            <a:chOff x="1828800" y="2193646"/>
            <a:chExt cx="1600200" cy="1600200"/>
          </a:xfrm>
        </p:grpSpPr>
        <p:sp>
          <p:nvSpPr>
            <p:cNvPr id="36" name="Oval 29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EF200"/>
                </a:gs>
              </a:gsLst>
              <a:lin ang="5400000" scaled="1"/>
            </a:gradFill>
            <a:ln w="12700" cap="flat" cmpd="sng" algn="ctr">
              <a:solidFill>
                <a:srgbClr val="FAF4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Oval 30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oup 33"/>
          <p:cNvGrpSpPr/>
          <p:nvPr/>
        </p:nvGrpSpPr>
        <p:grpSpPr>
          <a:xfrm>
            <a:off x="381000" y="3209481"/>
            <a:ext cx="906928" cy="906928"/>
            <a:chOff x="345837" y="3414157"/>
            <a:chExt cx="1120140" cy="1120140"/>
          </a:xfrm>
        </p:grpSpPr>
        <p:sp>
          <p:nvSpPr>
            <p:cNvPr id="40" name="Oval 34"/>
            <p:cNvSpPr/>
            <p:nvPr/>
          </p:nvSpPr>
          <p:spPr>
            <a:xfrm>
              <a:off x="345837" y="3414157"/>
              <a:ext cx="1120140" cy="112014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386"/>
            <p:cNvSpPr/>
            <p:nvPr/>
          </p:nvSpPr>
          <p:spPr>
            <a:xfrm>
              <a:off x="429335" y="4210520"/>
              <a:ext cx="953144" cy="301967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37"/>
            <p:cNvSpPr/>
            <p:nvPr/>
          </p:nvSpPr>
          <p:spPr>
            <a:xfrm>
              <a:off x="464852" y="3440925"/>
              <a:ext cx="882111" cy="77561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" name="Right Arrow 39"/>
          <p:cNvSpPr/>
          <p:nvPr/>
        </p:nvSpPr>
        <p:spPr>
          <a:xfrm>
            <a:off x="1315224" y="3301601"/>
            <a:ext cx="883706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sp>
        <p:nvSpPr>
          <p:cNvPr id="44" name="Right Arrow 40"/>
          <p:cNvSpPr/>
          <p:nvPr/>
        </p:nvSpPr>
        <p:spPr>
          <a:xfrm>
            <a:off x="6431494" y="3352800"/>
            <a:ext cx="883706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sp>
        <p:nvSpPr>
          <p:cNvPr id="45" name="Freeform 6"/>
          <p:cNvSpPr>
            <a:spLocks/>
          </p:cNvSpPr>
          <p:nvPr/>
        </p:nvSpPr>
        <p:spPr bwMode="auto">
          <a:xfrm>
            <a:off x="3887454" y="1511027"/>
            <a:ext cx="1228480" cy="1003573"/>
          </a:xfrm>
          <a:custGeom>
            <a:avLst/>
            <a:gdLst>
              <a:gd name="T0" fmla="*/ 12 w 656"/>
              <a:gd name="T1" fmla="*/ 336 h 508"/>
              <a:gd name="T2" fmla="*/ 204 w 656"/>
              <a:gd name="T3" fmla="*/ 508 h 508"/>
              <a:gd name="T4" fmla="*/ 656 w 656"/>
              <a:gd name="T5" fmla="*/ 124 h 508"/>
              <a:gd name="T6" fmla="*/ 564 w 656"/>
              <a:gd name="T7" fmla="*/ 0 h 508"/>
              <a:gd name="T8" fmla="*/ 204 w 656"/>
              <a:gd name="T9" fmla="*/ 332 h 508"/>
              <a:gd name="T10" fmla="*/ 112 w 656"/>
              <a:gd name="T11" fmla="*/ 192 h 508"/>
              <a:gd name="T12" fmla="*/ 12 w 656"/>
              <a:gd name="T13" fmla="*/ 336 h 508"/>
              <a:gd name="connsiteX0" fmla="*/ 14 w 9831"/>
              <a:gd name="connsiteY0" fmla="*/ 6614 h 10000"/>
              <a:gd name="connsiteX1" fmla="*/ 2941 w 9831"/>
              <a:gd name="connsiteY1" fmla="*/ 10000 h 10000"/>
              <a:gd name="connsiteX2" fmla="*/ 9831 w 9831"/>
              <a:gd name="connsiteY2" fmla="*/ 2441 h 10000"/>
              <a:gd name="connsiteX3" fmla="*/ 8429 w 9831"/>
              <a:gd name="connsiteY3" fmla="*/ 0 h 10000"/>
              <a:gd name="connsiteX4" fmla="*/ 2941 w 9831"/>
              <a:gd name="connsiteY4" fmla="*/ 6535 h 10000"/>
              <a:gd name="connsiteX5" fmla="*/ 1538 w 9831"/>
              <a:gd name="connsiteY5" fmla="*/ 3780 h 10000"/>
              <a:gd name="connsiteX6" fmla="*/ 14 w 9831"/>
              <a:gd name="connsiteY6" fmla="*/ 6614 h 10000"/>
              <a:gd name="connsiteX0" fmla="*/ 0 w 9986"/>
              <a:gd name="connsiteY0" fmla="*/ 6614 h 10000"/>
              <a:gd name="connsiteX1" fmla="*/ 2978 w 9986"/>
              <a:gd name="connsiteY1" fmla="*/ 10000 h 10000"/>
              <a:gd name="connsiteX2" fmla="*/ 9986 w 9986"/>
              <a:gd name="connsiteY2" fmla="*/ 2441 h 10000"/>
              <a:gd name="connsiteX3" fmla="*/ 8560 w 9986"/>
              <a:gd name="connsiteY3" fmla="*/ 0 h 10000"/>
              <a:gd name="connsiteX4" fmla="*/ 2978 w 9986"/>
              <a:gd name="connsiteY4" fmla="*/ 6535 h 10000"/>
              <a:gd name="connsiteX5" fmla="*/ 1550 w 9986"/>
              <a:gd name="connsiteY5" fmla="*/ 3780 h 10000"/>
              <a:gd name="connsiteX6" fmla="*/ 0 w 9986"/>
              <a:gd name="connsiteY6" fmla="*/ 6614 h 10000"/>
              <a:gd name="connsiteX0" fmla="*/ 0 w 10000"/>
              <a:gd name="connsiteY0" fmla="*/ 6614 h 10000"/>
              <a:gd name="connsiteX1" fmla="*/ 2982 w 10000"/>
              <a:gd name="connsiteY1" fmla="*/ 10000 h 10000"/>
              <a:gd name="connsiteX2" fmla="*/ 10000 w 10000"/>
              <a:gd name="connsiteY2" fmla="*/ 2441 h 10000"/>
              <a:gd name="connsiteX3" fmla="*/ 8572 w 10000"/>
              <a:gd name="connsiteY3" fmla="*/ 0 h 10000"/>
              <a:gd name="connsiteX4" fmla="*/ 2982 w 10000"/>
              <a:gd name="connsiteY4" fmla="*/ 6535 h 10000"/>
              <a:gd name="connsiteX5" fmla="*/ 1552 w 10000"/>
              <a:gd name="connsiteY5" fmla="*/ 3780 h 10000"/>
              <a:gd name="connsiteX6" fmla="*/ 0 w 10000"/>
              <a:gd name="connsiteY6" fmla="*/ 6614 h 10000"/>
              <a:gd name="connsiteX0" fmla="*/ 0 w 10000"/>
              <a:gd name="connsiteY0" fmla="*/ 6688 h 10074"/>
              <a:gd name="connsiteX1" fmla="*/ 2982 w 10000"/>
              <a:gd name="connsiteY1" fmla="*/ 10074 h 10074"/>
              <a:gd name="connsiteX2" fmla="*/ 10000 w 10000"/>
              <a:gd name="connsiteY2" fmla="*/ 2515 h 10074"/>
              <a:gd name="connsiteX3" fmla="*/ 8572 w 10000"/>
              <a:gd name="connsiteY3" fmla="*/ 74 h 10074"/>
              <a:gd name="connsiteX4" fmla="*/ 3161 w 10000"/>
              <a:gd name="connsiteY4" fmla="*/ 6020 h 10074"/>
              <a:gd name="connsiteX5" fmla="*/ 1552 w 10000"/>
              <a:gd name="connsiteY5" fmla="*/ 3854 h 10074"/>
              <a:gd name="connsiteX6" fmla="*/ 0 w 10000"/>
              <a:gd name="connsiteY6" fmla="*/ 6688 h 10074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  <a:gd name="connsiteX0" fmla="*/ 0 w 10000"/>
              <a:gd name="connsiteY0" fmla="*/ 6715 h 10101"/>
              <a:gd name="connsiteX1" fmla="*/ 2982 w 10000"/>
              <a:gd name="connsiteY1" fmla="*/ 10101 h 10101"/>
              <a:gd name="connsiteX2" fmla="*/ 10000 w 10000"/>
              <a:gd name="connsiteY2" fmla="*/ 2542 h 10101"/>
              <a:gd name="connsiteX3" fmla="*/ 8572 w 10000"/>
              <a:gd name="connsiteY3" fmla="*/ 101 h 10101"/>
              <a:gd name="connsiteX4" fmla="*/ 3161 w 10000"/>
              <a:gd name="connsiteY4" fmla="*/ 6047 h 10101"/>
              <a:gd name="connsiteX5" fmla="*/ 1552 w 10000"/>
              <a:gd name="connsiteY5" fmla="*/ 3881 h 10101"/>
              <a:gd name="connsiteX6" fmla="*/ 0 w 10000"/>
              <a:gd name="connsiteY6" fmla="*/ 6715 h 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101">
                <a:moveTo>
                  <a:pt x="0" y="6715"/>
                </a:moveTo>
                <a:cubicBezTo>
                  <a:pt x="0" y="6715"/>
                  <a:pt x="2080" y="8440"/>
                  <a:pt x="2982" y="10101"/>
                </a:cubicBezTo>
                <a:cubicBezTo>
                  <a:pt x="2982" y="10101"/>
                  <a:pt x="6273" y="4117"/>
                  <a:pt x="10000" y="2542"/>
                </a:cubicBezTo>
                <a:cubicBezTo>
                  <a:pt x="10000" y="2542"/>
                  <a:pt x="9176" y="842"/>
                  <a:pt x="8572" y="101"/>
                </a:cubicBezTo>
                <a:cubicBezTo>
                  <a:pt x="7763" y="-892"/>
                  <a:pt x="3905" y="5732"/>
                  <a:pt x="3161" y="6047"/>
                </a:cubicBezTo>
                <a:cubicBezTo>
                  <a:pt x="3161" y="6047"/>
                  <a:pt x="2360" y="4589"/>
                  <a:pt x="1552" y="3881"/>
                </a:cubicBezTo>
                <a:cubicBezTo>
                  <a:pt x="1552" y="3881"/>
                  <a:pt x="778" y="4762"/>
                  <a:pt x="0" y="6715"/>
                </a:cubicBezTo>
                <a:close/>
              </a:path>
            </a:pathLst>
          </a:custGeom>
          <a:gradFill>
            <a:gsLst>
              <a:gs pos="100000">
                <a:srgbClr val="0070C0">
                  <a:lumMod val="80000"/>
                </a:srgbClr>
              </a:gs>
              <a:gs pos="0">
                <a:srgbClr val="00B0F0"/>
              </a:gs>
            </a:gsLst>
            <a:lin ang="5400000" scaled="0"/>
          </a:gradFill>
          <a:ln w="12700" cap="flat" cmpd="sng" algn="ctr">
            <a:solidFill>
              <a:srgbClr val="00206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48698" y="5153842"/>
            <a:ext cx="4852854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This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is a sample text, insert your own text here. This is a sample text, insert your own text here. This is a sample text, insert your own text here. This is a sample text, insert your own text here. This is a sample text, insert your own text here.</a:t>
            </a:r>
          </a:p>
        </p:txBody>
      </p:sp>
      <p:sp>
        <p:nvSpPr>
          <p:cNvPr id="47" name="Rectangle 1"/>
          <p:cNvSpPr/>
          <p:nvPr/>
        </p:nvSpPr>
        <p:spPr>
          <a:xfrm>
            <a:off x="2330510" y="4876800"/>
            <a:ext cx="31614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This is a value adding process</a:t>
            </a:r>
            <a:endParaRPr lang="en-US" sz="16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Rectangle 2"/>
          <p:cNvSpPr/>
          <p:nvPr/>
        </p:nvSpPr>
        <p:spPr>
          <a:xfrm>
            <a:off x="2438400" y="5207036"/>
            <a:ext cx="27432" cy="1078992"/>
          </a:xfrm>
          <a:prstGeom prst="rect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53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ight Arrow 38"/>
          <p:cNvSpPr/>
          <p:nvPr/>
        </p:nvSpPr>
        <p:spPr>
          <a:xfrm rot="20666694">
            <a:off x="1512939" y="2438361"/>
            <a:ext cx="2370185" cy="712001"/>
          </a:xfrm>
          <a:prstGeom prst="rightArrow">
            <a:avLst>
              <a:gd name="adj1" fmla="val 46416"/>
              <a:gd name="adj2" fmla="val 40253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sp>
        <p:nvSpPr>
          <p:cNvPr id="40" name="Right Arrow 37"/>
          <p:cNvSpPr/>
          <p:nvPr/>
        </p:nvSpPr>
        <p:spPr>
          <a:xfrm>
            <a:off x="1587866" y="3225401"/>
            <a:ext cx="1002934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grpSp>
        <p:nvGrpSpPr>
          <p:cNvPr id="41" name="Group 32"/>
          <p:cNvGrpSpPr/>
          <p:nvPr/>
        </p:nvGrpSpPr>
        <p:grpSpPr>
          <a:xfrm>
            <a:off x="649567" y="2819400"/>
            <a:ext cx="950633" cy="928947"/>
            <a:chOff x="400806" y="2980881"/>
            <a:chExt cx="1187060" cy="1159980"/>
          </a:xfrm>
        </p:grpSpPr>
        <p:sp>
          <p:nvSpPr>
            <p:cNvPr id="42" name="Oval 33"/>
            <p:cNvSpPr/>
            <p:nvPr/>
          </p:nvSpPr>
          <p:spPr>
            <a:xfrm>
              <a:off x="400806" y="3607461"/>
              <a:ext cx="1187060" cy="5334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alpha val="70000"/>
                  </a:sysClr>
                </a:gs>
                <a:gs pos="100000">
                  <a:sysClr val="window" lastClr="FFFFFF">
                    <a:alpha val="0"/>
                    <a:lumMod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43" name="Group 34"/>
            <p:cNvGrpSpPr/>
            <p:nvPr/>
          </p:nvGrpSpPr>
          <p:grpSpPr>
            <a:xfrm>
              <a:off x="540872" y="2980881"/>
              <a:ext cx="906928" cy="906928"/>
              <a:chOff x="345837" y="3414157"/>
              <a:chExt cx="1120140" cy="1120140"/>
            </a:xfrm>
          </p:grpSpPr>
          <p:sp>
            <p:nvSpPr>
              <p:cNvPr id="44" name="Oval 43"/>
              <p:cNvSpPr/>
              <p:nvPr/>
            </p:nvSpPr>
            <p:spPr>
              <a:xfrm>
                <a:off x="345837" y="3414157"/>
                <a:ext cx="1120140" cy="1120140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Oval 386"/>
              <p:cNvSpPr/>
              <p:nvPr/>
            </p:nvSpPr>
            <p:spPr>
              <a:xfrm>
                <a:off x="429335" y="4210520"/>
                <a:ext cx="953144" cy="301967"/>
              </a:xfrm>
              <a:custGeom>
                <a:avLst/>
                <a:gdLst/>
                <a:ahLst/>
                <a:cxnLst/>
                <a:rect l="l" t="t" r="r" b="b"/>
                <a:pathLst>
                  <a:path w="1631433" h="516857">
                    <a:moveTo>
                      <a:pt x="1631433" y="0"/>
                    </a:moveTo>
                    <a:cubicBezTo>
                      <a:pt x="1484412" y="306093"/>
                      <a:pt x="1171289" y="516857"/>
                      <a:pt x="808939" y="516857"/>
                    </a:cubicBezTo>
                    <a:cubicBezTo>
                      <a:pt x="457720" y="516857"/>
                      <a:pt x="152749" y="318843"/>
                      <a:pt x="0" y="28139"/>
                    </a:cubicBezTo>
                    <a:cubicBezTo>
                      <a:pt x="176185" y="284482"/>
                      <a:pt x="471647" y="452035"/>
                      <a:pt x="806243" y="452035"/>
                    </a:cubicBezTo>
                    <a:cubicBezTo>
                      <a:pt x="1153007" y="452035"/>
                      <a:pt x="1457738" y="272075"/>
                      <a:pt x="1631433" y="0"/>
                    </a:cubicBezTo>
                    <a:close/>
                  </a:path>
                </a:pathLst>
              </a:custGeom>
              <a:solidFill>
                <a:sysClr val="window" lastClr="FFFFFF">
                  <a:alpha val="71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64852" y="3440925"/>
                <a:ext cx="882111" cy="775612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9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7" name="Oval 68"/>
          <p:cNvSpPr/>
          <p:nvPr/>
        </p:nvSpPr>
        <p:spPr>
          <a:xfrm>
            <a:off x="7010400" y="4248535"/>
            <a:ext cx="1944454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70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8" name="Oval 36"/>
          <p:cNvSpPr/>
          <p:nvPr/>
        </p:nvSpPr>
        <p:spPr>
          <a:xfrm rot="21283613">
            <a:off x="5088703" y="3023353"/>
            <a:ext cx="1742463" cy="664192"/>
          </a:xfrm>
          <a:prstGeom prst="ellipse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9" name="Oval 35"/>
          <p:cNvSpPr/>
          <p:nvPr/>
        </p:nvSpPr>
        <p:spPr>
          <a:xfrm rot="21283613">
            <a:off x="4071465" y="3752944"/>
            <a:ext cx="1742463" cy="664192"/>
          </a:xfrm>
          <a:prstGeom prst="ellipse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50" name="Group 1"/>
          <p:cNvGrpSpPr/>
          <p:nvPr/>
        </p:nvGrpSpPr>
        <p:grpSpPr>
          <a:xfrm>
            <a:off x="3873866" y="1981200"/>
            <a:ext cx="2486633" cy="1606058"/>
            <a:chOff x="2316061" y="2514600"/>
            <a:chExt cx="2486633" cy="1606058"/>
          </a:xfrm>
        </p:grpSpPr>
        <p:sp>
          <p:nvSpPr>
            <p:cNvPr id="51" name="Oval 11"/>
            <p:cNvSpPr/>
            <p:nvPr/>
          </p:nvSpPr>
          <p:spPr>
            <a:xfrm>
              <a:off x="3037314" y="2514600"/>
              <a:ext cx="1243597" cy="160605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E917"/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Oval 11"/>
            <p:cNvSpPr/>
            <p:nvPr/>
          </p:nvSpPr>
          <p:spPr>
            <a:xfrm>
              <a:off x="2316061" y="2514600"/>
              <a:ext cx="1243597" cy="160605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9A26"/>
                </a:gs>
                <a:gs pos="100000">
                  <a:srgbClr val="4DDB5E"/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Oval 58"/>
            <p:cNvSpPr/>
            <p:nvPr/>
          </p:nvSpPr>
          <p:spPr>
            <a:xfrm>
              <a:off x="3769422" y="2514600"/>
              <a:ext cx="1033272" cy="1606058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Oval 59"/>
            <p:cNvSpPr/>
            <p:nvPr/>
          </p:nvSpPr>
          <p:spPr>
            <a:xfrm>
              <a:off x="3868778" y="2605629"/>
              <a:ext cx="834565" cy="1424001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8C713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5" name="Group 2"/>
          <p:cNvGrpSpPr/>
          <p:nvPr/>
        </p:nvGrpSpPr>
        <p:grpSpPr>
          <a:xfrm>
            <a:off x="2735597" y="2786432"/>
            <a:ext cx="2464656" cy="1606058"/>
            <a:chOff x="6073853" y="2514600"/>
            <a:chExt cx="2464656" cy="1606058"/>
          </a:xfrm>
        </p:grpSpPr>
        <p:sp>
          <p:nvSpPr>
            <p:cNvPr id="56" name="Oval 7"/>
            <p:cNvSpPr/>
            <p:nvPr/>
          </p:nvSpPr>
          <p:spPr>
            <a:xfrm>
              <a:off x="7520503" y="2514600"/>
              <a:ext cx="1018006" cy="160605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Oval 6"/>
            <p:cNvSpPr/>
            <p:nvPr/>
          </p:nvSpPr>
          <p:spPr>
            <a:xfrm>
              <a:off x="7618389" y="2605628"/>
              <a:ext cx="822235" cy="1424002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11"/>
            <p:cNvSpPr/>
            <p:nvPr/>
          </p:nvSpPr>
          <p:spPr>
            <a:xfrm>
              <a:off x="6797060" y="2514600"/>
              <a:ext cx="1243597" cy="160605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9000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Oval 11"/>
            <p:cNvSpPr/>
            <p:nvPr/>
          </p:nvSpPr>
          <p:spPr>
            <a:xfrm>
              <a:off x="6073853" y="2514600"/>
              <a:ext cx="1243597" cy="1606058"/>
            </a:xfrm>
            <a:custGeom>
              <a:avLst/>
              <a:gdLst/>
              <a:ahLst/>
              <a:cxnLst/>
              <a:rect l="l" t="t" r="r" b="b"/>
              <a:pathLst>
                <a:path w="1452142" h="2031670">
                  <a:moveTo>
                    <a:pt x="594360" y="0"/>
                  </a:moveTo>
                  <a:lnTo>
                    <a:pt x="1452142" y="0"/>
                  </a:lnTo>
                  <a:cubicBezTo>
                    <a:pt x="1123886" y="0"/>
                    <a:pt x="857782" y="454805"/>
                    <a:pt x="857782" y="1015835"/>
                  </a:cubicBezTo>
                  <a:cubicBezTo>
                    <a:pt x="857782" y="1576865"/>
                    <a:pt x="1123886" y="2031670"/>
                    <a:pt x="1452142" y="2031670"/>
                  </a:cubicBezTo>
                  <a:lnTo>
                    <a:pt x="594360" y="2031670"/>
                  </a:lnTo>
                  <a:cubicBezTo>
                    <a:pt x="266104" y="2031670"/>
                    <a:pt x="0" y="1576865"/>
                    <a:pt x="0" y="1015835"/>
                  </a:cubicBezTo>
                  <a:cubicBezTo>
                    <a:pt x="0" y="454805"/>
                    <a:pt x="266104" y="0"/>
                    <a:pt x="5943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rgbClr val="00B0F0">
                    <a:lumMod val="65000"/>
                    <a:lumOff val="35000"/>
                  </a:srgb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0" name="Right Arrow 39"/>
          <p:cNvSpPr/>
          <p:nvPr/>
        </p:nvSpPr>
        <p:spPr>
          <a:xfrm>
            <a:off x="4889986" y="3225401"/>
            <a:ext cx="1739413" cy="712001"/>
          </a:xfrm>
          <a:prstGeom prst="rightArrow">
            <a:avLst>
              <a:gd name="adj1" fmla="val 57667"/>
              <a:gd name="adj2" fmla="val 50000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sp>
        <p:nvSpPr>
          <p:cNvPr id="61" name="Right Arrow 40"/>
          <p:cNvSpPr/>
          <p:nvPr/>
        </p:nvSpPr>
        <p:spPr>
          <a:xfrm rot="805260">
            <a:off x="5681120" y="2649897"/>
            <a:ext cx="1768860" cy="712001"/>
          </a:xfrm>
          <a:prstGeom prst="rightArrow">
            <a:avLst>
              <a:gd name="adj1" fmla="val 46416"/>
              <a:gd name="adj2" fmla="val 40253"/>
            </a:avLst>
          </a:pr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52000">
                <a:srgbClr val="9B9B9B"/>
              </a:gs>
              <a:gs pos="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wrap="none" lIns="129513" tIns="64755" rIns="457200" bIns="64755" rtlCol="0" anchor="ctr"/>
          <a:lstStyle/>
          <a:p>
            <a:pPr marL="0" marR="0" lvl="0" indent="0" algn="ctr" defTabSz="12951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elvetica Neue"/>
              <a:ea typeface="ヒラギノ角ゴ ProN W3" charset="-128"/>
            </a:endParaRPr>
          </a:p>
        </p:txBody>
      </p:sp>
      <p:grpSp>
        <p:nvGrpSpPr>
          <p:cNvPr id="62" name="Group 41"/>
          <p:cNvGrpSpPr/>
          <p:nvPr/>
        </p:nvGrpSpPr>
        <p:grpSpPr>
          <a:xfrm>
            <a:off x="7301551" y="3158110"/>
            <a:ext cx="1343477" cy="1343477"/>
            <a:chOff x="1828800" y="2193646"/>
            <a:chExt cx="1600200" cy="1600200"/>
          </a:xfrm>
        </p:grpSpPr>
        <p:sp>
          <p:nvSpPr>
            <p:cNvPr id="63" name="Oval 42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EF200"/>
                </a:gs>
              </a:gsLst>
              <a:lin ang="5400000" scaled="1"/>
            </a:gradFill>
            <a:ln w="12700" cap="flat" cmpd="sng" algn="ctr">
              <a:solidFill>
                <a:srgbClr val="FAF4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Oval 53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6" name="Group 3"/>
          <p:cNvGrpSpPr/>
          <p:nvPr/>
        </p:nvGrpSpPr>
        <p:grpSpPr>
          <a:xfrm>
            <a:off x="228600" y="3124200"/>
            <a:ext cx="950633" cy="928947"/>
            <a:chOff x="400806" y="2980881"/>
            <a:chExt cx="1187060" cy="1159980"/>
          </a:xfrm>
        </p:grpSpPr>
        <p:sp>
          <p:nvSpPr>
            <p:cNvPr id="67" name="Oval 69"/>
            <p:cNvSpPr/>
            <p:nvPr/>
          </p:nvSpPr>
          <p:spPr>
            <a:xfrm>
              <a:off x="400806" y="3607461"/>
              <a:ext cx="1187060" cy="5334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alpha val="70000"/>
                  </a:sysClr>
                </a:gs>
                <a:gs pos="100000">
                  <a:sysClr val="window" lastClr="FFFFFF">
                    <a:alpha val="0"/>
                    <a:lumMod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68" name="Group 61"/>
            <p:cNvGrpSpPr/>
            <p:nvPr/>
          </p:nvGrpSpPr>
          <p:grpSpPr>
            <a:xfrm>
              <a:off x="540872" y="2980881"/>
              <a:ext cx="906928" cy="906928"/>
              <a:chOff x="345837" y="3414157"/>
              <a:chExt cx="1120140" cy="1120140"/>
            </a:xfrm>
          </p:grpSpPr>
          <p:sp>
            <p:nvSpPr>
              <p:cNvPr id="69" name="Oval 62"/>
              <p:cNvSpPr/>
              <p:nvPr/>
            </p:nvSpPr>
            <p:spPr>
              <a:xfrm>
                <a:off x="345837" y="3414157"/>
                <a:ext cx="1120140" cy="1120140"/>
              </a:xfrm>
              <a:prstGeom prst="ellipse">
                <a:avLst/>
              </a:prstGeom>
              <a:solidFill>
                <a:sysClr val="window" lastClr="FFFFFF">
                  <a:lumMod val="85000"/>
                </a:sysClr>
              </a:soli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Oval 386"/>
              <p:cNvSpPr/>
              <p:nvPr/>
            </p:nvSpPr>
            <p:spPr>
              <a:xfrm>
                <a:off x="429335" y="4210520"/>
                <a:ext cx="953144" cy="301967"/>
              </a:xfrm>
              <a:custGeom>
                <a:avLst/>
                <a:gdLst/>
                <a:ahLst/>
                <a:cxnLst/>
                <a:rect l="l" t="t" r="r" b="b"/>
                <a:pathLst>
                  <a:path w="1631433" h="516857">
                    <a:moveTo>
                      <a:pt x="1631433" y="0"/>
                    </a:moveTo>
                    <a:cubicBezTo>
                      <a:pt x="1484412" y="306093"/>
                      <a:pt x="1171289" y="516857"/>
                      <a:pt x="808939" y="516857"/>
                    </a:cubicBezTo>
                    <a:cubicBezTo>
                      <a:pt x="457720" y="516857"/>
                      <a:pt x="152749" y="318843"/>
                      <a:pt x="0" y="28139"/>
                    </a:cubicBezTo>
                    <a:cubicBezTo>
                      <a:pt x="176185" y="284482"/>
                      <a:pt x="471647" y="452035"/>
                      <a:pt x="806243" y="452035"/>
                    </a:cubicBezTo>
                    <a:cubicBezTo>
                      <a:pt x="1153007" y="452035"/>
                      <a:pt x="1457738" y="272075"/>
                      <a:pt x="1631433" y="0"/>
                    </a:cubicBezTo>
                    <a:close/>
                  </a:path>
                </a:pathLst>
              </a:custGeom>
              <a:solidFill>
                <a:sysClr val="window" lastClr="FFFFFF">
                  <a:alpha val="71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Oval 64"/>
              <p:cNvSpPr/>
              <p:nvPr/>
            </p:nvSpPr>
            <p:spPr>
              <a:xfrm>
                <a:off x="464852" y="3440925"/>
                <a:ext cx="882111" cy="775612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9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2" name="TextBox 71"/>
          <p:cNvSpPr txBox="1"/>
          <p:nvPr/>
        </p:nvSpPr>
        <p:spPr>
          <a:xfrm>
            <a:off x="2448698" y="5001442"/>
            <a:ext cx="4852854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This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is a sample text, insert your own text here. This is a sample text, insert your own text here. This is a sample text, insert your own text here. This is a sample text, insert your own text here. This is a sample text, insert your own text here.</a:t>
            </a:r>
          </a:p>
        </p:txBody>
      </p:sp>
      <p:sp>
        <p:nvSpPr>
          <p:cNvPr id="73" name="Rectangle 66"/>
          <p:cNvSpPr/>
          <p:nvPr/>
        </p:nvSpPr>
        <p:spPr>
          <a:xfrm>
            <a:off x="2330510" y="4724400"/>
            <a:ext cx="1456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Text Heading</a:t>
            </a:r>
            <a:endParaRPr lang="en-US" sz="16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Rectangle 67"/>
          <p:cNvSpPr/>
          <p:nvPr/>
        </p:nvSpPr>
        <p:spPr>
          <a:xfrm>
            <a:off x="2438400" y="5054636"/>
            <a:ext cx="27432" cy="1078992"/>
          </a:xfrm>
          <a:prstGeom prst="rect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020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30"/>
          <p:cNvSpPr/>
          <p:nvPr/>
        </p:nvSpPr>
        <p:spPr>
          <a:xfrm>
            <a:off x="-262545" y="4322771"/>
            <a:ext cx="3010683" cy="53536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22"/>
          <p:cNvSpPr>
            <a:spLocks noChangeAspect="1"/>
          </p:cNvSpPr>
          <p:nvPr/>
        </p:nvSpPr>
        <p:spPr>
          <a:xfrm>
            <a:off x="956489" y="2817432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  <a:scene3d>
            <a:camera prst="isometricOffAxis1Top">
              <a:rot lat="4170902" lon="17427703" rev="18078457"/>
            </a:camera>
            <a:lightRig rig="flood" dir="t">
              <a:rot lat="0" lon="0" rev="11400000"/>
            </a:lightRig>
          </a:scene3d>
          <a:sp3d extrusionH="76200">
            <a:bevelT w="50800" h="50800"/>
            <a:bevelB w="50800" h="50800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32" name="Rounded Rectangle 21"/>
          <p:cNvSpPr>
            <a:spLocks noChangeAspect="1"/>
          </p:cNvSpPr>
          <p:nvPr/>
        </p:nvSpPr>
        <p:spPr>
          <a:xfrm>
            <a:off x="1215569" y="2847912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  <a:scene3d>
            <a:camera prst="isometricOffAxis1Top">
              <a:rot lat="4170902" lon="17427703" rev="18078457"/>
            </a:camera>
            <a:lightRig rig="flood" dir="t">
              <a:rot lat="0" lon="0" rev="11400000"/>
            </a:lightRig>
          </a:scene3d>
          <a:sp3d extrusionH="76200">
            <a:bevelT w="50800" h="50800"/>
            <a:bevelB w="50800" h="50800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33" name="Rounded Rectangle 20"/>
          <p:cNvSpPr>
            <a:spLocks noChangeAspect="1"/>
          </p:cNvSpPr>
          <p:nvPr/>
        </p:nvSpPr>
        <p:spPr>
          <a:xfrm>
            <a:off x="1520369" y="2878392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  <a:scene3d>
            <a:camera prst="isometricOffAxis1Top">
              <a:rot lat="4170902" lon="17427703" rev="18078457"/>
            </a:camera>
            <a:lightRig rig="flood" dir="t">
              <a:rot lat="0" lon="0" rev="11400000"/>
            </a:lightRig>
          </a:scene3d>
          <a:sp3d extrusionH="76200">
            <a:bevelT w="50800" h="50800"/>
            <a:bevelB w="50800" h="50800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34" name="Rounded Rectangle 19"/>
          <p:cNvSpPr>
            <a:spLocks noChangeAspect="1"/>
          </p:cNvSpPr>
          <p:nvPr/>
        </p:nvSpPr>
        <p:spPr>
          <a:xfrm>
            <a:off x="1869504" y="2878392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  <a:scene3d>
            <a:camera prst="isometricOffAxis1Top">
              <a:rot lat="4170902" lon="17427703" rev="18078457"/>
            </a:camera>
            <a:lightRig rig="flood" dir="t">
              <a:rot lat="0" lon="0" rev="11400000"/>
            </a:lightRig>
          </a:scene3d>
          <a:sp3d extrusionH="76200">
            <a:bevelT w="50800" h="50800"/>
            <a:bevelB w="50800" h="50800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35" name="Rounded Rectangle 18"/>
          <p:cNvSpPr>
            <a:spLocks noChangeAspect="1"/>
          </p:cNvSpPr>
          <p:nvPr/>
        </p:nvSpPr>
        <p:spPr>
          <a:xfrm>
            <a:off x="2251889" y="2847912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  <a:scene3d>
            <a:camera prst="isometricOffAxis1Top">
              <a:rot lat="4170902" lon="17427703" rev="18078457"/>
            </a:camera>
            <a:lightRig rig="flood" dir="t">
              <a:rot lat="0" lon="0" rev="11400000"/>
            </a:lightRig>
          </a:scene3d>
          <a:sp3d extrusionH="76200">
            <a:bevelT w="50800" h="50800"/>
            <a:bevelB w="50800" h="50800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36" name="Rounded Rectangle 17"/>
          <p:cNvSpPr>
            <a:spLocks noChangeAspect="1"/>
          </p:cNvSpPr>
          <p:nvPr/>
        </p:nvSpPr>
        <p:spPr>
          <a:xfrm>
            <a:off x="2724420" y="2771712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90500" dist="63500" dir="5400000" algn="t" rotWithShape="0">
              <a:prstClr val="black">
                <a:alpha val="60000"/>
              </a:prstClr>
            </a:outerShdw>
          </a:effectLst>
          <a:scene3d>
            <a:camera prst="isometricOffAxis1Top">
              <a:rot lat="3571020" lon="18135880" rev="18694328"/>
            </a:camera>
            <a:lightRig rig="flood" dir="t">
              <a:rot lat="0" lon="0" rev="10800000"/>
            </a:lightRig>
          </a:scene3d>
          <a:sp3d extrusionH="76200">
            <a:bevelT w="50800" h="50800"/>
            <a:bevelB w="50800" h="50800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38" name="Rounded Rectangle 10"/>
          <p:cNvSpPr>
            <a:spLocks noChangeAspect="1"/>
          </p:cNvSpPr>
          <p:nvPr/>
        </p:nvSpPr>
        <p:spPr>
          <a:xfrm>
            <a:off x="3241104" y="2725500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90500" dist="63500" dir="5400000" algn="t" rotWithShape="0">
              <a:prstClr val="black">
                <a:alpha val="60000"/>
              </a:prstClr>
            </a:outerShdw>
          </a:effectLst>
          <a:scene3d>
            <a:camera prst="isometricOffAxis1Top">
              <a:rot lat="3551234" lon="18968246" rev="19424456"/>
            </a:camera>
            <a:lightRig rig="flood" dir="t">
              <a:rot lat="0" lon="0" rev="10800000"/>
            </a:lightRig>
          </a:scene3d>
          <a:sp3d extrusionH="76200">
            <a:bevelT w="50800" h="50800"/>
            <a:bevelB w="50800" h="50800"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39" name="Rounded Rectangle 11"/>
          <p:cNvSpPr>
            <a:spLocks noChangeAspect="1"/>
          </p:cNvSpPr>
          <p:nvPr/>
        </p:nvSpPr>
        <p:spPr>
          <a:xfrm>
            <a:off x="3679789" y="2481536"/>
            <a:ext cx="1263535" cy="2926080"/>
          </a:xfrm>
          <a:prstGeom prst="roundRect">
            <a:avLst>
              <a:gd name="adj" fmla="val 5461"/>
            </a:avLst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90500" dist="63500" dir="5400000" algn="t" rotWithShape="0">
              <a:prstClr val="black">
                <a:alpha val="60000"/>
              </a:prstClr>
            </a:outerShdw>
          </a:effectLst>
          <a:scene3d>
            <a:camera prst="orthographicFront">
              <a:rot lat="2495787" lon="19360386" rev="20397588"/>
            </a:camera>
            <a:lightRig rig="flood" dir="t">
              <a:rot lat="0" lon="0" rev="10800000"/>
            </a:lightRig>
          </a:scene3d>
          <a:sp3d extrusionH="190500">
            <a:bevelT/>
            <a:bevelB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</p:txBody>
      </p:sp>
      <p:sp>
        <p:nvSpPr>
          <p:cNvPr id="40" name="Rounded Rectangle 12"/>
          <p:cNvSpPr>
            <a:spLocks noChangeAspect="1"/>
          </p:cNvSpPr>
          <p:nvPr/>
        </p:nvSpPr>
        <p:spPr>
          <a:xfrm>
            <a:off x="4155503" y="2481990"/>
            <a:ext cx="1263535" cy="2926080"/>
          </a:xfrm>
          <a:prstGeom prst="roundRect">
            <a:avLst>
              <a:gd name="adj" fmla="val 5461"/>
            </a:avLst>
          </a:prstGeom>
          <a:solidFill>
            <a:srgbClr val="0060A8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90500" dist="63500" dir="5400000" algn="t" rotWithShape="0">
              <a:prstClr val="black">
                <a:alpha val="60000"/>
              </a:prstClr>
            </a:outerShdw>
          </a:effectLst>
          <a:scene3d>
            <a:camera prst="orthographicFront">
              <a:rot lat="1181010" lon="19800000" rev="0"/>
            </a:camera>
            <a:lightRig rig="freezing" dir="t">
              <a:rot lat="0" lon="0" rev="0"/>
            </a:lightRig>
          </a:scene3d>
          <a:sp3d extrusionH="190500" prstMaterial="metal">
            <a:bevelT/>
            <a:bevelB/>
            <a:extrusionClr>
              <a:srgbClr val="005696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160" rtlCol="0" anchor="ctr"/>
          <a:lstStyle/>
          <a:p>
            <a:pPr algn="ctr">
              <a:lnSpc>
                <a:spcPts val="6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</a:p>
          <a:p>
            <a:pPr algn="ctr">
              <a:lnSpc>
                <a:spcPts val="6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●  ●</a:t>
            </a:r>
            <a:endParaRPr lang="en-US" sz="3800" b="1" dirty="0">
              <a:solidFill>
                <a:schemeClr val="bg1"/>
              </a:solidFill>
            </a:endParaRPr>
          </a:p>
        </p:txBody>
      </p:sp>
      <p:cxnSp>
        <p:nvCxnSpPr>
          <p:cNvPr id="41" name="Straight Arrow Connector 28"/>
          <p:cNvCxnSpPr/>
          <p:nvPr/>
        </p:nvCxnSpPr>
        <p:spPr>
          <a:xfrm flipH="1">
            <a:off x="5419038" y="2819400"/>
            <a:ext cx="1005840" cy="0"/>
          </a:xfrm>
          <a:prstGeom prst="straightConnector1">
            <a:avLst/>
          </a:prstGeom>
          <a:ln w="38100" cap="rnd">
            <a:solidFill>
              <a:schemeClr val="tx1">
                <a:lumMod val="50000"/>
                <a:lumOff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3"/>
          <p:cNvSpPr txBox="1">
            <a:spLocks/>
          </p:cNvSpPr>
          <p:nvPr/>
        </p:nvSpPr>
        <p:spPr>
          <a:xfrm>
            <a:off x="6441504" y="2576052"/>
            <a:ext cx="2667000" cy="24612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This is a sample text, insert your text here.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144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>
          <a:xfrm>
            <a:off x="457200" y="274320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Pencil PowerPoint Shape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20" name="Group 2"/>
          <p:cNvGrpSpPr/>
          <p:nvPr/>
        </p:nvGrpSpPr>
        <p:grpSpPr>
          <a:xfrm>
            <a:off x="1779754" y="4425871"/>
            <a:ext cx="5584493" cy="384048"/>
            <a:chOff x="1219201" y="3962775"/>
            <a:chExt cx="5584493" cy="384048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21" name="Round Same Side Corner Rectangle 3"/>
            <p:cNvSpPr/>
            <p:nvPr/>
          </p:nvSpPr>
          <p:spPr>
            <a:xfrm rot="5400000">
              <a:off x="6500139" y="4029551"/>
              <a:ext cx="356616" cy="250495"/>
            </a:xfrm>
            <a:prstGeom prst="round2SameRect">
              <a:avLst/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" name="Group 4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30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84CF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3CF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89D3"/>
                  </a:gs>
                  <a:gs pos="100000">
                    <a:srgbClr val="00B0F0"/>
                  </a:gs>
                </a:gsLst>
                <a:lin ang="54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" name="Rectangle 5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6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7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8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9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10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11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1779752" y="3393744"/>
            <a:ext cx="5584496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Enter your subtitle here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0583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2"/>
          <p:cNvGrpSpPr/>
          <p:nvPr/>
        </p:nvGrpSpPr>
        <p:grpSpPr>
          <a:xfrm rot="4171891">
            <a:off x="4620487" y="3518044"/>
            <a:ext cx="5297043" cy="364280"/>
            <a:chOff x="1219201" y="3962775"/>
            <a:chExt cx="5584493" cy="384048"/>
          </a:xfrm>
          <a:effectLst>
            <a:reflection blurRad="6350" stA="80000" endPos="8000" dir="5400000" sy="-100000" algn="bl" rotWithShape="0"/>
          </a:effectLst>
        </p:grpSpPr>
        <p:sp>
          <p:nvSpPr>
            <p:cNvPr id="37" name="Round Same Side Corner Rectangle 3"/>
            <p:cNvSpPr/>
            <p:nvPr/>
          </p:nvSpPr>
          <p:spPr>
            <a:xfrm rot="5400000">
              <a:off x="6500139" y="4029551"/>
              <a:ext cx="356616" cy="250495"/>
            </a:xfrm>
            <a:prstGeom prst="round2SameRect">
              <a:avLst/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8" name="Group 4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46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54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9" name="Rectangle 5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Rectangle 6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Rectangle 7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ectangle 8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ectangle 9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10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11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2" name="Group 60"/>
          <p:cNvGrpSpPr/>
          <p:nvPr/>
        </p:nvGrpSpPr>
        <p:grpSpPr>
          <a:xfrm rot="6600000">
            <a:off x="4629654" y="3511952"/>
            <a:ext cx="5297043" cy="364280"/>
            <a:chOff x="1219201" y="3962775"/>
            <a:chExt cx="5584493" cy="384048"/>
          </a:xfrm>
          <a:effectLst>
            <a:reflection blurRad="6350" stA="80000" endPos="8000" dir="5400000" sy="-100000" algn="bl" rotWithShape="0"/>
          </a:effectLst>
        </p:grpSpPr>
        <p:sp>
          <p:nvSpPr>
            <p:cNvPr id="53" name="Round Same Side Corner Rectangle 61"/>
            <p:cNvSpPr/>
            <p:nvPr/>
          </p:nvSpPr>
          <p:spPr>
            <a:xfrm rot="5400000">
              <a:off x="6500139" y="4029551"/>
              <a:ext cx="356616" cy="250495"/>
            </a:xfrm>
            <a:prstGeom prst="round2SameRect">
              <a:avLst/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4" name="Group 62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62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80A0A"/>
                  </a:gs>
                  <a:gs pos="100000">
                    <a:srgbClr val="F06262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80A0A"/>
                  </a:gs>
                  <a:gs pos="100000">
                    <a:srgbClr val="F06262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73F3F"/>
                  </a:gs>
                  <a:gs pos="100000">
                    <a:srgbClr val="D80A0A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5" name="Rectangle 63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64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ectangle 65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 66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ectangle 67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 68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Rectangle 69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7" name="Group 38"/>
          <p:cNvGrpSpPr/>
          <p:nvPr/>
        </p:nvGrpSpPr>
        <p:grpSpPr>
          <a:xfrm>
            <a:off x="838200" y="1517872"/>
            <a:ext cx="2986668" cy="4601303"/>
            <a:chOff x="5471532" y="1018897"/>
            <a:chExt cx="2986668" cy="3488065"/>
          </a:xfrm>
        </p:grpSpPr>
        <p:sp>
          <p:nvSpPr>
            <p:cNvPr id="68" name="Rectangle 39"/>
            <p:cNvSpPr/>
            <p:nvPr/>
          </p:nvSpPr>
          <p:spPr>
            <a:xfrm>
              <a:off x="5471532" y="1018897"/>
              <a:ext cx="2986668" cy="365760"/>
            </a:xfrm>
            <a:prstGeom prst="rect">
              <a:avLst/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0"/>
            </a:gradFill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40"/>
            <p:cNvSpPr/>
            <p:nvPr/>
          </p:nvSpPr>
          <p:spPr>
            <a:xfrm>
              <a:off x="5471532" y="1384657"/>
              <a:ext cx="2986668" cy="3122305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14000" dir="5400000" sy="-100000" algn="bl" rotWithShape="0"/>
            </a:effectLst>
          </p:spPr>
          <p:txBody>
            <a:bodyPr lIns="182880" tIns="182880" rIns="182880" bIns="18288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This is a sample text, insert your desired text here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89449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2"/>
          <p:cNvGrpSpPr/>
          <p:nvPr/>
        </p:nvGrpSpPr>
        <p:grpSpPr>
          <a:xfrm>
            <a:off x="1779754" y="1268760"/>
            <a:ext cx="5584493" cy="384048"/>
            <a:chOff x="1219201" y="3962775"/>
            <a:chExt cx="5584493" cy="384048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40" name="Round Same Side Corner Rectangle 3"/>
            <p:cNvSpPr/>
            <p:nvPr/>
          </p:nvSpPr>
          <p:spPr>
            <a:xfrm rot="5400000">
              <a:off x="6500139" y="4029551"/>
              <a:ext cx="356616" cy="250495"/>
            </a:xfrm>
            <a:prstGeom prst="round2SameRect">
              <a:avLst/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oup 4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49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54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2" name="Rectangle 5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ectangle 6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7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8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9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ectangle 10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11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5" name="Group 21"/>
          <p:cNvGrpSpPr/>
          <p:nvPr/>
        </p:nvGrpSpPr>
        <p:grpSpPr>
          <a:xfrm>
            <a:off x="2209800" y="2300901"/>
            <a:ext cx="5079746" cy="1253859"/>
            <a:chOff x="54591" y="1468642"/>
            <a:chExt cx="7609690" cy="1253859"/>
          </a:xfrm>
        </p:grpSpPr>
        <p:sp>
          <p:nvSpPr>
            <p:cNvPr id="56" name="Rectangle 22"/>
            <p:cNvSpPr/>
            <p:nvPr/>
          </p:nvSpPr>
          <p:spPr>
            <a:xfrm>
              <a:off x="54591" y="1468642"/>
              <a:ext cx="2986668" cy="274320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68000">
                  <a:srgbClr val="55CAF5"/>
                </a:gs>
                <a:gs pos="0">
                  <a:srgbClr val="00B0F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ectangle 23"/>
            <p:cNvSpPr/>
            <p:nvPr/>
          </p:nvSpPr>
          <p:spPr>
            <a:xfrm>
              <a:off x="54591" y="1742963"/>
              <a:ext cx="7609690" cy="97953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here. Again, this is a dummy text, enter your own text here.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here. Again, this is a dummy text, enter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  <p:grpSp>
        <p:nvGrpSpPr>
          <p:cNvPr id="58" name="Group 60"/>
          <p:cNvGrpSpPr/>
          <p:nvPr/>
        </p:nvGrpSpPr>
        <p:grpSpPr>
          <a:xfrm>
            <a:off x="1779754" y="4011960"/>
            <a:ext cx="5584493" cy="384048"/>
            <a:chOff x="1219201" y="3962775"/>
            <a:chExt cx="5584493" cy="384048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59" name="Round Same Side Corner Rectangle 61"/>
            <p:cNvSpPr/>
            <p:nvPr/>
          </p:nvSpPr>
          <p:spPr>
            <a:xfrm rot="5400000">
              <a:off x="6500139" y="4029551"/>
              <a:ext cx="356616" cy="250495"/>
            </a:xfrm>
            <a:prstGeom prst="round2SameRect">
              <a:avLst/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Group 62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68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80A0A"/>
                  </a:gs>
                  <a:gs pos="100000">
                    <a:srgbClr val="F06262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80A0A"/>
                  </a:gs>
                  <a:gs pos="100000">
                    <a:srgbClr val="F06262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73F3F"/>
                  </a:gs>
                  <a:gs pos="100000">
                    <a:srgbClr val="D80A0A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1" name="Rectangle 63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ectangle 64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ectangle 65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ectangle 66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ectangle 67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68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ectangle 69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3" name="Group 75"/>
          <p:cNvGrpSpPr/>
          <p:nvPr/>
        </p:nvGrpSpPr>
        <p:grpSpPr>
          <a:xfrm>
            <a:off x="2209800" y="4967901"/>
            <a:ext cx="5079746" cy="1253859"/>
            <a:chOff x="54591" y="1468642"/>
            <a:chExt cx="7609690" cy="1253859"/>
          </a:xfrm>
        </p:grpSpPr>
        <p:sp>
          <p:nvSpPr>
            <p:cNvPr id="74" name="Rectangle 76"/>
            <p:cNvSpPr/>
            <p:nvPr/>
          </p:nvSpPr>
          <p:spPr>
            <a:xfrm>
              <a:off x="54591" y="1468642"/>
              <a:ext cx="2986668" cy="27432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2000">
                  <a:srgbClr val="F86969"/>
                </a:gs>
                <a:gs pos="0">
                  <a:srgbClr val="F63C3C"/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ectangle 77"/>
            <p:cNvSpPr/>
            <p:nvPr/>
          </p:nvSpPr>
          <p:spPr>
            <a:xfrm>
              <a:off x="54591" y="1742963"/>
              <a:ext cx="7609690" cy="97953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here. Again, this is a dummy text, enter your own text here.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here. Again, this is a dummy text, enter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5541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"/>
          <p:cNvSpPr/>
          <p:nvPr/>
        </p:nvSpPr>
        <p:spPr>
          <a:xfrm>
            <a:off x="1203516" y="4655817"/>
            <a:ext cx="4239998" cy="1601996"/>
          </a:xfrm>
          <a:custGeom>
            <a:avLst/>
            <a:gdLst>
              <a:gd name="connsiteX0" fmla="*/ 0 w 4114800"/>
              <a:gd name="connsiteY0" fmla="*/ 914400 h 1828800"/>
              <a:gd name="connsiteX1" fmla="*/ 2057400 w 4114800"/>
              <a:gd name="connsiteY1" fmla="*/ 0 h 1828800"/>
              <a:gd name="connsiteX2" fmla="*/ 4114800 w 4114800"/>
              <a:gd name="connsiteY2" fmla="*/ 914400 h 1828800"/>
              <a:gd name="connsiteX3" fmla="*/ 2057400 w 4114800"/>
              <a:gd name="connsiteY3" fmla="*/ 1828800 h 1828800"/>
              <a:gd name="connsiteX4" fmla="*/ 0 w 4114800"/>
              <a:gd name="connsiteY4" fmla="*/ 914400 h 1828800"/>
              <a:gd name="connsiteX0" fmla="*/ 2057400 w 4114800"/>
              <a:gd name="connsiteY0" fmla="*/ 1828800 h 1920240"/>
              <a:gd name="connsiteX1" fmla="*/ 0 w 4114800"/>
              <a:gd name="connsiteY1" fmla="*/ 914400 h 1920240"/>
              <a:gd name="connsiteX2" fmla="*/ 2057400 w 4114800"/>
              <a:gd name="connsiteY2" fmla="*/ 0 h 1920240"/>
              <a:gd name="connsiteX3" fmla="*/ 4114800 w 4114800"/>
              <a:gd name="connsiteY3" fmla="*/ 914400 h 1920240"/>
              <a:gd name="connsiteX4" fmla="*/ 2148840 w 4114800"/>
              <a:gd name="connsiteY4" fmla="*/ 1920240 h 1920240"/>
              <a:gd name="connsiteX0" fmla="*/ 450169 w 5196178"/>
              <a:gd name="connsiteY0" fmla="*/ 1378424 h 1920240"/>
              <a:gd name="connsiteX1" fmla="*/ 1081378 w 5196178"/>
              <a:gd name="connsiteY1" fmla="*/ 914400 h 1920240"/>
              <a:gd name="connsiteX2" fmla="*/ 3138778 w 5196178"/>
              <a:gd name="connsiteY2" fmla="*/ 0 h 1920240"/>
              <a:gd name="connsiteX3" fmla="*/ 5196178 w 5196178"/>
              <a:gd name="connsiteY3" fmla="*/ 914400 h 1920240"/>
              <a:gd name="connsiteX4" fmla="*/ 3230218 w 5196178"/>
              <a:gd name="connsiteY4" fmla="*/ 1920240 h 1920240"/>
              <a:gd name="connsiteX0" fmla="*/ 450169 w 5753013"/>
              <a:gd name="connsiteY0" fmla="*/ 1378424 h 2234138"/>
              <a:gd name="connsiteX1" fmla="*/ 1081378 w 5753013"/>
              <a:gd name="connsiteY1" fmla="*/ 914400 h 2234138"/>
              <a:gd name="connsiteX2" fmla="*/ 3138778 w 5753013"/>
              <a:gd name="connsiteY2" fmla="*/ 0 h 2234138"/>
              <a:gd name="connsiteX3" fmla="*/ 5196178 w 5753013"/>
              <a:gd name="connsiteY3" fmla="*/ 914400 h 2234138"/>
              <a:gd name="connsiteX4" fmla="*/ 5318326 w 5753013"/>
              <a:gd name="connsiteY4" fmla="*/ 2234138 h 2234138"/>
              <a:gd name="connsiteX0" fmla="*/ 450169 w 5318326"/>
              <a:gd name="connsiteY0" fmla="*/ 1378424 h 2234138"/>
              <a:gd name="connsiteX1" fmla="*/ 1081378 w 5318326"/>
              <a:gd name="connsiteY1" fmla="*/ 914400 h 2234138"/>
              <a:gd name="connsiteX2" fmla="*/ 3138778 w 5318326"/>
              <a:gd name="connsiteY2" fmla="*/ 0 h 2234138"/>
              <a:gd name="connsiteX3" fmla="*/ 5196178 w 5318326"/>
              <a:gd name="connsiteY3" fmla="*/ 914400 h 2234138"/>
              <a:gd name="connsiteX4" fmla="*/ 3283217 w 5318326"/>
              <a:gd name="connsiteY4" fmla="*/ 2086969 h 2234138"/>
              <a:gd name="connsiteX5" fmla="*/ 5318326 w 5318326"/>
              <a:gd name="connsiteY5" fmla="*/ 2234138 h 2234138"/>
              <a:gd name="connsiteX0" fmla="*/ 417631 w 5285788"/>
              <a:gd name="connsiteY0" fmla="*/ 487175 h 1342889"/>
              <a:gd name="connsiteX1" fmla="*/ 1048840 w 5285788"/>
              <a:gd name="connsiteY1" fmla="*/ 23151 h 1342889"/>
              <a:gd name="connsiteX2" fmla="*/ 1932533 w 5285788"/>
              <a:gd name="connsiteY2" fmla="*/ 596357 h 1342889"/>
              <a:gd name="connsiteX3" fmla="*/ 5163640 w 5285788"/>
              <a:gd name="connsiteY3" fmla="*/ 23151 h 1342889"/>
              <a:gd name="connsiteX4" fmla="*/ 3250679 w 5285788"/>
              <a:gd name="connsiteY4" fmla="*/ 1195720 h 1342889"/>
              <a:gd name="connsiteX5" fmla="*/ 5285788 w 5285788"/>
              <a:gd name="connsiteY5" fmla="*/ 1342889 h 1342889"/>
              <a:gd name="connsiteX0" fmla="*/ 410558 w 5278715"/>
              <a:gd name="connsiteY0" fmla="*/ 487417 h 1343131"/>
              <a:gd name="connsiteX1" fmla="*/ 1082711 w 5278715"/>
              <a:gd name="connsiteY1" fmla="*/ 77984 h 1343131"/>
              <a:gd name="connsiteX2" fmla="*/ 1925460 w 5278715"/>
              <a:gd name="connsiteY2" fmla="*/ 596599 h 1343131"/>
              <a:gd name="connsiteX3" fmla="*/ 5156567 w 5278715"/>
              <a:gd name="connsiteY3" fmla="*/ 23393 h 1343131"/>
              <a:gd name="connsiteX4" fmla="*/ 3243606 w 5278715"/>
              <a:gd name="connsiteY4" fmla="*/ 1195962 h 1343131"/>
              <a:gd name="connsiteX5" fmla="*/ 5278715 w 5278715"/>
              <a:gd name="connsiteY5" fmla="*/ 1343131 h 1343131"/>
              <a:gd name="connsiteX0" fmla="*/ 348544 w 5721668"/>
              <a:gd name="connsiteY0" fmla="*/ 692133 h 1343131"/>
              <a:gd name="connsiteX1" fmla="*/ 1525664 w 5721668"/>
              <a:gd name="connsiteY1" fmla="*/ 77984 h 1343131"/>
              <a:gd name="connsiteX2" fmla="*/ 2368413 w 5721668"/>
              <a:gd name="connsiteY2" fmla="*/ 596599 h 1343131"/>
              <a:gd name="connsiteX3" fmla="*/ 5599520 w 5721668"/>
              <a:gd name="connsiteY3" fmla="*/ 23393 h 1343131"/>
              <a:gd name="connsiteX4" fmla="*/ 3686559 w 5721668"/>
              <a:gd name="connsiteY4" fmla="*/ 1195962 h 1343131"/>
              <a:gd name="connsiteX5" fmla="*/ 5721668 w 5721668"/>
              <a:gd name="connsiteY5" fmla="*/ 1343131 h 1343131"/>
              <a:gd name="connsiteX0" fmla="*/ 0 w 5373124"/>
              <a:gd name="connsiteY0" fmla="*/ 692133 h 1343131"/>
              <a:gd name="connsiteX1" fmla="*/ 1177120 w 5373124"/>
              <a:gd name="connsiteY1" fmla="*/ 77984 h 1343131"/>
              <a:gd name="connsiteX2" fmla="*/ 2019869 w 5373124"/>
              <a:gd name="connsiteY2" fmla="*/ 596599 h 1343131"/>
              <a:gd name="connsiteX3" fmla="*/ 5250976 w 5373124"/>
              <a:gd name="connsiteY3" fmla="*/ 23393 h 1343131"/>
              <a:gd name="connsiteX4" fmla="*/ 3338015 w 5373124"/>
              <a:gd name="connsiteY4" fmla="*/ 1195962 h 1343131"/>
              <a:gd name="connsiteX5" fmla="*/ 5373124 w 5373124"/>
              <a:gd name="connsiteY5" fmla="*/ 1343131 h 1343131"/>
              <a:gd name="connsiteX0" fmla="*/ 0 w 4977339"/>
              <a:gd name="connsiteY0" fmla="*/ 146222 h 1343131"/>
              <a:gd name="connsiteX1" fmla="*/ 781335 w 4977339"/>
              <a:gd name="connsiteY1" fmla="*/ 77984 h 1343131"/>
              <a:gd name="connsiteX2" fmla="*/ 1624084 w 4977339"/>
              <a:gd name="connsiteY2" fmla="*/ 596599 h 1343131"/>
              <a:gd name="connsiteX3" fmla="*/ 4855191 w 4977339"/>
              <a:gd name="connsiteY3" fmla="*/ 23393 h 1343131"/>
              <a:gd name="connsiteX4" fmla="*/ 2942230 w 4977339"/>
              <a:gd name="connsiteY4" fmla="*/ 1195962 h 1343131"/>
              <a:gd name="connsiteX5" fmla="*/ 4977339 w 4977339"/>
              <a:gd name="connsiteY5" fmla="*/ 1343131 h 1343131"/>
              <a:gd name="connsiteX0" fmla="*/ 0 w 4977339"/>
              <a:gd name="connsiteY0" fmla="*/ 86422 h 1283331"/>
              <a:gd name="connsiteX1" fmla="*/ 781335 w 4977339"/>
              <a:gd name="connsiteY1" fmla="*/ 18184 h 1283331"/>
              <a:gd name="connsiteX2" fmla="*/ 1624084 w 4977339"/>
              <a:gd name="connsiteY2" fmla="*/ 536799 h 1283331"/>
              <a:gd name="connsiteX3" fmla="*/ 3190164 w 4977339"/>
              <a:gd name="connsiteY3" fmla="*/ 263844 h 1283331"/>
              <a:gd name="connsiteX4" fmla="*/ 2942230 w 4977339"/>
              <a:gd name="connsiteY4" fmla="*/ 1136162 h 1283331"/>
              <a:gd name="connsiteX5" fmla="*/ 4977339 w 4977339"/>
              <a:gd name="connsiteY5" fmla="*/ 1283331 h 1283331"/>
              <a:gd name="connsiteX0" fmla="*/ 0 w 4172121"/>
              <a:gd name="connsiteY0" fmla="*/ 86422 h 1215092"/>
              <a:gd name="connsiteX1" fmla="*/ 781335 w 4172121"/>
              <a:gd name="connsiteY1" fmla="*/ 18184 h 1215092"/>
              <a:gd name="connsiteX2" fmla="*/ 1624084 w 4172121"/>
              <a:gd name="connsiteY2" fmla="*/ 536799 h 1215092"/>
              <a:gd name="connsiteX3" fmla="*/ 3190164 w 4172121"/>
              <a:gd name="connsiteY3" fmla="*/ 263844 h 1215092"/>
              <a:gd name="connsiteX4" fmla="*/ 2942230 w 4172121"/>
              <a:gd name="connsiteY4" fmla="*/ 1136162 h 1215092"/>
              <a:gd name="connsiteX5" fmla="*/ 4172121 w 4172121"/>
              <a:gd name="connsiteY5" fmla="*/ 1215092 h 1215092"/>
              <a:gd name="connsiteX0" fmla="*/ 0 w 4215702"/>
              <a:gd name="connsiteY0" fmla="*/ 86422 h 1215092"/>
              <a:gd name="connsiteX1" fmla="*/ 781335 w 4215702"/>
              <a:gd name="connsiteY1" fmla="*/ 18184 h 1215092"/>
              <a:gd name="connsiteX2" fmla="*/ 1624084 w 4215702"/>
              <a:gd name="connsiteY2" fmla="*/ 536799 h 1215092"/>
              <a:gd name="connsiteX3" fmla="*/ 3190164 w 4215702"/>
              <a:gd name="connsiteY3" fmla="*/ 263844 h 1215092"/>
              <a:gd name="connsiteX4" fmla="*/ 2942230 w 4215702"/>
              <a:gd name="connsiteY4" fmla="*/ 1136162 h 1215092"/>
              <a:gd name="connsiteX5" fmla="*/ 4172121 w 4215702"/>
              <a:gd name="connsiteY5" fmla="*/ 1215092 h 1215092"/>
              <a:gd name="connsiteX0" fmla="*/ 0 w 4215702"/>
              <a:gd name="connsiteY0" fmla="*/ 85463 h 1214133"/>
              <a:gd name="connsiteX1" fmla="*/ 781335 w 4215702"/>
              <a:gd name="connsiteY1" fmla="*/ 17225 h 1214133"/>
              <a:gd name="connsiteX2" fmla="*/ 1624084 w 4215702"/>
              <a:gd name="connsiteY2" fmla="*/ 535840 h 1214133"/>
              <a:gd name="connsiteX3" fmla="*/ 3190164 w 4215702"/>
              <a:gd name="connsiteY3" fmla="*/ 262885 h 1214133"/>
              <a:gd name="connsiteX4" fmla="*/ 2942230 w 4215702"/>
              <a:gd name="connsiteY4" fmla="*/ 1135203 h 1214133"/>
              <a:gd name="connsiteX5" fmla="*/ 4172121 w 4215702"/>
              <a:gd name="connsiteY5" fmla="*/ 1214133 h 1214133"/>
              <a:gd name="connsiteX0" fmla="*/ 0 w 4215702"/>
              <a:gd name="connsiteY0" fmla="*/ 389672 h 1518342"/>
              <a:gd name="connsiteX1" fmla="*/ 2405418 w 4215702"/>
              <a:gd name="connsiteY1" fmla="*/ 7535 h 1518342"/>
              <a:gd name="connsiteX2" fmla="*/ 1624084 w 4215702"/>
              <a:gd name="connsiteY2" fmla="*/ 840049 h 1518342"/>
              <a:gd name="connsiteX3" fmla="*/ 3190164 w 4215702"/>
              <a:gd name="connsiteY3" fmla="*/ 567094 h 1518342"/>
              <a:gd name="connsiteX4" fmla="*/ 2942230 w 4215702"/>
              <a:gd name="connsiteY4" fmla="*/ 1439412 h 1518342"/>
              <a:gd name="connsiteX5" fmla="*/ 4172121 w 4215702"/>
              <a:gd name="connsiteY5" fmla="*/ 1518342 h 1518342"/>
              <a:gd name="connsiteX0" fmla="*/ 0 w 4365827"/>
              <a:gd name="connsiteY0" fmla="*/ 248640 h 1527435"/>
              <a:gd name="connsiteX1" fmla="*/ 2555543 w 4365827"/>
              <a:gd name="connsiteY1" fmla="*/ 16628 h 1527435"/>
              <a:gd name="connsiteX2" fmla="*/ 1774209 w 4365827"/>
              <a:gd name="connsiteY2" fmla="*/ 849142 h 1527435"/>
              <a:gd name="connsiteX3" fmla="*/ 3340289 w 4365827"/>
              <a:gd name="connsiteY3" fmla="*/ 576187 h 1527435"/>
              <a:gd name="connsiteX4" fmla="*/ 3092355 w 4365827"/>
              <a:gd name="connsiteY4" fmla="*/ 1448505 h 1527435"/>
              <a:gd name="connsiteX5" fmla="*/ 4322246 w 4365827"/>
              <a:gd name="connsiteY5" fmla="*/ 1527435 h 1527435"/>
              <a:gd name="connsiteX0" fmla="*/ 0 w 4038280"/>
              <a:gd name="connsiteY0" fmla="*/ 186943 h 1533976"/>
              <a:gd name="connsiteX1" fmla="*/ 2227996 w 4038280"/>
              <a:gd name="connsiteY1" fmla="*/ 23169 h 1533976"/>
              <a:gd name="connsiteX2" fmla="*/ 1446662 w 4038280"/>
              <a:gd name="connsiteY2" fmla="*/ 855683 h 1533976"/>
              <a:gd name="connsiteX3" fmla="*/ 3012742 w 4038280"/>
              <a:gd name="connsiteY3" fmla="*/ 582728 h 1533976"/>
              <a:gd name="connsiteX4" fmla="*/ 2764808 w 4038280"/>
              <a:gd name="connsiteY4" fmla="*/ 1455046 h 1533976"/>
              <a:gd name="connsiteX5" fmla="*/ 3994699 w 4038280"/>
              <a:gd name="connsiteY5" fmla="*/ 1533976 h 1533976"/>
              <a:gd name="connsiteX0" fmla="*/ 239048 w 4277328"/>
              <a:gd name="connsiteY0" fmla="*/ 170243 h 1517276"/>
              <a:gd name="connsiteX1" fmla="*/ 2467044 w 4277328"/>
              <a:gd name="connsiteY1" fmla="*/ 6469 h 1517276"/>
              <a:gd name="connsiteX2" fmla="*/ 1685710 w 4277328"/>
              <a:gd name="connsiteY2" fmla="*/ 838983 h 1517276"/>
              <a:gd name="connsiteX3" fmla="*/ 3251790 w 4277328"/>
              <a:gd name="connsiteY3" fmla="*/ 566028 h 1517276"/>
              <a:gd name="connsiteX4" fmla="*/ 3003856 w 4277328"/>
              <a:gd name="connsiteY4" fmla="*/ 1438346 h 1517276"/>
              <a:gd name="connsiteX5" fmla="*/ 4233747 w 4277328"/>
              <a:gd name="connsiteY5" fmla="*/ 1517276 h 1517276"/>
              <a:gd name="connsiteX0" fmla="*/ 234634 w 4272914"/>
              <a:gd name="connsiteY0" fmla="*/ 174417 h 1521450"/>
              <a:gd name="connsiteX1" fmla="*/ 2462630 w 4272914"/>
              <a:gd name="connsiteY1" fmla="*/ 10643 h 1521450"/>
              <a:gd name="connsiteX2" fmla="*/ 1217272 w 4272914"/>
              <a:gd name="connsiteY2" fmla="*/ 1047874 h 1521450"/>
              <a:gd name="connsiteX3" fmla="*/ 3247376 w 4272914"/>
              <a:gd name="connsiteY3" fmla="*/ 570202 h 1521450"/>
              <a:gd name="connsiteX4" fmla="*/ 2999442 w 4272914"/>
              <a:gd name="connsiteY4" fmla="*/ 1442520 h 1521450"/>
              <a:gd name="connsiteX5" fmla="*/ 4229333 w 4272914"/>
              <a:gd name="connsiteY5" fmla="*/ 1521450 h 1521450"/>
              <a:gd name="connsiteX0" fmla="*/ 234634 w 4272914"/>
              <a:gd name="connsiteY0" fmla="*/ 174417 h 1521450"/>
              <a:gd name="connsiteX1" fmla="*/ 2462630 w 4272914"/>
              <a:gd name="connsiteY1" fmla="*/ 10643 h 1521450"/>
              <a:gd name="connsiteX2" fmla="*/ 1217272 w 4272914"/>
              <a:gd name="connsiteY2" fmla="*/ 1047874 h 1521450"/>
              <a:gd name="connsiteX3" fmla="*/ 3083603 w 4272914"/>
              <a:gd name="connsiteY3" fmla="*/ 556554 h 1521450"/>
              <a:gd name="connsiteX4" fmla="*/ 2999442 w 4272914"/>
              <a:gd name="connsiteY4" fmla="*/ 1442520 h 1521450"/>
              <a:gd name="connsiteX5" fmla="*/ 4229333 w 4272914"/>
              <a:gd name="connsiteY5" fmla="*/ 1521450 h 1521450"/>
              <a:gd name="connsiteX0" fmla="*/ 240109 w 4278389"/>
              <a:gd name="connsiteY0" fmla="*/ 187707 h 1534740"/>
              <a:gd name="connsiteX1" fmla="*/ 2468105 w 4278389"/>
              <a:gd name="connsiteY1" fmla="*/ 23933 h 1534740"/>
              <a:gd name="connsiteX2" fmla="*/ 1222747 w 4278389"/>
              <a:gd name="connsiteY2" fmla="*/ 1061164 h 1534740"/>
              <a:gd name="connsiteX3" fmla="*/ 3089078 w 4278389"/>
              <a:gd name="connsiteY3" fmla="*/ 569844 h 1534740"/>
              <a:gd name="connsiteX4" fmla="*/ 3004917 w 4278389"/>
              <a:gd name="connsiteY4" fmla="*/ 1455810 h 1534740"/>
              <a:gd name="connsiteX5" fmla="*/ 4234808 w 4278389"/>
              <a:gd name="connsiteY5" fmla="*/ 1534740 h 1534740"/>
              <a:gd name="connsiteX0" fmla="*/ 240109 w 4278389"/>
              <a:gd name="connsiteY0" fmla="*/ 187707 h 1534740"/>
              <a:gd name="connsiteX1" fmla="*/ 2468105 w 4278389"/>
              <a:gd name="connsiteY1" fmla="*/ 23933 h 1534740"/>
              <a:gd name="connsiteX2" fmla="*/ 1222747 w 4278389"/>
              <a:gd name="connsiteY2" fmla="*/ 1061164 h 1534740"/>
              <a:gd name="connsiteX3" fmla="*/ 3089078 w 4278389"/>
              <a:gd name="connsiteY3" fmla="*/ 569844 h 1534740"/>
              <a:gd name="connsiteX4" fmla="*/ 3004917 w 4278389"/>
              <a:gd name="connsiteY4" fmla="*/ 1455810 h 1534740"/>
              <a:gd name="connsiteX5" fmla="*/ 4234808 w 4278389"/>
              <a:gd name="connsiteY5" fmla="*/ 1534740 h 1534740"/>
              <a:gd name="connsiteX0" fmla="*/ 240109 w 4278389"/>
              <a:gd name="connsiteY0" fmla="*/ 187707 h 1534740"/>
              <a:gd name="connsiteX1" fmla="*/ 2468105 w 4278389"/>
              <a:gd name="connsiteY1" fmla="*/ 23933 h 1534740"/>
              <a:gd name="connsiteX2" fmla="*/ 1222747 w 4278389"/>
              <a:gd name="connsiteY2" fmla="*/ 1061164 h 1534740"/>
              <a:gd name="connsiteX3" fmla="*/ 3048135 w 4278389"/>
              <a:gd name="connsiteY3" fmla="*/ 651730 h 1534740"/>
              <a:gd name="connsiteX4" fmla="*/ 3004917 w 4278389"/>
              <a:gd name="connsiteY4" fmla="*/ 1455810 h 1534740"/>
              <a:gd name="connsiteX5" fmla="*/ 4234808 w 4278389"/>
              <a:gd name="connsiteY5" fmla="*/ 1534740 h 1534740"/>
              <a:gd name="connsiteX0" fmla="*/ 240109 w 4269663"/>
              <a:gd name="connsiteY0" fmla="*/ 187707 h 1534740"/>
              <a:gd name="connsiteX1" fmla="*/ 2468105 w 4269663"/>
              <a:gd name="connsiteY1" fmla="*/ 23933 h 1534740"/>
              <a:gd name="connsiteX2" fmla="*/ 1222747 w 4269663"/>
              <a:gd name="connsiteY2" fmla="*/ 1061164 h 1534740"/>
              <a:gd name="connsiteX3" fmla="*/ 3048135 w 4269663"/>
              <a:gd name="connsiteY3" fmla="*/ 651730 h 1534740"/>
              <a:gd name="connsiteX4" fmla="*/ 2568189 w 4269663"/>
              <a:gd name="connsiteY4" fmla="*/ 1496754 h 1534740"/>
              <a:gd name="connsiteX5" fmla="*/ 4234808 w 4269663"/>
              <a:gd name="connsiteY5" fmla="*/ 1534740 h 1534740"/>
              <a:gd name="connsiteX0" fmla="*/ 240109 w 4269663"/>
              <a:gd name="connsiteY0" fmla="*/ 187707 h 1534740"/>
              <a:gd name="connsiteX1" fmla="*/ 2468105 w 4269663"/>
              <a:gd name="connsiteY1" fmla="*/ 23933 h 1534740"/>
              <a:gd name="connsiteX2" fmla="*/ 1222747 w 4269663"/>
              <a:gd name="connsiteY2" fmla="*/ 1061164 h 1534740"/>
              <a:gd name="connsiteX3" fmla="*/ 3048135 w 4269663"/>
              <a:gd name="connsiteY3" fmla="*/ 651730 h 1534740"/>
              <a:gd name="connsiteX4" fmla="*/ 2568189 w 4269663"/>
              <a:gd name="connsiteY4" fmla="*/ 1496754 h 1534740"/>
              <a:gd name="connsiteX5" fmla="*/ 4234808 w 4269663"/>
              <a:gd name="connsiteY5" fmla="*/ 1534740 h 1534740"/>
              <a:gd name="connsiteX0" fmla="*/ 240109 w 4269663"/>
              <a:gd name="connsiteY0" fmla="*/ 187707 h 1568645"/>
              <a:gd name="connsiteX1" fmla="*/ 2468105 w 4269663"/>
              <a:gd name="connsiteY1" fmla="*/ 23933 h 1568645"/>
              <a:gd name="connsiteX2" fmla="*/ 1222747 w 4269663"/>
              <a:gd name="connsiteY2" fmla="*/ 1061164 h 1568645"/>
              <a:gd name="connsiteX3" fmla="*/ 3048135 w 4269663"/>
              <a:gd name="connsiteY3" fmla="*/ 651730 h 1568645"/>
              <a:gd name="connsiteX4" fmla="*/ 2568189 w 4269663"/>
              <a:gd name="connsiteY4" fmla="*/ 1496754 h 1568645"/>
              <a:gd name="connsiteX5" fmla="*/ 4234808 w 4269663"/>
              <a:gd name="connsiteY5" fmla="*/ 1534740 h 1568645"/>
              <a:gd name="connsiteX0" fmla="*/ 240109 w 4234808"/>
              <a:gd name="connsiteY0" fmla="*/ 187707 h 1577422"/>
              <a:gd name="connsiteX1" fmla="*/ 2468105 w 4234808"/>
              <a:gd name="connsiteY1" fmla="*/ 23933 h 1577422"/>
              <a:gd name="connsiteX2" fmla="*/ 1222747 w 4234808"/>
              <a:gd name="connsiteY2" fmla="*/ 1061164 h 1577422"/>
              <a:gd name="connsiteX3" fmla="*/ 3048135 w 4234808"/>
              <a:gd name="connsiteY3" fmla="*/ 651730 h 1577422"/>
              <a:gd name="connsiteX4" fmla="*/ 2568189 w 4234808"/>
              <a:gd name="connsiteY4" fmla="*/ 1496754 h 1577422"/>
              <a:gd name="connsiteX5" fmla="*/ 4234808 w 4234808"/>
              <a:gd name="connsiteY5" fmla="*/ 1534740 h 1577422"/>
              <a:gd name="connsiteX0" fmla="*/ 240109 w 4234808"/>
              <a:gd name="connsiteY0" fmla="*/ 187707 h 1577422"/>
              <a:gd name="connsiteX1" fmla="*/ 2468105 w 4234808"/>
              <a:gd name="connsiteY1" fmla="*/ 23933 h 1577422"/>
              <a:gd name="connsiteX2" fmla="*/ 1222747 w 4234808"/>
              <a:gd name="connsiteY2" fmla="*/ 1061164 h 1577422"/>
              <a:gd name="connsiteX3" fmla="*/ 3048135 w 4234808"/>
              <a:gd name="connsiteY3" fmla="*/ 651730 h 1577422"/>
              <a:gd name="connsiteX4" fmla="*/ 2568189 w 4234808"/>
              <a:gd name="connsiteY4" fmla="*/ 1496754 h 1577422"/>
              <a:gd name="connsiteX5" fmla="*/ 4234808 w 4234808"/>
              <a:gd name="connsiteY5" fmla="*/ 1534740 h 1577422"/>
              <a:gd name="connsiteX0" fmla="*/ 245299 w 4239998"/>
              <a:gd name="connsiteY0" fmla="*/ 254963 h 1644678"/>
              <a:gd name="connsiteX1" fmla="*/ 2391408 w 4239998"/>
              <a:gd name="connsiteY1" fmla="*/ 22950 h 1644678"/>
              <a:gd name="connsiteX2" fmla="*/ 1227937 w 4239998"/>
              <a:gd name="connsiteY2" fmla="*/ 1128420 h 1644678"/>
              <a:gd name="connsiteX3" fmla="*/ 3053325 w 4239998"/>
              <a:gd name="connsiteY3" fmla="*/ 718986 h 1644678"/>
              <a:gd name="connsiteX4" fmla="*/ 2573379 w 4239998"/>
              <a:gd name="connsiteY4" fmla="*/ 1564010 h 1644678"/>
              <a:gd name="connsiteX5" fmla="*/ 4239998 w 4239998"/>
              <a:gd name="connsiteY5" fmla="*/ 1601996 h 1644678"/>
              <a:gd name="connsiteX0" fmla="*/ 245299 w 4239998"/>
              <a:gd name="connsiteY0" fmla="*/ 254963 h 1644678"/>
              <a:gd name="connsiteX1" fmla="*/ 2391408 w 4239998"/>
              <a:gd name="connsiteY1" fmla="*/ 22950 h 1644678"/>
              <a:gd name="connsiteX2" fmla="*/ 1227937 w 4239998"/>
              <a:gd name="connsiteY2" fmla="*/ 1128420 h 1644678"/>
              <a:gd name="connsiteX3" fmla="*/ 3053325 w 4239998"/>
              <a:gd name="connsiteY3" fmla="*/ 718986 h 1644678"/>
              <a:gd name="connsiteX4" fmla="*/ 2573379 w 4239998"/>
              <a:gd name="connsiteY4" fmla="*/ 1564010 h 1644678"/>
              <a:gd name="connsiteX5" fmla="*/ 4239998 w 4239998"/>
              <a:gd name="connsiteY5" fmla="*/ 1601996 h 1644678"/>
              <a:gd name="connsiteX0" fmla="*/ 245299 w 4239998"/>
              <a:gd name="connsiteY0" fmla="*/ 254963 h 1601996"/>
              <a:gd name="connsiteX1" fmla="*/ 2391408 w 4239998"/>
              <a:gd name="connsiteY1" fmla="*/ 22950 h 1601996"/>
              <a:gd name="connsiteX2" fmla="*/ 1227937 w 4239998"/>
              <a:gd name="connsiteY2" fmla="*/ 1128420 h 1601996"/>
              <a:gd name="connsiteX3" fmla="*/ 3053325 w 4239998"/>
              <a:gd name="connsiteY3" fmla="*/ 718986 h 1601996"/>
              <a:gd name="connsiteX4" fmla="*/ 2573379 w 4239998"/>
              <a:gd name="connsiteY4" fmla="*/ 1564010 h 1601996"/>
              <a:gd name="connsiteX5" fmla="*/ 4239998 w 4239998"/>
              <a:gd name="connsiteY5" fmla="*/ 1601996 h 160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25400" cap="rnd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Group 69"/>
          <p:cNvGrpSpPr/>
          <p:nvPr/>
        </p:nvGrpSpPr>
        <p:grpSpPr>
          <a:xfrm rot="18302110">
            <a:off x="4293355" y="3817279"/>
            <a:ext cx="5454184" cy="432306"/>
            <a:chOff x="1328965" y="2071687"/>
            <a:chExt cx="6705601" cy="531495"/>
          </a:xfrm>
          <a:effectLst/>
        </p:grpSpPr>
        <p:sp>
          <p:nvSpPr>
            <p:cNvPr id="22" name="Rounded Rectangle 70"/>
            <p:cNvSpPr/>
            <p:nvPr/>
          </p:nvSpPr>
          <p:spPr>
            <a:xfrm>
              <a:off x="7196366" y="2187805"/>
              <a:ext cx="838200" cy="304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1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Isosceles Triangle 12"/>
            <p:cNvSpPr/>
            <p:nvPr/>
          </p:nvSpPr>
          <p:spPr>
            <a:xfrm rot="16200000">
              <a:off x="1457097" y="2163869"/>
              <a:ext cx="81170" cy="337433"/>
            </a:xfrm>
            <a:custGeom>
              <a:avLst/>
              <a:gdLst/>
              <a:ahLst/>
              <a:cxnLst/>
              <a:rect l="l" t="t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flip="none" rotWithShape="1">
              <a:gsLst>
                <a:gs pos="80000">
                  <a:sysClr val="window" lastClr="FFFFFF"/>
                </a:gs>
                <a:gs pos="65000">
                  <a:sysClr val="window" lastClr="FFFFFF"/>
                </a:gs>
                <a:gs pos="0">
                  <a:sysClr val="windowText" lastClr="000000">
                    <a:lumMod val="85000"/>
                    <a:lumOff val="15000"/>
                  </a:sysClr>
                </a:gs>
                <a:gs pos="3600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0" scaled="1"/>
              <a:tileRect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72"/>
            <p:cNvSpPr/>
            <p:nvPr/>
          </p:nvSpPr>
          <p:spPr>
            <a:xfrm>
              <a:off x="2189203" y="2071687"/>
              <a:ext cx="2313291" cy="521797"/>
            </a:xfrm>
            <a:prstGeom prst="roundRect">
              <a:avLst>
                <a:gd name="adj" fmla="val 10721"/>
              </a:avLst>
            </a:prstGeom>
            <a:gradFill>
              <a:gsLst>
                <a:gs pos="51000">
                  <a:sysClr val="window" lastClr="FFFFFF">
                    <a:lumMod val="50000"/>
                  </a:sysClr>
                </a:gs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Isosceles Triangle 24"/>
            <p:cNvSpPr/>
            <p:nvPr/>
          </p:nvSpPr>
          <p:spPr>
            <a:xfrm rot="16200000">
              <a:off x="1587980" y="1992259"/>
              <a:ext cx="463820" cy="680652"/>
            </a:xfrm>
            <a:custGeom>
              <a:avLst/>
              <a:gdLst/>
              <a:ahLst/>
              <a:cxnLst/>
              <a:rect l="l" t="t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74"/>
            <p:cNvSpPr>
              <a:spLocks noChangeAspect="1"/>
            </p:cNvSpPr>
            <p:nvPr/>
          </p:nvSpPr>
          <p:spPr bwMode="auto">
            <a:xfrm>
              <a:off x="4494739" y="2071687"/>
              <a:ext cx="3363053" cy="521797"/>
            </a:xfrm>
            <a:custGeom>
              <a:avLst/>
              <a:gdLst>
                <a:gd name="T0" fmla="*/ 3065 w 3084"/>
                <a:gd name="T1" fmla="*/ 68 h 476"/>
                <a:gd name="T2" fmla="*/ 3064 w 3084"/>
                <a:gd name="T3" fmla="*/ 414 h 476"/>
                <a:gd name="T4" fmla="*/ 2791 w 3084"/>
                <a:gd name="T5" fmla="*/ 458 h 476"/>
                <a:gd name="T6" fmla="*/ 208 w 3084"/>
                <a:gd name="T7" fmla="*/ 456 h 476"/>
                <a:gd name="T8" fmla="*/ 0 w 3084"/>
                <a:gd name="T9" fmla="*/ 476 h 476"/>
                <a:gd name="T10" fmla="*/ 0 w 3084"/>
                <a:gd name="T11" fmla="*/ 0 h 476"/>
                <a:gd name="T12" fmla="*/ 219 w 3084"/>
                <a:gd name="T13" fmla="*/ 28 h 476"/>
                <a:gd name="T14" fmla="*/ 2786 w 3084"/>
                <a:gd name="T15" fmla="*/ 43 h 476"/>
                <a:gd name="T16" fmla="*/ 3065 w 3084"/>
                <a:gd name="T17" fmla="*/ 6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06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75"/>
            <p:cNvSpPr/>
            <p:nvPr/>
          </p:nvSpPr>
          <p:spPr>
            <a:xfrm>
              <a:off x="4438377" y="2071687"/>
              <a:ext cx="57977" cy="521797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ounded Rectangle 76"/>
            <p:cNvSpPr/>
            <p:nvPr/>
          </p:nvSpPr>
          <p:spPr>
            <a:xfrm>
              <a:off x="2156824" y="2077484"/>
              <a:ext cx="57977" cy="510202"/>
            </a:xfrm>
            <a:prstGeom prst="roundRect">
              <a:avLst>
                <a:gd name="adj" fmla="val 36858"/>
              </a:avLst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ounded Rectangle 77"/>
            <p:cNvSpPr/>
            <p:nvPr/>
          </p:nvSpPr>
          <p:spPr>
            <a:xfrm>
              <a:off x="7489806" y="2100262"/>
              <a:ext cx="164592" cy="502920"/>
            </a:xfrm>
            <a:prstGeom prst="roundRect">
              <a:avLst>
                <a:gd name="adj" fmla="val 19811"/>
              </a:avLst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78"/>
            <p:cNvSpPr/>
            <p:nvPr/>
          </p:nvSpPr>
          <p:spPr>
            <a:xfrm>
              <a:off x="5943600" y="2273149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1" name="Group 79"/>
            <p:cNvGrpSpPr/>
            <p:nvPr/>
          </p:nvGrpSpPr>
          <p:grpSpPr>
            <a:xfrm>
              <a:off x="6096208" y="2327866"/>
              <a:ext cx="1511430" cy="55158"/>
              <a:chOff x="5630764" y="5105400"/>
              <a:chExt cx="1706048" cy="55158"/>
            </a:xfrm>
          </p:grpSpPr>
          <p:cxnSp>
            <p:nvCxnSpPr>
              <p:cNvPr id="32" name="Straight Connector 80"/>
              <p:cNvCxnSpPr/>
              <p:nvPr/>
            </p:nvCxnSpPr>
            <p:spPr>
              <a:xfrm>
                <a:off x="5630764" y="5160558"/>
                <a:ext cx="1706048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33" name="Straight Connector 81"/>
              <p:cNvCxnSpPr/>
              <p:nvPr/>
            </p:nvCxnSpPr>
            <p:spPr>
              <a:xfrm>
                <a:off x="5630764" y="5105400"/>
                <a:ext cx="1706048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</p:grpSp>
      </p:grpSp>
      <p:grpSp>
        <p:nvGrpSpPr>
          <p:cNvPr id="35" name="Group 83"/>
          <p:cNvGrpSpPr/>
          <p:nvPr/>
        </p:nvGrpSpPr>
        <p:grpSpPr>
          <a:xfrm>
            <a:off x="764042" y="2220782"/>
            <a:ext cx="5079746" cy="1690047"/>
            <a:chOff x="54591" y="1410352"/>
            <a:chExt cx="7609690" cy="1690047"/>
          </a:xfrm>
        </p:grpSpPr>
        <p:sp>
          <p:nvSpPr>
            <p:cNvPr id="36" name="Rectangle 84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Heading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7" name="Rectangle 85"/>
            <p:cNvSpPr/>
            <p:nvPr/>
          </p:nvSpPr>
          <p:spPr>
            <a:xfrm>
              <a:off x="54591" y="1742962"/>
              <a:ext cx="7609690" cy="1357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0486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4613151">
            <a:off x="-291405" y="3124099"/>
            <a:ext cx="4394773" cy="367726"/>
            <a:chOff x="1219201" y="3962775"/>
            <a:chExt cx="5584493" cy="384048"/>
          </a:xfrm>
          <a:effectLst/>
        </p:grpSpPr>
        <p:sp>
          <p:nvSpPr>
            <p:cNvPr id="3" name="Round Same Side Corner Rectangle 3"/>
            <p:cNvSpPr/>
            <p:nvPr/>
          </p:nvSpPr>
          <p:spPr>
            <a:xfrm rot="5400000">
              <a:off x="6500139" y="4029551"/>
              <a:ext cx="356616" cy="250495"/>
            </a:xfrm>
            <a:prstGeom prst="round2SameRect">
              <a:avLst/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12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/>
                  </a:gs>
                  <a:gs pos="50000">
                    <a:schemeClr val="accent6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>
                <a:solidFill>
                  <a:srgbClr val="007D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8FD8"/>
                  </a:gs>
                  <a:gs pos="0">
                    <a:srgbClr val="0070C0"/>
                  </a:gs>
                </a:gsLst>
                <a:lin ang="16200000" scaled="1"/>
                <a:tileRect/>
              </a:gradFill>
              <a:ln w="19050">
                <a:solidFill>
                  <a:srgbClr val="007D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5400000" scaled="1"/>
                <a:tileRect/>
              </a:gradFill>
              <a:ln w="19050">
                <a:solidFill>
                  <a:srgbClr val="007D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Rectangle 5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chemeClr val="bg1"/>
                </a:gs>
                <a:gs pos="52000">
                  <a:schemeClr val="bg1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Rectangle 6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chemeClr val="bg1"/>
                </a:gs>
                <a:gs pos="58000">
                  <a:schemeClr val="bg1">
                    <a:lumMod val="50000"/>
                  </a:schemeClr>
                </a:gs>
                <a:gs pos="30300">
                  <a:schemeClr val="bg1"/>
                </a:gs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Rectangle 7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chemeClr val="bg1"/>
                </a:gs>
                <a:gs pos="58000">
                  <a:schemeClr val="bg1">
                    <a:lumMod val="50000"/>
                  </a:schemeClr>
                </a:gs>
                <a:gs pos="30300">
                  <a:schemeClr val="bg1"/>
                </a:gs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Rectangle 8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chemeClr val="bg1"/>
                </a:gs>
                <a:gs pos="58000">
                  <a:schemeClr val="bg1">
                    <a:lumMod val="50000"/>
                  </a:schemeClr>
                </a:gs>
                <a:gs pos="30300">
                  <a:schemeClr val="bg1"/>
                </a:gs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9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chemeClr val="bg1"/>
                </a:gs>
                <a:gs pos="58000">
                  <a:schemeClr val="bg1">
                    <a:lumMod val="50000"/>
                  </a:schemeClr>
                </a:gs>
                <a:gs pos="30300">
                  <a:schemeClr val="bg1"/>
                </a:gs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chemeClr val="bg1"/>
                </a:gs>
                <a:gs pos="58000">
                  <a:schemeClr val="bg1">
                    <a:lumMod val="50000"/>
                  </a:schemeClr>
                </a:gs>
                <a:gs pos="30300">
                  <a:schemeClr val="bg1"/>
                </a:gs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chemeClr val="bg1"/>
                </a:gs>
                <a:gs pos="58000">
                  <a:schemeClr val="bg1">
                    <a:lumMod val="50000"/>
                  </a:schemeClr>
                </a:gs>
                <a:gs pos="30300">
                  <a:schemeClr val="bg1"/>
                </a:gs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Oval 1"/>
          <p:cNvSpPr/>
          <p:nvPr/>
        </p:nvSpPr>
        <p:spPr>
          <a:xfrm>
            <a:off x="2885365" y="5170062"/>
            <a:ext cx="4215702" cy="1214133"/>
          </a:xfrm>
          <a:custGeom>
            <a:avLst/>
            <a:gdLst>
              <a:gd name="connsiteX0" fmla="*/ 0 w 4114800"/>
              <a:gd name="connsiteY0" fmla="*/ 914400 h 1828800"/>
              <a:gd name="connsiteX1" fmla="*/ 2057400 w 4114800"/>
              <a:gd name="connsiteY1" fmla="*/ 0 h 1828800"/>
              <a:gd name="connsiteX2" fmla="*/ 4114800 w 4114800"/>
              <a:gd name="connsiteY2" fmla="*/ 914400 h 1828800"/>
              <a:gd name="connsiteX3" fmla="*/ 2057400 w 4114800"/>
              <a:gd name="connsiteY3" fmla="*/ 1828800 h 1828800"/>
              <a:gd name="connsiteX4" fmla="*/ 0 w 4114800"/>
              <a:gd name="connsiteY4" fmla="*/ 914400 h 1828800"/>
              <a:gd name="connsiteX0" fmla="*/ 2057400 w 4114800"/>
              <a:gd name="connsiteY0" fmla="*/ 1828800 h 1920240"/>
              <a:gd name="connsiteX1" fmla="*/ 0 w 4114800"/>
              <a:gd name="connsiteY1" fmla="*/ 914400 h 1920240"/>
              <a:gd name="connsiteX2" fmla="*/ 2057400 w 4114800"/>
              <a:gd name="connsiteY2" fmla="*/ 0 h 1920240"/>
              <a:gd name="connsiteX3" fmla="*/ 4114800 w 4114800"/>
              <a:gd name="connsiteY3" fmla="*/ 914400 h 1920240"/>
              <a:gd name="connsiteX4" fmla="*/ 2148840 w 4114800"/>
              <a:gd name="connsiteY4" fmla="*/ 1920240 h 1920240"/>
              <a:gd name="connsiteX0" fmla="*/ 450169 w 5196178"/>
              <a:gd name="connsiteY0" fmla="*/ 1378424 h 1920240"/>
              <a:gd name="connsiteX1" fmla="*/ 1081378 w 5196178"/>
              <a:gd name="connsiteY1" fmla="*/ 914400 h 1920240"/>
              <a:gd name="connsiteX2" fmla="*/ 3138778 w 5196178"/>
              <a:gd name="connsiteY2" fmla="*/ 0 h 1920240"/>
              <a:gd name="connsiteX3" fmla="*/ 5196178 w 5196178"/>
              <a:gd name="connsiteY3" fmla="*/ 914400 h 1920240"/>
              <a:gd name="connsiteX4" fmla="*/ 3230218 w 5196178"/>
              <a:gd name="connsiteY4" fmla="*/ 1920240 h 1920240"/>
              <a:gd name="connsiteX0" fmla="*/ 450169 w 5753013"/>
              <a:gd name="connsiteY0" fmla="*/ 1378424 h 2234138"/>
              <a:gd name="connsiteX1" fmla="*/ 1081378 w 5753013"/>
              <a:gd name="connsiteY1" fmla="*/ 914400 h 2234138"/>
              <a:gd name="connsiteX2" fmla="*/ 3138778 w 5753013"/>
              <a:gd name="connsiteY2" fmla="*/ 0 h 2234138"/>
              <a:gd name="connsiteX3" fmla="*/ 5196178 w 5753013"/>
              <a:gd name="connsiteY3" fmla="*/ 914400 h 2234138"/>
              <a:gd name="connsiteX4" fmla="*/ 5318326 w 5753013"/>
              <a:gd name="connsiteY4" fmla="*/ 2234138 h 2234138"/>
              <a:gd name="connsiteX0" fmla="*/ 450169 w 5318326"/>
              <a:gd name="connsiteY0" fmla="*/ 1378424 h 2234138"/>
              <a:gd name="connsiteX1" fmla="*/ 1081378 w 5318326"/>
              <a:gd name="connsiteY1" fmla="*/ 914400 h 2234138"/>
              <a:gd name="connsiteX2" fmla="*/ 3138778 w 5318326"/>
              <a:gd name="connsiteY2" fmla="*/ 0 h 2234138"/>
              <a:gd name="connsiteX3" fmla="*/ 5196178 w 5318326"/>
              <a:gd name="connsiteY3" fmla="*/ 914400 h 2234138"/>
              <a:gd name="connsiteX4" fmla="*/ 3283217 w 5318326"/>
              <a:gd name="connsiteY4" fmla="*/ 2086969 h 2234138"/>
              <a:gd name="connsiteX5" fmla="*/ 5318326 w 5318326"/>
              <a:gd name="connsiteY5" fmla="*/ 2234138 h 2234138"/>
              <a:gd name="connsiteX0" fmla="*/ 417631 w 5285788"/>
              <a:gd name="connsiteY0" fmla="*/ 487175 h 1342889"/>
              <a:gd name="connsiteX1" fmla="*/ 1048840 w 5285788"/>
              <a:gd name="connsiteY1" fmla="*/ 23151 h 1342889"/>
              <a:gd name="connsiteX2" fmla="*/ 1932533 w 5285788"/>
              <a:gd name="connsiteY2" fmla="*/ 596357 h 1342889"/>
              <a:gd name="connsiteX3" fmla="*/ 5163640 w 5285788"/>
              <a:gd name="connsiteY3" fmla="*/ 23151 h 1342889"/>
              <a:gd name="connsiteX4" fmla="*/ 3250679 w 5285788"/>
              <a:gd name="connsiteY4" fmla="*/ 1195720 h 1342889"/>
              <a:gd name="connsiteX5" fmla="*/ 5285788 w 5285788"/>
              <a:gd name="connsiteY5" fmla="*/ 1342889 h 1342889"/>
              <a:gd name="connsiteX0" fmla="*/ 410558 w 5278715"/>
              <a:gd name="connsiteY0" fmla="*/ 487417 h 1343131"/>
              <a:gd name="connsiteX1" fmla="*/ 1082711 w 5278715"/>
              <a:gd name="connsiteY1" fmla="*/ 77984 h 1343131"/>
              <a:gd name="connsiteX2" fmla="*/ 1925460 w 5278715"/>
              <a:gd name="connsiteY2" fmla="*/ 596599 h 1343131"/>
              <a:gd name="connsiteX3" fmla="*/ 5156567 w 5278715"/>
              <a:gd name="connsiteY3" fmla="*/ 23393 h 1343131"/>
              <a:gd name="connsiteX4" fmla="*/ 3243606 w 5278715"/>
              <a:gd name="connsiteY4" fmla="*/ 1195962 h 1343131"/>
              <a:gd name="connsiteX5" fmla="*/ 5278715 w 5278715"/>
              <a:gd name="connsiteY5" fmla="*/ 1343131 h 1343131"/>
              <a:gd name="connsiteX0" fmla="*/ 348544 w 5721668"/>
              <a:gd name="connsiteY0" fmla="*/ 692133 h 1343131"/>
              <a:gd name="connsiteX1" fmla="*/ 1525664 w 5721668"/>
              <a:gd name="connsiteY1" fmla="*/ 77984 h 1343131"/>
              <a:gd name="connsiteX2" fmla="*/ 2368413 w 5721668"/>
              <a:gd name="connsiteY2" fmla="*/ 596599 h 1343131"/>
              <a:gd name="connsiteX3" fmla="*/ 5599520 w 5721668"/>
              <a:gd name="connsiteY3" fmla="*/ 23393 h 1343131"/>
              <a:gd name="connsiteX4" fmla="*/ 3686559 w 5721668"/>
              <a:gd name="connsiteY4" fmla="*/ 1195962 h 1343131"/>
              <a:gd name="connsiteX5" fmla="*/ 5721668 w 5721668"/>
              <a:gd name="connsiteY5" fmla="*/ 1343131 h 1343131"/>
              <a:gd name="connsiteX0" fmla="*/ 0 w 5373124"/>
              <a:gd name="connsiteY0" fmla="*/ 692133 h 1343131"/>
              <a:gd name="connsiteX1" fmla="*/ 1177120 w 5373124"/>
              <a:gd name="connsiteY1" fmla="*/ 77984 h 1343131"/>
              <a:gd name="connsiteX2" fmla="*/ 2019869 w 5373124"/>
              <a:gd name="connsiteY2" fmla="*/ 596599 h 1343131"/>
              <a:gd name="connsiteX3" fmla="*/ 5250976 w 5373124"/>
              <a:gd name="connsiteY3" fmla="*/ 23393 h 1343131"/>
              <a:gd name="connsiteX4" fmla="*/ 3338015 w 5373124"/>
              <a:gd name="connsiteY4" fmla="*/ 1195962 h 1343131"/>
              <a:gd name="connsiteX5" fmla="*/ 5373124 w 5373124"/>
              <a:gd name="connsiteY5" fmla="*/ 1343131 h 1343131"/>
              <a:gd name="connsiteX0" fmla="*/ 0 w 4977339"/>
              <a:gd name="connsiteY0" fmla="*/ 146222 h 1343131"/>
              <a:gd name="connsiteX1" fmla="*/ 781335 w 4977339"/>
              <a:gd name="connsiteY1" fmla="*/ 77984 h 1343131"/>
              <a:gd name="connsiteX2" fmla="*/ 1624084 w 4977339"/>
              <a:gd name="connsiteY2" fmla="*/ 596599 h 1343131"/>
              <a:gd name="connsiteX3" fmla="*/ 4855191 w 4977339"/>
              <a:gd name="connsiteY3" fmla="*/ 23393 h 1343131"/>
              <a:gd name="connsiteX4" fmla="*/ 2942230 w 4977339"/>
              <a:gd name="connsiteY4" fmla="*/ 1195962 h 1343131"/>
              <a:gd name="connsiteX5" fmla="*/ 4977339 w 4977339"/>
              <a:gd name="connsiteY5" fmla="*/ 1343131 h 1343131"/>
              <a:gd name="connsiteX0" fmla="*/ 0 w 4977339"/>
              <a:gd name="connsiteY0" fmla="*/ 86422 h 1283331"/>
              <a:gd name="connsiteX1" fmla="*/ 781335 w 4977339"/>
              <a:gd name="connsiteY1" fmla="*/ 18184 h 1283331"/>
              <a:gd name="connsiteX2" fmla="*/ 1624084 w 4977339"/>
              <a:gd name="connsiteY2" fmla="*/ 536799 h 1283331"/>
              <a:gd name="connsiteX3" fmla="*/ 3190164 w 4977339"/>
              <a:gd name="connsiteY3" fmla="*/ 263844 h 1283331"/>
              <a:gd name="connsiteX4" fmla="*/ 2942230 w 4977339"/>
              <a:gd name="connsiteY4" fmla="*/ 1136162 h 1283331"/>
              <a:gd name="connsiteX5" fmla="*/ 4977339 w 4977339"/>
              <a:gd name="connsiteY5" fmla="*/ 1283331 h 1283331"/>
              <a:gd name="connsiteX0" fmla="*/ 0 w 4172121"/>
              <a:gd name="connsiteY0" fmla="*/ 86422 h 1215092"/>
              <a:gd name="connsiteX1" fmla="*/ 781335 w 4172121"/>
              <a:gd name="connsiteY1" fmla="*/ 18184 h 1215092"/>
              <a:gd name="connsiteX2" fmla="*/ 1624084 w 4172121"/>
              <a:gd name="connsiteY2" fmla="*/ 536799 h 1215092"/>
              <a:gd name="connsiteX3" fmla="*/ 3190164 w 4172121"/>
              <a:gd name="connsiteY3" fmla="*/ 263844 h 1215092"/>
              <a:gd name="connsiteX4" fmla="*/ 2942230 w 4172121"/>
              <a:gd name="connsiteY4" fmla="*/ 1136162 h 1215092"/>
              <a:gd name="connsiteX5" fmla="*/ 4172121 w 4172121"/>
              <a:gd name="connsiteY5" fmla="*/ 1215092 h 1215092"/>
              <a:gd name="connsiteX0" fmla="*/ 0 w 4215702"/>
              <a:gd name="connsiteY0" fmla="*/ 86422 h 1215092"/>
              <a:gd name="connsiteX1" fmla="*/ 781335 w 4215702"/>
              <a:gd name="connsiteY1" fmla="*/ 18184 h 1215092"/>
              <a:gd name="connsiteX2" fmla="*/ 1624084 w 4215702"/>
              <a:gd name="connsiteY2" fmla="*/ 536799 h 1215092"/>
              <a:gd name="connsiteX3" fmla="*/ 3190164 w 4215702"/>
              <a:gd name="connsiteY3" fmla="*/ 263844 h 1215092"/>
              <a:gd name="connsiteX4" fmla="*/ 2942230 w 4215702"/>
              <a:gd name="connsiteY4" fmla="*/ 1136162 h 1215092"/>
              <a:gd name="connsiteX5" fmla="*/ 4172121 w 4215702"/>
              <a:gd name="connsiteY5" fmla="*/ 1215092 h 1215092"/>
              <a:gd name="connsiteX0" fmla="*/ 0 w 4215702"/>
              <a:gd name="connsiteY0" fmla="*/ 85463 h 1214133"/>
              <a:gd name="connsiteX1" fmla="*/ 781335 w 4215702"/>
              <a:gd name="connsiteY1" fmla="*/ 17225 h 1214133"/>
              <a:gd name="connsiteX2" fmla="*/ 1624084 w 4215702"/>
              <a:gd name="connsiteY2" fmla="*/ 535840 h 1214133"/>
              <a:gd name="connsiteX3" fmla="*/ 3190164 w 4215702"/>
              <a:gd name="connsiteY3" fmla="*/ 262885 h 1214133"/>
              <a:gd name="connsiteX4" fmla="*/ 2942230 w 4215702"/>
              <a:gd name="connsiteY4" fmla="*/ 1135203 h 1214133"/>
              <a:gd name="connsiteX5" fmla="*/ 4172121 w 4215702"/>
              <a:gd name="connsiteY5" fmla="*/ 1214133 h 121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5702" h="1214133">
                <a:moveTo>
                  <a:pt x="0" y="85463"/>
                </a:moveTo>
                <a:cubicBezTo>
                  <a:pt x="392277" y="140053"/>
                  <a:pt x="510654" y="-57838"/>
                  <a:pt x="781335" y="17225"/>
                </a:cubicBezTo>
                <a:cubicBezTo>
                  <a:pt x="1052016" y="92288"/>
                  <a:pt x="1222612" y="494897"/>
                  <a:pt x="1624084" y="535840"/>
                </a:cubicBezTo>
                <a:cubicBezTo>
                  <a:pt x="2025556" y="576783"/>
                  <a:pt x="2849918" y="101576"/>
                  <a:pt x="3190164" y="262885"/>
                </a:cubicBezTo>
                <a:cubicBezTo>
                  <a:pt x="3530410" y="424194"/>
                  <a:pt x="2921872" y="915247"/>
                  <a:pt x="2942230" y="1135203"/>
                </a:cubicBezTo>
                <a:cubicBezTo>
                  <a:pt x="2962588" y="1355159"/>
                  <a:pt x="4490304" y="484471"/>
                  <a:pt x="4172121" y="1214133"/>
                </a:cubicBezTo>
              </a:path>
            </a:pathLst>
          </a:custGeom>
          <a:noFill/>
          <a:ln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Group 39"/>
          <p:cNvGrpSpPr/>
          <p:nvPr/>
        </p:nvGrpSpPr>
        <p:grpSpPr>
          <a:xfrm>
            <a:off x="3556127" y="2510877"/>
            <a:ext cx="5079746" cy="1690047"/>
            <a:chOff x="54591" y="1410352"/>
            <a:chExt cx="7609690" cy="1690047"/>
          </a:xfrm>
        </p:grpSpPr>
        <p:sp>
          <p:nvSpPr>
            <p:cNvPr id="20" name="Rectangle 40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Sample Heading</a:t>
              </a:r>
              <a:endParaRPr 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41"/>
            <p:cNvSpPr/>
            <p:nvPr/>
          </p:nvSpPr>
          <p:spPr>
            <a:xfrm>
              <a:off x="54591" y="1742962"/>
              <a:ext cx="7609690" cy="1357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just">
                <a:defRPr/>
              </a:pPr>
              <a:r>
                <a:rPr lang="en-US" sz="1400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</a:t>
              </a:r>
              <a:r>
                <a:rPr lang="en-US" sz="1400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lang="en-US" sz="1400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8283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75"/>
          <p:cNvGrpSpPr/>
          <p:nvPr/>
        </p:nvGrpSpPr>
        <p:grpSpPr>
          <a:xfrm>
            <a:off x="1004697" y="2204120"/>
            <a:ext cx="1993710" cy="1523999"/>
            <a:chOff x="54591" y="1468642"/>
            <a:chExt cx="2986668" cy="1523999"/>
          </a:xfrm>
        </p:grpSpPr>
        <p:sp>
          <p:nvSpPr>
            <p:cNvPr id="58" name="Rectangle 76"/>
            <p:cNvSpPr/>
            <p:nvPr/>
          </p:nvSpPr>
          <p:spPr>
            <a:xfrm>
              <a:off x="54591" y="1468642"/>
              <a:ext cx="2986668" cy="27432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2000">
                  <a:srgbClr val="F86969"/>
                </a:gs>
                <a:gs pos="0">
                  <a:srgbClr val="F63C3C"/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ectangle 77"/>
            <p:cNvSpPr/>
            <p:nvPr/>
          </p:nvSpPr>
          <p:spPr>
            <a:xfrm>
              <a:off x="273569" y="1742962"/>
              <a:ext cx="2767690" cy="124967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here. Again, this is a dummy text, enter your own text here.</a:t>
              </a:r>
            </a:p>
          </p:txBody>
        </p:sp>
      </p:grpSp>
      <p:grpSp>
        <p:nvGrpSpPr>
          <p:cNvPr id="60" name="Group 21"/>
          <p:cNvGrpSpPr/>
          <p:nvPr/>
        </p:nvGrpSpPr>
        <p:grpSpPr>
          <a:xfrm>
            <a:off x="3782269" y="3465650"/>
            <a:ext cx="2085131" cy="1539239"/>
            <a:chOff x="54591" y="1468642"/>
            <a:chExt cx="3123621" cy="1539239"/>
          </a:xfrm>
        </p:grpSpPr>
        <p:sp>
          <p:nvSpPr>
            <p:cNvPr id="61" name="Rectangle 22"/>
            <p:cNvSpPr/>
            <p:nvPr/>
          </p:nvSpPr>
          <p:spPr>
            <a:xfrm>
              <a:off x="54591" y="1468642"/>
              <a:ext cx="3123620" cy="274320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68000">
                  <a:srgbClr val="55CAF5"/>
                </a:gs>
                <a:gs pos="0">
                  <a:srgbClr val="00B0F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ectangle 23"/>
            <p:cNvSpPr/>
            <p:nvPr/>
          </p:nvSpPr>
          <p:spPr>
            <a:xfrm>
              <a:off x="253335" y="1742962"/>
              <a:ext cx="2924877" cy="126491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here. Again, this is a dummy text, enter your own text here.</a:t>
              </a:r>
            </a:p>
          </p:txBody>
        </p:sp>
      </p:grpSp>
      <p:grpSp>
        <p:nvGrpSpPr>
          <p:cNvPr id="63" name="Group 54"/>
          <p:cNvGrpSpPr/>
          <p:nvPr/>
        </p:nvGrpSpPr>
        <p:grpSpPr>
          <a:xfrm>
            <a:off x="6666203" y="4742420"/>
            <a:ext cx="2217799" cy="1314137"/>
            <a:chOff x="54591" y="1468642"/>
            <a:chExt cx="3322364" cy="1314137"/>
          </a:xfrm>
        </p:grpSpPr>
        <p:sp>
          <p:nvSpPr>
            <p:cNvPr id="64" name="Rectangle 55"/>
            <p:cNvSpPr/>
            <p:nvPr/>
          </p:nvSpPr>
          <p:spPr>
            <a:xfrm>
              <a:off x="54591" y="1468642"/>
              <a:ext cx="3123620" cy="274320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70000">
                  <a:srgbClr val="5E9F5E"/>
                </a:gs>
                <a:gs pos="0">
                  <a:srgbClr val="00660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ectangle 56"/>
            <p:cNvSpPr/>
            <p:nvPr/>
          </p:nvSpPr>
          <p:spPr>
            <a:xfrm>
              <a:off x="253334" y="1742963"/>
              <a:ext cx="3123621" cy="10398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Insert your desired text here. Again, this is a dummy text, enter your own text here.</a:t>
              </a:r>
            </a:p>
          </p:txBody>
        </p:sp>
      </p:grpSp>
      <p:grpSp>
        <p:nvGrpSpPr>
          <p:cNvPr id="67" name="Group 2"/>
          <p:cNvGrpSpPr/>
          <p:nvPr/>
        </p:nvGrpSpPr>
        <p:grpSpPr>
          <a:xfrm rot="5400000">
            <a:off x="1079426" y="3277016"/>
            <a:ext cx="5120640" cy="384048"/>
            <a:chOff x="1219201" y="3962775"/>
            <a:chExt cx="5605879" cy="384048"/>
          </a:xfrm>
          <a:effectLst>
            <a:reflection blurRad="6350" stA="71000" endPos="15000" dir="5400000" sy="-100000" algn="bl" rotWithShape="0"/>
          </a:effectLst>
        </p:grpSpPr>
        <p:sp>
          <p:nvSpPr>
            <p:cNvPr id="68" name="Round Same Side Corner Rectangle 3"/>
            <p:cNvSpPr/>
            <p:nvPr/>
          </p:nvSpPr>
          <p:spPr>
            <a:xfrm rot="5400000">
              <a:off x="6521528" y="4029552"/>
              <a:ext cx="356616" cy="250489"/>
            </a:xfrm>
            <a:prstGeom prst="round2SameRect">
              <a:avLst>
                <a:gd name="adj1" fmla="val 43993"/>
                <a:gd name="adj2" fmla="val 0"/>
              </a:avLst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9" name="Group 4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77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5400000" scaled="1"/>
                <a:tileRect/>
              </a:gradFill>
              <a:ln w="19050" cap="flat" cmpd="sng" algn="ctr">
                <a:solidFill>
                  <a:srgbClr val="007D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0" name="Rectangle 5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ectangle 6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Rectangle 7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ectangle 8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Rectangle 9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ectangle 10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ectangle 11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2" name="Group 60"/>
          <p:cNvGrpSpPr/>
          <p:nvPr/>
        </p:nvGrpSpPr>
        <p:grpSpPr>
          <a:xfrm rot="5400000">
            <a:off x="-1682496" y="3277016"/>
            <a:ext cx="5120640" cy="384048"/>
            <a:chOff x="1219201" y="3962775"/>
            <a:chExt cx="5607398" cy="384048"/>
          </a:xfrm>
          <a:effectLst>
            <a:reflection blurRad="6350" stA="71000" endPos="15000" dir="5400000" sy="-100000" algn="bl" rotWithShape="0"/>
          </a:effectLst>
        </p:grpSpPr>
        <p:sp>
          <p:nvSpPr>
            <p:cNvPr id="83" name="Round Same Side Corner Rectangle 61"/>
            <p:cNvSpPr/>
            <p:nvPr/>
          </p:nvSpPr>
          <p:spPr>
            <a:xfrm rot="5400000">
              <a:off x="6511590" y="4018097"/>
              <a:ext cx="356616" cy="273402"/>
            </a:xfrm>
            <a:prstGeom prst="round2SameRect">
              <a:avLst>
                <a:gd name="adj1" fmla="val 37814"/>
                <a:gd name="adj2" fmla="val 0"/>
              </a:avLst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oup 62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92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80A0A"/>
                  </a:gs>
                  <a:gs pos="100000">
                    <a:srgbClr val="F06262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80A0A"/>
                  </a:gs>
                  <a:gs pos="100000">
                    <a:srgbClr val="F06262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73F3F"/>
                  </a:gs>
                  <a:gs pos="100000">
                    <a:srgbClr val="D80A0A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5" name="Rectangle 63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Rectangle 64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Rectangle 65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66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 67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ectangle 68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Rectangle 69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7" name="Group 38"/>
          <p:cNvGrpSpPr/>
          <p:nvPr/>
        </p:nvGrpSpPr>
        <p:grpSpPr>
          <a:xfrm rot="5400000">
            <a:off x="3956304" y="3277016"/>
            <a:ext cx="5120640" cy="384048"/>
            <a:chOff x="1219201" y="3962775"/>
            <a:chExt cx="5605879" cy="384048"/>
          </a:xfrm>
          <a:effectLst>
            <a:reflection blurRad="6350" stA="71000" endPos="15000" dir="5400000" sy="-100000" algn="bl" rotWithShape="0"/>
          </a:effectLst>
        </p:grpSpPr>
        <p:sp>
          <p:nvSpPr>
            <p:cNvPr id="98" name="Round Same Side Corner Rectangle 39"/>
            <p:cNvSpPr/>
            <p:nvPr/>
          </p:nvSpPr>
          <p:spPr>
            <a:xfrm rot="5400000">
              <a:off x="6521528" y="4029552"/>
              <a:ext cx="356616" cy="250489"/>
            </a:xfrm>
            <a:prstGeom prst="round2SameRect">
              <a:avLst>
                <a:gd name="adj1" fmla="val 43993"/>
                <a:gd name="adj2" fmla="val 0"/>
              </a:avLst>
            </a:prstGeom>
            <a:gradFill>
              <a:gsLst>
                <a:gs pos="0">
                  <a:srgbClr val="F0EEAA"/>
                </a:gs>
                <a:gs pos="100000">
                  <a:srgbClr val="FFFF99"/>
                </a:gs>
              </a:gsLst>
              <a:lin ang="54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9" name="Group 40"/>
            <p:cNvGrpSpPr/>
            <p:nvPr/>
          </p:nvGrpSpPr>
          <p:grpSpPr>
            <a:xfrm>
              <a:off x="1219201" y="3975740"/>
              <a:ext cx="4876800" cy="358118"/>
              <a:chOff x="2128396" y="3249167"/>
              <a:chExt cx="5105399" cy="374905"/>
            </a:xfrm>
          </p:grpSpPr>
          <p:sp>
            <p:nvSpPr>
              <p:cNvPr id="107" name="Isosceles Triangle 12"/>
              <p:cNvSpPr/>
              <p:nvPr/>
            </p:nvSpPr>
            <p:spPr>
              <a:xfrm rot="16200000">
                <a:off x="2489583" y="2887980"/>
                <a:ext cx="374905" cy="1097280"/>
              </a:xfrm>
              <a:custGeom>
                <a:avLst/>
                <a:gdLst/>
                <a:ahLst/>
                <a:cxnLst/>
                <a:rect l="l" t="t" r="r" b="b"/>
                <a:pathLst>
                  <a:path w="374905" h="1293876">
                    <a:moveTo>
                      <a:pt x="374905" y="912876"/>
                    </a:moveTo>
                    <a:lnTo>
                      <a:pt x="374905" y="1293876"/>
                    </a:lnTo>
                    <a:lnTo>
                      <a:pt x="0" y="1293876"/>
                    </a:lnTo>
                    <a:lnTo>
                      <a:pt x="0" y="912876"/>
                    </a:lnTo>
                    <a:lnTo>
                      <a:pt x="187452" y="0"/>
                    </a:lnTo>
                    <a:lnTo>
                      <a:pt x="374904" y="9128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/>
                  </a:gs>
                  <a:gs pos="100000">
                    <a:srgbClr val="F79646"/>
                  </a:gs>
                  <a:gs pos="50000">
                    <a:srgbClr val="F79646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Rectangle 7"/>
              <p:cNvSpPr/>
              <p:nvPr/>
            </p:nvSpPr>
            <p:spPr>
              <a:xfrm>
                <a:off x="2881768" y="3249167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50000"/>
                    </a:srgbClr>
                  </a:gs>
                  <a:gs pos="100000">
                    <a:srgbClr val="00B05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66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Rectangle 8"/>
              <p:cNvSpPr/>
              <p:nvPr/>
            </p:nvSpPr>
            <p:spPr>
              <a:xfrm>
                <a:off x="2873249" y="3368039"/>
                <a:ext cx="4360546" cy="137161"/>
              </a:xfrm>
              <a:custGeom>
                <a:avLst/>
                <a:gdLst/>
                <a:ahLst/>
                <a:cxnLst/>
                <a:rect l="l" t="t" r="r" b="b"/>
                <a:pathLst>
                  <a:path w="4360546" h="137161">
                    <a:moveTo>
                      <a:pt x="93346" y="0"/>
                    </a:moveTo>
                    <a:lnTo>
                      <a:pt x="4360546" y="0"/>
                    </a:lnTo>
                    <a:lnTo>
                      <a:pt x="4360546" y="137160"/>
                    </a:lnTo>
                    <a:lnTo>
                      <a:pt x="93351" y="137160"/>
                    </a:lnTo>
                    <a:cubicBezTo>
                      <a:pt x="93349" y="137161"/>
                      <a:pt x="93347" y="137161"/>
                      <a:pt x="93345" y="137161"/>
                    </a:cubicBezTo>
                    <a:cubicBezTo>
                      <a:pt x="58738" y="137161"/>
                      <a:pt x="0" y="89312"/>
                      <a:pt x="0" y="68581"/>
                    </a:cubicBezTo>
                    <a:cubicBezTo>
                      <a:pt x="0" y="47850"/>
                      <a:pt x="58738" y="1"/>
                      <a:pt x="93345" y="1"/>
                    </a:cubicBezTo>
                    <a:lnTo>
                      <a:pt x="93346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50000"/>
                    </a:srgbClr>
                  </a:gs>
                  <a:gs pos="100000">
                    <a:srgbClr val="00B05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66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Rectangle 7"/>
              <p:cNvSpPr/>
              <p:nvPr/>
            </p:nvSpPr>
            <p:spPr>
              <a:xfrm flipV="1">
                <a:off x="2881768" y="3505200"/>
                <a:ext cx="4352027" cy="118872"/>
              </a:xfrm>
              <a:custGeom>
                <a:avLst/>
                <a:gdLst/>
                <a:ahLst/>
                <a:cxnLst/>
                <a:rect l="l" t="t" r="r" b="b"/>
                <a:pathLst>
                  <a:path w="4352027" h="137160">
                    <a:moveTo>
                      <a:pt x="84827" y="0"/>
                    </a:moveTo>
                    <a:lnTo>
                      <a:pt x="4352027" y="0"/>
                    </a:lnTo>
                    <a:lnTo>
                      <a:pt x="4352027" y="137160"/>
                    </a:lnTo>
                    <a:lnTo>
                      <a:pt x="84827" y="137160"/>
                    </a:lnTo>
                    <a:cubicBezTo>
                      <a:pt x="51807" y="132398"/>
                      <a:pt x="-8518" y="62641"/>
                      <a:pt x="1007" y="40005"/>
                    </a:cubicBezTo>
                    <a:cubicBezTo>
                      <a:pt x="10532" y="17369"/>
                      <a:pt x="49902" y="953"/>
                      <a:pt x="84827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9BBB59">
                      <a:lumMod val="50000"/>
                    </a:srgbClr>
                  </a:gs>
                  <a:gs pos="0">
                    <a:srgbClr val="00B050"/>
                  </a:gs>
                </a:gsLst>
                <a:lin ang="16200000" scaled="1"/>
                <a:tileRect/>
              </a:gradFill>
              <a:ln w="19050" cap="flat" cmpd="sng" algn="ctr">
                <a:solidFill>
                  <a:srgbClr val="0066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Isosceles Triangle 12"/>
              <p:cNvSpPr/>
              <p:nvPr/>
            </p:nvSpPr>
            <p:spPr>
              <a:xfrm rot="16200000">
                <a:off x="2210842" y="3282152"/>
                <a:ext cx="145113" cy="310005"/>
              </a:xfrm>
              <a:custGeom>
                <a:avLst/>
                <a:gdLst/>
                <a:ahLst/>
                <a:cxnLst/>
                <a:rect l="l" t="t" r="r" b="b"/>
                <a:pathLst>
                  <a:path w="145113" h="310005">
                    <a:moveTo>
                      <a:pt x="145113" y="297454"/>
                    </a:moveTo>
                    <a:cubicBezTo>
                      <a:pt x="118554" y="305919"/>
                      <a:pt x="90725" y="310005"/>
                      <a:pt x="62163" y="310005"/>
                    </a:cubicBezTo>
                    <a:lnTo>
                      <a:pt x="0" y="301858"/>
                    </a:lnTo>
                    <a:lnTo>
                      <a:pt x="73090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0" name="Rectangle 41"/>
            <p:cNvSpPr/>
            <p:nvPr/>
          </p:nvSpPr>
          <p:spPr>
            <a:xfrm>
              <a:off x="6073699" y="3962775"/>
              <a:ext cx="533400" cy="384048"/>
            </a:xfrm>
            <a:prstGeom prst="rect">
              <a:avLst/>
            </a:prstGeom>
            <a:gradFill flip="none" rotWithShape="1">
              <a:gsLst>
                <a:gs pos="71000">
                  <a:sysClr val="window" lastClr="FFFFFF"/>
                </a:gs>
                <a:gs pos="52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Rectangle 42"/>
            <p:cNvSpPr/>
            <p:nvPr/>
          </p:nvSpPr>
          <p:spPr>
            <a:xfrm>
              <a:off x="613552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43"/>
            <p:cNvSpPr/>
            <p:nvPr/>
          </p:nvSpPr>
          <p:spPr>
            <a:xfrm>
              <a:off x="6238875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44"/>
            <p:cNvSpPr/>
            <p:nvPr/>
          </p:nvSpPr>
          <p:spPr>
            <a:xfrm>
              <a:off x="618719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45"/>
            <p:cNvSpPr/>
            <p:nvPr/>
          </p:nvSpPr>
          <p:spPr>
            <a:xfrm>
              <a:off x="6412889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46"/>
            <p:cNvSpPr/>
            <p:nvPr/>
          </p:nvSpPr>
          <p:spPr>
            <a:xfrm>
              <a:off x="6516242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Rectangle 47"/>
            <p:cNvSpPr/>
            <p:nvPr/>
          </p:nvSpPr>
          <p:spPr>
            <a:xfrm>
              <a:off x="6464566" y="3962775"/>
              <a:ext cx="27432" cy="384048"/>
            </a:xfrm>
            <a:prstGeom prst="rect">
              <a:avLst/>
            </a:prstGeom>
            <a:gradFill flip="none" rotWithShape="1">
              <a:gsLst>
                <a:gs pos="84000">
                  <a:sysClr val="window" lastClr="FFFFFF"/>
                </a:gs>
                <a:gs pos="58000">
                  <a:sysClr val="window" lastClr="FFFFFF">
                    <a:lumMod val="50000"/>
                  </a:sysClr>
                </a:gs>
                <a:gs pos="30300">
                  <a:sysClr val="window" lastClr="FFFFFF"/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8961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124"/>
          <p:cNvGrpSpPr/>
          <p:nvPr/>
        </p:nvGrpSpPr>
        <p:grpSpPr>
          <a:xfrm>
            <a:off x="4564659" y="603378"/>
            <a:ext cx="3183630" cy="3183630"/>
            <a:chOff x="751835" y="2357953"/>
            <a:chExt cx="3594105" cy="3594111"/>
          </a:xfrm>
          <a:solidFill>
            <a:srgbClr val="F2DB00"/>
          </a:solidFill>
          <a:effectLst>
            <a:outerShdw blurRad="381000" dist="38100" dir="5400000" algn="t" rotWithShape="0">
              <a:prstClr val="black">
                <a:alpha val="50000"/>
              </a:prstClr>
            </a:outerShdw>
          </a:effectLst>
          <a:scene3d>
            <a:camera prst="isometricTopUp"/>
            <a:lightRig rig="threePt" dir="t">
              <a:rot lat="0" lon="0" rev="19200000"/>
            </a:lightRig>
          </a:scene3d>
        </p:grpSpPr>
        <p:sp>
          <p:nvSpPr>
            <p:cNvPr id="99" name="Right Triangle 71"/>
            <p:cNvSpPr/>
            <p:nvPr/>
          </p:nvSpPr>
          <p:spPr>
            <a:xfrm>
              <a:off x="751835" y="2357953"/>
              <a:ext cx="3594105" cy="3594111"/>
            </a:xfrm>
            <a:custGeom>
              <a:avLst/>
              <a:gdLst/>
              <a:ahLst/>
              <a:cxnLst/>
              <a:rect l="l" t="t" r="r" b="b"/>
              <a:pathLst>
                <a:path w="3594105" h="3594105">
                  <a:moveTo>
                    <a:pt x="671810" y="1573373"/>
                  </a:moveTo>
                  <a:lnTo>
                    <a:pt x="671810" y="2963723"/>
                  </a:lnTo>
                  <a:lnTo>
                    <a:pt x="2062160" y="2963723"/>
                  </a:lnTo>
                  <a:close/>
                  <a:moveTo>
                    <a:pt x="0" y="0"/>
                  </a:moveTo>
                  <a:lnTo>
                    <a:pt x="3594105" y="3594105"/>
                  </a:lnTo>
                  <a:lnTo>
                    <a:pt x="0" y="3594105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sp3d extrusionH="127000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0" name="Group 123"/>
            <p:cNvGrpSpPr/>
            <p:nvPr/>
          </p:nvGrpSpPr>
          <p:grpSpPr>
            <a:xfrm>
              <a:off x="823276" y="5621656"/>
              <a:ext cx="3367265" cy="274321"/>
              <a:chOff x="823276" y="5621656"/>
              <a:chExt cx="3367265" cy="274320"/>
            </a:xfrm>
            <a:grpFill/>
          </p:grpSpPr>
          <p:cxnSp>
            <p:nvCxnSpPr>
              <p:cNvPr id="101" name="Straight Connector 81"/>
              <p:cNvCxnSpPr/>
              <p:nvPr/>
            </p:nvCxnSpPr>
            <p:spPr>
              <a:xfrm flipV="1">
                <a:off x="4190541" y="5827395"/>
                <a:ext cx="0" cy="68581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2" name="Straight Connector 82"/>
              <p:cNvCxnSpPr/>
              <p:nvPr/>
            </p:nvCxnSpPr>
            <p:spPr>
              <a:xfrm rot="5400000" flipH="1">
                <a:off x="4035619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3" name="Straight Connector 83"/>
              <p:cNvCxnSpPr/>
              <p:nvPr/>
            </p:nvCxnSpPr>
            <p:spPr>
              <a:xfrm rot="5400000" flipH="1">
                <a:off x="3949279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4" name="Straight Connector 84"/>
              <p:cNvCxnSpPr/>
              <p:nvPr/>
            </p:nvCxnSpPr>
            <p:spPr>
              <a:xfrm rot="5400000" flipH="1">
                <a:off x="3862939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5" name="Straight Connector 85"/>
              <p:cNvCxnSpPr/>
              <p:nvPr/>
            </p:nvCxnSpPr>
            <p:spPr>
              <a:xfrm rot="5400000" flipH="1">
                <a:off x="3708020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6" name="Straight Connector 86"/>
              <p:cNvCxnSpPr/>
              <p:nvPr/>
            </p:nvCxnSpPr>
            <p:spPr>
              <a:xfrm rot="5400000" flipH="1">
                <a:off x="369026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7" name="Straight Connector 87"/>
              <p:cNvCxnSpPr/>
              <p:nvPr/>
            </p:nvCxnSpPr>
            <p:spPr>
              <a:xfrm rot="5400000" flipH="1">
                <a:off x="360392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8" name="Straight Connector 88"/>
              <p:cNvCxnSpPr/>
              <p:nvPr/>
            </p:nvCxnSpPr>
            <p:spPr>
              <a:xfrm rot="5400000" flipH="1">
                <a:off x="351758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09" name="Straight Connector 89"/>
              <p:cNvCxnSpPr/>
              <p:nvPr/>
            </p:nvCxnSpPr>
            <p:spPr>
              <a:xfrm rot="5400000" flipH="1">
                <a:off x="343124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0" name="Straight Connector 90"/>
              <p:cNvCxnSpPr/>
              <p:nvPr/>
            </p:nvCxnSpPr>
            <p:spPr>
              <a:xfrm rot="5400000" flipH="1">
                <a:off x="3276321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1" name="Straight Connector 91"/>
              <p:cNvCxnSpPr/>
              <p:nvPr/>
            </p:nvCxnSpPr>
            <p:spPr>
              <a:xfrm rot="5400000" flipH="1">
                <a:off x="325856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2" name="Straight Connector 92"/>
              <p:cNvCxnSpPr/>
              <p:nvPr/>
            </p:nvCxnSpPr>
            <p:spPr>
              <a:xfrm rot="5400000" flipH="1">
                <a:off x="317222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3" name="Straight Connector 93"/>
              <p:cNvCxnSpPr/>
              <p:nvPr/>
            </p:nvCxnSpPr>
            <p:spPr>
              <a:xfrm rot="5400000" flipH="1">
                <a:off x="308588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4" name="Straight Connector 94"/>
              <p:cNvCxnSpPr/>
              <p:nvPr/>
            </p:nvCxnSpPr>
            <p:spPr>
              <a:xfrm rot="5400000" flipH="1">
                <a:off x="299954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5" name="Straight Connector 95"/>
              <p:cNvCxnSpPr/>
              <p:nvPr/>
            </p:nvCxnSpPr>
            <p:spPr>
              <a:xfrm rot="5400000" flipH="1">
                <a:off x="2844621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6" name="Straight Connector 96"/>
              <p:cNvCxnSpPr/>
              <p:nvPr/>
            </p:nvCxnSpPr>
            <p:spPr>
              <a:xfrm rot="5400000" flipH="1">
                <a:off x="282686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7" name="Straight Connector 97"/>
              <p:cNvCxnSpPr/>
              <p:nvPr/>
            </p:nvCxnSpPr>
            <p:spPr>
              <a:xfrm rot="5400000" flipH="1">
                <a:off x="274052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8" name="Straight Connector 98"/>
              <p:cNvCxnSpPr/>
              <p:nvPr/>
            </p:nvCxnSpPr>
            <p:spPr>
              <a:xfrm rot="5400000" flipH="1">
                <a:off x="265418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19" name="Straight Connector 99"/>
              <p:cNvCxnSpPr/>
              <p:nvPr/>
            </p:nvCxnSpPr>
            <p:spPr>
              <a:xfrm rot="5400000" flipH="1">
                <a:off x="256784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0" name="Straight Connector 100"/>
              <p:cNvCxnSpPr/>
              <p:nvPr/>
            </p:nvCxnSpPr>
            <p:spPr>
              <a:xfrm rot="5400000" flipH="1">
                <a:off x="2412920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1" name="Straight Connector 101"/>
              <p:cNvCxnSpPr/>
              <p:nvPr/>
            </p:nvCxnSpPr>
            <p:spPr>
              <a:xfrm rot="5400000" flipH="1">
                <a:off x="2395161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2" name="Straight Connector 102"/>
              <p:cNvCxnSpPr/>
              <p:nvPr/>
            </p:nvCxnSpPr>
            <p:spPr>
              <a:xfrm rot="5400000" flipH="1">
                <a:off x="2308821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3" name="Straight Connector 103"/>
              <p:cNvCxnSpPr/>
              <p:nvPr/>
            </p:nvCxnSpPr>
            <p:spPr>
              <a:xfrm rot="5400000" flipH="1">
                <a:off x="222248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4" name="Straight Connector 104"/>
              <p:cNvCxnSpPr/>
              <p:nvPr/>
            </p:nvCxnSpPr>
            <p:spPr>
              <a:xfrm rot="5400000" flipH="1">
                <a:off x="213614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5" name="Straight Connector 105"/>
              <p:cNvCxnSpPr/>
              <p:nvPr/>
            </p:nvCxnSpPr>
            <p:spPr>
              <a:xfrm rot="5400000" flipH="1">
                <a:off x="1981221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6" name="Straight Connector 106"/>
              <p:cNvCxnSpPr/>
              <p:nvPr/>
            </p:nvCxnSpPr>
            <p:spPr>
              <a:xfrm rot="5400000" flipH="1">
                <a:off x="196346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7" name="Straight Connector 107"/>
              <p:cNvCxnSpPr/>
              <p:nvPr/>
            </p:nvCxnSpPr>
            <p:spPr>
              <a:xfrm rot="5400000" flipH="1">
                <a:off x="187712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8" name="Straight Connector 108"/>
              <p:cNvCxnSpPr/>
              <p:nvPr/>
            </p:nvCxnSpPr>
            <p:spPr>
              <a:xfrm rot="5400000" flipH="1">
                <a:off x="179078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29" name="Straight Connector 109"/>
              <p:cNvCxnSpPr/>
              <p:nvPr/>
            </p:nvCxnSpPr>
            <p:spPr>
              <a:xfrm rot="5400000" flipH="1">
                <a:off x="1704440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0" name="Straight Connector 110"/>
              <p:cNvCxnSpPr/>
              <p:nvPr/>
            </p:nvCxnSpPr>
            <p:spPr>
              <a:xfrm rot="5400000" flipH="1">
                <a:off x="1549521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1" name="Straight Connector 111"/>
              <p:cNvCxnSpPr/>
              <p:nvPr/>
            </p:nvCxnSpPr>
            <p:spPr>
              <a:xfrm rot="5400000" flipH="1">
                <a:off x="1531759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2" name="Straight Connector 112"/>
              <p:cNvCxnSpPr/>
              <p:nvPr/>
            </p:nvCxnSpPr>
            <p:spPr>
              <a:xfrm rot="5400000" flipH="1">
                <a:off x="1445419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3" name="Straight Connector 113"/>
              <p:cNvCxnSpPr/>
              <p:nvPr/>
            </p:nvCxnSpPr>
            <p:spPr>
              <a:xfrm rot="5400000" flipH="1">
                <a:off x="1359079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4" name="Straight Connector 114"/>
              <p:cNvCxnSpPr/>
              <p:nvPr/>
            </p:nvCxnSpPr>
            <p:spPr>
              <a:xfrm rot="5400000" flipH="1">
                <a:off x="1272739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5" name="Straight Connector 115"/>
              <p:cNvCxnSpPr/>
              <p:nvPr/>
            </p:nvCxnSpPr>
            <p:spPr>
              <a:xfrm rot="5400000" flipH="1">
                <a:off x="1117819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6" name="Straight Connector 116"/>
              <p:cNvCxnSpPr/>
              <p:nvPr/>
            </p:nvCxnSpPr>
            <p:spPr>
              <a:xfrm rot="5400000" flipH="1">
                <a:off x="1100055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7" name="Straight Connector 117"/>
              <p:cNvCxnSpPr/>
              <p:nvPr/>
            </p:nvCxnSpPr>
            <p:spPr>
              <a:xfrm rot="5400000" flipH="1">
                <a:off x="1013715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8" name="Straight Connector 118"/>
              <p:cNvCxnSpPr/>
              <p:nvPr/>
            </p:nvCxnSpPr>
            <p:spPr>
              <a:xfrm rot="5400000" flipH="1">
                <a:off x="927375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39" name="Straight Connector 119"/>
              <p:cNvCxnSpPr/>
              <p:nvPr/>
            </p:nvCxnSpPr>
            <p:spPr>
              <a:xfrm rot="5400000" flipH="1">
                <a:off x="841035" y="5827395"/>
                <a:ext cx="137162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40" name="Straight Connector 120"/>
              <p:cNvCxnSpPr/>
              <p:nvPr/>
            </p:nvCxnSpPr>
            <p:spPr>
              <a:xfrm rot="5400000" flipH="1">
                <a:off x="686116" y="5758816"/>
                <a:ext cx="274320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</p:grpSp>
      </p:grpSp>
      <p:grpSp>
        <p:nvGrpSpPr>
          <p:cNvPr id="141" name="Group 70"/>
          <p:cNvGrpSpPr>
            <a:grpSpLocks/>
          </p:cNvGrpSpPr>
          <p:nvPr/>
        </p:nvGrpSpPr>
        <p:grpSpPr>
          <a:xfrm>
            <a:off x="6148089" y="1906119"/>
            <a:ext cx="1066800" cy="4342281"/>
            <a:chOff x="4572000" y="1524000"/>
            <a:chExt cx="1066800" cy="4023360"/>
          </a:xfrm>
          <a:solidFill>
            <a:srgbClr val="F2DB00"/>
          </a:solidFill>
          <a:effectLst>
            <a:outerShdw blurRad="381000" dist="38100" dir="18000000" algn="t" rotWithShape="0">
              <a:prstClr val="black">
                <a:alpha val="40000"/>
              </a:prstClr>
            </a:outerShdw>
          </a:effectLst>
          <a:scene3d>
            <a:camera prst="isometricTopUp">
              <a:rot lat="1214027" lon="18316354" rev="7200000"/>
            </a:camera>
            <a:lightRig rig="threePt" dir="t"/>
          </a:scene3d>
        </p:grpSpPr>
        <p:sp>
          <p:nvSpPr>
            <p:cNvPr id="142" name="Rectangle 67"/>
            <p:cNvSpPr/>
            <p:nvPr/>
          </p:nvSpPr>
          <p:spPr>
            <a:xfrm>
              <a:off x="4572000" y="1524000"/>
              <a:ext cx="1066800" cy="402336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  <a:sp3d extrusionH="127000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3" name="Group 66"/>
            <p:cNvGrpSpPr>
              <a:grpSpLocks/>
            </p:cNvGrpSpPr>
            <p:nvPr/>
          </p:nvGrpSpPr>
          <p:grpSpPr>
            <a:xfrm flipH="1">
              <a:off x="5305424" y="1594107"/>
              <a:ext cx="274320" cy="3883147"/>
              <a:chOff x="2836198" y="1530027"/>
              <a:chExt cx="144808" cy="3256372"/>
            </a:xfrm>
            <a:grpFill/>
          </p:grpSpPr>
          <p:cxnSp>
            <p:nvCxnSpPr>
              <p:cNvPr id="144" name="Straight Connector 8"/>
              <p:cNvCxnSpPr/>
              <p:nvPr/>
            </p:nvCxnSpPr>
            <p:spPr>
              <a:xfrm>
                <a:off x="2836198" y="1530027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45" name="Straight Connector 58"/>
              <p:cNvCxnSpPr/>
              <p:nvPr/>
            </p:nvCxnSpPr>
            <p:spPr>
              <a:xfrm>
                <a:off x="2836198" y="1602431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46" name="Straight Connector 59"/>
              <p:cNvCxnSpPr/>
              <p:nvPr/>
            </p:nvCxnSpPr>
            <p:spPr>
              <a:xfrm>
                <a:off x="2836198" y="1674835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47" name="Straight Connector 60"/>
              <p:cNvCxnSpPr/>
              <p:nvPr/>
            </p:nvCxnSpPr>
            <p:spPr>
              <a:xfrm>
                <a:off x="2836198" y="1747239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48" name="Straight Connector 61"/>
              <p:cNvCxnSpPr/>
              <p:nvPr/>
            </p:nvCxnSpPr>
            <p:spPr>
              <a:xfrm>
                <a:off x="2836198" y="1819643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49" name="Straight Connector 62"/>
              <p:cNvCxnSpPr/>
              <p:nvPr/>
            </p:nvCxnSpPr>
            <p:spPr>
              <a:xfrm>
                <a:off x="2836198" y="1892047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0" name="Straight Connector 53"/>
              <p:cNvCxnSpPr/>
              <p:nvPr/>
            </p:nvCxnSpPr>
            <p:spPr>
              <a:xfrm>
                <a:off x="2836198" y="1962641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1" name="Straight Connector 54"/>
              <p:cNvCxnSpPr/>
              <p:nvPr/>
            </p:nvCxnSpPr>
            <p:spPr>
              <a:xfrm>
                <a:off x="2836198" y="2035045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2" name="Straight Connector 55"/>
              <p:cNvCxnSpPr/>
              <p:nvPr/>
            </p:nvCxnSpPr>
            <p:spPr>
              <a:xfrm>
                <a:off x="2836198" y="2107449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3" name="Straight Connector 56"/>
              <p:cNvCxnSpPr/>
              <p:nvPr/>
            </p:nvCxnSpPr>
            <p:spPr>
              <a:xfrm>
                <a:off x="2836198" y="2179853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4" name="Straight Connector 57"/>
              <p:cNvCxnSpPr/>
              <p:nvPr/>
            </p:nvCxnSpPr>
            <p:spPr>
              <a:xfrm>
                <a:off x="2836198" y="2252257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5" name="Straight Connector 48"/>
              <p:cNvCxnSpPr/>
              <p:nvPr/>
            </p:nvCxnSpPr>
            <p:spPr>
              <a:xfrm>
                <a:off x="2836198" y="2324660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6" name="Straight Connector 49"/>
              <p:cNvCxnSpPr/>
              <p:nvPr/>
            </p:nvCxnSpPr>
            <p:spPr>
              <a:xfrm>
                <a:off x="2836198" y="2397064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7" name="Straight Connector 50"/>
              <p:cNvCxnSpPr/>
              <p:nvPr/>
            </p:nvCxnSpPr>
            <p:spPr>
              <a:xfrm>
                <a:off x="2836198" y="2469468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8" name="Straight Connector 51"/>
              <p:cNvCxnSpPr/>
              <p:nvPr/>
            </p:nvCxnSpPr>
            <p:spPr>
              <a:xfrm>
                <a:off x="2836198" y="2541872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59" name="Straight Connector 52"/>
              <p:cNvCxnSpPr/>
              <p:nvPr/>
            </p:nvCxnSpPr>
            <p:spPr>
              <a:xfrm>
                <a:off x="2836198" y="2614276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0" name="Straight Connector 43"/>
              <p:cNvCxnSpPr/>
              <p:nvPr/>
            </p:nvCxnSpPr>
            <p:spPr>
              <a:xfrm>
                <a:off x="2836198" y="2686680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1" name="Straight Connector 44"/>
              <p:cNvCxnSpPr/>
              <p:nvPr/>
            </p:nvCxnSpPr>
            <p:spPr>
              <a:xfrm>
                <a:off x="2836198" y="2759084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2" name="Straight Connector 45"/>
              <p:cNvCxnSpPr/>
              <p:nvPr/>
            </p:nvCxnSpPr>
            <p:spPr>
              <a:xfrm>
                <a:off x="2836198" y="2831488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3" name="Straight Connector 46"/>
              <p:cNvCxnSpPr/>
              <p:nvPr/>
            </p:nvCxnSpPr>
            <p:spPr>
              <a:xfrm>
                <a:off x="2836198" y="2903892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4" name="Straight Connector 47"/>
              <p:cNvCxnSpPr/>
              <p:nvPr/>
            </p:nvCxnSpPr>
            <p:spPr>
              <a:xfrm>
                <a:off x="2836198" y="2976296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5" name="Straight Connector 38"/>
              <p:cNvCxnSpPr/>
              <p:nvPr/>
            </p:nvCxnSpPr>
            <p:spPr>
              <a:xfrm>
                <a:off x="2836198" y="3048700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6" name="Straight Connector 39"/>
              <p:cNvCxnSpPr/>
              <p:nvPr/>
            </p:nvCxnSpPr>
            <p:spPr>
              <a:xfrm>
                <a:off x="2836198" y="3121104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7" name="Straight Connector 40"/>
              <p:cNvCxnSpPr/>
              <p:nvPr/>
            </p:nvCxnSpPr>
            <p:spPr>
              <a:xfrm>
                <a:off x="2836198" y="3193508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8" name="Straight Connector 41"/>
              <p:cNvCxnSpPr/>
              <p:nvPr/>
            </p:nvCxnSpPr>
            <p:spPr>
              <a:xfrm>
                <a:off x="2836198" y="3265912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69" name="Straight Connector 42"/>
              <p:cNvCxnSpPr/>
              <p:nvPr/>
            </p:nvCxnSpPr>
            <p:spPr>
              <a:xfrm>
                <a:off x="2836198" y="3338316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0" name="Straight Connector 33"/>
              <p:cNvCxnSpPr/>
              <p:nvPr/>
            </p:nvCxnSpPr>
            <p:spPr>
              <a:xfrm>
                <a:off x="2836198" y="3410719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1" name="Straight Connector 34"/>
              <p:cNvCxnSpPr/>
              <p:nvPr/>
            </p:nvCxnSpPr>
            <p:spPr>
              <a:xfrm>
                <a:off x="2836198" y="3483123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2" name="Straight Connector 35"/>
              <p:cNvCxnSpPr/>
              <p:nvPr/>
            </p:nvCxnSpPr>
            <p:spPr>
              <a:xfrm>
                <a:off x="2836198" y="3555527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3" name="Straight Connector 36"/>
              <p:cNvCxnSpPr/>
              <p:nvPr/>
            </p:nvCxnSpPr>
            <p:spPr>
              <a:xfrm>
                <a:off x="2836198" y="3627931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4" name="Straight Connector 37"/>
              <p:cNvCxnSpPr/>
              <p:nvPr/>
            </p:nvCxnSpPr>
            <p:spPr>
              <a:xfrm>
                <a:off x="2836198" y="3700335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5" name="Straight Connector 28"/>
              <p:cNvCxnSpPr/>
              <p:nvPr/>
            </p:nvCxnSpPr>
            <p:spPr>
              <a:xfrm>
                <a:off x="2836198" y="3772739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6" name="Straight Connector 29"/>
              <p:cNvCxnSpPr/>
              <p:nvPr/>
            </p:nvCxnSpPr>
            <p:spPr>
              <a:xfrm>
                <a:off x="2836198" y="3845143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7" name="Straight Connector 30"/>
              <p:cNvCxnSpPr/>
              <p:nvPr/>
            </p:nvCxnSpPr>
            <p:spPr>
              <a:xfrm>
                <a:off x="2836198" y="3917547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8" name="Straight Connector 31"/>
              <p:cNvCxnSpPr/>
              <p:nvPr/>
            </p:nvCxnSpPr>
            <p:spPr>
              <a:xfrm>
                <a:off x="2836198" y="3989951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79" name="Straight Connector 32"/>
              <p:cNvCxnSpPr/>
              <p:nvPr/>
            </p:nvCxnSpPr>
            <p:spPr>
              <a:xfrm>
                <a:off x="2836198" y="4062355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0" name="Straight Connector 23"/>
              <p:cNvCxnSpPr/>
              <p:nvPr/>
            </p:nvCxnSpPr>
            <p:spPr>
              <a:xfrm>
                <a:off x="2836198" y="4134760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1" name="Straight Connector 24"/>
              <p:cNvCxnSpPr/>
              <p:nvPr/>
            </p:nvCxnSpPr>
            <p:spPr>
              <a:xfrm>
                <a:off x="2836198" y="4207164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2" name="Straight Connector 25"/>
              <p:cNvCxnSpPr/>
              <p:nvPr/>
            </p:nvCxnSpPr>
            <p:spPr>
              <a:xfrm>
                <a:off x="2836198" y="4279568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3" name="Straight Connector 26"/>
              <p:cNvCxnSpPr/>
              <p:nvPr/>
            </p:nvCxnSpPr>
            <p:spPr>
              <a:xfrm>
                <a:off x="2836198" y="4351972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4" name="Straight Connector 27"/>
              <p:cNvCxnSpPr/>
              <p:nvPr/>
            </p:nvCxnSpPr>
            <p:spPr>
              <a:xfrm>
                <a:off x="2836198" y="4424376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5" name="Straight Connector 18"/>
              <p:cNvCxnSpPr/>
              <p:nvPr/>
            </p:nvCxnSpPr>
            <p:spPr>
              <a:xfrm>
                <a:off x="2836198" y="4496783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6" name="Straight Connector 19"/>
              <p:cNvCxnSpPr/>
              <p:nvPr/>
            </p:nvCxnSpPr>
            <p:spPr>
              <a:xfrm>
                <a:off x="2836198" y="4569187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7" name="Straight Connector 20"/>
              <p:cNvCxnSpPr/>
              <p:nvPr/>
            </p:nvCxnSpPr>
            <p:spPr>
              <a:xfrm>
                <a:off x="2836198" y="4641591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8" name="Straight Connector 21"/>
              <p:cNvCxnSpPr/>
              <p:nvPr/>
            </p:nvCxnSpPr>
            <p:spPr>
              <a:xfrm>
                <a:off x="2836198" y="4713995"/>
                <a:ext cx="72405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  <p:cxnSp>
            <p:nvCxnSpPr>
              <p:cNvPr id="189" name="Straight Connector 22"/>
              <p:cNvCxnSpPr/>
              <p:nvPr/>
            </p:nvCxnSpPr>
            <p:spPr>
              <a:xfrm>
                <a:off x="2836198" y="4786399"/>
                <a:ext cx="144808" cy="0"/>
              </a:xfrm>
              <a:prstGeom prst="line">
                <a:avLst/>
              </a:prstGeom>
              <a:grpFill/>
              <a:ln w="25400" cap="sq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  <a:sp3d extrusionH="127000"/>
            </p:spPr>
          </p:cxnSp>
        </p:grpSp>
      </p:grpSp>
      <p:grpSp>
        <p:nvGrpSpPr>
          <p:cNvPr id="190" name="Group 127"/>
          <p:cNvGrpSpPr/>
          <p:nvPr/>
        </p:nvGrpSpPr>
        <p:grpSpPr>
          <a:xfrm>
            <a:off x="685800" y="1955875"/>
            <a:ext cx="2286000" cy="3301925"/>
            <a:chOff x="5471532" y="906637"/>
            <a:chExt cx="2986668" cy="3301925"/>
          </a:xfrm>
        </p:grpSpPr>
        <p:sp>
          <p:nvSpPr>
            <p:cNvPr id="191" name="Rectangle 128"/>
            <p:cNvSpPr/>
            <p:nvPr/>
          </p:nvSpPr>
          <p:spPr>
            <a:xfrm>
              <a:off x="5471532" y="906637"/>
              <a:ext cx="2986668" cy="478020"/>
            </a:xfrm>
            <a:prstGeom prst="rect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50000"/>
                    <a:lumOff val="50000"/>
                    <a:shade val="67500"/>
                    <a:satMod val="115000"/>
                  </a:sysClr>
                </a:gs>
                <a:gs pos="100000">
                  <a:sysClr val="windowText" lastClr="000000">
                    <a:lumMod val="50000"/>
                    <a:lumOff val="50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Sample subtitle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Rectangle 129"/>
            <p:cNvSpPr/>
            <p:nvPr/>
          </p:nvSpPr>
          <p:spPr>
            <a:xfrm>
              <a:off x="5471532" y="1384658"/>
              <a:ext cx="2986668" cy="282390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text, insert your desired text here.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This is a sample text, insert your desired text here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.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149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Oval 407"/>
          <p:cNvSpPr/>
          <p:nvPr/>
        </p:nvSpPr>
        <p:spPr>
          <a:xfrm>
            <a:off x="6844352" y="2387114"/>
            <a:ext cx="1771744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86000"/>
                  <a:lumOff val="14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06" name="Oval 406"/>
          <p:cNvSpPr/>
          <p:nvPr/>
        </p:nvSpPr>
        <p:spPr>
          <a:xfrm>
            <a:off x="6844352" y="6180160"/>
            <a:ext cx="1771744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86000"/>
                  <a:lumOff val="14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07" name="Oval 405"/>
          <p:cNvSpPr/>
          <p:nvPr/>
        </p:nvSpPr>
        <p:spPr>
          <a:xfrm>
            <a:off x="6844352" y="4291652"/>
            <a:ext cx="1771744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86000"/>
                  <a:lumOff val="14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408" name="Group 17"/>
          <p:cNvGrpSpPr/>
          <p:nvPr/>
        </p:nvGrpSpPr>
        <p:grpSpPr>
          <a:xfrm>
            <a:off x="869104" y="4876800"/>
            <a:ext cx="7644286" cy="1593478"/>
            <a:chOff x="869104" y="4876800"/>
            <a:chExt cx="7644286" cy="1593478"/>
          </a:xfrm>
        </p:grpSpPr>
        <p:sp>
          <p:nvSpPr>
            <p:cNvPr id="409" name="Rectangle 3"/>
            <p:cNvSpPr/>
            <p:nvPr/>
          </p:nvSpPr>
          <p:spPr>
            <a:xfrm>
              <a:off x="1041253" y="5217326"/>
              <a:ext cx="6636604" cy="912424"/>
            </a:xfrm>
            <a:prstGeom prst="rect">
              <a:avLst/>
            </a:prstGeom>
            <a:gradFill flip="none" rotWithShape="1">
              <a:gsLst>
                <a:gs pos="100000">
                  <a:srgbClr val="746C00"/>
                </a:gs>
                <a:gs pos="0">
                  <a:srgbClr val="746C00"/>
                </a:gs>
                <a:gs pos="2000">
                  <a:srgbClr val="F2DB00"/>
                </a:gs>
                <a:gs pos="17000">
                  <a:srgbClr val="FEFD00"/>
                </a:gs>
                <a:gs pos="84000">
                  <a:srgbClr val="FFFF00"/>
                </a:gs>
                <a:gs pos="96000">
                  <a:srgbClr val="D9D40A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0" name="TextBox 409"/>
            <p:cNvSpPr txBox="1"/>
            <p:nvPr/>
          </p:nvSpPr>
          <p:spPr>
            <a:xfrm>
              <a:off x="988238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" name="Rounded Rectangle 5"/>
            <p:cNvSpPr/>
            <p:nvPr/>
          </p:nvSpPr>
          <p:spPr>
            <a:xfrm>
              <a:off x="869104" y="5170335"/>
              <a:ext cx="172148" cy="100640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  <a:gs pos="100000">
                  <a:sysClr val="windowText" lastClr="000000">
                    <a:lumMod val="65000"/>
                    <a:lumOff val="3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2" name="Group 16"/>
            <p:cNvGrpSpPr/>
            <p:nvPr/>
          </p:nvGrpSpPr>
          <p:grpSpPr>
            <a:xfrm>
              <a:off x="1143224" y="5870075"/>
              <a:ext cx="6283220" cy="205589"/>
              <a:chOff x="1143224" y="5870075"/>
              <a:chExt cx="6283220" cy="205589"/>
            </a:xfrm>
          </p:grpSpPr>
          <p:cxnSp>
            <p:nvCxnSpPr>
              <p:cNvPr id="505" name="Straight Connector 61"/>
              <p:cNvCxnSpPr/>
              <p:nvPr/>
            </p:nvCxnSpPr>
            <p:spPr>
              <a:xfrm rot="5400000" flipH="1">
                <a:off x="4809522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6" name="Straight Connector 62"/>
              <p:cNvCxnSpPr/>
              <p:nvPr/>
            </p:nvCxnSpPr>
            <p:spPr>
              <a:xfrm rot="5400000" flipH="1">
                <a:off x="477711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7" name="Straight Connector 63"/>
              <p:cNvCxnSpPr/>
              <p:nvPr/>
            </p:nvCxnSpPr>
            <p:spPr>
              <a:xfrm rot="5400000" flipH="1">
                <a:off x="469331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8" name="Straight Connector 64"/>
              <p:cNvCxnSpPr/>
              <p:nvPr/>
            </p:nvCxnSpPr>
            <p:spPr>
              <a:xfrm rot="5400000" flipH="1">
                <a:off x="460950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9" name="Straight Connector 65"/>
              <p:cNvCxnSpPr/>
              <p:nvPr/>
            </p:nvCxnSpPr>
            <p:spPr>
              <a:xfrm rot="5400000" flipH="1">
                <a:off x="452570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0" name="Straight Connector 66"/>
              <p:cNvCxnSpPr/>
              <p:nvPr/>
            </p:nvCxnSpPr>
            <p:spPr>
              <a:xfrm rot="5400000" flipH="1">
                <a:off x="4390501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1" name="Straight Connector 67"/>
              <p:cNvCxnSpPr/>
              <p:nvPr/>
            </p:nvCxnSpPr>
            <p:spPr>
              <a:xfrm rot="5400000" flipH="1">
                <a:off x="436018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2" name="Straight Connector 68"/>
              <p:cNvCxnSpPr/>
              <p:nvPr/>
            </p:nvCxnSpPr>
            <p:spPr>
              <a:xfrm rot="5400000" flipH="1">
                <a:off x="427638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3" name="Straight Connector 69"/>
              <p:cNvCxnSpPr/>
              <p:nvPr/>
            </p:nvCxnSpPr>
            <p:spPr>
              <a:xfrm rot="5400000" flipH="1">
                <a:off x="419258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4" name="Straight Connector 70"/>
              <p:cNvCxnSpPr/>
              <p:nvPr/>
            </p:nvCxnSpPr>
            <p:spPr>
              <a:xfrm rot="5400000" flipH="1">
                <a:off x="410877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5" name="Straight Connector 71"/>
              <p:cNvCxnSpPr/>
              <p:nvPr/>
            </p:nvCxnSpPr>
            <p:spPr>
              <a:xfrm rot="5400000" flipH="1">
                <a:off x="3973575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6" name="Straight Connector 72"/>
              <p:cNvCxnSpPr/>
              <p:nvPr/>
            </p:nvCxnSpPr>
            <p:spPr>
              <a:xfrm rot="5400000" flipH="1">
                <a:off x="394116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7" name="Straight Connector 73"/>
              <p:cNvCxnSpPr/>
              <p:nvPr/>
            </p:nvCxnSpPr>
            <p:spPr>
              <a:xfrm rot="5400000" flipH="1">
                <a:off x="385736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8" name="Straight Connector 74"/>
              <p:cNvCxnSpPr/>
              <p:nvPr/>
            </p:nvCxnSpPr>
            <p:spPr>
              <a:xfrm rot="5400000" flipH="1">
                <a:off x="377356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19" name="Straight Connector 75"/>
              <p:cNvCxnSpPr/>
              <p:nvPr/>
            </p:nvCxnSpPr>
            <p:spPr>
              <a:xfrm rot="5400000" flipH="1">
                <a:off x="368975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0" name="Straight Connector 76"/>
              <p:cNvCxnSpPr/>
              <p:nvPr/>
            </p:nvCxnSpPr>
            <p:spPr>
              <a:xfrm rot="5400000" flipH="1">
                <a:off x="3554556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1" name="Straight Connector 77"/>
              <p:cNvCxnSpPr/>
              <p:nvPr/>
            </p:nvCxnSpPr>
            <p:spPr>
              <a:xfrm rot="5400000" flipH="1">
                <a:off x="352214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2" name="Straight Connector 78"/>
              <p:cNvCxnSpPr/>
              <p:nvPr/>
            </p:nvCxnSpPr>
            <p:spPr>
              <a:xfrm rot="5400000" flipH="1">
                <a:off x="343834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3" name="Straight Connector 79"/>
              <p:cNvCxnSpPr/>
              <p:nvPr/>
            </p:nvCxnSpPr>
            <p:spPr>
              <a:xfrm rot="5400000" flipH="1">
                <a:off x="335454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4" name="Straight Connector 80"/>
              <p:cNvCxnSpPr/>
              <p:nvPr/>
            </p:nvCxnSpPr>
            <p:spPr>
              <a:xfrm rot="5400000" flipH="1">
                <a:off x="327073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5" name="Straight Connector 81"/>
              <p:cNvCxnSpPr/>
              <p:nvPr/>
            </p:nvCxnSpPr>
            <p:spPr>
              <a:xfrm rot="5400000" flipH="1">
                <a:off x="3135535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6" name="Straight Connector 82"/>
              <p:cNvCxnSpPr/>
              <p:nvPr/>
            </p:nvCxnSpPr>
            <p:spPr>
              <a:xfrm rot="5400000" flipH="1">
                <a:off x="310312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7" name="Straight Connector 83"/>
              <p:cNvCxnSpPr/>
              <p:nvPr/>
            </p:nvCxnSpPr>
            <p:spPr>
              <a:xfrm rot="5400000" flipH="1">
                <a:off x="301932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8" name="Straight Connector 84"/>
              <p:cNvCxnSpPr/>
              <p:nvPr/>
            </p:nvCxnSpPr>
            <p:spPr>
              <a:xfrm rot="5400000" flipH="1">
                <a:off x="293551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29" name="Straight Connector 85"/>
              <p:cNvCxnSpPr/>
              <p:nvPr/>
            </p:nvCxnSpPr>
            <p:spPr>
              <a:xfrm rot="5400000" flipH="1">
                <a:off x="285171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0" name="Straight Connector 86"/>
              <p:cNvCxnSpPr/>
              <p:nvPr/>
            </p:nvCxnSpPr>
            <p:spPr>
              <a:xfrm rot="5400000" flipH="1">
                <a:off x="2716514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1" name="Straight Connector 87"/>
              <p:cNvCxnSpPr/>
              <p:nvPr/>
            </p:nvCxnSpPr>
            <p:spPr>
              <a:xfrm rot="5400000" flipH="1">
                <a:off x="268410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2" name="Straight Connector 88"/>
              <p:cNvCxnSpPr/>
              <p:nvPr/>
            </p:nvCxnSpPr>
            <p:spPr>
              <a:xfrm rot="5400000" flipH="1">
                <a:off x="260030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3" name="Straight Connector 89"/>
              <p:cNvCxnSpPr/>
              <p:nvPr/>
            </p:nvCxnSpPr>
            <p:spPr>
              <a:xfrm rot="5400000" flipH="1">
                <a:off x="251650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4" name="Straight Connector 90"/>
              <p:cNvCxnSpPr/>
              <p:nvPr/>
            </p:nvCxnSpPr>
            <p:spPr>
              <a:xfrm rot="5400000" flipH="1">
                <a:off x="243269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5" name="Straight Connector 91"/>
              <p:cNvCxnSpPr/>
              <p:nvPr/>
            </p:nvCxnSpPr>
            <p:spPr>
              <a:xfrm rot="5400000" flipH="1">
                <a:off x="2297495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6" name="Straight Connector 92"/>
              <p:cNvCxnSpPr/>
              <p:nvPr/>
            </p:nvCxnSpPr>
            <p:spPr>
              <a:xfrm rot="5400000" flipH="1">
                <a:off x="226508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7" name="Straight Connector 93"/>
              <p:cNvCxnSpPr/>
              <p:nvPr/>
            </p:nvCxnSpPr>
            <p:spPr>
              <a:xfrm rot="5400000" flipH="1">
                <a:off x="218128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8" name="Straight Connector 94"/>
              <p:cNvCxnSpPr/>
              <p:nvPr/>
            </p:nvCxnSpPr>
            <p:spPr>
              <a:xfrm rot="5400000" flipH="1">
                <a:off x="209747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39" name="Straight Connector 95"/>
              <p:cNvCxnSpPr/>
              <p:nvPr/>
            </p:nvCxnSpPr>
            <p:spPr>
              <a:xfrm rot="5400000" flipH="1">
                <a:off x="201367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0" name="Straight Connector 96"/>
              <p:cNvCxnSpPr/>
              <p:nvPr/>
            </p:nvCxnSpPr>
            <p:spPr>
              <a:xfrm rot="5400000" flipH="1">
                <a:off x="1878474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1" name="Straight Connector 97"/>
              <p:cNvCxnSpPr/>
              <p:nvPr/>
            </p:nvCxnSpPr>
            <p:spPr>
              <a:xfrm rot="5400000" flipH="1">
                <a:off x="184606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2" name="Straight Connector 98"/>
              <p:cNvCxnSpPr/>
              <p:nvPr/>
            </p:nvCxnSpPr>
            <p:spPr>
              <a:xfrm rot="5400000" flipH="1">
                <a:off x="176226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3" name="Straight Connector 99"/>
              <p:cNvCxnSpPr/>
              <p:nvPr/>
            </p:nvCxnSpPr>
            <p:spPr>
              <a:xfrm rot="5400000" flipH="1">
                <a:off x="167845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4" name="Straight Connector 100"/>
              <p:cNvCxnSpPr/>
              <p:nvPr/>
            </p:nvCxnSpPr>
            <p:spPr>
              <a:xfrm rot="5400000" flipH="1">
                <a:off x="159465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5" name="Straight Connector 101"/>
              <p:cNvCxnSpPr/>
              <p:nvPr/>
            </p:nvCxnSpPr>
            <p:spPr>
              <a:xfrm rot="5400000" flipH="1">
                <a:off x="1459453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6" name="Straight Connector 102"/>
              <p:cNvCxnSpPr/>
              <p:nvPr/>
            </p:nvCxnSpPr>
            <p:spPr>
              <a:xfrm rot="5400000" flipH="1">
                <a:off x="142704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7" name="Straight Connector 103"/>
              <p:cNvCxnSpPr/>
              <p:nvPr/>
            </p:nvCxnSpPr>
            <p:spPr>
              <a:xfrm rot="5400000" flipH="1">
                <a:off x="134323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8" name="Straight Connector 104"/>
              <p:cNvCxnSpPr/>
              <p:nvPr/>
            </p:nvCxnSpPr>
            <p:spPr>
              <a:xfrm rot="5400000" flipH="1">
                <a:off x="125943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49" name="Straight Connector 105"/>
              <p:cNvCxnSpPr/>
              <p:nvPr/>
            </p:nvCxnSpPr>
            <p:spPr>
              <a:xfrm rot="5400000" flipH="1">
                <a:off x="117562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0" name="Straight Connector 106"/>
              <p:cNvCxnSpPr/>
              <p:nvPr/>
            </p:nvCxnSpPr>
            <p:spPr>
              <a:xfrm rot="5400000" flipH="1">
                <a:off x="1040429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1" name="Straight Connector 263"/>
              <p:cNvCxnSpPr/>
              <p:nvPr/>
            </p:nvCxnSpPr>
            <p:spPr>
              <a:xfrm rot="5400000" flipH="1">
                <a:off x="7323649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2" name="Straight Connector 264"/>
              <p:cNvCxnSpPr/>
              <p:nvPr/>
            </p:nvCxnSpPr>
            <p:spPr>
              <a:xfrm rot="5400000" flipH="1">
                <a:off x="729124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3" name="Straight Connector 265"/>
              <p:cNvCxnSpPr/>
              <p:nvPr/>
            </p:nvCxnSpPr>
            <p:spPr>
              <a:xfrm rot="5400000" flipH="1">
                <a:off x="720743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4" name="Straight Connector 266"/>
              <p:cNvCxnSpPr/>
              <p:nvPr/>
            </p:nvCxnSpPr>
            <p:spPr>
              <a:xfrm rot="5400000" flipH="1">
                <a:off x="712363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5" name="Straight Connector 267"/>
              <p:cNvCxnSpPr/>
              <p:nvPr/>
            </p:nvCxnSpPr>
            <p:spPr>
              <a:xfrm rot="5400000" flipH="1">
                <a:off x="703982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6" name="Straight Connector 268"/>
              <p:cNvCxnSpPr/>
              <p:nvPr/>
            </p:nvCxnSpPr>
            <p:spPr>
              <a:xfrm rot="5400000" flipH="1">
                <a:off x="6904629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7" name="Straight Connector 269"/>
              <p:cNvCxnSpPr/>
              <p:nvPr/>
            </p:nvCxnSpPr>
            <p:spPr>
              <a:xfrm rot="5400000" flipH="1">
                <a:off x="687222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8" name="Straight Connector 270"/>
              <p:cNvCxnSpPr/>
              <p:nvPr/>
            </p:nvCxnSpPr>
            <p:spPr>
              <a:xfrm rot="5400000" flipH="1">
                <a:off x="678841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59" name="Straight Connector 271"/>
              <p:cNvCxnSpPr/>
              <p:nvPr/>
            </p:nvCxnSpPr>
            <p:spPr>
              <a:xfrm rot="5400000" flipH="1">
                <a:off x="670461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0" name="Straight Connector 272"/>
              <p:cNvCxnSpPr/>
              <p:nvPr/>
            </p:nvCxnSpPr>
            <p:spPr>
              <a:xfrm rot="5400000" flipH="1">
                <a:off x="662080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1" name="Straight Connector 273"/>
              <p:cNvCxnSpPr/>
              <p:nvPr/>
            </p:nvCxnSpPr>
            <p:spPr>
              <a:xfrm rot="5400000" flipH="1">
                <a:off x="6485608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2" name="Straight Connector 274"/>
              <p:cNvCxnSpPr/>
              <p:nvPr/>
            </p:nvCxnSpPr>
            <p:spPr>
              <a:xfrm rot="5400000" flipH="1">
                <a:off x="645320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3" name="Straight Connector 275"/>
              <p:cNvCxnSpPr/>
              <p:nvPr/>
            </p:nvCxnSpPr>
            <p:spPr>
              <a:xfrm rot="5400000" flipH="1">
                <a:off x="636939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4" name="Straight Connector 276"/>
              <p:cNvCxnSpPr/>
              <p:nvPr/>
            </p:nvCxnSpPr>
            <p:spPr>
              <a:xfrm rot="5400000" flipH="1">
                <a:off x="628559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5" name="Straight Connector 277"/>
              <p:cNvCxnSpPr/>
              <p:nvPr/>
            </p:nvCxnSpPr>
            <p:spPr>
              <a:xfrm rot="5400000" flipH="1">
                <a:off x="620179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6" name="Straight Connector 278"/>
              <p:cNvCxnSpPr/>
              <p:nvPr/>
            </p:nvCxnSpPr>
            <p:spPr>
              <a:xfrm rot="5400000" flipH="1">
                <a:off x="6066588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7" name="Straight Connector 279"/>
              <p:cNvCxnSpPr/>
              <p:nvPr/>
            </p:nvCxnSpPr>
            <p:spPr>
              <a:xfrm rot="5400000" flipH="1">
                <a:off x="603418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8" name="Straight Connector 280"/>
              <p:cNvCxnSpPr/>
              <p:nvPr/>
            </p:nvCxnSpPr>
            <p:spPr>
              <a:xfrm rot="5400000" flipH="1">
                <a:off x="595037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69" name="Straight Connector 281"/>
              <p:cNvCxnSpPr/>
              <p:nvPr/>
            </p:nvCxnSpPr>
            <p:spPr>
              <a:xfrm rot="5400000" flipH="1">
                <a:off x="586657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0" name="Straight Connector 282"/>
              <p:cNvCxnSpPr/>
              <p:nvPr/>
            </p:nvCxnSpPr>
            <p:spPr>
              <a:xfrm rot="5400000" flipH="1">
                <a:off x="578276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1" name="Straight Connector 283"/>
              <p:cNvCxnSpPr/>
              <p:nvPr/>
            </p:nvCxnSpPr>
            <p:spPr>
              <a:xfrm rot="5400000" flipH="1">
                <a:off x="5647568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2" name="Straight Connector 284"/>
              <p:cNvCxnSpPr/>
              <p:nvPr/>
            </p:nvCxnSpPr>
            <p:spPr>
              <a:xfrm rot="5400000" flipH="1">
                <a:off x="561515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3" name="Straight Connector 285"/>
              <p:cNvCxnSpPr/>
              <p:nvPr/>
            </p:nvCxnSpPr>
            <p:spPr>
              <a:xfrm rot="5400000" flipH="1">
                <a:off x="553135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4" name="Straight Connector 286"/>
              <p:cNvCxnSpPr/>
              <p:nvPr/>
            </p:nvCxnSpPr>
            <p:spPr>
              <a:xfrm rot="5400000" flipH="1">
                <a:off x="544755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5" name="Straight Connector 287"/>
              <p:cNvCxnSpPr/>
              <p:nvPr/>
            </p:nvCxnSpPr>
            <p:spPr>
              <a:xfrm rot="5400000" flipH="1">
                <a:off x="536374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6" name="Straight Connector 288"/>
              <p:cNvCxnSpPr/>
              <p:nvPr/>
            </p:nvCxnSpPr>
            <p:spPr>
              <a:xfrm rot="5400000" flipH="1">
                <a:off x="5228546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7" name="Straight Connector 289"/>
              <p:cNvCxnSpPr/>
              <p:nvPr/>
            </p:nvCxnSpPr>
            <p:spPr>
              <a:xfrm rot="5400000" flipH="1">
                <a:off x="519613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8" name="Straight Connector 290"/>
              <p:cNvCxnSpPr/>
              <p:nvPr/>
            </p:nvCxnSpPr>
            <p:spPr>
              <a:xfrm rot="5400000" flipH="1">
                <a:off x="511233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79" name="Straight Connector 291"/>
              <p:cNvCxnSpPr/>
              <p:nvPr/>
            </p:nvCxnSpPr>
            <p:spPr>
              <a:xfrm rot="5400000" flipH="1">
                <a:off x="502852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80" name="Straight Connector 292"/>
              <p:cNvCxnSpPr/>
              <p:nvPr/>
            </p:nvCxnSpPr>
            <p:spPr>
              <a:xfrm rot="5400000" flipH="1">
                <a:off x="494472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</p:grpSp>
        <p:grpSp>
          <p:nvGrpSpPr>
            <p:cNvPr id="413" name="Group 489"/>
            <p:cNvGrpSpPr/>
            <p:nvPr/>
          </p:nvGrpSpPr>
          <p:grpSpPr>
            <a:xfrm flipV="1">
              <a:off x="1143224" y="5259122"/>
              <a:ext cx="6283220" cy="205589"/>
              <a:chOff x="1143224" y="5870075"/>
              <a:chExt cx="6283220" cy="205589"/>
            </a:xfrm>
          </p:grpSpPr>
          <p:cxnSp>
            <p:nvCxnSpPr>
              <p:cNvPr id="429" name="Straight Connector 490"/>
              <p:cNvCxnSpPr/>
              <p:nvPr/>
            </p:nvCxnSpPr>
            <p:spPr>
              <a:xfrm rot="5400000" flipH="1">
                <a:off x="4809522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0" name="Straight Connector 491"/>
              <p:cNvCxnSpPr/>
              <p:nvPr/>
            </p:nvCxnSpPr>
            <p:spPr>
              <a:xfrm rot="5400000" flipH="1">
                <a:off x="477711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1" name="Straight Connector 492"/>
              <p:cNvCxnSpPr/>
              <p:nvPr/>
            </p:nvCxnSpPr>
            <p:spPr>
              <a:xfrm rot="5400000" flipH="1">
                <a:off x="469331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2" name="Straight Connector 493"/>
              <p:cNvCxnSpPr/>
              <p:nvPr/>
            </p:nvCxnSpPr>
            <p:spPr>
              <a:xfrm rot="5400000" flipH="1">
                <a:off x="460950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3" name="Straight Connector 494"/>
              <p:cNvCxnSpPr/>
              <p:nvPr/>
            </p:nvCxnSpPr>
            <p:spPr>
              <a:xfrm rot="5400000" flipH="1">
                <a:off x="452570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4" name="Straight Connector 495"/>
              <p:cNvCxnSpPr/>
              <p:nvPr/>
            </p:nvCxnSpPr>
            <p:spPr>
              <a:xfrm rot="5400000" flipH="1">
                <a:off x="4390501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5" name="Straight Connector 496"/>
              <p:cNvCxnSpPr/>
              <p:nvPr/>
            </p:nvCxnSpPr>
            <p:spPr>
              <a:xfrm rot="5400000" flipH="1">
                <a:off x="436018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6" name="Straight Connector 497"/>
              <p:cNvCxnSpPr/>
              <p:nvPr/>
            </p:nvCxnSpPr>
            <p:spPr>
              <a:xfrm rot="5400000" flipH="1">
                <a:off x="427638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7" name="Straight Connector 498"/>
              <p:cNvCxnSpPr/>
              <p:nvPr/>
            </p:nvCxnSpPr>
            <p:spPr>
              <a:xfrm rot="5400000" flipH="1">
                <a:off x="419258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8" name="Straight Connector 499"/>
              <p:cNvCxnSpPr/>
              <p:nvPr/>
            </p:nvCxnSpPr>
            <p:spPr>
              <a:xfrm rot="5400000" flipH="1">
                <a:off x="410877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39" name="Straight Connector 500"/>
              <p:cNvCxnSpPr/>
              <p:nvPr/>
            </p:nvCxnSpPr>
            <p:spPr>
              <a:xfrm rot="5400000" flipH="1">
                <a:off x="3973575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0" name="Straight Connector 501"/>
              <p:cNvCxnSpPr/>
              <p:nvPr/>
            </p:nvCxnSpPr>
            <p:spPr>
              <a:xfrm rot="5400000" flipH="1">
                <a:off x="394116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1" name="Straight Connector 502"/>
              <p:cNvCxnSpPr/>
              <p:nvPr/>
            </p:nvCxnSpPr>
            <p:spPr>
              <a:xfrm rot="5400000" flipH="1">
                <a:off x="385736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2" name="Straight Connector 503"/>
              <p:cNvCxnSpPr/>
              <p:nvPr/>
            </p:nvCxnSpPr>
            <p:spPr>
              <a:xfrm rot="5400000" flipH="1">
                <a:off x="377356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3" name="Straight Connector 504"/>
              <p:cNvCxnSpPr/>
              <p:nvPr/>
            </p:nvCxnSpPr>
            <p:spPr>
              <a:xfrm rot="5400000" flipH="1">
                <a:off x="368975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4" name="Straight Connector 505"/>
              <p:cNvCxnSpPr/>
              <p:nvPr/>
            </p:nvCxnSpPr>
            <p:spPr>
              <a:xfrm rot="5400000" flipH="1">
                <a:off x="3554556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5" name="Straight Connector 506"/>
              <p:cNvCxnSpPr/>
              <p:nvPr/>
            </p:nvCxnSpPr>
            <p:spPr>
              <a:xfrm rot="5400000" flipH="1">
                <a:off x="352214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6" name="Straight Connector 507"/>
              <p:cNvCxnSpPr/>
              <p:nvPr/>
            </p:nvCxnSpPr>
            <p:spPr>
              <a:xfrm rot="5400000" flipH="1">
                <a:off x="343834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7" name="Straight Connector 508"/>
              <p:cNvCxnSpPr/>
              <p:nvPr/>
            </p:nvCxnSpPr>
            <p:spPr>
              <a:xfrm rot="5400000" flipH="1">
                <a:off x="335454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8" name="Straight Connector 509"/>
              <p:cNvCxnSpPr/>
              <p:nvPr/>
            </p:nvCxnSpPr>
            <p:spPr>
              <a:xfrm rot="5400000" flipH="1">
                <a:off x="327073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49" name="Straight Connector 510"/>
              <p:cNvCxnSpPr/>
              <p:nvPr/>
            </p:nvCxnSpPr>
            <p:spPr>
              <a:xfrm rot="5400000" flipH="1">
                <a:off x="3135535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0" name="Straight Connector 511"/>
              <p:cNvCxnSpPr/>
              <p:nvPr/>
            </p:nvCxnSpPr>
            <p:spPr>
              <a:xfrm rot="5400000" flipH="1">
                <a:off x="310312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1" name="Straight Connector 512"/>
              <p:cNvCxnSpPr/>
              <p:nvPr/>
            </p:nvCxnSpPr>
            <p:spPr>
              <a:xfrm rot="5400000" flipH="1">
                <a:off x="301932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2" name="Straight Connector 513"/>
              <p:cNvCxnSpPr/>
              <p:nvPr/>
            </p:nvCxnSpPr>
            <p:spPr>
              <a:xfrm rot="5400000" flipH="1">
                <a:off x="293551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3" name="Straight Connector 514"/>
              <p:cNvCxnSpPr/>
              <p:nvPr/>
            </p:nvCxnSpPr>
            <p:spPr>
              <a:xfrm rot="5400000" flipH="1">
                <a:off x="285171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4" name="Straight Connector 515"/>
              <p:cNvCxnSpPr/>
              <p:nvPr/>
            </p:nvCxnSpPr>
            <p:spPr>
              <a:xfrm rot="5400000" flipH="1">
                <a:off x="2716514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5" name="Straight Connector 516"/>
              <p:cNvCxnSpPr/>
              <p:nvPr/>
            </p:nvCxnSpPr>
            <p:spPr>
              <a:xfrm rot="5400000" flipH="1">
                <a:off x="268410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6" name="Straight Connector 517"/>
              <p:cNvCxnSpPr/>
              <p:nvPr/>
            </p:nvCxnSpPr>
            <p:spPr>
              <a:xfrm rot="5400000" flipH="1">
                <a:off x="260030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7" name="Straight Connector 518"/>
              <p:cNvCxnSpPr/>
              <p:nvPr/>
            </p:nvCxnSpPr>
            <p:spPr>
              <a:xfrm rot="5400000" flipH="1">
                <a:off x="251650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8" name="Straight Connector 519"/>
              <p:cNvCxnSpPr/>
              <p:nvPr/>
            </p:nvCxnSpPr>
            <p:spPr>
              <a:xfrm rot="5400000" flipH="1">
                <a:off x="243269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59" name="Straight Connector 520"/>
              <p:cNvCxnSpPr/>
              <p:nvPr/>
            </p:nvCxnSpPr>
            <p:spPr>
              <a:xfrm rot="5400000" flipH="1">
                <a:off x="2297495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0" name="Straight Connector 521"/>
              <p:cNvCxnSpPr/>
              <p:nvPr/>
            </p:nvCxnSpPr>
            <p:spPr>
              <a:xfrm rot="5400000" flipH="1">
                <a:off x="226508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1" name="Straight Connector 522"/>
              <p:cNvCxnSpPr/>
              <p:nvPr/>
            </p:nvCxnSpPr>
            <p:spPr>
              <a:xfrm rot="5400000" flipH="1">
                <a:off x="218128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2" name="Straight Connector 523"/>
              <p:cNvCxnSpPr/>
              <p:nvPr/>
            </p:nvCxnSpPr>
            <p:spPr>
              <a:xfrm rot="5400000" flipH="1">
                <a:off x="209747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3" name="Straight Connector 524"/>
              <p:cNvCxnSpPr/>
              <p:nvPr/>
            </p:nvCxnSpPr>
            <p:spPr>
              <a:xfrm rot="5400000" flipH="1">
                <a:off x="201367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4" name="Straight Connector 525"/>
              <p:cNvCxnSpPr/>
              <p:nvPr/>
            </p:nvCxnSpPr>
            <p:spPr>
              <a:xfrm rot="5400000" flipH="1">
                <a:off x="1878474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5" name="Straight Connector 526"/>
              <p:cNvCxnSpPr/>
              <p:nvPr/>
            </p:nvCxnSpPr>
            <p:spPr>
              <a:xfrm rot="5400000" flipH="1">
                <a:off x="184606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6" name="Straight Connector 527"/>
              <p:cNvCxnSpPr/>
              <p:nvPr/>
            </p:nvCxnSpPr>
            <p:spPr>
              <a:xfrm rot="5400000" flipH="1">
                <a:off x="176226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7" name="Straight Connector 528"/>
              <p:cNvCxnSpPr/>
              <p:nvPr/>
            </p:nvCxnSpPr>
            <p:spPr>
              <a:xfrm rot="5400000" flipH="1">
                <a:off x="167845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8" name="Straight Connector 529"/>
              <p:cNvCxnSpPr/>
              <p:nvPr/>
            </p:nvCxnSpPr>
            <p:spPr>
              <a:xfrm rot="5400000" flipH="1">
                <a:off x="159465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69" name="Straight Connector 530"/>
              <p:cNvCxnSpPr/>
              <p:nvPr/>
            </p:nvCxnSpPr>
            <p:spPr>
              <a:xfrm rot="5400000" flipH="1">
                <a:off x="1459453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0" name="Straight Connector 531"/>
              <p:cNvCxnSpPr/>
              <p:nvPr/>
            </p:nvCxnSpPr>
            <p:spPr>
              <a:xfrm rot="5400000" flipH="1">
                <a:off x="142704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1" name="Straight Connector 532"/>
              <p:cNvCxnSpPr/>
              <p:nvPr/>
            </p:nvCxnSpPr>
            <p:spPr>
              <a:xfrm rot="5400000" flipH="1">
                <a:off x="134323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2" name="Straight Connector 533"/>
              <p:cNvCxnSpPr/>
              <p:nvPr/>
            </p:nvCxnSpPr>
            <p:spPr>
              <a:xfrm rot="5400000" flipH="1">
                <a:off x="125943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3" name="Straight Connector 534"/>
              <p:cNvCxnSpPr/>
              <p:nvPr/>
            </p:nvCxnSpPr>
            <p:spPr>
              <a:xfrm rot="5400000" flipH="1">
                <a:off x="117562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4" name="Straight Connector 535"/>
              <p:cNvCxnSpPr/>
              <p:nvPr/>
            </p:nvCxnSpPr>
            <p:spPr>
              <a:xfrm rot="5400000" flipH="1">
                <a:off x="1040429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5" name="Straight Connector 536"/>
              <p:cNvCxnSpPr/>
              <p:nvPr/>
            </p:nvCxnSpPr>
            <p:spPr>
              <a:xfrm rot="5400000" flipH="1">
                <a:off x="7323649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6" name="Straight Connector 537"/>
              <p:cNvCxnSpPr/>
              <p:nvPr/>
            </p:nvCxnSpPr>
            <p:spPr>
              <a:xfrm rot="5400000" flipH="1">
                <a:off x="729124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7" name="Straight Connector 538"/>
              <p:cNvCxnSpPr/>
              <p:nvPr/>
            </p:nvCxnSpPr>
            <p:spPr>
              <a:xfrm rot="5400000" flipH="1">
                <a:off x="720743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8" name="Straight Connector 539"/>
              <p:cNvCxnSpPr/>
              <p:nvPr/>
            </p:nvCxnSpPr>
            <p:spPr>
              <a:xfrm rot="5400000" flipH="1">
                <a:off x="712363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79" name="Straight Connector 540"/>
              <p:cNvCxnSpPr/>
              <p:nvPr/>
            </p:nvCxnSpPr>
            <p:spPr>
              <a:xfrm rot="5400000" flipH="1">
                <a:off x="703982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0" name="Straight Connector 541"/>
              <p:cNvCxnSpPr/>
              <p:nvPr/>
            </p:nvCxnSpPr>
            <p:spPr>
              <a:xfrm rot="5400000" flipH="1">
                <a:off x="6904629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1" name="Straight Connector 542"/>
              <p:cNvCxnSpPr/>
              <p:nvPr/>
            </p:nvCxnSpPr>
            <p:spPr>
              <a:xfrm rot="5400000" flipH="1">
                <a:off x="687222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2" name="Straight Connector 543"/>
              <p:cNvCxnSpPr/>
              <p:nvPr/>
            </p:nvCxnSpPr>
            <p:spPr>
              <a:xfrm rot="5400000" flipH="1">
                <a:off x="678841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3" name="Straight Connector 544"/>
              <p:cNvCxnSpPr/>
              <p:nvPr/>
            </p:nvCxnSpPr>
            <p:spPr>
              <a:xfrm rot="5400000" flipH="1">
                <a:off x="6704613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4" name="Straight Connector 545"/>
              <p:cNvCxnSpPr/>
              <p:nvPr/>
            </p:nvCxnSpPr>
            <p:spPr>
              <a:xfrm rot="5400000" flipH="1">
                <a:off x="662080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5" name="Straight Connector 546"/>
              <p:cNvCxnSpPr/>
              <p:nvPr/>
            </p:nvCxnSpPr>
            <p:spPr>
              <a:xfrm rot="5400000" flipH="1">
                <a:off x="6485608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6" name="Straight Connector 547"/>
              <p:cNvCxnSpPr/>
              <p:nvPr/>
            </p:nvCxnSpPr>
            <p:spPr>
              <a:xfrm rot="5400000" flipH="1">
                <a:off x="645320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7" name="Straight Connector 548"/>
              <p:cNvCxnSpPr/>
              <p:nvPr/>
            </p:nvCxnSpPr>
            <p:spPr>
              <a:xfrm rot="5400000" flipH="1">
                <a:off x="636939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8" name="Straight Connector 549"/>
              <p:cNvCxnSpPr/>
              <p:nvPr/>
            </p:nvCxnSpPr>
            <p:spPr>
              <a:xfrm rot="5400000" flipH="1">
                <a:off x="6285594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89" name="Straight Connector 550"/>
              <p:cNvCxnSpPr/>
              <p:nvPr/>
            </p:nvCxnSpPr>
            <p:spPr>
              <a:xfrm rot="5400000" flipH="1">
                <a:off x="6201790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0" name="Straight Connector 551"/>
              <p:cNvCxnSpPr/>
              <p:nvPr/>
            </p:nvCxnSpPr>
            <p:spPr>
              <a:xfrm rot="5400000" flipH="1">
                <a:off x="6066588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1" name="Straight Connector 552"/>
              <p:cNvCxnSpPr/>
              <p:nvPr/>
            </p:nvCxnSpPr>
            <p:spPr>
              <a:xfrm rot="5400000" flipH="1">
                <a:off x="603418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2" name="Straight Connector 553"/>
              <p:cNvCxnSpPr/>
              <p:nvPr/>
            </p:nvCxnSpPr>
            <p:spPr>
              <a:xfrm rot="5400000" flipH="1">
                <a:off x="5950376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3" name="Straight Connector 554"/>
              <p:cNvCxnSpPr/>
              <p:nvPr/>
            </p:nvCxnSpPr>
            <p:spPr>
              <a:xfrm rot="5400000" flipH="1">
                <a:off x="586657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4" name="Straight Connector 555"/>
              <p:cNvCxnSpPr/>
              <p:nvPr/>
            </p:nvCxnSpPr>
            <p:spPr>
              <a:xfrm rot="5400000" flipH="1">
                <a:off x="5782768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5" name="Straight Connector 556"/>
              <p:cNvCxnSpPr/>
              <p:nvPr/>
            </p:nvCxnSpPr>
            <p:spPr>
              <a:xfrm rot="5400000" flipH="1">
                <a:off x="5647568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6" name="Straight Connector 557"/>
              <p:cNvCxnSpPr/>
              <p:nvPr/>
            </p:nvCxnSpPr>
            <p:spPr>
              <a:xfrm rot="5400000" flipH="1">
                <a:off x="5615159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7" name="Straight Connector 558"/>
              <p:cNvCxnSpPr/>
              <p:nvPr/>
            </p:nvCxnSpPr>
            <p:spPr>
              <a:xfrm rot="5400000" flipH="1">
                <a:off x="553135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8" name="Straight Connector 559"/>
              <p:cNvCxnSpPr/>
              <p:nvPr/>
            </p:nvCxnSpPr>
            <p:spPr>
              <a:xfrm rot="5400000" flipH="1">
                <a:off x="544755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499" name="Straight Connector 560"/>
              <p:cNvCxnSpPr/>
              <p:nvPr/>
            </p:nvCxnSpPr>
            <p:spPr>
              <a:xfrm rot="5400000" flipH="1">
                <a:off x="536374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0" name="Straight Connector 561"/>
              <p:cNvCxnSpPr/>
              <p:nvPr/>
            </p:nvCxnSpPr>
            <p:spPr>
              <a:xfrm rot="5400000" flipH="1">
                <a:off x="5228546" y="5972870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1" name="Straight Connector 562"/>
              <p:cNvCxnSpPr/>
              <p:nvPr/>
            </p:nvCxnSpPr>
            <p:spPr>
              <a:xfrm rot="5400000" flipH="1">
                <a:off x="5196135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2" name="Straight Connector 563"/>
              <p:cNvCxnSpPr/>
              <p:nvPr/>
            </p:nvCxnSpPr>
            <p:spPr>
              <a:xfrm rot="5400000" flipH="1">
                <a:off x="5112331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3" name="Straight Connector 564"/>
              <p:cNvCxnSpPr/>
              <p:nvPr/>
            </p:nvCxnSpPr>
            <p:spPr>
              <a:xfrm rot="5400000" flipH="1">
                <a:off x="5028527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504" name="Straight Connector 565"/>
              <p:cNvCxnSpPr/>
              <p:nvPr/>
            </p:nvCxnSpPr>
            <p:spPr>
              <a:xfrm rot="5400000" flipH="1">
                <a:off x="4944722" y="6024266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</p:grpSp>
        <p:sp>
          <p:nvSpPr>
            <p:cNvPr id="414" name="TextBox 413"/>
            <p:cNvSpPr txBox="1"/>
            <p:nvPr/>
          </p:nvSpPr>
          <p:spPr>
            <a:xfrm>
              <a:off x="1405794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415" name="TextBox 414"/>
            <p:cNvSpPr txBox="1"/>
            <p:nvPr/>
          </p:nvSpPr>
          <p:spPr>
            <a:xfrm>
              <a:off x="1828757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416" name="TextBox 415"/>
            <p:cNvSpPr txBox="1"/>
            <p:nvPr/>
          </p:nvSpPr>
          <p:spPr>
            <a:xfrm>
              <a:off x="2243837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417" name="TextBox 416"/>
            <p:cNvSpPr txBox="1"/>
            <p:nvPr/>
          </p:nvSpPr>
          <p:spPr>
            <a:xfrm>
              <a:off x="2661392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5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" name="TextBox 417"/>
            <p:cNvSpPr txBox="1"/>
            <p:nvPr/>
          </p:nvSpPr>
          <p:spPr>
            <a:xfrm>
              <a:off x="3084356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419" name="TextBox 418"/>
            <p:cNvSpPr txBox="1"/>
            <p:nvPr/>
          </p:nvSpPr>
          <p:spPr>
            <a:xfrm>
              <a:off x="3499350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7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0" name="TextBox 419"/>
            <p:cNvSpPr txBox="1"/>
            <p:nvPr/>
          </p:nvSpPr>
          <p:spPr>
            <a:xfrm>
              <a:off x="3916906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8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1" name="TextBox 420"/>
            <p:cNvSpPr txBox="1"/>
            <p:nvPr/>
          </p:nvSpPr>
          <p:spPr>
            <a:xfrm>
              <a:off x="4339869" y="5482663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9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" name="TextBox 421"/>
            <p:cNvSpPr txBox="1"/>
            <p:nvPr/>
          </p:nvSpPr>
          <p:spPr>
            <a:xfrm>
              <a:off x="4690829" y="5482663"/>
              <a:ext cx="44114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10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" name="TextBox 422"/>
            <p:cNvSpPr txBox="1"/>
            <p:nvPr/>
          </p:nvSpPr>
          <p:spPr>
            <a:xfrm>
              <a:off x="5114765" y="5482663"/>
              <a:ext cx="42838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11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" name="TextBox 423"/>
            <p:cNvSpPr txBox="1"/>
            <p:nvPr/>
          </p:nvSpPr>
          <p:spPr>
            <a:xfrm>
              <a:off x="5531348" y="5482663"/>
              <a:ext cx="44114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12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" name="TextBox 424"/>
            <p:cNvSpPr txBox="1"/>
            <p:nvPr/>
          </p:nvSpPr>
          <p:spPr>
            <a:xfrm>
              <a:off x="5952752" y="5482663"/>
              <a:ext cx="44114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13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" name="TextBox 425"/>
            <p:cNvSpPr txBox="1"/>
            <p:nvPr/>
          </p:nvSpPr>
          <p:spPr>
            <a:xfrm>
              <a:off x="6370308" y="5482663"/>
              <a:ext cx="44114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14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Oval 9"/>
            <p:cNvSpPr/>
            <p:nvPr/>
          </p:nvSpPr>
          <p:spPr>
            <a:xfrm>
              <a:off x="6919912" y="4876800"/>
              <a:ext cx="1593478" cy="1593478"/>
            </a:xfrm>
            <a:prstGeom prst="ellipse">
              <a:avLst/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95000"/>
                    <a:lumOff val="5000"/>
                  </a:sysClr>
                </a:gs>
              </a:gsLst>
              <a:lin ang="5400000" scaled="0"/>
            </a:gradFill>
            <a:ln w="25400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8" name="Oval 386"/>
            <p:cNvSpPr/>
            <p:nvPr/>
          </p:nvSpPr>
          <p:spPr>
            <a:xfrm>
              <a:off x="7041490" y="5981489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81" name="TextBox 580"/>
          <p:cNvSpPr txBox="1"/>
          <p:nvPr/>
        </p:nvSpPr>
        <p:spPr>
          <a:xfrm>
            <a:off x="7019035" y="5381151"/>
            <a:ext cx="1395232" cy="584775"/>
          </a:xfrm>
          <a:prstGeom prst="rect">
            <a:avLst/>
          </a:prstGeom>
          <a:noFill/>
          <a:effectLst>
            <a:outerShdw blurRad="127000" dist="38100" dir="5400000" algn="t" rotWithShape="0">
              <a:prstClr val="black">
                <a:alpha val="8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 Here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82" name="Group 21"/>
          <p:cNvGrpSpPr/>
          <p:nvPr/>
        </p:nvGrpSpPr>
        <p:grpSpPr>
          <a:xfrm>
            <a:off x="2438400" y="2978522"/>
            <a:ext cx="6074990" cy="1593478"/>
            <a:chOff x="2438400" y="2978522"/>
            <a:chExt cx="6074990" cy="1593478"/>
          </a:xfrm>
        </p:grpSpPr>
        <p:sp>
          <p:nvSpPr>
            <p:cNvPr id="583" name="Rectangle 584"/>
            <p:cNvSpPr/>
            <p:nvPr/>
          </p:nvSpPr>
          <p:spPr>
            <a:xfrm>
              <a:off x="2610549" y="3319048"/>
              <a:ext cx="5211935" cy="912424"/>
            </a:xfrm>
            <a:prstGeom prst="rect">
              <a:avLst/>
            </a:prstGeom>
            <a:gradFill flip="none" rotWithShape="1">
              <a:gsLst>
                <a:gs pos="100000">
                  <a:srgbClr val="746C00"/>
                </a:gs>
                <a:gs pos="0">
                  <a:srgbClr val="746C00"/>
                </a:gs>
                <a:gs pos="2000">
                  <a:srgbClr val="F2DB00"/>
                </a:gs>
                <a:gs pos="17000">
                  <a:srgbClr val="FEFD00"/>
                </a:gs>
                <a:gs pos="84000">
                  <a:srgbClr val="FFFF00"/>
                </a:gs>
                <a:gs pos="96000">
                  <a:srgbClr val="D9D40A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4" name="TextBox 583"/>
            <p:cNvSpPr txBox="1"/>
            <p:nvPr/>
          </p:nvSpPr>
          <p:spPr>
            <a:xfrm>
              <a:off x="2557534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5" name="Rounded Rectangle 586"/>
            <p:cNvSpPr/>
            <p:nvPr/>
          </p:nvSpPr>
          <p:spPr>
            <a:xfrm>
              <a:off x="2438400" y="3272057"/>
              <a:ext cx="172148" cy="100640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  <a:gs pos="100000">
                  <a:sysClr val="windowText" lastClr="000000">
                    <a:lumMod val="65000"/>
                    <a:lumOff val="3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86" name="Group 20"/>
            <p:cNvGrpSpPr/>
            <p:nvPr/>
          </p:nvGrpSpPr>
          <p:grpSpPr>
            <a:xfrm>
              <a:off x="2712520" y="3971797"/>
              <a:ext cx="4607139" cy="205589"/>
              <a:chOff x="2712520" y="3971797"/>
              <a:chExt cx="4607139" cy="205589"/>
            </a:xfrm>
          </p:grpSpPr>
          <p:cxnSp>
            <p:nvCxnSpPr>
              <p:cNvPr id="657" name="Straight Connector 680"/>
              <p:cNvCxnSpPr/>
              <p:nvPr/>
            </p:nvCxnSpPr>
            <p:spPr>
              <a:xfrm rot="5400000" flipH="1">
                <a:off x="6378818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8" name="Straight Connector 681"/>
              <p:cNvCxnSpPr/>
              <p:nvPr/>
            </p:nvCxnSpPr>
            <p:spPr>
              <a:xfrm rot="5400000" flipH="1">
                <a:off x="6346410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9" name="Straight Connector 682"/>
              <p:cNvCxnSpPr/>
              <p:nvPr/>
            </p:nvCxnSpPr>
            <p:spPr>
              <a:xfrm rot="5400000" flipH="1">
                <a:off x="6262606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0" name="Straight Connector 683"/>
              <p:cNvCxnSpPr/>
              <p:nvPr/>
            </p:nvCxnSpPr>
            <p:spPr>
              <a:xfrm rot="5400000" flipH="1">
                <a:off x="6178802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1" name="Straight Connector 684"/>
              <p:cNvCxnSpPr/>
              <p:nvPr/>
            </p:nvCxnSpPr>
            <p:spPr>
              <a:xfrm rot="5400000" flipH="1">
                <a:off x="6094998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2" name="Straight Connector 685"/>
              <p:cNvCxnSpPr/>
              <p:nvPr/>
            </p:nvCxnSpPr>
            <p:spPr>
              <a:xfrm rot="5400000" flipH="1">
                <a:off x="5959797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3" name="Straight Connector 686"/>
              <p:cNvCxnSpPr/>
              <p:nvPr/>
            </p:nvCxnSpPr>
            <p:spPr>
              <a:xfrm rot="5400000" flipH="1">
                <a:off x="5929484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4" name="Straight Connector 687"/>
              <p:cNvCxnSpPr/>
              <p:nvPr/>
            </p:nvCxnSpPr>
            <p:spPr>
              <a:xfrm rot="5400000" flipH="1">
                <a:off x="5845680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5" name="Straight Connector 688"/>
              <p:cNvCxnSpPr/>
              <p:nvPr/>
            </p:nvCxnSpPr>
            <p:spPr>
              <a:xfrm rot="5400000" flipH="1">
                <a:off x="5761876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6" name="Straight Connector 689"/>
              <p:cNvCxnSpPr/>
              <p:nvPr/>
            </p:nvCxnSpPr>
            <p:spPr>
              <a:xfrm rot="5400000" flipH="1">
                <a:off x="5678072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7" name="Straight Connector 690"/>
              <p:cNvCxnSpPr/>
              <p:nvPr/>
            </p:nvCxnSpPr>
            <p:spPr>
              <a:xfrm rot="5400000" flipH="1">
                <a:off x="5542871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8" name="Straight Connector 691"/>
              <p:cNvCxnSpPr/>
              <p:nvPr/>
            </p:nvCxnSpPr>
            <p:spPr>
              <a:xfrm rot="5400000" flipH="1">
                <a:off x="5510465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69" name="Straight Connector 692"/>
              <p:cNvCxnSpPr/>
              <p:nvPr/>
            </p:nvCxnSpPr>
            <p:spPr>
              <a:xfrm rot="5400000" flipH="1">
                <a:off x="5426661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0" name="Straight Connector 693"/>
              <p:cNvCxnSpPr/>
              <p:nvPr/>
            </p:nvCxnSpPr>
            <p:spPr>
              <a:xfrm rot="5400000" flipH="1">
                <a:off x="5342857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1" name="Straight Connector 694"/>
              <p:cNvCxnSpPr/>
              <p:nvPr/>
            </p:nvCxnSpPr>
            <p:spPr>
              <a:xfrm rot="5400000" flipH="1">
                <a:off x="5259053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2" name="Straight Connector 695"/>
              <p:cNvCxnSpPr/>
              <p:nvPr/>
            </p:nvCxnSpPr>
            <p:spPr>
              <a:xfrm rot="5400000" flipH="1">
                <a:off x="5123852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3" name="Straight Connector 696"/>
              <p:cNvCxnSpPr/>
              <p:nvPr/>
            </p:nvCxnSpPr>
            <p:spPr>
              <a:xfrm rot="5400000" flipH="1">
                <a:off x="5091444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4" name="Straight Connector 697"/>
              <p:cNvCxnSpPr/>
              <p:nvPr/>
            </p:nvCxnSpPr>
            <p:spPr>
              <a:xfrm rot="5400000" flipH="1">
                <a:off x="5007640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5" name="Straight Connector 698"/>
              <p:cNvCxnSpPr/>
              <p:nvPr/>
            </p:nvCxnSpPr>
            <p:spPr>
              <a:xfrm rot="5400000" flipH="1">
                <a:off x="4923836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6" name="Straight Connector 699"/>
              <p:cNvCxnSpPr/>
              <p:nvPr/>
            </p:nvCxnSpPr>
            <p:spPr>
              <a:xfrm rot="5400000" flipH="1">
                <a:off x="4840032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7" name="Straight Connector 700"/>
              <p:cNvCxnSpPr/>
              <p:nvPr/>
            </p:nvCxnSpPr>
            <p:spPr>
              <a:xfrm rot="5400000" flipH="1">
                <a:off x="4704831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8" name="Straight Connector 701"/>
              <p:cNvCxnSpPr/>
              <p:nvPr/>
            </p:nvCxnSpPr>
            <p:spPr>
              <a:xfrm rot="5400000" flipH="1">
                <a:off x="4672423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79" name="Straight Connector 702"/>
              <p:cNvCxnSpPr/>
              <p:nvPr/>
            </p:nvCxnSpPr>
            <p:spPr>
              <a:xfrm rot="5400000" flipH="1">
                <a:off x="4588619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0" name="Straight Connector 703"/>
              <p:cNvCxnSpPr/>
              <p:nvPr/>
            </p:nvCxnSpPr>
            <p:spPr>
              <a:xfrm rot="5400000" flipH="1">
                <a:off x="4504815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1" name="Straight Connector 704"/>
              <p:cNvCxnSpPr/>
              <p:nvPr/>
            </p:nvCxnSpPr>
            <p:spPr>
              <a:xfrm rot="5400000" flipH="1">
                <a:off x="4421011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2" name="Straight Connector 705"/>
              <p:cNvCxnSpPr/>
              <p:nvPr/>
            </p:nvCxnSpPr>
            <p:spPr>
              <a:xfrm rot="5400000" flipH="1">
                <a:off x="4285810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3" name="Straight Connector 706"/>
              <p:cNvCxnSpPr/>
              <p:nvPr/>
            </p:nvCxnSpPr>
            <p:spPr>
              <a:xfrm rot="5400000" flipH="1">
                <a:off x="4253405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4" name="Straight Connector 707"/>
              <p:cNvCxnSpPr/>
              <p:nvPr/>
            </p:nvCxnSpPr>
            <p:spPr>
              <a:xfrm rot="5400000" flipH="1">
                <a:off x="4169600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5" name="Straight Connector 708"/>
              <p:cNvCxnSpPr/>
              <p:nvPr/>
            </p:nvCxnSpPr>
            <p:spPr>
              <a:xfrm rot="5400000" flipH="1">
                <a:off x="4085796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6" name="Straight Connector 709"/>
              <p:cNvCxnSpPr/>
              <p:nvPr/>
            </p:nvCxnSpPr>
            <p:spPr>
              <a:xfrm rot="5400000" flipH="1">
                <a:off x="4001992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7" name="Straight Connector 710"/>
              <p:cNvCxnSpPr/>
              <p:nvPr/>
            </p:nvCxnSpPr>
            <p:spPr>
              <a:xfrm rot="5400000" flipH="1">
                <a:off x="3866791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8" name="Straight Connector 711"/>
              <p:cNvCxnSpPr/>
              <p:nvPr/>
            </p:nvCxnSpPr>
            <p:spPr>
              <a:xfrm rot="5400000" flipH="1">
                <a:off x="3834383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89" name="Straight Connector 712"/>
              <p:cNvCxnSpPr/>
              <p:nvPr/>
            </p:nvCxnSpPr>
            <p:spPr>
              <a:xfrm rot="5400000" flipH="1">
                <a:off x="3750579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0" name="Straight Connector 713"/>
              <p:cNvCxnSpPr/>
              <p:nvPr/>
            </p:nvCxnSpPr>
            <p:spPr>
              <a:xfrm rot="5400000" flipH="1">
                <a:off x="3666775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1" name="Straight Connector 714"/>
              <p:cNvCxnSpPr/>
              <p:nvPr/>
            </p:nvCxnSpPr>
            <p:spPr>
              <a:xfrm rot="5400000" flipH="1">
                <a:off x="3582971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2" name="Straight Connector 715"/>
              <p:cNvCxnSpPr/>
              <p:nvPr/>
            </p:nvCxnSpPr>
            <p:spPr>
              <a:xfrm rot="5400000" flipH="1">
                <a:off x="3447770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3" name="Straight Connector 716"/>
              <p:cNvCxnSpPr/>
              <p:nvPr/>
            </p:nvCxnSpPr>
            <p:spPr>
              <a:xfrm rot="5400000" flipH="1">
                <a:off x="3415362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4" name="Straight Connector 717"/>
              <p:cNvCxnSpPr/>
              <p:nvPr/>
            </p:nvCxnSpPr>
            <p:spPr>
              <a:xfrm rot="5400000" flipH="1">
                <a:off x="3331557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5" name="Straight Connector 718"/>
              <p:cNvCxnSpPr/>
              <p:nvPr/>
            </p:nvCxnSpPr>
            <p:spPr>
              <a:xfrm rot="5400000" flipH="1">
                <a:off x="3247753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6" name="Straight Connector 719"/>
              <p:cNvCxnSpPr/>
              <p:nvPr/>
            </p:nvCxnSpPr>
            <p:spPr>
              <a:xfrm rot="5400000" flipH="1">
                <a:off x="3163949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7" name="Straight Connector 720"/>
              <p:cNvCxnSpPr/>
              <p:nvPr/>
            </p:nvCxnSpPr>
            <p:spPr>
              <a:xfrm rot="5400000" flipH="1">
                <a:off x="3028749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8" name="Straight Connector 721"/>
              <p:cNvCxnSpPr/>
              <p:nvPr/>
            </p:nvCxnSpPr>
            <p:spPr>
              <a:xfrm rot="5400000" flipH="1">
                <a:off x="2996337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99" name="Straight Connector 722"/>
              <p:cNvCxnSpPr/>
              <p:nvPr/>
            </p:nvCxnSpPr>
            <p:spPr>
              <a:xfrm rot="5400000" flipH="1">
                <a:off x="2912533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0" name="Straight Connector 723"/>
              <p:cNvCxnSpPr/>
              <p:nvPr/>
            </p:nvCxnSpPr>
            <p:spPr>
              <a:xfrm rot="5400000" flipH="1">
                <a:off x="2828729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1" name="Straight Connector 724"/>
              <p:cNvCxnSpPr/>
              <p:nvPr/>
            </p:nvCxnSpPr>
            <p:spPr>
              <a:xfrm rot="5400000" flipH="1">
                <a:off x="2744925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2" name="Straight Connector 725"/>
              <p:cNvCxnSpPr/>
              <p:nvPr/>
            </p:nvCxnSpPr>
            <p:spPr>
              <a:xfrm rot="5400000" flipH="1">
                <a:off x="2609725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3" name="Straight Connector 746"/>
              <p:cNvCxnSpPr/>
              <p:nvPr/>
            </p:nvCxnSpPr>
            <p:spPr>
              <a:xfrm rot="5400000" flipH="1">
                <a:off x="7216864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4" name="Straight Connector 747"/>
              <p:cNvCxnSpPr/>
              <p:nvPr/>
            </p:nvCxnSpPr>
            <p:spPr>
              <a:xfrm rot="5400000" flipH="1">
                <a:off x="7184455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5" name="Straight Connector 748"/>
              <p:cNvCxnSpPr/>
              <p:nvPr/>
            </p:nvCxnSpPr>
            <p:spPr>
              <a:xfrm rot="5400000" flipH="1">
                <a:off x="7100651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6" name="Straight Connector 749"/>
              <p:cNvCxnSpPr/>
              <p:nvPr/>
            </p:nvCxnSpPr>
            <p:spPr>
              <a:xfrm rot="5400000" flipH="1">
                <a:off x="7016847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7" name="Straight Connector 750"/>
              <p:cNvCxnSpPr/>
              <p:nvPr/>
            </p:nvCxnSpPr>
            <p:spPr>
              <a:xfrm rot="5400000" flipH="1">
                <a:off x="6933043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8" name="Straight Connector 751"/>
              <p:cNvCxnSpPr/>
              <p:nvPr/>
            </p:nvCxnSpPr>
            <p:spPr>
              <a:xfrm rot="5400000" flipH="1">
                <a:off x="6797842" y="4074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09" name="Straight Connector 752"/>
              <p:cNvCxnSpPr/>
              <p:nvPr/>
            </p:nvCxnSpPr>
            <p:spPr>
              <a:xfrm rot="5400000" flipH="1">
                <a:off x="6765431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10" name="Straight Connector 753"/>
              <p:cNvCxnSpPr/>
              <p:nvPr/>
            </p:nvCxnSpPr>
            <p:spPr>
              <a:xfrm rot="5400000" flipH="1">
                <a:off x="6681627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11" name="Straight Connector 754"/>
              <p:cNvCxnSpPr/>
              <p:nvPr/>
            </p:nvCxnSpPr>
            <p:spPr>
              <a:xfrm rot="5400000" flipH="1">
                <a:off x="6597823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12" name="Straight Connector 755"/>
              <p:cNvCxnSpPr/>
              <p:nvPr/>
            </p:nvCxnSpPr>
            <p:spPr>
              <a:xfrm rot="5400000" flipH="1">
                <a:off x="6514018" y="4125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</p:grpSp>
        <p:grpSp>
          <p:nvGrpSpPr>
            <p:cNvPr id="587" name="Group 19"/>
            <p:cNvGrpSpPr/>
            <p:nvPr/>
          </p:nvGrpSpPr>
          <p:grpSpPr>
            <a:xfrm>
              <a:off x="2712520" y="3360843"/>
              <a:ext cx="4607139" cy="205589"/>
              <a:chOff x="2712520" y="3360843"/>
              <a:chExt cx="4607139" cy="205589"/>
            </a:xfrm>
          </p:grpSpPr>
          <p:cxnSp>
            <p:nvCxnSpPr>
              <p:cNvPr id="601" name="Straight Connector 604"/>
              <p:cNvCxnSpPr/>
              <p:nvPr/>
            </p:nvCxnSpPr>
            <p:spPr>
              <a:xfrm rot="16200000" flipH="1" flipV="1">
                <a:off x="6378818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2" name="Straight Connector 605"/>
              <p:cNvCxnSpPr/>
              <p:nvPr/>
            </p:nvCxnSpPr>
            <p:spPr>
              <a:xfrm rot="16200000" flipH="1" flipV="1">
                <a:off x="6346410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3" name="Straight Connector 606"/>
              <p:cNvCxnSpPr/>
              <p:nvPr/>
            </p:nvCxnSpPr>
            <p:spPr>
              <a:xfrm rot="16200000" flipH="1" flipV="1">
                <a:off x="6262606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4" name="Straight Connector 607"/>
              <p:cNvCxnSpPr/>
              <p:nvPr/>
            </p:nvCxnSpPr>
            <p:spPr>
              <a:xfrm rot="16200000" flipH="1" flipV="1">
                <a:off x="6178802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5" name="Straight Connector 608"/>
              <p:cNvCxnSpPr/>
              <p:nvPr/>
            </p:nvCxnSpPr>
            <p:spPr>
              <a:xfrm rot="16200000" flipH="1" flipV="1">
                <a:off x="6094998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6" name="Straight Connector 609"/>
              <p:cNvCxnSpPr/>
              <p:nvPr/>
            </p:nvCxnSpPr>
            <p:spPr>
              <a:xfrm rot="16200000" flipH="1" flipV="1">
                <a:off x="5959797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7" name="Straight Connector 610"/>
              <p:cNvCxnSpPr/>
              <p:nvPr/>
            </p:nvCxnSpPr>
            <p:spPr>
              <a:xfrm rot="16200000" flipH="1" flipV="1">
                <a:off x="5929484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8" name="Straight Connector 611"/>
              <p:cNvCxnSpPr/>
              <p:nvPr/>
            </p:nvCxnSpPr>
            <p:spPr>
              <a:xfrm rot="16200000" flipH="1" flipV="1">
                <a:off x="5845680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09" name="Straight Connector 612"/>
              <p:cNvCxnSpPr/>
              <p:nvPr/>
            </p:nvCxnSpPr>
            <p:spPr>
              <a:xfrm rot="16200000" flipH="1" flipV="1">
                <a:off x="5761876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0" name="Straight Connector 613"/>
              <p:cNvCxnSpPr/>
              <p:nvPr/>
            </p:nvCxnSpPr>
            <p:spPr>
              <a:xfrm rot="16200000" flipH="1" flipV="1">
                <a:off x="5678072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1" name="Straight Connector 614"/>
              <p:cNvCxnSpPr/>
              <p:nvPr/>
            </p:nvCxnSpPr>
            <p:spPr>
              <a:xfrm rot="16200000" flipH="1" flipV="1">
                <a:off x="5542871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2" name="Straight Connector 615"/>
              <p:cNvCxnSpPr/>
              <p:nvPr/>
            </p:nvCxnSpPr>
            <p:spPr>
              <a:xfrm rot="16200000" flipH="1" flipV="1">
                <a:off x="5510465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3" name="Straight Connector 616"/>
              <p:cNvCxnSpPr/>
              <p:nvPr/>
            </p:nvCxnSpPr>
            <p:spPr>
              <a:xfrm rot="16200000" flipH="1" flipV="1">
                <a:off x="5426661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4" name="Straight Connector 617"/>
              <p:cNvCxnSpPr/>
              <p:nvPr/>
            </p:nvCxnSpPr>
            <p:spPr>
              <a:xfrm rot="16200000" flipH="1" flipV="1">
                <a:off x="5342857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5" name="Straight Connector 618"/>
              <p:cNvCxnSpPr/>
              <p:nvPr/>
            </p:nvCxnSpPr>
            <p:spPr>
              <a:xfrm rot="16200000" flipH="1" flipV="1">
                <a:off x="5259053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6" name="Straight Connector 619"/>
              <p:cNvCxnSpPr/>
              <p:nvPr/>
            </p:nvCxnSpPr>
            <p:spPr>
              <a:xfrm rot="16200000" flipH="1" flipV="1">
                <a:off x="5123852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7" name="Straight Connector 620"/>
              <p:cNvCxnSpPr/>
              <p:nvPr/>
            </p:nvCxnSpPr>
            <p:spPr>
              <a:xfrm rot="16200000" flipH="1" flipV="1">
                <a:off x="5091444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8" name="Straight Connector 621"/>
              <p:cNvCxnSpPr/>
              <p:nvPr/>
            </p:nvCxnSpPr>
            <p:spPr>
              <a:xfrm rot="16200000" flipH="1" flipV="1">
                <a:off x="5007640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19" name="Straight Connector 622"/>
              <p:cNvCxnSpPr/>
              <p:nvPr/>
            </p:nvCxnSpPr>
            <p:spPr>
              <a:xfrm rot="16200000" flipH="1" flipV="1">
                <a:off x="4923836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0" name="Straight Connector 623"/>
              <p:cNvCxnSpPr/>
              <p:nvPr/>
            </p:nvCxnSpPr>
            <p:spPr>
              <a:xfrm rot="16200000" flipH="1" flipV="1">
                <a:off x="4840032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1" name="Straight Connector 624"/>
              <p:cNvCxnSpPr/>
              <p:nvPr/>
            </p:nvCxnSpPr>
            <p:spPr>
              <a:xfrm rot="16200000" flipH="1" flipV="1">
                <a:off x="4704831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2" name="Straight Connector 625"/>
              <p:cNvCxnSpPr/>
              <p:nvPr/>
            </p:nvCxnSpPr>
            <p:spPr>
              <a:xfrm rot="16200000" flipH="1" flipV="1">
                <a:off x="4672423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3" name="Straight Connector 626"/>
              <p:cNvCxnSpPr/>
              <p:nvPr/>
            </p:nvCxnSpPr>
            <p:spPr>
              <a:xfrm rot="16200000" flipH="1" flipV="1">
                <a:off x="4588619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4" name="Straight Connector 627"/>
              <p:cNvCxnSpPr/>
              <p:nvPr/>
            </p:nvCxnSpPr>
            <p:spPr>
              <a:xfrm rot="16200000" flipH="1" flipV="1">
                <a:off x="4504815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5" name="Straight Connector 628"/>
              <p:cNvCxnSpPr/>
              <p:nvPr/>
            </p:nvCxnSpPr>
            <p:spPr>
              <a:xfrm rot="16200000" flipH="1" flipV="1">
                <a:off x="4421011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6" name="Straight Connector 629"/>
              <p:cNvCxnSpPr/>
              <p:nvPr/>
            </p:nvCxnSpPr>
            <p:spPr>
              <a:xfrm rot="16200000" flipH="1" flipV="1">
                <a:off x="4285810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7" name="Straight Connector 630"/>
              <p:cNvCxnSpPr/>
              <p:nvPr/>
            </p:nvCxnSpPr>
            <p:spPr>
              <a:xfrm rot="16200000" flipH="1" flipV="1">
                <a:off x="4253405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8" name="Straight Connector 631"/>
              <p:cNvCxnSpPr/>
              <p:nvPr/>
            </p:nvCxnSpPr>
            <p:spPr>
              <a:xfrm rot="16200000" flipH="1" flipV="1">
                <a:off x="4169600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29" name="Straight Connector 632"/>
              <p:cNvCxnSpPr/>
              <p:nvPr/>
            </p:nvCxnSpPr>
            <p:spPr>
              <a:xfrm rot="16200000" flipH="1" flipV="1">
                <a:off x="4085796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0" name="Straight Connector 633"/>
              <p:cNvCxnSpPr/>
              <p:nvPr/>
            </p:nvCxnSpPr>
            <p:spPr>
              <a:xfrm rot="16200000" flipH="1" flipV="1">
                <a:off x="4001992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1" name="Straight Connector 634"/>
              <p:cNvCxnSpPr/>
              <p:nvPr/>
            </p:nvCxnSpPr>
            <p:spPr>
              <a:xfrm rot="16200000" flipH="1" flipV="1">
                <a:off x="3866791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2" name="Straight Connector 635"/>
              <p:cNvCxnSpPr/>
              <p:nvPr/>
            </p:nvCxnSpPr>
            <p:spPr>
              <a:xfrm rot="16200000" flipH="1" flipV="1">
                <a:off x="3834383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3" name="Straight Connector 636"/>
              <p:cNvCxnSpPr/>
              <p:nvPr/>
            </p:nvCxnSpPr>
            <p:spPr>
              <a:xfrm rot="16200000" flipH="1" flipV="1">
                <a:off x="3750579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4" name="Straight Connector 637"/>
              <p:cNvCxnSpPr/>
              <p:nvPr/>
            </p:nvCxnSpPr>
            <p:spPr>
              <a:xfrm rot="16200000" flipH="1" flipV="1">
                <a:off x="3666775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5" name="Straight Connector 638"/>
              <p:cNvCxnSpPr/>
              <p:nvPr/>
            </p:nvCxnSpPr>
            <p:spPr>
              <a:xfrm rot="16200000" flipH="1" flipV="1">
                <a:off x="3582971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6" name="Straight Connector 639"/>
              <p:cNvCxnSpPr/>
              <p:nvPr/>
            </p:nvCxnSpPr>
            <p:spPr>
              <a:xfrm rot="16200000" flipH="1" flipV="1">
                <a:off x="3447770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7" name="Straight Connector 640"/>
              <p:cNvCxnSpPr/>
              <p:nvPr/>
            </p:nvCxnSpPr>
            <p:spPr>
              <a:xfrm rot="16200000" flipH="1" flipV="1">
                <a:off x="3415362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8" name="Straight Connector 641"/>
              <p:cNvCxnSpPr/>
              <p:nvPr/>
            </p:nvCxnSpPr>
            <p:spPr>
              <a:xfrm rot="16200000" flipH="1" flipV="1">
                <a:off x="3331557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39" name="Straight Connector 642"/>
              <p:cNvCxnSpPr/>
              <p:nvPr/>
            </p:nvCxnSpPr>
            <p:spPr>
              <a:xfrm rot="16200000" flipH="1" flipV="1">
                <a:off x="3247753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0" name="Straight Connector 643"/>
              <p:cNvCxnSpPr/>
              <p:nvPr/>
            </p:nvCxnSpPr>
            <p:spPr>
              <a:xfrm rot="16200000" flipH="1" flipV="1">
                <a:off x="3163949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1" name="Straight Connector 644"/>
              <p:cNvCxnSpPr/>
              <p:nvPr/>
            </p:nvCxnSpPr>
            <p:spPr>
              <a:xfrm rot="16200000" flipH="1" flipV="1">
                <a:off x="3028749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2" name="Straight Connector 645"/>
              <p:cNvCxnSpPr/>
              <p:nvPr/>
            </p:nvCxnSpPr>
            <p:spPr>
              <a:xfrm rot="16200000" flipH="1" flipV="1">
                <a:off x="2996337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3" name="Straight Connector 646"/>
              <p:cNvCxnSpPr/>
              <p:nvPr/>
            </p:nvCxnSpPr>
            <p:spPr>
              <a:xfrm rot="16200000" flipH="1" flipV="1">
                <a:off x="2912533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4" name="Straight Connector 647"/>
              <p:cNvCxnSpPr/>
              <p:nvPr/>
            </p:nvCxnSpPr>
            <p:spPr>
              <a:xfrm rot="16200000" flipH="1" flipV="1">
                <a:off x="2828729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5" name="Straight Connector 648"/>
              <p:cNvCxnSpPr/>
              <p:nvPr/>
            </p:nvCxnSpPr>
            <p:spPr>
              <a:xfrm rot="16200000" flipH="1" flipV="1">
                <a:off x="2744925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6" name="Straight Connector 649"/>
              <p:cNvCxnSpPr/>
              <p:nvPr/>
            </p:nvCxnSpPr>
            <p:spPr>
              <a:xfrm rot="16200000" flipH="1" flipV="1">
                <a:off x="2609725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7" name="Straight Connector 670"/>
              <p:cNvCxnSpPr/>
              <p:nvPr/>
            </p:nvCxnSpPr>
            <p:spPr>
              <a:xfrm rot="16200000" flipH="1" flipV="1">
                <a:off x="7216864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8" name="Straight Connector 671"/>
              <p:cNvCxnSpPr/>
              <p:nvPr/>
            </p:nvCxnSpPr>
            <p:spPr>
              <a:xfrm rot="16200000" flipH="1" flipV="1">
                <a:off x="7184455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49" name="Straight Connector 672"/>
              <p:cNvCxnSpPr/>
              <p:nvPr/>
            </p:nvCxnSpPr>
            <p:spPr>
              <a:xfrm rot="16200000" flipH="1" flipV="1">
                <a:off x="7100651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0" name="Straight Connector 673"/>
              <p:cNvCxnSpPr/>
              <p:nvPr/>
            </p:nvCxnSpPr>
            <p:spPr>
              <a:xfrm rot="16200000" flipH="1" flipV="1">
                <a:off x="7016847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1" name="Straight Connector 674"/>
              <p:cNvCxnSpPr/>
              <p:nvPr/>
            </p:nvCxnSpPr>
            <p:spPr>
              <a:xfrm rot="16200000" flipH="1" flipV="1">
                <a:off x="6933043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2" name="Straight Connector 675"/>
              <p:cNvCxnSpPr/>
              <p:nvPr/>
            </p:nvCxnSpPr>
            <p:spPr>
              <a:xfrm rot="16200000" flipH="1" flipV="1">
                <a:off x="6797842" y="3463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3" name="Straight Connector 676"/>
              <p:cNvCxnSpPr/>
              <p:nvPr/>
            </p:nvCxnSpPr>
            <p:spPr>
              <a:xfrm rot="16200000" flipH="1" flipV="1">
                <a:off x="6765431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4" name="Straight Connector 677"/>
              <p:cNvCxnSpPr/>
              <p:nvPr/>
            </p:nvCxnSpPr>
            <p:spPr>
              <a:xfrm rot="16200000" flipH="1" flipV="1">
                <a:off x="6681627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5" name="Straight Connector 678"/>
              <p:cNvCxnSpPr/>
              <p:nvPr/>
            </p:nvCxnSpPr>
            <p:spPr>
              <a:xfrm rot="16200000" flipH="1" flipV="1">
                <a:off x="6597823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656" name="Straight Connector 679"/>
              <p:cNvCxnSpPr/>
              <p:nvPr/>
            </p:nvCxnSpPr>
            <p:spPr>
              <a:xfrm rot="16200000" flipH="1" flipV="1">
                <a:off x="6514018" y="3412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</p:grpSp>
        <p:sp>
          <p:nvSpPr>
            <p:cNvPr id="588" name="TextBox 587"/>
            <p:cNvSpPr txBox="1"/>
            <p:nvPr/>
          </p:nvSpPr>
          <p:spPr>
            <a:xfrm>
              <a:off x="2975090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589" name="TextBox 588"/>
            <p:cNvSpPr txBox="1"/>
            <p:nvPr/>
          </p:nvSpPr>
          <p:spPr>
            <a:xfrm>
              <a:off x="3398053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590" name="TextBox 589"/>
            <p:cNvSpPr txBox="1"/>
            <p:nvPr/>
          </p:nvSpPr>
          <p:spPr>
            <a:xfrm>
              <a:off x="3813133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591" name="TextBox 590"/>
            <p:cNvSpPr txBox="1"/>
            <p:nvPr/>
          </p:nvSpPr>
          <p:spPr>
            <a:xfrm>
              <a:off x="4230688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5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2" name="TextBox 591"/>
            <p:cNvSpPr txBox="1"/>
            <p:nvPr/>
          </p:nvSpPr>
          <p:spPr>
            <a:xfrm>
              <a:off x="4653652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593" name="TextBox 592"/>
            <p:cNvSpPr txBox="1"/>
            <p:nvPr/>
          </p:nvSpPr>
          <p:spPr>
            <a:xfrm>
              <a:off x="5068646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7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4" name="TextBox 593"/>
            <p:cNvSpPr txBox="1"/>
            <p:nvPr/>
          </p:nvSpPr>
          <p:spPr>
            <a:xfrm>
              <a:off x="5486202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8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5" name="TextBox 594"/>
            <p:cNvSpPr txBox="1"/>
            <p:nvPr/>
          </p:nvSpPr>
          <p:spPr>
            <a:xfrm>
              <a:off x="5909165" y="3584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9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6" name="TextBox 595"/>
            <p:cNvSpPr txBox="1"/>
            <p:nvPr/>
          </p:nvSpPr>
          <p:spPr>
            <a:xfrm>
              <a:off x="6260125" y="3584385"/>
              <a:ext cx="44114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10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7" name="TextBox 596"/>
            <p:cNvSpPr txBox="1"/>
            <p:nvPr/>
          </p:nvSpPr>
          <p:spPr>
            <a:xfrm>
              <a:off x="6684061" y="3584385"/>
              <a:ext cx="42838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11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8" name="TextBox 597"/>
            <p:cNvSpPr txBox="1"/>
            <p:nvPr/>
          </p:nvSpPr>
          <p:spPr>
            <a:xfrm>
              <a:off x="7100644" y="3584385"/>
              <a:ext cx="44114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12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9" name="Oval 602"/>
            <p:cNvSpPr/>
            <p:nvPr/>
          </p:nvSpPr>
          <p:spPr>
            <a:xfrm>
              <a:off x="6919912" y="2978522"/>
              <a:ext cx="1593478" cy="1593478"/>
            </a:xfrm>
            <a:prstGeom prst="ellipse">
              <a:avLst/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95000"/>
                    <a:lumOff val="5000"/>
                  </a:sysClr>
                </a:gs>
              </a:gsLst>
              <a:lin ang="5400000" scaled="0"/>
            </a:gradFill>
            <a:ln w="25400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0" name="Oval 386"/>
            <p:cNvSpPr/>
            <p:nvPr/>
          </p:nvSpPr>
          <p:spPr>
            <a:xfrm>
              <a:off x="7041490" y="4083211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13" name="TextBox 712"/>
          <p:cNvSpPr txBox="1"/>
          <p:nvPr/>
        </p:nvSpPr>
        <p:spPr>
          <a:xfrm>
            <a:off x="7019035" y="3482873"/>
            <a:ext cx="1395232" cy="584775"/>
          </a:xfrm>
          <a:prstGeom prst="rect">
            <a:avLst/>
          </a:prstGeom>
          <a:noFill/>
          <a:effectLst>
            <a:outerShdw blurRad="127000" dist="38100" dir="5400000" algn="t" rotWithShape="0">
              <a:prstClr val="black">
                <a:alpha val="8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 Here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14" name="Group 28"/>
          <p:cNvGrpSpPr/>
          <p:nvPr/>
        </p:nvGrpSpPr>
        <p:grpSpPr>
          <a:xfrm>
            <a:off x="4113021" y="1073522"/>
            <a:ext cx="4400369" cy="1593478"/>
            <a:chOff x="4113021" y="1073522"/>
            <a:chExt cx="4400369" cy="1593478"/>
          </a:xfrm>
        </p:grpSpPr>
        <p:sp>
          <p:nvSpPr>
            <p:cNvPr id="715" name="Rectangle 758"/>
            <p:cNvSpPr/>
            <p:nvPr/>
          </p:nvSpPr>
          <p:spPr>
            <a:xfrm>
              <a:off x="4285170" y="1414048"/>
              <a:ext cx="3537314" cy="912424"/>
            </a:xfrm>
            <a:prstGeom prst="rect">
              <a:avLst/>
            </a:prstGeom>
            <a:gradFill flip="none" rotWithShape="1">
              <a:gsLst>
                <a:gs pos="100000">
                  <a:srgbClr val="746C00"/>
                </a:gs>
                <a:gs pos="0">
                  <a:srgbClr val="746C00"/>
                </a:gs>
                <a:gs pos="2000">
                  <a:srgbClr val="F2DB00"/>
                </a:gs>
                <a:gs pos="17000">
                  <a:srgbClr val="FEFD00"/>
                </a:gs>
                <a:gs pos="84000">
                  <a:srgbClr val="FFFF00"/>
                </a:gs>
                <a:gs pos="96000">
                  <a:srgbClr val="D9D40A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6" name="TextBox 715"/>
            <p:cNvSpPr txBox="1"/>
            <p:nvPr/>
          </p:nvSpPr>
          <p:spPr>
            <a:xfrm>
              <a:off x="4232155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7" name="Rounded Rectangle 760"/>
            <p:cNvSpPr/>
            <p:nvPr/>
          </p:nvSpPr>
          <p:spPr>
            <a:xfrm>
              <a:off x="4113021" y="1367057"/>
              <a:ext cx="172148" cy="100640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  <a:gs pos="100000">
                  <a:sysClr val="windowText" lastClr="000000">
                    <a:lumMod val="65000"/>
                    <a:lumOff val="3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18" name="Group 27"/>
            <p:cNvGrpSpPr/>
            <p:nvPr/>
          </p:nvGrpSpPr>
          <p:grpSpPr>
            <a:xfrm>
              <a:off x="4387141" y="2066797"/>
              <a:ext cx="3016950" cy="205589"/>
              <a:chOff x="4387141" y="2066797"/>
              <a:chExt cx="3016950" cy="205589"/>
            </a:xfrm>
          </p:grpSpPr>
          <p:cxnSp>
            <p:nvCxnSpPr>
              <p:cNvPr id="766" name="Straight Connector 863"/>
              <p:cNvCxnSpPr/>
              <p:nvPr/>
            </p:nvCxnSpPr>
            <p:spPr>
              <a:xfrm rot="5400000" flipH="1">
                <a:off x="7352693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7" name="Straight Connector 864"/>
              <p:cNvCxnSpPr/>
              <p:nvPr/>
            </p:nvCxnSpPr>
            <p:spPr>
              <a:xfrm rot="5400000" flipH="1">
                <a:off x="7217492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8" name="Straight Connector 865"/>
              <p:cNvCxnSpPr/>
              <p:nvPr/>
            </p:nvCxnSpPr>
            <p:spPr>
              <a:xfrm rot="5400000" flipH="1">
                <a:off x="7185086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9" name="Straight Connector 866"/>
              <p:cNvCxnSpPr/>
              <p:nvPr/>
            </p:nvCxnSpPr>
            <p:spPr>
              <a:xfrm rot="5400000" flipH="1">
                <a:off x="7101282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0" name="Straight Connector 867"/>
              <p:cNvCxnSpPr/>
              <p:nvPr/>
            </p:nvCxnSpPr>
            <p:spPr>
              <a:xfrm rot="5400000" flipH="1">
                <a:off x="7017478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1" name="Straight Connector 868"/>
              <p:cNvCxnSpPr/>
              <p:nvPr/>
            </p:nvCxnSpPr>
            <p:spPr>
              <a:xfrm rot="5400000" flipH="1">
                <a:off x="6933674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2" name="Straight Connector 869"/>
              <p:cNvCxnSpPr/>
              <p:nvPr/>
            </p:nvCxnSpPr>
            <p:spPr>
              <a:xfrm rot="5400000" flipH="1">
                <a:off x="6798473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3" name="Straight Connector 870"/>
              <p:cNvCxnSpPr/>
              <p:nvPr/>
            </p:nvCxnSpPr>
            <p:spPr>
              <a:xfrm rot="5400000" flipH="1">
                <a:off x="6766065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4" name="Straight Connector 871"/>
              <p:cNvCxnSpPr/>
              <p:nvPr/>
            </p:nvCxnSpPr>
            <p:spPr>
              <a:xfrm rot="5400000" flipH="1">
                <a:off x="6682261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5" name="Straight Connector 872"/>
              <p:cNvCxnSpPr/>
              <p:nvPr/>
            </p:nvCxnSpPr>
            <p:spPr>
              <a:xfrm rot="5400000" flipH="1">
                <a:off x="6598457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6" name="Straight Connector 873"/>
              <p:cNvCxnSpPr/>
              <p:nvPr/>
            </p:nvCxnSpPr>
            <p:spPr>
              <a:xfrm rot="5400000" flipH="1">
                <a:off x="6514653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7" name="Straight Connector 874"/>
              <p:cNvCxnSpPr/>
              <p:nvPr/>
            </p:nvCxnSpPr>
            <p:spPr>
              <a:xfrm rot="5400000" flipH="1">
                <a:off x="6379452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8" name="Straight Connector 875"/>
              <p:cNvCxnSpPr/>
              <p:nvPr/>
            </p:nvCxnSpPr>
            <p:spPr>
              <a:xfrm rot="5400000" flipH="1">
                <a:off x="6347044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79" name="Straight Connector 876"/>
              <p:cNvCxnSpPr/>
              <p:nvPr/>
            </p:nvCxnSpPr>
            <p:spPr>
              <a:xfrm rot="5400000" flipH="1">
                <a:off x="6263240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0" name="Straight Connector 877"/>
              <p:cNvCxnSpPr/>
              <p:nvPr/>
            </p:nvCxnSpPr>
            <p:spPr>
              <a:xfrm rot="5400000" flipH="1">
                <a:off x="6179436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1" name="Straight Connector 878"/>
              <p:cNvCxnSpPr/>
              <p:nvPr/>
            </p:nvCxnSpPr>
            <p:spPr>
              <a:xfrm rot="5400000" flipH="1">
                <a:off x="6095632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2" name="Straight Connector 879"/>
              <p:cNvCxnSpPr/>
              <p:nvPr/>
            </p:nvCxnSpPr>
            <p:spPr>
              <a:xfrm rot="5400000" flipH="1">
                <a:off x="5960431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3" name="Straight Connector 880"/>
              <p:cNvCxnSpPr/>
              <p:nvPr/>
            </p:nvCxnSpPr>
            <p:spPr>
              <a:xfrm rot="5400000" flipH="1">
                <a:off x="5928026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4" name="Straight Connector 881"/>
              <p:cNvCxnSpPr/>
              <p:nvPr/>
            </p:nvCxnSpPr>
            <p:spPr>
              <a:xfrm rot="5400000" flipH="1">
                <a:off x="5844221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5" name="Straight Connector 882"/>
              <p:cNvCxnSpPr/>
              <p:nvPr/>
            </p:nvCxnSpPr>
            <p:spPr>
              <a:xfrm rot="5400000" flipH="1">
                <a:off x="5760417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6" name="Straight Connector 883"/>
              <p:cNvCxnSpPr/>
              <p:nvPr/>
            </p:nvCxnSpPr>
            <p:spPr>
              <a:xfrm rot="5400000" flipH="1">
                <a:off x="5676613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7" name="Straight Connector 884"/>
              <p:cNvCxnSpPr/>
              <p:nvPr/>
            </p:nvCxnSpPr>
            <p:spPr>
              <a:xfrm rot="5400000" flipH="1">
                <a:off x="5541412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8" name="Straight Connector 885"/>
              <p:cNvCxnSpPr/>
              <p:nvPr/>
            </p:nvCxnSpPr>
            <p:spPr>
              <a:xfrm rot="5400000" flipH="1">
                <a:off x="5509004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89" name="Straight Connector 886"/>
              <p:cNvCxnSpPr/>
              <p:nvPr/>
            </p:nvCxnSpPr>
            <p:spPr>
              <a:xfrm rot="5400000" flipH="1">
                <a:off x="5425200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0" name="Straight Connector 887"/>
              <p:cNvCxnSpPr/>
              <p:nvPr/>
            </p:nvCxnSpPr>
            <p:spPr>
              <a:xfrm rot="5400000" flipH="1">
                <a:off x="5341396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1" name="Straight Connector 888"/>
              <p:cNvCxnSpPr/>
              <p:nvPr/>
            </p:nvCxnSpPr>
            <p:spPr>
              <a:xfrm rot="5400000" flipH="1">
                <a:off x="5257592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2" name="Straight Connector 889"/>
              <p:cNvCxnSpPr/>
              <p:nvPr/>
            </p:nvCxnSpPr>
            <p:spPr>
              <a:xfrm rot="5400000" flipH="1">
                <a:off x="5122391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3" name="Straight Connector 890"/>
              <p:cNvCxnSpPr/>
              <p:nvPr/>
            </p:nvCxnSpPr>
            <p:spPr>
              <a:xfrm rot="5400000" flipH="1">
                <a:off x="5089983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4" name="Straight Connector 891"/>
              <p:cNvCxnSpPr/>
              <p:nvPr/>
            </p:nvCxnSpPr>
            <p:spPr>
              <a:xfrm rot="5400000" flipH="1">
                <a:off x="5006178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5" name="Straight Connector 892"/>
              <p:cNvCxnSpPr/>
              <p:nvPr/>
            </p:nvCxnSpPr>
            <p:spPr>
              <a:xfrm rot="5400000" flipH="1">
                <a:off x="4922374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6" name="Straight Connector 893"/>
              <p:cNvCxnSpPr/>
              <p:nvPr/>
            </p:nvCxnSpPr>
            <p:spPr>
              <a:xfrm rot="5400000" flipH="1">
                <a:off x="4838570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7" name="Straight Connector 894"/>
              <p:cNvCxnSpPr/>
              <p:nvPr/>
            </p:nvCxnSpPr>
            <p:spPr>
              <a:xfrm rot="5400000" flipH="1">
                <a:off x="4703370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8" name="Straight Connector 895"/>
              <p:cNvCxnSpPr/>
              <p:nvPr/>
            </p:nvCxnSpPr>
            <p:spPr>
              <a:xfrm rot="5400000" flipH="1">
                <a:off x="4670958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99" name="Straight Connector 896"/>
              <p:cNvCxnSpPr/>
              <p:nvPr/>
            </p:nvCxnSpPr>
            <p:spPr>
              <a:xfrm rot="5400000" flipH="1">
                <a:off x="4587154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800" name="Straight Connector 897"/>
              <p:cNvCxnSpPr/>
              <p:nvPr/>
            </p:nvCxnSpPr>
            <p:spPr>
              <a:xfrm rot="5400000" flipH="1">
                <a:off x="4503350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801" name="Straight Connector 898"/>
              <p:cNvCxnSpPr/>
              <p:nvPr/>
            </p:nvCxnSpPr>
            <p:spPr>
              <a:xfrm rot="5400000" flipH="1">
                <a:off x="4419546" y="2220988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802" name="Straight Connector 899"/>
              <p:cNvCxnSpPr/>
              <p:nvPr/>
            </p:nvCxnSpPr>
            <p:spPr>
              <a:xfrm rot="5400000" flipH="1">
                <a:off x="4284346" y="2169592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</p:grpSp>
        <p:grpSp>
          <p:nvGrpSpPr>
            <p:cNvPr id="719" name="Group 26"/>
            <p:cNvGrpSpPr/>
            <p:nvPr/>
          </p:nvGrpSpPr>
          <p:grpSpPr>
            <a:xfrm>
              <a:off x="4387141" y="1455843"/>
              <a:ext cx="3016950" cy="205589"/>
              <a:chOff x="4387141" y="1455843"/>
              <a:chExt cx="3016950" cy="205589"/>
            </a:xfrm>
          </p:grpSpPr>
          <p:cxnSp>
            <p:nvCxnSpPr>
              <p:cNvPr id="729" name="Straight Connector 787"/>
              <p:cNvCxnSpPr/>
              <p:nvPr/>
            </p:nvCxnSpPr>
            <p:spPr>
              <a:xfrm rot="16200000" flipH="1" flipV="1">
                <a:off x="7352693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0" name="Straight Connector 788"/>
              <p:cNvCxnSpPr/>
              <p:nvPr/>
            </p:nvCxnSpPr>
            <p:spPr>
              <a:xfrm rot="16200000" flipH="1" flipV="1">
                <a:off x="7217492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1" name="Straight Connector 789"/>
              <p:cNvCxnSpPr/>
              <p:nvPr/>
            </p:nvCxnSpPr>
            <p:spPr>
              <a:xfrm rot="16200000" flipH="1" flipV="1">
                <a:off x="7185086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2" name="Straight Connector 790"/>
              <p:cNvCxnSpPr/>
              <p:nvPr/>
            </p:nvCxnSpPr>
            <p:spPr>
              <a:xfrm rot="16200000" flipH="1" flipV="1">
                <a:off x="7101282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3" name="Straight Connector 791"/>
              <p:cNvCxnSpPr/>
              <p:nvPr/>
            </p:nvCxnSpPr>
            <p:spPr>
              <a:xfrm rot="16200000" flipH="1" flipV="1">
                <a:off x="7017478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4" name="Straight Connector 792"/>
              <p:cNvCxnSpPr/>
              <p:nvPr/>
            </p:nvCxnSpPr>
            <p:spPr>
              <a:xfrm rot="16200000" flipH="1" flipV="1">
                <a:off x="6933674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5" name="Straight Connector 793"/>
              <p:cNvCxnSpPr/>
              <p:nvPr/>
            </p:nvCxnSpPr>
            <p:spPr>
              <a:xfrm rot="16200000" flipH="1" flipV="1">
                <a:off x="6798473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6" name="Straight Connector 794"/>
              <p:cNvCxnSpPr/>
              <p:nvPr/>
            </p:nvCxnSpPr>
            <p:spPr>
              <a:xfrm rot="16200000" flipH="1" flipV="1">
                <a:off x="6766065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7" name="Straight Connector 795"/>
              <p:cNvCxnSpPr/>
              <p:nvPr/>
            </p:nvCxnSpPr>
            <p:spPr>
              <a:xfrm rot="16200000" flipH="1" flipV="1">
                <a:off x="6682261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8" name="Straight Connector 796"/>
              <p:cNvCxnSpPr/>
              <p:nvPr/>
            </p:nvCxnSpPr>
            <p:spPr>
              <a:xfrm rot="16200000" flipH="1" flipV="1">
                <a:off x="6598457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39" name="Straight Connector 797"/>
              <p:cNvCxnSpPr/>
              <p:nvPr/>
            </p:nvCxnSpPr>
            <p:spPr>
              <a:xfrm rot="16200000" flipH="1" flipV="1">
                <a:off x="6514653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0" name="Straight Connector 798"/>
              <p:cNvCxnSpPr/>
              <p:nvPr/>
            </p:nvCxnSpPr>
            <p:spPr>
              <a:xfrm rot="16200000" flipH="1" flipV="1">
                <a:off x="6379452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1" name="Straight Connector 799"/>
              <p:cNvCxnSpPr/>
              <p:nvPr/>
            </p:nvCxnSpPr>
            <p:spPr>
              <a:xfrm rot="16200000" flipH="1" flipV="1">
                <a:off x="6347044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2" name="Straight Connector 800"/>
              <p:cNvCxnSpPr/>
              <p:nvPr/>
            </p:nvCxnSpPr>
            <p:spPr>
              <a:xfrm rot="16200000" flipH="1" flipV="1">
                <a:off x="6263240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3" name="Straight Connector 801"/>
              <p:cNvCxnSpPr/>
              <p:nvPr/>
            </p:nvCxnSpPr>
            <p:spPr>
              <a:xfrm rot="16200000" flipH="1" flipV="1">
                <a:off x="6179436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4" name="Straight Connector 802"/>
              <p:cNvCxnSpPr/>
              <p:nvPr/>
            </p:nvCxnSpPr>
            <p:spPr>
              <a:xfrm rot="16200000" flipH="1" flipV="1">
                <a:off x="6095632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5" name="Straight Connector 803"/>
              <p:cNvCxnSpPr/>
              <p:nvPr/>
            </p:nvCxnSpPr>
            <p:spPr>
              <a:xfrm rot="16200000" flipH="1" flipV="1">
                <a:off x="5960431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6" name="Straight Connector 804"/>
              <p:cNvCxnSpPr/>
              <p:nvPr/>
            </p:nvCxnSpPr>
            <p:spPr>
              <a:xfrm rot="16200000" flipH="1" flipV="1">
                <a:off x="5928026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7" name="Straight Connector 805"/>
              <p:cNvCxnSpPr/>
              <p:nvPr/>
            </p:nvCxnSpPr>
            <p:spPr>
              <a:xfrm rot="16200000" flipH="1" flipV="1">
                <a:off x="5844221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8" name="Straight Connector 806"/>
              <p:cNvCxnSpPr/>
              <p:nvPr/>
            </p:nvCxnSpPr>
            <p:spPr>
              <a:xfrm rot="16200000" flipH="1" flipV="1">
                <a:off x="5760417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49" name="Straight Connector 807"/>
              <p:cNvCxnSpPr/>
              <p:nvPr/>
            </p:nvCxnSpPr>
            <p:spPr>
              <a:xfrm rot="16200000" flipH="1" flipV="1">
                <a:off x="5676613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0" name="Straight Connector 808"/>
              <p:cNvCxnSpPr/>
              <p:nvPr/>
            </p:nvCxnSpPr>
            <p:spPr>
              <a:xfrm rot="16200000" flipH="1" flipV="1">
                <a:off x="5541412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1" name="Straight Connector 809"/>
              <p:cNvCxnSpPr/>
              <p:nvPr/>
            </p:nvCxnSpPr>
            <p:spPr>
              <a:xfrm rot="16200000" flipH="1" flipV="1">
                <a:off x="5509004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2" name="Straight Connector 810"/>
              <p:cNvCxnSpPr/>
              <p:nvPr/>
            </p:nvCxnSpPr>
            <p:spPr>
              <a:xfrm rot="16200000" flipH="1" flipV="1">
                <a:off x="5425200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3" name="Straight Connector 811"/>
              <p:cNvCxnSpPr/>
              <p:nvPr/>
            </p:nvCxnSpPr>
            <p:spPr>
              <a:xfrm rot="16200000" flipH="1" flipV="1">
                <a:off x="5341396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4" name="Straight Connector 812"/>
              <p:cNvCxnSpPr/>
              <p:nvPr/>
            </p:nvCxnSpPr>
            <p:spPr>
              <a:xfrm rot="16200000" flipH="1" flipV="1">
                <a:off x="5257592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5" name="Straight Connector 813"/>
              <p:cNvCxnSpPr/>
              <p:nvPr/>
            </p:nvCxnSpPr>
            <p:spPr>
              <a:xfrm rot="16200000" flipH="1" flipV="1">
                <a:off x="5122391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6" name="Straight Connector 814"/>
              <p:cNvCxnSpPr/>
              <p:nvPr/>
            </p:nvCxnSpPr>
            <p:spPr>
              <a:xfrm rot="16200000" flipH="1" flipV="1">
                <a:off x="5089983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7" name="Straight Connector 815"/>
              <p:cNvCxnSpPr/>
              <p:nvPr/>
            </p:nvCxnSpPr>
            <p:spPr>
              <a:xfrm rot="16200000" flipH="1" flipV="1">
                <a:off x="5006178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8" name="Straight Connector 816"/>
              <p:cNvCxnSpPr/>
              <p:nvPr/>
            </p:nvCxnSpPr>
            <p:spPr>
              <a:xfrm rot="16200000" flipH="1" flipV="1">
                <a:off x="4922374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59" name="Straight Connector 817"/>
              <p:cNvCxnSpPr/>
              <p:nvPr/>
            </p:nvCxnSpPr>
            <p:spPr>
              <a:xfrm rot="16200000" flipH="1" flipV="1">
                <a:off x="4838570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0" name="Straight Connector 818"/>
              <p:cNvCxnSpPr/>
              <p:nvPr/>
            </p:nvCxnSpPr>
            <p:spPr>
              <a:xfrm rot="16200000" flipH="1" flipV="1">
                <a:off x="4703370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1" name="Straight Connector 819"/>
              <p:cNvCxnSpPr/>
              <p:nvPr/>
            </p:nvCxnSpPr>
            <p:spPr>
              <a:xfrm rot="16200000" flipH="1" flipV="1">
                <a:off x="4670958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2" name="Straight Connector 820"/>
              <p:cNvCxnSpPr/>
              <p:nvPr/>
            </p:nvCxnSpPr>
            <p:spPr>
              <a:xfrm rot="16200000" flipH="1" flipV="1">
                <a:off x="4587154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3" name="Straight Connector 821"/>
              <p:cNvCxnSpPr/>
              <p:nvPr/>
            </p:nvCxnSpPr>
            <p:spPr>
              <a:xfrm rot="16200000" flipH="1" flipV="1">
                <a:off x="4503350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4" name="Straight Connector 822"/>
              <p:cNvCxnSpPr/>
              <p:nvPr/>
            </p:nvCxnSpPr>
            <p:spPr>
              <a:xfrm rot="16200000" flipH="1" flipV="1">
                <a:off x="4419546" y="1507242"/>
                <a:ext cx="102796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ysClr val="windowText" lastClr="000000">
                    <a:lumMod val="95000"/>
                    <a:lumOff val="5000"/>
                  </a:sysClr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  <p:cxnSp>
            <p:nvCxnSpPr>
              <p:cNvPr id="765" name="Straight Connector 823"/>
              <p:cNvCxnSpPr/>
              <p:nvPr/>
            </p:nvCxnSpPr>
            <p:spPr>
              <a:xfrm rot="16200000" flipH="1" flipV="1">
                <a:off x="4284346" y="1558638"/>
                <a:ext cx="205589" cy="0"/>
              </a:xfrm>
              <a:prstGeom prst="line">
                <a:avLst/>
              </a:prstGeom>
              <a:solidFill>
                <a:srgbClr val="F2DB00"/>
              </a:solidFill>
              <a:ln w="25400" cap="sq" cmpd="sng" algn="ctr">
                <a:solidFill>
                  <a:srgbClr val="FF00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/>
            </p:spPr>
          </p:cxnSp>
        </p:grpSp>
        <p:sp>
          <p:nvSpPr>
            <p:cNvPr id="720" name="TextBox 719"/>
            <p:cNvSpPr txBox="1"/>
            <p:nvPr/>
          </p:nvSpPr>
          <p:spPr>
            <a:xfrm>
              <a:off x="4649711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721" name="TextBox 720"/>
            <p:cNvSpPr txBox="1"/>
            <p:nvPr/>
          </p:nvSpPr>
          <p:spPr>
            <a:xfrm>
              <a:off x="5072674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722" name="TextBox 721"/>
            <p:cNvSpPr txBox="1"/>
            <p:nvPr/>
          </p:nvSpPr>
          <p:spPr>
            <a:xfrm>
              <a:off x="5487754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723" name="TextBox 722"/>
            <p:cNvSpPr txBox="1"/>
            <p:nvPr/>
          </p:nvSpPr>
          <p:spPr>
            <a:xfrm>
              <a:off x="5905309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5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4" name="TextBox 723"/>
            <p:cNvSpPr txBox="1"/>
            <p:nvPr/>
          </p:nvSpPr>
          <p:spPr>
            <a:xfrm>
              <a:off x="6328273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725" name="TextBox 724"/>
            <p:cNvSpPr txBox="1"/>
            <p:nvPr/>
          </p:nvSpPr>
          <p:spPr>
            <a:xfrm>
              <a:off x="6743267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7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6" name="TextBox 725"/>
            <p:cNvSpPr txBox="1"/>
            <p:nvPr/>
          </p:nvSpPr>
          <p:spPr>
            <a:xfrm>
              <a:off x="7160823" y="1679385"/>
              <a:ext cx="31290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8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7" name="Oval 776"/>
            <p:cNvSpPr/>
            <p:nvPr/>
          </p:nvSpPr>
          <p:spPr>
            <a:xfrm>
              <a:off x="6919912" y="1073522"/>
              <a:ext cx="1593478" cy="1593478"/>
            </a:xfrm>
            <a:prstGeom prst="ellipse">
              <a:avLst/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95000"/>
                    <a:lumOff val="5000"/>
                  </a:sysClr>
                </a:gs>
              </a:gsLst>
              <a:lin ang="5400000" scaled="0"/>
            </a:gradFill>
            <a:ln w="25400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8" name="Oval 386"/>
            <p:cNvSpPr/>
            <p:nvPr/>
          </p:nvSpPr>
          <p:spPr>
            <a:xfrm>
              <a:off x="7041490" y="2178211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03" name="TextBox 802"/>
          <p:cNvSpPr txBox="1"/>
          <p:nvPr/>
        </p:nvSpPr>
        <p:spPr>
          <a:xfrm>
            <a:off x="7019035" y="1577873"/>
            <a:ext cx="1395232" cy="584775"/>
          </a:xfrm>
          <a:prstGeom prst="rect">
            <a:avLst/>
          </a:prstGeom>
          <a:noFill/>
          <a:effectLst>
            <a:outerShdw blurRad="127000" dist="38100" dir="5400000" algn="t" rotWithShape="0">
              <a:prstClr val="black">
                <a:alpha val="8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 Here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05" name="TextBox 804"/>
          <p:cNvSpPr txBox="1"/>
          <p:nvPr/>
        </p:nvSpPr>
        <p:spPr>
          <a:xfrm>
            <a:off x="1537410" y="1710162"/>
            <a:ext cx="189336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This is a dummy text.</a:t>
            </a:r>
          </a:p>
        </p:txBody>
      </p:sp>
      <p:sp>
        <p:nvSpPr>
          <p:cNvPr id="806" name="TextBox 805"/>
          <p:cNvSpPr txBox="1"/>
          <p:nvPr/>
        </p:nvSpPr>
        <p:spPr>
          <a:xfrm>
            <a:off x="339316" y="3675738"/>
            <a:ext cx="189336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This is a dummy text.</a:t>
            </a:r>
          </a:p>
        </p:txBody>
      </p:sp>
      <p:sp>
        <p:nvSpPr>
          <p:cNvPr id="807" name="TextBox 806"/>
          <p:cNvSpPr txBox="1"/>
          <p:nvPr/>
        </p:nvSpPr>
        <p:spPr>
          <a:xfrm>
            <a:off x="1093552" y="6172200"/>
            <a:ext cx="189336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This is a dummy text.</a:t>
            </a:r>
          </a:p>
        </p:txBody>
      </p:sp>
    </p:spTree>
    <p:extLst>
      <p:ext uri="{BB962C8B-B14F-4D97-AF65-F5344CB8AC3E}">
        <p14:creationId xmlns:p14="http://schemas.microsoft.com/office/powerpoint/2010/main" val="879668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30980" y="932464"/>
            <a:ext cx="7803420" cy="5448864"/>
            <a:chOff x="730980" y="932464"/>
            <a:chExt cx="7803420" cy="5448864"/>
          </a:xfrm>
        </p:grpSpPr>
        <p:grpSp>
          <p:nvGrpSpPr>
            <p:cNvPr id="32" name="Group 90"/>
            <p:cNvGrpSpPr/>
            <p:nvPr/>
          </p:nvGrpSpPr>
          <p:grpSpPr>
            <a:xfrm>
              <a:off x="730980" y="1466868"/>
              <a:ext cx="7785223" cy="4111384"/>
              <a:chOff x="730980" y="1601204"/>
              <a:chExt cx="7785223" cy="4111384"/>
            </a:xfrm>
          </p:grpSpPr>
          <p:cxnSp>
            <p:nvCxnSpPr>
              <p:cNvPr id="33" name="Straight Connector 27"/>
              <p:cNvCxnSpPr>
                <a:stCxn id="56" idx="2"/>
              </p:cNvCxnSpPr>
              <p:nvPr/>
            </p:nvCxnSpPr>
            <p:spPr>
              <a:xfrm>
                <a:off x="5531580" y="2231273"/>
                <a:ext cx="762000" cy="1540150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34" name="Straight Connector 24"/>
              <p:cNvCxnSpPr>
                <a:stCxn id="55" idx="2"/>
              </p:cNvCxnSpPr>
              <p:nvPr/>
            </p:nvCxnSpPr>
            <p:spPr>
              <a:xfrm>
                <a:off x="3778980" y="1601204"/>
                <a:ext cx="1143000" cy="2103120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35" name="Straight Connector 23"/>
              <p:cNvCxnSpPr>
                <a:stCxn id="54" idx="2"/>
              </p:cNvCxnSpPr>
              <p:nvPr/>
            </p:nvCxnSpPr>
            <p:spPr>
              <a:xfrm>
                <a:off x="2331180" y="2242648"/>
                <a:ext cx="1143000" cy="1528775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36" name="Straight Connector 39"/>
              <p:cNvCxnSpPr>
                <a:stCxn id="59" idx="0"/>
              </p:cNvCxnSpPr>
              <p:nvPr/>
            </p:nvCxnSpPr>
            <p:spPr>
              <a:xfrm flipV="1">
                <a:off x="5531580" y="3771423"/>
                <a:ext cx="609600" cy="1535826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37" name="Straight Connector 40"/>
              <p:cNvCxnSpPr>
                <a:stCxn id="58" idx="0"/>
              </p:cNvCxnSpPr>
              <p:nvPr/>
            </p:nvCxnSpPr>
            <p:spPr>
              <a:xfrm flipV="1">
                <a:off x="3861435" y="3704324"/>
                <a:ext cx="1060545" cy="2008264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38" name="Straight Connector 41"/>
              <p:cNvCxnSpPr>
                <a:stCxn id="57" idx="0"/>
              </p:cNvCxnSpPr>
              <p:nvPr/>
            </p:nvCxnSpPr>
            <p:spPr>
              <a:xfrm flipV="1">
                <a:off x="2178780" y="3771423"/>
                <a:ext cx="1213562" cy="1612482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730980" y="2259654"/>
                <a:ext cx="7785223" cy="2960610"/>
              </a:xfrm>
              <a:custGeom>
                <a:avLst/>
                <a:gdLst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801983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801983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83886 w 7785223"/>
                  <a:gd name="connsiteY18" fmla="*/ 1786984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785223" h="2960610">
                    <a:moveTo>
                      <a:pt x="6458167" y="833882"/>
                    </a:moveTo>
                    <a:cubicBezTo>
                      <a:pt x="6319152" y="833882"/>
                      <a:pt x="6206458" y="946576"/>
                      <a:pt x="6206458" y="1085591"/>
                    </a:cubicBezTo>
                    <a:cubicBezTo>
                      <a:pt x="6206458" y="1224606"/>
                      <a:pt x="6319152" y="1337300"/>
                      <a:pt x="6458167" y="1337300"/>
                    </a:cubicBezTo>
                    <a:cubicBezTo>
                      <a:pt x="6597182" y="1337300"/>
                      <a:pt x="6709876" y="1224606"/>
                      <a:pt x="6709876" y="1085591"/>
                    </a:cubicBezTo>
                    <a:cubicBezTo>
                      <a:pt x="6709876" y="946576"/>
                      <a:pt x="6597182" y="833882"/>
                      <a:pt x="6458167" y="833882"/>
                    </a:cubicBezTo>
                    <a:close/>
                    <a:moveTo>
                      <a:pt x="124054" y="0"/>
                    </a:moveTo>
                    <a:cubicBezTo>
                      <a:pt x="124054" y="0"/>
                      <a:pt x="694494" y="17040"/>
                      <a:pt x="881802" y="766777"/>
                    </a:cubicBezTo>
                    <a:cubicBezTo>
                      <a:pt x="975349" y="1143344"/>
                      <a:pt x="1108255" y="1399114"/>
                      <a:pt x="1232618" y="1485722"/>
                    </a:cubicBezTo>
                    <a:cubicBezTo>
                      <a:pt x="1356981" y="1572330"/>
                      <a:pt x="1831368" y="1540253"/>
                      <a:pt x="2569785" y="1533897"/>
                    </a:cubicBezTo>
                    <a:cubicBezTo>
                      <a:pt x="3308202" y="1527541"/>
                      <a:pt x="4961056" y="1460173"/>
                      <a:pt x="5663118" y="1447586"/>
                    </a:cubicBezTo>
                    <a:cubicBezTo>
                      <a:pt x="5764083" y="633577"/>
                      <a:pt x="6000518" y="305361"/>
                      <a:pt x="6184373" y="217410"/>
                    </a:cubicBezTo>
                    <a:cubicBezTo>
                      <a:pt x="6504706" y="184050"/>
                      <a:pt x="7316553" y="874307"/>
                      <a:pt x="7585117" y="1247424"/>
                    </a:cubicBezTo>
                    <a:cubicBezTo>
                      <a:pt x="7737800" y="1452337"/>
                      <a:pt x="7785205" y="1625731"/>
                      <a:pt x="7785223" y="1625797"/>
                    </a:cubicBezTo>
                    <a:cubicBezTo>
                      <a:pt x="7785158" y="1625937"/>
                      <a:pt x="7690374" y="1830829"/>
                      <a:pt x="7506128" y="2067231"/>
                    </a:cubicBezTo>
                    <a:cubicBezTo>
                      <a:pt x="7395543" y="2209120"/>
                      <a:pt x="7263894" y="2377287"/>
                      <a:pt x="7074320" y="2519175"/>
                    </a:cubicBezTo>
                    <a:cubicBezTo>
                      <a:pt x="6895320" y="2340543"/>
                      <a:pt x="6737376" y="2324743"/>
                      <a:pt x="6737299" y="2324735"/>
                    </a:cubicBezTo>
                    <a:cubicBezTo>
                      <a:pt x="6737317" y="2324764"/>
                      <a:pt x="6868950" y="2545458"/>
                      <a:pt x="6911075" y="2629534"/>
                    </a:cubicBezTo>
                    <a:cubicBezTo>
                      <a:pt x="6705703" y="2760914"/>
                      <a:pt x="6463469" y="2876528"/>
                      <a:pt x="6173841" y="2960610"/>
                    </a:cubicBezTo>
                    <a:cubicBezTo>
                      <a:pt x="6173686" y="2960472"/>
                      <a:pt x="5712200" y="2625849"/>
                      <a:pt x="5683886" y="1786984"/>
                    </a:cubicBezTo>
                    <a:cubicBezTo>
                      <a:pt x="5351100" y="1778601"/>
                      <a:pt x="4997819" y="1710631"/>
                      <a:pt x="4260900" y="1707212"/>
                    </a:cubicBezTo>
                    <a:cubicBezTo>
                      <a:pt x="3523981" y="1703793"/>
                      <a:pt x="1406504" y="1698533"/>
                      <a:pt x="1262370" y="1766472"/>
                    </a:cubicBezTo>
                    <a:cubicBezTo>
                      <a:pt x="1118236" y="1834411"/>
                      <a:pt x="1130100" y="2066835"/>
                      <a:pt x="907344" y="2381268"/>
                    </a:cubicBezTo>
                    <a:cubicBezTo>
                      <a:pt x="684588" y="2695701"/>
                      <a:pt x="192167" y="2960610"/>
                      <a:pt x="192166" y="2960610"/>
                    </a:cubicBezTo>
                    <a:cubicBezTo>
                      <a:pt x="243251" y="2474985"/>
                      <a:pt x="136825" y="2313110"/>
                      <a:pt x="149596" y="2142715"/>
                    </a:cubicBezTo>
                    <a:cubicBezTo>
                      <a:pt x="175137" y="1836023"/>
                      <a:pt x="515658" y="1640074"/>
                      <a:pt x="515699" y="1640050"/>
                    </a:cubicBezTo>
                    <a:cubicBezTo>
                      <a:pt x="515699" y="1640050"/>
                      <a:pt x="68713" y="1431317"/>
                      <a:pt x="4858" y="958471"/>
                    </a:cubicBezTo>
                    <a:cubicBezTo>
                      <a:pt x="-41969" y="604902"/>
                      <a:pt x="268793" y="481366"/>
                      <a:pt x="124054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888C0"/>
                  </a:gs>
                  <a:gs pos="0">
                    <a:srgbClr val="17385F"/>
                  </a:gs>
                </a:gsLst>
                <a:lin ang="16200000" scaled="1"/>
                <a:tileRect/>
              </a:gradFill>
              <a:ln w="10" cap="flat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2886286" y="2367553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Another Sample Text</a:t>
              </a:r>
            </a:p>
          </p:txBody>
        </p:sp>
        <p:cxnSp>
          <p:nvCxnSpPr>
            <p:cNvPr id="41" name="Straight Arrow Connector 57"/>
            <p:cNvCxnSpPr/>
            <p:nvPr/>
          </p:nvCxnSpPr>
          <p:spPr>
            <a:xfrm>
              <a:off x="3996679" y="2873644"/>
              <a:ext cx="481749" cy="24265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>
              <a:off x="4486486" y="2367553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Another Sample Text</a:t>
              </a:r>
            </a:p>
          </p:txBody>
        </p:sp>
        <p:cxnSp>
          <p:nvCxnSpPr>
            <p:cNvPr id="43" name="Straight Arrow Connector 63"/>
            <p:cNvCxnSpPr/>
            <p:nvPr/>
          </p:nvCxnSpPr>
          <p:spPr>
            <a:xfrm>
              <a:off x="5531580" y="2859996"/>
              <a:ext cx="381000" cy="397132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1569179" y="2367553"/>
              <a:ext cx="90918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Another Sample Text</a:t>
              </a:r>
            </a:p>
          </p:txBody>
        </p:sp>
        <p:cxnSp>
          <p:nvCxnSpPr>
            <p:cNvPr id="45" name="Straight Arrow Connector 66"/>
            <p:cNvCxnSpPr/>
            <p:nvPr/>
          </p:nvCxnSpPr>
          <p:spPr>
            <a:xfrm>
              <a:off x="2478365" y="2938275"/>
              <a:ext cx="481749" cy="24265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46" name="TextBox 45"/>
            <p:cNvSpPr txBox="1"/>
            <p:nvPr/>
          </p:nvSpPr>
          <p:spPr>
            <a:xfrm>
              <a:off x="2875385" y="4539336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Another Sample Text</a:t>
              </a:r>
            </a:p>
          </p:txBody>
        </p:sp>
        <p:cxnSp>
          <p:nvCxnSpPr>
            <p:cNvPr id="47" name="Straight Arrow Connector 71"/>
            <p:cNvCxnSpPr/>
            <p:nvPr/>
          </p:nvCxnSpPr>
          <p:spPr>
            <a:xfrm flipV="1">
              <a:off x="3942088" y="4269590"/>
              <a:ext cx="544398" cy="37155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48" name="TextBox 47"/>
            <p:cNvSpPr txBox="1"/>
            <p:nvPr/>
          </p:nvSpPr>
          <p:spPr>
            <a:xfrm>
              <a:off x="4431895" y="4394918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Another Sample Text</a:t>
              </a:r>
            </a:p>
          </p:txBody>
        </p:sp>
        <p:cxnSp>
          <p:nvCxnSpPr>
            <p:cNvPr id="49" name="Straight Arrow Connector 73"/>
            <p:cNvCxnSpPr/>
            <p:nvPr/>
          </p:nvCxnSpPr>
          <p:spPr>
            <a:xfrm flipV="1">
              <a:off x="5476989" y="4269590"/>
              <a:ext cx="381000" cy="248438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50" name="TextBox 49"/>
            <p:cNvSpPr txBox="1"/>
            <p:nvPr/>
          </p:nvSpPr>
          <p:spPr>
            <a:xfrm>
              <a:off x="1689164" y="4148697"/>
              <a:ext cx="90918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Another Sample Text</a:t>
              </a:r>
            </a:p>
          </p:txBody>
        </p:sp>
        <p:cxnSp>
          <p:nvCxnSpPr>
            <p:cNvPr id="51" name="Straight Arrow Connector 75"/>
            <p:cNvCxnSpPr/>
            <p:nvPr/>
          </p:nvCxnSpPr>
          <p:spPr>
            <a:xfrm flipV="1">
              <a:off x="2547505" y="4148697"/>
              <a:ext cx="481749" cy="12089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52" name="TextBox 51"/>
            <p:cNvSpPr txBox="1"/>
            <p:nvPr/>
          </p:nvSpPr>
          <p:spPr>
            <a:xfrm>
              <a:off x="7378890" y="1266834"/>
              <a:ext cx="11555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Sample Text</a:t>
              </a:r>
            </a:p>
          </p:txBody>
        </p:sp>
        <p:cxnSp>
          <p:nvCxnSpPr>
            <p:cNvPr id="53" name="Straight Arrow Connector 85"/>
            <p:cNvCxnSpPr>
              <a:stCxn id="52" idx="2"/>
            </p:cNvCxnSpPr>
            <p:nvPr/>
          </p:nvCxnSpPr>
          <p:spPr>
            <a:xfrm flipH="1">
              <a:off x="7776381" y="2097831"/>
              <a:ext cx="180264" cy="639054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tailEnd type="arrow"/>
            </a:ln>
            <a:effectLst/>
          </p:spPr>
        </p:cxnSp>
        <p:sp>
          <p:nvSpPr>
            <p:cNvPr id="54" name="Rounded Rectangle 17"/>
            <p:cNvSpPr/>
            <p:nvPr/>
          </p:nvSpPr>
          <p:spPr>
            <a:xfrm>
              <a:off x="1721580" y="1573908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ounded Rectangle 18"/>
            <p:cNvSpPr/>
            <p:nvPr/>
          </p:nvSpPr>
          <p:spPr>
            <a:xfrm>
              <a:off x="3169380" y="932464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ounded Rectangle 19"/>
            <p:cNvSpPr/>
            <p:nvPr/>
          </p:nvSpPr>
          <p:spPr>
            <a:xfrm>
              <a:off x="4921980" y="1562533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ounded Rectangle 42"/>
            <p:cNvSpPr/>
            <p:nvPr/>
          </p:nvSpPr>
          <p:spPr>
            <a:xfrm>
              <a:off x="1569180" y="5383905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ounded Rectangle 43"/>
            <p:cNvSpPr/>
            <p:nvPr/>
          </p:nvSpPr>
          <p:spPr>
            <a:xfrm>
              <a:off x="3251835" y="5712588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ounded Rectangle 44"/>
            <p:cNvSpPr/>
            <p:nvPr/>
          </p:nvSpPr>
          <p:spPr>
            <a:xfrm>
              <a:off x="4921980" y="5307249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1058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Down Arrow 94"/>
          <p:cNvSpPr/>
          <p:nvPr/>
        </p:nvSpPr>
        <p:spPr>
          <a:xfrm>
            <a:off x="3093040" y="3184412"/>
            <a:ext cx="457200" cy="947318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204C82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Down Arrow 95"/>
          <p:cNvSpPr/>
          <p:nvPr/>
        </p:nvSpPr>
        <p:spPr>
          <a:xfrm>
            <a:off x="4560187" y="3184412"/>
            <a:ext cx="457200" cy="114212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Down Arrow 96"/>
          <p:cNvSpPr/>
          <p:nvPr/>
        </p:nvSpPr>
        <p:spPr>
          <a:xfrm>
            <a:off x="6051221" y="3184412"/>
            <a:ext cx="457200" cy="1286306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Down Arrow 97"/>
          <p:cNvSpPr/>
          <p:nvPr/>
        </p:nvSpPr>
        <p:spPr>
          <a:xfrm rot="1324792">
            <a:off x="7891852" y="2928208"/>
            <a:ext cx="457200" cy="184379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Down Arrow 93"/>
          <p:cNvSpPr/>
          <p:nvPr/>
        </p:nvSpPr>
        <p:spPr>
          <a:xfrm>
            <a:off x="1524000" y="3184412"/>
            <a:ext cx="457200" cy="74583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Right Arrow 85"/>
          <p:cNvSpPr/>
          <p:nvPr/>
        </p:nvSpPr>
        <p:spPr>
          <a:xfrm rot="3382870">
            <a:off x="2097383" y="2158320"/>
            <a:ext cx="686620" cy="457200"/>
          </a:xfrm>
          <a:prstGeom prst="rightArrow">
            <a:avLst/>
          </a:prstGeom>
          <a:solidFill>
            <a:srgbClr val="0070C0"/>
          </a:solidFill>
          <a:ln w="25400" cap="flat" cmpd="sng" algn="ctr">
            <a:solidFill>
              <a:srgbClr val="204C82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ight Arrow 87"/>
          <p:cNvSpPr/>
          <p:nvPr/>
        </p:nvSpPr>
        <p:spPr>
          <a:xfrm rot="3382870">
            <a:off x="3797995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Right Arrow 89"/>
          <p:cNvSpPr/>
          <p:nvPr/>
        </p:nvSpPr>
        <p:spPr>
          <a:xfrm rot="3382870">
            <a:off x="5515155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ight Arrow 91"/>
          <p:cNvSpPr/>
          <p:nvPr/>
        </p:nvSpPr>
        <p:spPr>
          <a:xfrm rot="3382870">
            <a:off x="7204340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Right Arrow 76"/>
          <p:cNvSpPr/>
          <p:nvPr/>
        </p:nvSpPr>
        <p:spPr>
          <a:xfrm rot="3382870">
            <a:off x="481629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Isosceles Triangle 3"/>
          <p:cNvSpPr/>
          <p:nvPr/>
        </p:nvSpPr>
        <p:spPr>
          <a:xfrm rot="5400000">
            <a:off x="1359491" y="4024824"/>
            <a:ext cx="1491492" cy="1420700"/>
          </a:xfrm>
          <a:custGeom>
            <a:avLst/>
            <a:gdLst/>
            <a:ahLst/>
            <a:cxnLst/>
            <a:rect l="l" t="t" r="r" b="b"/>
            <a:pathLst>
              <a:path w="1519927" h="1447786">
                <a:moveTo>
                  <a:pt x="0" y="1447786"/>
                </a:moveTo>
                <a:lnTo>
                  <a:pt x="182145" y="124290"/>
                </a:lnTo>
                <a:cubicBezTo>
                  <a:pt x="348992" y="45290"/>
                  <a:pt x="548852" y="0"/>
                  <a:pt x="763521" y="0"/>
                </a:cubicBezTo>
                <a:cubicBezTo>
                  <a:pt x="976856" y="0"/>
                  <a:pt x="1175566" y="44729"/>
                  <a:pt x="1341684" y="123044"/>
                </a:cubicBezTo>
                <a:lnTo>
                  <a:pt x="1519927" y="1418195"/>
                </a:lnTo>
                <a:cubicBezTo>
                  <a:pt x="1471673" y="1305783"/>
                  <a:pt x="1151369" y="1219201"/>
                  <a:pt x="763522" y="1219201"/>
                </a:cubicBezTo>
                <a:cubicBezTo>
                  <a:pt x="341855" y="1219201"/>
                  <a:pt x="24" y="1321541"/>
                  <a:pt x="0" y="1447786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Oval 7"/>
          <p:cNvSpPr/>
          <p:nvPr/>
        </p:nvSpPr>
        <p:spPr>
          <a:xfrm>
            <a:off x="1170549" y="3989425"/>
            <a:ext cx="448647" cy="1498480"/>
          </a:xfrm>
          <a:prstGeom prst="ellipse">
            <a:avLst/>
          </a:prstGeom>
          <a:gradFill>
            <a:gsLst>
              <a:gs pos="0">
                <a:srgbClr val="D5D5D5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</a:gradFill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Isosceles Triangle 3"/>
          <p:cNvSpPr/>
          <p:nvPr/>
        </p:nvSpPr>
        <p:spPr>
          <a:xfrm rot="5400000">
            <a:off x="2756411" y="4135899"/>
            <a:ext cx="1130458" cy="1202386"/>
          </a:xfrm>
          <a:custGeom>
            <a:avLst/>
            <a:gdLst/>
            <a:ahLst/>
            <a:cxnLst/>
            <a:rect l="l" t="t" r="r" b="b"/>
            <a:pathLst>
              <a:path w="1152010" h="1225309">
                <a:moveTo>
                  <a:pt x="0" y="1225309"/>
                </a:moveTo>
                <a:lnTo>
                  <a:pt x="152326" y="118486"/>
                </a:lnTo>
                <a:cubicBezTo>
                  <a:pt x="281853" y="42441"/>
                  <a:pt x="429151" y="0"/>
                  <a:pt x="585215" y="0"/>
                </a:cubicBezTo>
                <a:cubicBezTo>
                  <a:pt x="733486" y="0"/>
                  <a:pt x="873845" y="38309"/>
                  <a:pt x="998377" y="107740"/>
                </a:cubicBezTo>
                <a:lnTo>
                  <a:pt x="1152010" y="1224065"/>
                </a:lnTo>
                <a:cubicBezTo>
                  <a:pt x="986747" y="1146556"/>
                  <a:pt x="789384" y="1102479"/>
                  <a:pt x="577610" y="1102479"/>
                </a:cubicBezTo>
                <a:cubicBezTo>
                  <a:pt x="364504" y="1102479"/>
                  <a:pt x="165993" y="1147112"/>
                  <a:pt x="0" y="1225309"/>
                </a:cubicBezTo>
                <a:close/>
              </a:path>
            </a:pathLst>
          </a:custGeom>
          <a:gradFill flip="none" rotWithShape="1">
            <a:gsLst>
              <a:gs pos="100000">
                <a:srgbClr val="17639A"/>
              </a:gs>
              <a:gs pos="0">
                <a:srgbClr val="1569A1"/>
              </a:gs>
              <a:gs pos="52000">
                <a:srgbClr val="00B0F0"/>
              </a:gs>
              <a:gs pos="48000">
                <a:srgbClr val="00B0F0"/>
              </a:gs>
            </a:gsLst>
            <a:lin ang="0" scaled="1"/>
            <a:tileRect/>
          </a:gradFill>
          <a:ln w="12700" cap="flat" cmpd="sng" algn="ctr">
            <a:solidFill>
              <a:srgbClr val="1F497D"/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</a:p>
        </p:txBody>
      </p:sp>
      <p:sp>
        <p:nvSpPr>
          <p:cNvPr id="62" name="Isosceles Triangle 3"/>
          <p:cNvSpPr/>
          <p:nvPr/>
        </p:nvSpPr>
        <p:spPr>
          <a:xfrm rot="5400000">
            <a:off x="4198329" y="3964947"/>
            <a:ext cx="821666" cy="1543011"/>
          </a:xfrm>
          <a:custGeom>
            <a:avLst/>
            <a:gdLst/>
            <a:ahLst/>
            <a:cxnLst/>
            <a:rect l="l" t="t" r="r" b="b"/>
            <a:pathLst>
              <a:path w="837331" h="1572429">
                <a:moveTo>
                  <a:pt x="0" y="1572429"/>
                </a:moveTo>
                <a:lnTo>
                  <a:pt x="208298" y="58903"/>
                </a:lnTo>
                <a:cubicBezTo>
                  <a:pt x="270104" y="20565"/>
                  <a:pt x="341580" y="0"/>
                  <a:pt x="417363" y="0"/>
                </a:cubicBezTo>
                <a:cubicBezTo>
                  <a:pt x="494964" y="0"/>
                  <a:pt x="568050" y="21564"/>
                  <a:pt x="630884" y="61600"/>
                </a:cubicBezTo>
                <a:lnTo>
                  <a:pt x="837331" y="1561686"/>
                </a:lnTo>
                <a:cubicBezTo>
                  <a:pt x="713894" y="1493744"/>
                  <a:pt x="575075" y="1456320"/>
                  <a:pt x="428527" y="1456320"/>
                </a:cubicBezTo>
                <a:cubicBezTo>
                  <a:pt x="274185" y="1456320"/>
                  <a:pt x="128417" y="1497830"/>
                  <a:pt x="0" y="1572429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Rectangle 20"/>
          <p:cNvSpPr/>
          <p:nvPr/>
        </p:nvSpPr>
        <p:spPr>
          <a:xfrm>
            <a:off x="5358796" y="4543534"/>
            <a:ext cx="1356278" cy="385836"/>
          </a:xfrm>
          <a:custGeom>
            <a:avLst/>
            <a:gdLst/>
            <a:ahLst/>
            <a:cxnLst/>
            <a:rect l="l" t="t" r="r" b="b"/>
            <a:pathLst>
              <a:path w="1382135" h="393192">
                <a:moveTo>
                  <a:pt x="1576" y="0"/>
                </a:moveTo>
                <a:lnTo>
                  <a:pt x="1263453" y="0"/>
                </a:lnTo>
                <a:lnTo>
                  <a:pt x="1296411" y="32958"/>
                </a:lnTo>
                <a:lnTo>
                  <a:pt x="1296411" y="45720"/>
                </a:lnTo>
                <a:lnTo>
                  <a:pt x="1382135" y="45720"/>
                </a:lnTo>
                <a:lnTo>
                  <a:pt x="1382135" y="347472"/>
                </a:lnTo>
                <a:lnTo>
                  <a:pt x="1296411" y="347472"/>
                </a:lnTo>
                <a:lnTo>
                  <a:pt x="1296411" y="360814"/>
                </a:lnTo>
                <a:lnTo>
                  <a:pt x="1264033" y="393192"/>
                </a:lnTo>
                <a:lnTo>
                  <a:pt x="0" y="393192"/>
                </a:lnTo>
                <a:cubicBezTo>
                  <a:pt x="33976" y="333943"/>
                  <a:pt x="52142" y="266520"/>
                  <a:pt x="52142" y="195294"/>
                </a:cubicBezTo>
                <a:cubicBezTo>
                  <a:pt x="52142" y="125129"/>
                  <a:pt x="34513" y="58656"/>
                  <a:pt x="1576" y="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Rectangle 25"/>
          <p:cNvSpPr/>
          <p:nvPr/>
        </p:nvSpPr>
        <p:spPr>
          <a:xfrm>
            <a:off x="6715074" y="4633209"/>
            <a:ext cx="89729" cy="203930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Rectangle 26"/>
          <p:cNvSpPr/>
          <p:nvPr/>
        </p:nvSpPr>
        <p:spPr>
          <a:xfrm>
            <a:off x="6715074" y="4510851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Rectangle 27"/>
          <p:cNvSpPr/>
          <p:nvPr/>
        </p:nvSpPr>
        <p:spPr>
          <a:xfrm>
            <a:off x="6715074" y="4837139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Rectangle 29"/>
          <p:cNvSpPr/>
          <p:nvPr/>
        </p:nvSpPr>
        <p:spPr>
          <a:xfrm>
            <a:off x="6804803" y="4588399"/>
            <a:ext cx="466592" cy="296107"/>
          </a:xfrm>
          <a:prstGeom prst="rect">
            <a:avLst/>
          </a:prstGeom>
          <a:gradFill flip="none" rotWithShape="1">
            <a:gsLst>
              <a:gs pos="61000">
                <a:sysClr val="window" lastClr="FFFFFF"/>
              </a:gs>
              <a:gs pos="0">
                <a:sysClr val="windowText" lastClr="000000"/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Donut 31"/>
          <p:cNvSpPr/>
          <p:nvPr/>
        </p:nvSpPr>
        <p:spPr>
          <a:xfrm>
            <a:off x="7283647" y="4588400"/>
            <a:ext cx="562458" cy="535539"/>
          </a:xfrm>
          <a:custGeom>
            <a:avLst/>
            <a:gdLst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269677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181" h="545749">
                <a:moveTo>
                  <a:pt x="1225" y="0"/>
                </a:moveTo>
                <a:cubicBezTo>
                  <a:pt x="331855" y="19539"/>
                  <a:pt x="516018" y="156988"/>
                  <a:pt x="573181" y="545749"/>
                </a:cubicBezTo>
                <a:lnTo>
                  <a:pt x="269677" y="545749"/>
                </a:lnTo>
                <a:cubicBezTo>
                  <a:pt x="265453" y="341545"/>
                  <a:pt x="148606" y="303069"/>
                  <a:pt x="1225" y="303069"/>
                </a:cubicBezTo>
                <a:lnTo>
                  <a:pt x="0" y="303193"/>
                </a:lnTo>
                <a:lnTo>
                  <a:pt x="0" y="124"/>
                </a:lnTo>
                <a:cubicBezTo>
                  <a:pt x="408" y="1"/>
                  <a:pt x="817" y="0"/>
                  <a:pt x="1225" y="0"/>
                </a:cubicBezTo>
                <a:close/>
              </a:path>
            </a:pathLst>
          </a:custGeom>
          <a:gradFill flip="none" rotWithShape="1">
            <a:gsLst>
              <a:gs pos="59000">
                <a:sysClr val="window" lastClr="FFFFFF"/>
              </a:gs>
              <a:gs pos="35000">
                <a:sysClr val="windowText" lastClr="000000"/>
              </a:gs>
              <a:gs pos="70000">
                <a:sysClr val="window" lastClr="FFFFFF">
                  <a:lumMod val="65000"/>
                </a:sysClr>
              </a:gs>
            </a:gsLst>
            <a:path path="circle">
              <a:fillToRect t="100000" r="100000"/>
            </a:path>
            <a:tileRect l="-100000" b="-100000"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Isosceles Triangle 34"/>
          <p:cNvSpPr/>
          <p:nvPr/>
        </p:nvSpPr>
        <p:spPr>
          <a:xfrm>
            <a:off x="6868344" y="4402557"/>
            <a:ext cx="339510" cy="217622"/>
          </a:xfrm>
          <a:custGeom>
            <a:avLst/>
            <a:gdLst/>
            <a:ahLst/>
            <a:cxnLst/>
            <a:rect l="l" t="t" r="r" b="b"/>
            <a:pathLst>
              <a:path w="345983" h="221771">
                <a:moveTo>
                  <a:pt x="43317" y="0"/>
                </a:moveTo>
                <a:lnTo>
                  <a:pt x="302667" y="0"/>
                </a:lnTo>
                <a:lnTo>
                  <a:pt x="345983" y="191001"/>
                </a:lnTo>
                <a:lnTo>
                  <a:pt x="343725" y="191001"/>
                </a:lnTo>
                <a:lnTo>
                  <a:pt x="344434" y="192397"/>
                </a:lnTo>
                <a:cubicBezTo>
                  <a:pt x="295960" y="211007"/>
                  <a:pt x="236809" y="221771"/>
                  <a:pt x="172992" y="221771"/>
                </a:cubicBezTo>
                <a:cubicBezTo>
                  <a:pt x="108572" y="221771"/>
                  <a:pt x="48906" y="210802"/>
                  <a:pt x="204" y="191798"/>
                </a:cubicBezTo>
                <a:lnTo>
                  <a:pt x="609" y="191001"/>
                </a:lnTo>
                <a:lnTo>
                  <a:pt x="0" y="191001"/>
                </a:lnTo>
                <a:close/>
              </a:path>
            </a:pathLst>
          </a:custGeom>
          <a:gradFill flip="none" rotWithShape="1">
            <a:gsLst>
              <a:gs pos="5000">
                <a:sysClr val="window" lastClr="FFFFFF"/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Rectangle 40"/>
          <p:cNvSpPr/>
          <p:nvPr/>
        </p:nvSpPr>
        <p:spPr>
          <a:xfrm rot="5400000">
            <a:off x="7002207" y="4289503"/>
            <a:ext cx="71783" cy="154323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Rectangle 41"/>
          <p:cNvSpPr/>
          <p:nvPr/>
        </p:nvSpPr>
        <p:spPr>
          <a:xfrm rot="5400000">
            <a:off x="7125666" y="4320368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Rectangle 42"/>
          <p:cNvSpPr/>
          <p:nvPr/>
        </p:nvSpPr>
        <p:spPr>
          <a:xfrm rot="5400000">
            <a:off x="6878749" y="4320368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Freeform 50"/>
          <p:cNvSpPr>
            <a:spLocks noChangeAspect="1"/>
          </p:cNvSpPr>
          <p:nvPr/>
        </p:nvSpPr>
        <p:spPr bwMode="auto">
          <a:xfrm flipV="1">
            <a:off x="7619631" y="5141560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Freeform 52"/>
          <p:cNvSpPr>
            <a:spLocks noChangeAspect="1"/>
          </p:cNvSpPr>
          <p:nvPr/>
        </p:nvSpPr>
        <p:spPr bwMode="auto">
          <a:xfrm flipV="1">
            <a:off x="7729535" y="5335367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Freeform 53"/>
          <p:cNvSpPr>
            <a:spLocks noChangeAspect="1"/>
          </p:cNvSpPr>
          <p:nvPr/>
        </p:nvSpPr>
        <p:spPr bwMode="auto">
          <a:xfrm flipV="1">
            <a:off x="7564914" y="5453260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Freeform 54"/>
          <p:cNvSpPr>
            <a:spLocks noChangeAspect="1"/>
          </p:cNvSpPr>
          <p:nvPr/>
        </p:nvSpPr>
        <p:spPr bwMode="auto">
          <a:xfrm flipV="1">
            <a:off x="7720707" y="5616342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Freeform 55"/>
          <p:cNvSpPr>
            <a:spLocks noChangeAspect="1"/>
          </p:cNvSpPr>
          <p:nvPr/>
        </p:nvSpPr>
        <p:spPr bwMode="auto">
          <a:xfrm flipV="1">
            <a:off x="7409634" y="5635881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Freeform 56"/>
          <p:cNvSpPr>
            <a:spLocks noChangeAspect="1"/>
          </p:cNvSpPr>
          <p:nvPr/>
        </p:nvSpPr>
        <p:spPr bwMode="auto">
          <a:xfrm flipV="1">
            <a:off x="7564914" y="5784013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Oval 43"/>
          <p:cNvSpPr/>
          <p:nvPr/>
        </p:nvSpPr>
        <p:spPr>
          <a:xfrm>
            <a:off x="6668609" y="4046010"/>
            <a:ext cx="738978" cy="284762"/>
          </a:xfrm>
          <a:custGeom>
            <a:avLst/>
            <a:gdLst/>
            <a:ahLst/>
            <a:cxnLst/>
            <a:rect l="l" t="t" r="r" b="b"/>
            <a:pathLst>
              <a:path w="753067" h="290191">
                <a:moveTo>
                  <a:pt x="376533" y="0"/>
                </a:moveTo>
                <a:cubicBezTo>
                  <a:pt x="422410" y="0"/>
                  <a:pt x="462552" y="17847"/>
                  <a:pt x="483064" y="45720"/>
                </a:cubicBezTo>
                <a:lnTo>
                  <a:pt x="562829" y="45720"/>
                </a:lnTo>
                <a:cubicBezTo>
                  <a:pt x="582497" y="31453"/>
                  <a:pt x="611334" y="22860"/>
                  <a:pt x="643380" y="22860"/>
                </a:cubicBezTo>
                <a:cubicBezTo>
                  <a:pt x="703958" y="22860"/>
                  <a:pt x="753067" y="53564"/>
                  <a:pt x="753067" y="91440"/>
                </a:cubicBezTo>
                <a:cubicBezTo>
                  <a:pt x="753067" y="129316"/>
                  <a:pt x="703958" y="160020"/>
                  <a:pt x="643380" y="160020"/>
                </a:cubicBezTo>
                <a:cubicBezTo>
                  <a:pt x="611334" y="160020"/>
                  <a:pt x="582497" y="151428"/>
                  <a:pt x="562829" y="137160"/>
                </a:cubicBezTo>
                <a:lnTo>
                  <a:pt x="483064" y="137160"/>
                </a:lnTo>
                <a:cubicBezTo>
                  <a:pt x="469901" y="155047"/>
                  <a:pt x="448655" y="168804"/>
                  <a:pt x="422253" y="173844"/>
                </a:cubicBezTo>
                <a:lnTo>
                  <a:pt x="422253" y="290191"/>
                </a:lnTo>
                <a:lnTo>
                  <a:pt x="330813" y="290191"/>
                </a:lnTo>
                <a:lnTo>
                  <a:pt x="330813" y="173844"/>
                </a:lnTo>
                <a:cubicBezTo>
                  <a:pt x="304412" y="168804"/>
                  <a:pt x="283165" y="155047"/>
                  <a:pt x="270003" y="137160"/>
                </a:cubicBezTo>
                <a:lnTo>
                  <a:pt x="190238" y="137160"/>
                </a:lnTo>
                <a:cubicBezTo>
                  <a:pt x="170570" y="151428"/>
                  <a:pt x="141733" y="160020"/>
                  <a:pt x="109687" y="160020"/>
                </a:cubicBezTo>
                <a:cubicBezTo>
                  <a:pt x="49109" y="160020"/>
                  <a:pt x="0" y="129316"/>
                  <a:pt x="0" y="91440"/>
                </a:cubicBezTo>
                <a:cubicBezTo>
                  <a:pt x="0" y="53564"/>
                  <a:pt x="49109" y="22860"/>
                  <a:pt x="109687" y="22860"/>
                </a:cubicBezTo>
                <a:cubicBezTo>
                  <a:pt x="141733" y="22860"/>
                  <a:pt x="170570" y="31453"/>
                  <a:pt x="190238" y="45720"/>
                </a:cubicBezTo>
                <a:lnTo>
                  <a:pt x="270003" y="45720"/>
                </a:lnTo>
                <a:cubicBezTo>
                  <a:pt x="290514" y="17847"/>
                  <a:pt x="330656" y="0"/>
                  <a:pt x="376533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5000">
                <a:sysClr val="window" lastClr="FFFFFF"/>
              </a:gs>
              <a:gs pos="13000">
                <a:srgbClr val="CBCBCB"/>
              </a:gs>
              <a:gs pos="26000">
                <a:srgbClr val="5F5F5F"/>
              </a:gs>
              <a:gs pos="28000">
                <a:sysClr val="window" lastClr="FFFFFF">
                  <a:lumMod val="95000"/>
                </a:sysClr>
              </a:gs>
              <a:gs pos="63000">
                <a:sysClr val="windowText" lastClr="000000"/>
              </a:gs>
              <a:gs pos="68000">
                <a:srgbClr val="777777"/>
              </a:gs>
              <a:gs pos="36000">
                <a:srgbClr val="F3F3F3"/>
              </a:gs>
              <a:gs pos="100000">
                <a:sysClr val="window" lastClr="FFFFFF">
                  <a:lumMod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Rounded Rectangle 58"/>
          <p:cNvSpPr/>
          <p:nvPr/>
        </p:nvSpPr>
        <p:spPr>
          <a:xfrm>
            <a:off x="381000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1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Rounded Rectangle 60"/>
          <p:cNvSpPr/>
          <p:nvPr/>
        </p:nvSpPr>
        <p:spPr>
          <a:xfrm>
            <a:off x="2096036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0">
                <a:srgbClr val="1F497D"/>
              </a:gs>
              <a:gs pos="52000">
                <a:srgbClr val="00B0F0"/>
              </a:gs>
              <a:gs pos="48000">
                <a:srgbClr val="00B0F0"/>
              </a:gs>
              <a:gs pos="100000">
                <a:srgbClr val="1F497D"/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00B0F0"/>
                </a:gs>
                <a:gs pos="100000">
                  <a:srgbClr val="1F497D">
                    <a:lumMod val="75000"/>
                  </a:srgb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2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Rounded Rectangle 61"/>
          <p:cNvSpPr/>
          <p:nvPr/>
        </p:nvSpPr>
        <p:spPr>
          <a:xfrm>
            <a:off x="3811072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Rounded Rectangle 62"/>
          <p:cNvSpPr/>
          <p:nvPr/>
        </p:nvSpPr>
        <p:spPr>
          <a:xfrm>
            <a:off x="5526108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4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Rounded Rectangle 63"/>
          <p:cNvSpPr/>
          <p:nvPr/>
        </p:nvSpPr>
        <p:spPr>
          <a:xfrm>
            <a:off x="7241144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Result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5" name="Straight Arrow Connector 65"/>
          <p:cNvCxnSpPr>
            <a:stCxn id="80" idx="3"/>
            <a:endCxn id="81" idx="1"/>
          </p:cNvCxnSpPr>
          <p:nvPr/>
        </p:nvCxnSpPr>
        <p:spPr>
          <a:xfrm>
            <a:off x="1752600" y="187356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6" name="Straight Arrow Connector 66"/>
          <p:cNvCxnSpPr/>
          <p:nvPr/>
        </p:nvCxnSpPr>
        <p:spPr>
          <a:xfrm>
            <a:off x="3467636" y="195738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7" name="Straight Arrow Connector 67"/>
          <p:cNvCxnSpPr>
            <a:stCxn id="83" idx="3"/>
            <a:endCxn id="84" idx="1"/>
          </p:cNvCxnSpPr>
          <p:nvPr/>
        </p:nvCxnSpPr>
        <p:spPr>
          <a:xfrm>
            <a:off x="6897708" y="187356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8" name="Straight Arrow Connector 68"/>
          <p:cNvCxnSpPr/>
          <p:nvPr/>
        </p:nvCxnSpPr>
        <p:spPr>
          <a:xfrm>
            <a:off x="5182672" y="195738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sp>
        <p:nvSpPr>
          <p:cNvPr id="89" name="TextBox 88"/>
          <p:cNvSpPr txBox="1"/>
          <p:nvPr/>
        </p:nvSpPr>
        <p:spPr>
          <a:xfrm>
            <a:off x="7069426" y="6045065"/>
            <a:ext cx="115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Outcomes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90" name="Snip Diagonal Corner Rectangle 75"/>
          <p:cNvSpPr/>
          <p:nvPr/>
        </p:nvSpPr>
        <p:spPr>
          <a:xfrm>
            <a:off x="824939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Snip Diagonal Corner Rectangle 86"/>
          <p:cNvSpPr/>
          <p:nvPr/>
        </p:nvSpPr>
        <p:spPr>
          <a:xfrm>
            <a:off x="2385829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rgbClr val="1F497D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</a:p>
        </p:txBody>
      </p:sp>
      <p:sp>
        <p:nvSpPr>
          <p:cNvPr id="92" name="Snip Diagonal Corner Rectangle 88"/>
          <p:cNvSpPr/>
          <p:nvPr/>
        </p:nvSpPr>
        <p:spPr>
          <a:xfrm>
            <a:off x="4141305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Snip Diagonal Corner Rectangle 90"/>
          <p:cNvSpPr/>
          <p:nvPr/>
        </p:nvSpPr>
        <p:spPr>
          <a:xfrm>
            <a:off x="5858465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Snip Diagonal Corner Rectangle 92"/>
          <p:cNvSpPr/>
          <p:nvPr/>
        </p:nvSpPr>
        <p:spPr>
          <a:xfrm>
            <a:off x="7547650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7672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Down Arrow 94"/>
          <p:cNvSpPr/>
          <p:nvPr/>
        </p:nvSpPr>
        <p:spPr>
          <a:xfrm>
            <a:off x="3093040" y="3184412"/>
            <a:ext cx="457200" cy="947318"/>
          </a:xfrm>
          <a:prstGeom prst="downArrow">
            <a:avLst/>
          </a:prstGeom>
          <a:solidFill>
            <a:srgbClr val="CC0000"/>
          </a:soli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Down Arrow 95"/>
          <p:cNvSpPr/>
          <p:nvPr/>
        </p:nvSpPr>
        <p:spPr>
          <a:xfrm>
            <a:off x="4560187" y="3184412"/>
            <a:ext cx="457200" cy="114212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Down Arrow 96"/>
          <p:cNvSpPr/>
          <p:nvPr/>
        </p:nvSpPr>
        <p:spPr>
          <a:xfrm>
            <a:off x="6051221" y="3184412"/>
            <a:ext cx="457200" cy="1286306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Down Arrow 97"/>
          <p:cNvSpPr/>
          <p:nvPr/>
        </p:nvSpPr>
        <p:spPr>
          <a:xfrm rot="1324792">
            <a:off x="7891852" y="2928208"/>
            <a:ext cx="457200" cy="184379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Down Arrow 93"/>
          <p:cNvSpPr/>
          <p:nvPr/>
        </p:nvSpPr>
        <p:spPr>
          <a:xfrm>
            <a:off x="1524000" y="3184412"/>
            <a:ext cx="457200" cy="74583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Right Arrow 85"/>
          <p:cNvSpPr/>
          <p:nvPr/>
        </p:nvSpPr>
        <p:spPr>
          <a:xfrm rot="3382870">
            <a:off x="2042519" y="2158320"/>
            <a:ext cx="686620" cy="457200"/>
          </a:xfrm>
          <a:prstGeom prst="rightArrow">
            <a:avLst/>
          </a:prstGeom>
          <a:solidFill>
            <a:srgbClr val="CC0000"/>
          </a:soli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Right Arrow 87"/>
          <p:cNvSpPr/>
          <p:nvPr/>
        </p:nvSpPr>
        <p:spPr>
          <a:xfrm rot="3382870">
            <a:off x="3797995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ight Arrow 89"/>
          <p:cNvSpPr/>
          <p:nvPr/>
        </p:nvSpPr>
        <p:spPr>
          <a:xfrm rot="3382870">
            <a:off x="5515155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Right Arrow 91"/>
          <p:cNvSpPr/>
          <p:nvPr/>
        </p:nvSpPr>
        <p:spPr>
          <a:xfrm rot="3382870">
            <a:off x="7204340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ight Arrow 76"/>
          <p:cNvSpPr/>
          <p:nvPr/>
        </p:nvSpPr>
        <p:spPr>
          <a:xfrm rot="3382870">
            <a:off x="481629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Isosceles Triangle 3"/>
          <p:cNvSpPr/>
          <p:nvPr/>
        </p:nvSpPr>
        <p:spPr>
          <a:xfrm rot="5400000">
            <a:off x="1359491" y="4024824"/>
            <a:ext cx="1491492" cy="1420700"/>
          </a:xfrm>
          <a:custGeom>
            <a:avLst/>
            <a:gdLst/>
            <a:ahLst/>
            <a:cxnLst/>
            <a:rect l="l" t="t" r="r" b="b"/>
            <a:pathLst>
              <a:path w="1519927" h="1447786">
                <a:moveTo>
                  <a:pt x="0" y="1447786"/>
                </a:moveTo>
                <a:lnTo>
                  <a:pt x="182145" y="124290"/>
                </a:lnTo>
                <a:cubicBezTo>
                  <a:pt x="348992" y="45290"/>
                  <a:pt x="548852" y="0"/>
                  <a:pt x="763521" y="0"/>
                </a:cubicBezTo>
                <a:cubicBezTo>
                  <a:pt x="976856" y="0"/>
                  <a:pt x="1175566" y="44729"/>
                  <a:pt x="1341684" y="123044"/>
                </a:cubicBezTo>
                <a:lnTo>
                  <a:pt x="1519927" y="1418195"/>
                </a:lnTo>
                <a:cubicBezTo>
                  <a:pt x="1471673" y="1305783"/>
                  <a:pt x="1151369" y="1219201"/>
                  <a:pt x="763522" y="1219201"/>
                </a:cubicBezTo>
                <a:cubicBezTo>
                  <a:pt x="341855" y="1219201"/>
                  <a:pt x="24" y="1321541"/>
                  <a:pt x="0" y="1447786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Oval 7"/>
          <p:cNvSpPr/>
          <p:nvPr/>
        </p:nvSpPr>
        <p:spPr>
          <a:xfrm>
            <a:off x="1170549" y="3989425"/>
            <a:ext cx="448647" cy="1498480"/>
          </a:xfrm>
          <a:prstGeom prst="ellipse">
            <a:avLst/>
          </a:prstGeom>
          <a:gradFill>
            <a:gsLst>
              <a:gs pos="0">
                <a:srgbClr val="D5D5D5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</a:gradFill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Isosceles Triangle 3"/>
          <p:cNvSpPr/>
          <p:nvPr/>
        </p:nvSpPr>
        <p:spPr>
          <a:xfrm rot="5400000">
            <a:off x="2756411" y="4135899"/>
            <a:ext cx="1130458" cy="1202386"/>
          </a:xfrm>
          <a:custGeom>
            <a:avLst/>
            <a:gdLst/>
            <a:ahLst/>
            <a:cxnLst/>
            <a:rect l="l" t="t" r="r" b="b"/>
            <a:pathLst>
              <a:path w="1152010" h="1225309">
                <a:moveTo>
                  <a:pt x="0" y="1225309"/>
                </a:moveTo>
                <a:lnTo>
                  <a:pt x="152326" y="118486"/>
                </a:lnTo>
                <a:cubicBezTo>
                  <a:pt x="281853" y="42441"/>
                  <a:pt x="429151" y="0"/>
                  <a:pt x="585215" y="0"/>
                </a:cubicBezTo>
                <a:cubicBezTo>
                  <a:pt x="733486" y="0"/>
                  <a:pt x="873845" y="38309"/>
                  <a:pt x="998377" y="107740"/>
                </a:cubicBezTo>
                <a:lnTo>
                  <a:pt x="1152010" y="1224065"/>
                </a:lnTo>
                <a:cubicBezTo>
                  <a:pt x="986747" y="1146556"/>
                  <a:pt x="789384" y="1102479"/>
                  <a:pt x="577610" y="1102479"/>
                </a:cubicBezTo>
                <a:cubicBezTo>
                  <a:pt x="364504" y="1102479"/>
                  <a:pt x="165993" y="1147112"/>
                  <a:pt x="0" y="1225309"/>
                </a:cubicBezTo>
                <a:close/>
              </a:path>
            </a:pathLst>
          </a:custGeom>
          <a:gradFill flip="none" rotWithShape="1">
            <a:gsLst>
              <a:gs pos="100000">
                <a:srgbClr val="CC0000"/>
              </a:gs>
              <a:gs pos="0">
                <a:srgbClr val="CC0000"/>
              </a:gs>
              <a:gs pos="53000">
                <a:srgbClr val="FF0000"/>
              </a:gs>
            </a:gsLst>
            <a:lin ang="0" scaled="1"/>
            <a:tileRect/>
          </a:gradFill>
          <a:ln w="12700" cap="flat" cmpd="sng" algn="ctr">
            <a:solidFill>
              <a:srgbClr val="CC0000"/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</a:p>
        </p:txBody>
      </p:sp>
      <p:sp>
        <p:nvSpPr>
          <p:cNvPr id="61" name="Isosceles Triangle 3"/>
          <p:cNvSpPr/>
          <p:nvPr/>
        </p:nvSpPr>
        <p:spPr>
          <a:xfrm rot="5400000">
            <a:off x="4198329" y="3964947"/>
            <a:ext cx="821666" cy="1543011"/>
          </a:xfrm>
          <a:custGeom>
            <a:avLst/>
            <a:gdLst/>
            <a:ahLst/>
            <a:cxnLst/>
            <a:rect l="l" t="t" r="r" b="b"/>
            <a:pathLst>
              <a:path w="837331" h="1572429">
                <a:moveTo>
                  <a:pt x="0" y="1572429"/>
                </a:moveTo>
                <a:lnTo>
                  <a:pt x="208298" y="58903"/>
                </a:lnTo>
                <a:cubicBezTo>
                  <a:pt x="270104" y="20565"/>
                  <a:pt x="341580" y="0"/>
                  <a:pt x="417363" y="0"/>
                </a:cubicBezTo>
                <a:cubicBezTo>
                  <a:pt x="494964" y="0"/>
                  <a:pt x="568050" y="21564"/>
                  <a:pt x="630884" y="61600"/>
                </a:cubicBezTo>
                <a:lnTo>
                  <a:pt x="837331" y="1561686"/>
                </a:lnTo>
                <a:cubicBezTo>
                  <a:pt x="713894" y="1493744"/>
                  <a:pt x="575075" y="1456320"/>
                  <a:pt x="428527" y="1456320"/>
                </a:cubicBezTo>
                <a:cubicBezTo>
                  <a:pt x="274185" y="1456320"/>
                  <a:pt x="128417" y="1497830"/>
                  <a:pt x="0" y="1572429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Rectangle 20"/>
          <p:cNvSpPr/>
          <p:nvPr/>
        </p:nvSpPr>
        <p:spPr>
          <a:xfrm>
            <a:off x="5358796" y="4543534"/>
            <a:ext cx="1356278" cy="385836"/>
          </a:xfrm>
          <a:custGeom>
            <a:avLst/>
            <a:gdLst/>
            <a:ahLst/>
            <a:cxnLst/>
            <a:rect l="l" t="t" r="r" b="b"/>
            <a:pathLst>
              <a:path w="1382135" h="393192">
                <a:moveTo>
                  <a:pt x="1576" y="0"/>
                </a:moveTo>
                <a:lnTo>
                  <a:pt x="1263453" y="0"/>
                </a:lnTo>
                <a:lnTo>
                  <a:pt x="1296411" y="32958"/>
                </a:lnTo>
                <a:lnTo>
                  <a:pt x="1296411" y="45720"/>
                </a:lnTo>
                <a:lnTo>
                  <a:pt x="1382135" y="45720"/>
                </a:lnTo>
                <a:lnTo>
                  <a:pt x="1382135" y="347472"/>
                </a:lnTo>
                <a:lnTo>
                  <a:pt x="1296411" y="347472"/>
                </a:lnTo>
                <a:lnTo>
                  <a:pt x="1296411" y="360814"/>
                </a:lnTo>
                <a:lnTo>
                  <a:pt x="1264033" y="393192"/>
                </a:lnTo>
                <a:lnTo>
                  <a:pt x="0" y="393192"/>
                </a:lnTo>
                <a:cubicBezTo>
                  <a:pt x="33976" y="333943"/>
                  <a:pt x="52142" y="266520"/>
                  <a:pt x="52142" y="195294"/>
                </a:cubicBezTo>
                <a:cubicBezTo>
                  <a:pt x="52142" y="125129"/>
                  <a:pt x="34513" y="58656"/>
                  <a:pt x="1576" y="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Rectangle 25"/>
          <p:cNvSpPr/>
          <p:nvPr/>
        </p:nvSpPr>
        <p:spPr>
          <a:xfrm>
            <a:off x="6715074" y="4633209"/>
            <a:ext cx="89729" cy="203930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Rectangle 26"/>
          <p:cNvSpPr/>
          <p:nvPr/>
        </p:nvSpPr>
        <p:spPr>
          <a:xfrm>
            <a:off x="6715074" y="4510851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Rectangle 27"/>
          <p:cNvSpPr/>
          <p:nvPr/>
        </p:nvSpPr>
        <p:spPr>
          <a:xfrm>
            <a:off x="6715074" y="4837139"/>
            <a:ext cx="89729" cy="122358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Rectangle 29"/>
          <p:cNvSpPr/>
          <p:nvPr/>
        </p:nvSpPr>
        <p:spPr>
          <a:xfrm>
            <a:off x="6804803" y="4588399"/>
            <a:ext cx="466592" cy="296107"/>
          </a:xfrm>
          <a:prstGeom prst="rect">
            <a:avLst/>
          </a:prstGeom>
          <a:gradFill flip="none" rotWithShape="1">
            <a:gsLst>
              <a:gs pos="61000">
                <a:sysClr val="window" lastClr="FFFFFF"/>
              </a:gs>
              <a:gs pos="0">
                <a:sysClr val="windowText" lastClr="000000"/>
              </a:gs>
              <a:gs pos="10000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Donut 31"/>
          <p:cNvSpPr/>
          <p:nvPr/>
        </p:nvSpPr>
        <p:spPr>
          <a:xfrm>
            <a:off x="7283647" y="4588400"/>
            <a:ext cx="562458" cy="535539"/>
          </a:xfrm>
          <a:custGeom>
            <a:avLst/>
            <a:gdLst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300885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604389"/>
              <a:gd name="connsiteY0" fmla="*/ 0 h 545749"/>
              <a:gd name="connsiteX1" fmla="*/ 604389 w 604389"/>
              <a:gd name="connsiteY1" fmla="*/ 545749 h 545749"/>
              <a:gd name="connsiteX2" fmla="*/ 269677 w 604389"/>
              <a:gd name="connsiteY2" fmla="*/ 545749 h 545749"/>
              <a:gd name="connsiteX3" fmla="*/ 1225 w 604389"/>
              <a:gd name="connsiteY3" fmla="*/ 303069 h 545749"/>
              <a:gd name="connsiteX4" fmla="*/ 0 w 604389"/>
              <a:gd name="connsiteY4" fmla="*/ 303193 h 545749"/>
              <a:gd name="connsiteX5" fmla="*/ 0 w 604389"/>
              <a:gd name="connsiteY5" fmla="*/ 124 h 545749"/>
              <a:gd name="connsiteX6" fmla="*/ 1225 w 604389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261"/>
              <a:gd name="connsiteY0" fmla="*/ 0 h 545749"/>
              <a:gd name="connsiteX1" fmla="*/ 573181 w 573261"/>
              <a:gd name="connsiteY1" fmla="*/ 545749 h 545749"/>
              <a:gd name="connsiteX2" fmla="*/ 269677 w 573261"/>
              <a:gd name="connsiteY2" fmla="*/ 545749 h 545749"/>
              <a:gd name="connsiteX3" fmla="*/ 1225 w 573261"/>
              <a:gd name="connsiteY3" fmla="*/ 303069 h 545749"/>
              <a:gd name="connsiteX4" fmla="*/ 0 w 573261"/>
              <a:gd name="connsiteY4" fmla="*/ 303193 h 545749"/>
              <a:gd name="connsiteX5" fmla="*/ 0 w 573261"/>
              <a:gd name="connsiteY5" fmla="*/ 124 h 545749"/>
              <a:gd name="connsiteX6" fmla="*/ 1225 w 57326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  <a:gd name="connsiteX0" fmla="*/ 1225 w 573181"/>
              <a:gd name="connsiteY0" fmla="*/ 0 h 545749"/>
              <a:gd name="connsiteX1" fmla="*/ 573181 w 573181"/>
              <a:gd name="connsiteY1" fmla="*/ 545749 h 545749"/>
              <a:gd name="connsiteX2" fmla="*/ 269677 w 573181"/>
              <a:gd name="connsiteY2" fmla="*/ 545749 h 545749"/>
              <a:gd name="connsiteX3" fmla="*/ 1225 w 573181"/>
              <a:gd name="connsiteY3" fmla="*/ 303069 h 545749"/>
              <a:gd name="connsiteX4" fmla="*/ 0 w 573181"/>
              <a:gd name="connsiteY4" fmla="*/ 303193 h 545749"/>
              <a:gd name="connsiteX5" fmla="*/ 0 w 573181"/>
              <a:gd name="connsiteY5" fmla="*/ 124 h 545749"/>
              <a:gd name="connsiteX6" fmla="*/ 1225 w 573181"/>
              <a:gd name="connsiteY6" fmla="*/ 0 h 54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181" h="545749">
                <a:moveTo>
                  <a:pt x="1225" y="0"/>
                </a:moveTo>
                <a:cubicBezTo>
                  <a:pt x="331855" y="19539"/>
                  <a:pt x="516018" y="156988"/>
                  <a:pt x="573181" y="545749"/>
                </a:cubicBezTo>
                <a:lnTo>
                  <a:pt x="269677" y="545749"/>
                </a:lnTo>
                <a:cubicBezTo>
                  <a:pt x="265453" y="341545"/>
                  <a:pt x="148606" y="303069"/>
                  <a:pt x="1225" y="303069"/>
                </a:cubicBezTo>
                <a:lnTo>
                  <a:pt x="0" y="303193"/>
                </a:lnTo>
                <a:lnTo>
                  <a:pt x="0" y="124"/>
                </a:lnTo>
                <a:cubicBezTo>
                  <a:pt x="408" y="1"/>
                  <a:pt x="817" y="0"/>
                  <a:pt x="1225" y="0"/>
                </a:cubicBezTo>
                <a:close/>
              </a:path>
            </a:pathLst>
          </a:custGeom>
          <a:gradFill flip="none" rotWithShape="1">
            <a:gsLst>
              <a:gs pos="59000">
                <a:sysClr val="window" lastClr="FFFFFF"/>
              </a:gs>
              <a:gs pos="35000">
                <a:sysClr val="windowText" lastClr="000000"/>
              </a:gs>
              <a:gs pos="70000">
                <a:sysClr val="window" lastClr="FFFFFF">
                  <a:lumMod val="65000"/>
                </a:sysClr>
              </a:gs>
            </a:gsLst>
            <a:path path="circle">
              <a:fillToRect t="100000" r="100000"/>
            </a:path>
            <a:tileRect l="-100000" b="-100000"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Isosceles Triangle 34"/>
          <p:cNvSpPr/>
          <p:nvPr/>
        </p:nvSpPr>
        <p:spPr>
          <a:xfrm>
            <a:off x="6868344" y="4402557"/>
            <a:ext cx="339510" cy="217622"/>
          </a:xfrm>
          <a:custGeom>
            <a:avLst/>
            <a:gdLst/>
            <a:ahLst/>
            <a:cxnLst/>
            <a:rect l="l" t="t" r="r" b="b"/>
            <a:pathLst>
              <a:path w="345983" h="221771">
                <a:moveTo>
                  <a:pt x="43317" y="0"/>
                </a:moveTo>
                <a:lnTo>
                  <a:pt x="302667" y="0"/>
                </a:lnTo>
                <a:lnTo>
                  <a:pt x="345983" y="191001"/>
                </a:lnTo>
                <a:lnTo>
                  <a:pt x="343725" y="191001"/>
                </a:lnTo>
                <a:lnTo>
                  <a:pt x="344434" y="192397"/>
                </a:lnTo>
                <a:cubicBezTo>
                  <a:pt x="295960" y="211007"/>
                  <a:pt x="236809" y="221771"/>
                  <a:pt x="172992" y="221771"/>
                </a:cubicBezTo>
                <a:cubicBezTo>
                  <a:pt x="108572" y="221771"/>
                  <a:pt x="48906" y="210802"/>
                  <a:pt x="204" y="191798"/>
                </a:cubicBezTo>
                <a:lnTo>
                  <a:pt x="609" y="191001"/>
                </a:lnTo>
                <a:lnTo>
                  <a:pt x="0" y="191001"/>
                </a:lnTo>
                <a:close/>
              </a:path>
            </a:pathLst>
          </a:custGeom>
          <a:gradFill flip="none" rotWithShape="1">
            <a:gsLst>
              <a:gs pos="5000">
                <a:sysClr val="window" lastClr="FFFFFF"/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Rectangle 40"/>
          <p:cNvSpPr/>
          <p:nvPr/>
        </p:nvSpPr>
        <p:spPr>
          <a:xfrm rot="5400000">
            <a:off x="7002207" y="4289503"/>
            <a:ext cx="71783" cy="154323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Rectangle 41"/>
          <p:cNvSpPr/>
          <p:nvPr/>
        </p:nvSpPr>
        <p:spPr>
          <a:xfrm rot="5400000">
            <a:off x="7125666" y="4320368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Rectangle 42"/>
          <p:cNvSpPr/>
          <p:nvPr/>
        </p:nvSpPr>
        <p:spPr>
          <a:xfrm rot="5400000">
            <a:off x="6878749" y="4320368"/>
            <a:ext cx="71783" cy="92594"/>
          </a:xfrm>
          <a:prstGeom prst="rect">
            <a:avLst/>
          </a:prstGeom>
          <a:gradFill>
            <a:gsLst>
              <a:gs pos="100000">
                <a:sysClr val="window" lastClr="FFFFFF">
                  <a:lumMod val="9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Freeform 50"/>
          <p:cNvSpPr>
            <a:spLocks noChangeAspect="1"/>
          </p:cNvSpPr>
          <p:nvPr/>
        </p:nvSpPr>
        <p:spPr bwMode="auto">
          <a:xfrm flipV="1">
            <a:off x="7619631" y="5141560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Freeform 52"/>
          <p:cNvSpPr>
            <a:spLocks noChangeAspect="1"/>
          </p:cNvSpPr>
          <p:nvPr/>
        </p:nvSpPr>
        <p:spPr bwMode="auto">
          <a:xfrm flipV="1">
            <a:off x="7729535" y="5335367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Freeform 53"/>
          <p:cNvSpPr>
            <a:spLocks noChangeAspect="1"/>
          </p:cNvSpPr>
          <p:nvPr/>
        </p:nvSpPr>
        <p:spPr bwMode="auto">
          <a:xfrm flipV="1">
            <a:off x="7564914" y="5453260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Freeform 54"/>
          <p:cNvSpPr>
            <a:spLocks noChangeAspect="1"/>
          </p:cNvSpPr>
          <p:nvPr/>
        </p:nvSpPr>
        <p:spPr bwMode="auto">
          <a:xfrm flipV="1">
            <a:off x="7720707" y="5616342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Freeform 55"/>
          <p:cNvSpPr>
            <a:spLocks noChangeAspect="1"/>
          </p:cNvSpPr>
          <p:nvPr/>
        </p:nvSpPr>
        <p:spPr bwMode="auto">
          <a:xfrm flipV="1">
            <a:off x="7409634" y="5635881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Freeform 56"/>
          <p:cNvSpPr>
            <a:spLocks noChangeAspect="1"/>
          </p:cNvSpPr>
          <p:nvPr/>
        </p:nvSpPr>
        <p:spPr bwMode="auto">
          <a:xfrm flipV="1">
            <a:off x="7564914" y="5784013"/>
            <a:ext cx="116648" cy="235787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F60000"/>
              </a:gs>
              <a:gs pos="0">
                <a:srgbClr val="AC0000"/>
              </a:gs>
            </a:gsLst>
            <a:lin ang="0" scaled="1"/>
          </a:gradFill>
          <a:ln w="3175" cap="flat" cmpd="sng" algn="ctr">
            <a:solidFill>
              <a:srgbClr val="AC0000"/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Oval 43"/>
          <p:cNvSpPr/>
          <p:nvPr/>
        </p:nvSpPr>
        <p:spPr>
          <a:xfrm>
            <a:off x="6668609" y="4046010"/>
            <a:ext cx="738978" cy="284762"/>
          </a:xfrm>
          <a:custGeom>
            <a:avLst/>
            <a:gdLst/>
            <a:ahLst/>
            <a:cxnLst/>
            <a:rect l="l" t="t" r="r" b="b"/>
            <a:pathLst>
              <a:path w="753067" h="290191">
                <a:moveTo>
                  <a:pt x="376533" y="0"/>
                </a:moveTo>
                <a:cubicBezTo>
                  <a:pt x="422410" y="0"/>
                  <a:pt x="462552" y="17847"/>
                  <a:pt x="483064" y="45720"/>
                </a:cubicBezTo>
                <a:lnTo>
                  <a:pt x="562829" y="45720"/>
                </a:lnTo>
                <a:cubicBezTo>
                  <a:pt x="582497" y="31453"/>
                  <a:pt x="611334" y="22860"/>
                  <a:pt x="643380" y="22860"/>
                </a:cubicBezTo>
                <a:cubicBezTo>
                  <a:pt x="703958" y="22860"/>
                  <a:pt x="753067" y="53564"/>
                  <a:pt x="753067" y="91440"/>
                </a:cubicBezTo>
                <a:cubicBezTo>
                  <a:pt x="753067" y="129316"/>
                  <a:pt x="703958" y="160020"/>
                  <a:pt x="643380" y="160020"/>
                </a:cubicBezTo>
                <a:cubicBezTo>
                  <a:pt x="611334" y="160020"/>
                  <a:pt x="582497" y="151428"/>
                  <a:pt x="562829" y="137160"/>
                </a:cubicBezTo>
                <a:lnTo>
                  <a:pt x="483064" y="137160"/>
                </a:lnTo>
                <a:cubicBezTo>
                  <a:pt x="469901" y="155047"/>
                  <a:pt x="448655" y="168804"/>
                  <a:pt x="422253" y="173844"/>
                </a:cubicBezTo>
                <a:lnTo>
                  <a:pt x="422253" y="290191"/>
                </a:lnTo>
                <a:lnTo>
                  <a:pt x="330813" y="290191"/>
                </a:lnTo>
                <a:lnTo>
                  <a:pt x="330813" y="173844"/>
                </a:lnTo>
                <a:cubicBezTo>
                  <a:pt x="304412" y="168804"/>
                  <a:pt x="283165" y="155047"/>
                  <a:pt x="270003" y="137160"/>
                </a:cubicBezTo>
                <a:lnTo>
                  <a:pt x="190238" y="137160"/>
                </a:lnTo>
                <a:cubicBezTo>
                  <a:pt x="170570" y="151428"/>
                  <a:pt x="141733" y="160020"/>
                  <a:pt x="109687" y="160020"/>
                </a:cubicBezTo>
                <a:cubicBezTo>
                  <a:pt x="49109" y="160020"/>
                  <a:pt x="0" y="129316"/>
                  <a:pt x="0" y="91440"/>
                </a:cubicBezTo>
                <a:cubicBezTo>
                  <a:pt x="0" y="53564"/>
                  <a:pt x="49109" y="22860"/>
                  <a:pt x="109687" y="22860"/>
                </a:cubicBezTo>
                <a:cubicBezTo>
                  <a:pt x="141733" y="22860"/>
                  <a:pt x="170570" y="31453"/>
                  <a:pt x="190238" y="45720"/>
                </a:cubicBezTo>
                <a:lnTo>
                  <a:pt x="270003" y="45720"/>
                </a:lnTo>
                <a:cubicBezTo>
                  <a:pt x="290514" y="17847"/>
                  <a:pt x="330656" y="0"/>
                  <a:pt x="376533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5000">
                <a:sysClr val="window" lastClr="FFFFFF"/>
              </a:gs>
              <a:gs pos="13000">
                <a:srgbClr val="CBCBCB"/>
              </a:gs>
              <a:gs pos="26000">
                <a:srgbClr val="5F5F5F"/>
              </a:gs>
              <a:gs pos="28000">
                <a:sysClr val="window" lastClr="FFFFFF">
                  <a:lumMod val="95000"/>
                </a:sysClr>
              </a:gs>
              <a:gs pos="63000">
                <a:sysClr val="windowText" lastClr="000000"/>
              </a:gs>
              <a:gs pos="68000">
                <a:srgbClr val="777777"/>
              </a:gs>
              <a:gs pos="36000">
                <a:srgbClr val="F3F3F3"/>
              </a:gs>
              <a:gs pos="100000">
                <a:sysClr val="window" lastClr="FFFFFF">
                  <a:lumMod val="50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Rounded Rectangle 58"/>
          <p:cNvSpPr/>
          <p:nvPr/>
        </p:nvSpPr>
        <p:spPr>
          <a:xfrm>
            <a:off x="381000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1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Rounded Rectangle 60"/>
          <p:cNvSpPr/>
          <p:nvPr/>
        </p:nvSpPr>
        <p:spPr>
          <a:xfrm>
            <a:off x="2096036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rgbClr val="AC0000"/>
              </a:gs>
              <a:gs pos="0">
                <a:srgbClr val="AC0000"/>
              </a:gs>
              <a:gs pos="50000">
                <a:srgbClr val="F60000"/>
              </a:gs>
            </a:gsLst>
            <a:lin ang="16200000" scaled="1"/>
            <a:tileRect/>
          </a:gra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2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Rounded Rectangle 61"/>
          <p:cNvSpPr/>
          <p:nvPr/>
        </p:nvSpPr>
        <p:spPr>
          <a:xfrm>
            <a:off x="3811072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Rounded Rectangle 62"/>
          <p:cNvSpPr/>
          <p:nvPr/>
        </p:nvSpPr>
        <p:spPr>
          <a:xfrm>
            <a:off x="5526108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4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Rounded Rectangle 63"/>
          <p:cNvSpPr/>
          <p:nvPr/>
        </p:nvSpPr>
        <p:spPr>
          <a:xfrm>
            <a:off x="7241144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Result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4" name="Straight Arrow Connector 65"/>
          <p:cNvCxnSpPr>
            <a:stCxn id="79" idx="3"/>
            <a:endCxn id="80" idx="1"/>
          </p:cNvCxnSpPr>
          <p:nvPr/>
        </p:nvCxnSpPr>
        <p:spPr>
          <a:xfrm>
            <a:off x="1752600" y="187356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5" name="Straight Arrow Connector 66"/>
          <p:cNvCxnSpPr/>
          <p:nvPr/>
        </p:nvCxnSpPr>
        <p:spPr>
          <a:xfrm>
            <a:off x="3467636" y="195738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6" name="Straight Arrow Connector 67"/>
          <p:cNvCxnSpPr>
            <a:stCxn id="82" idx="3"/>
            <a:endCxn id="83" idx="1"/>
          </p:cNvCxnSpPr>
          <p:nvPr/>
        </p:nvCxnSpPr>
        <p:spPr>
          <a:xfrm>
            <a:off x="6897708" y="187356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7" name="Straight Arrow Connector 68"/>
          <p:cNvCxnSpPr/>
          <p:nvPr/>
        </p:nvCxnSpPr>
        <p:spPr>
          <a:xfrm>
            <a:off x="5182672" y="195738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sp>
        <p:nvSpPr>
          <p:cNvPr id="88" name="TextBox 87"/>
          <p:cNvSpPr txBox="1"/>
          <p:nvPr/>
        </p:nvSpPr>
        <p:spPr>
          <a:xfrm>
            <a:off x="7069426" y="6045065"/>
            <a:ext cx="115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AC0000"/>
                </a:solidFill>
                <a:effectLst/>
                <a:uLnTx/>
                <a:uFillTx/>
              </a:rPr>
              <a:t>Outcomes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C0000"/>
              </a:solidFill>
              <a:effectLst/>
              <a:uLnTx/>
              <a:uFillTx/>
            </a:endParaRPr>
          </a:p>
        </p:txBody>
      </p:sp>
      <p:sp>
        <p:nvSpPr>
          <p:cNvPr id="89" name="Snip Diagonal Corner Rectangle 75"/>
          <p:cNvSpPr/>
          <p:nvPr/>
        </p:nvSpPr>
        <p:spPr>
          <a:xfrm>
            <a:off x="824939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Snip Diagonal Corner Rectangle 86"/>
          <p:cNvSpPr/>
          <p:nvPr/>
        </p:nvSpPr>
        <p:spPr>
          <a:xfrm>
            <a:off x="2385829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rgbClr val="CC0000"/>
              </a:gs>
              <a:gs pos="0">
                <a:srgbClr val="F600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AC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</a:p>
        </p:txBody>
      </p:sp>
      <p:sp>
        <p:nvSpPr>
          <p:cNvPr id="91" name="Snip Diagonal Corner Rectangle 88"/>
          <p:cNvSpPr/>
          <p:nvPr/>
        </p:nvSpPr>
        <p:spPr>
          <a:xfrm>
            <a:off x="4141305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Snip Diagonal Corner Rectangle 90"/>
          <p:cNvSpPr/>
          <p:nvPr/>
        </p:nvSpPr>
        <p:spPr>
          <a:xfrm>
            <a:off x="5858465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Snip Diagonal Corner Rectangle 92"/>
          <p:cNvSpPr/>
          <p:nvPr/>
        </p:nvSpPr>
        <p:spPr>
          <a:xfrm>
            <a:off x="7547650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45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Down Arrow 94"/>
          <p:cNvSpPr/>
          <p:nvPr/>
        </p:nvSpPr>
        <p:spPr>
          <a:xfrm>
            <a:off x="3093040" y="3184412"/>
            <a:ext cx="457200" cy="94731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Down Arrow 95"/>
          <p:cNvSpPr/>
          <p:nvPr/>
        </p:nvSpPr>
        <p:spPr>
          <a:xfrm>
            <a:off x="4560187" y="3184412"/>
            <a:ext cx="457200" cy="114212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Down Arrow 96"/>
          <p:cNvSpPr/>
          <p:nvPr/>
        </p:nvSpPr>
        <p:spPr>
          <a:xfrm>
            <a:off x="6051221" y="3184412"/>
            <a:ext cx="457200" cy="1286306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Down Arrow 97"/>
          <p:cNvSpPr/>
          <p:nvPr/>
        </p:nvSpPr>
        <p:spPr>
          <a:xfrm rot="1324792">
            <a:off x="7891852" y="2928208"/>
            <a:ext cx="457200" cy="1843798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Down Arrow 93"/>
          <p:cNvSpPr/>
          <p:nvPr/>
        </p:nvSpPr>
        <p:spPr>
          <a:xfrm>
            <a:off x="1524000" y="3184412"/>
            <a:ext cx="457200" cy="745830"/>
          </a:xfrm>
          <a:prstGeom prst="down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Right Arrow 85"/>
          <p:cNvSpPr/>
          <p:nvPr/>
        </p:nvSpPr>
        <p:spPr>
          <a:xfrm rot="3382870">
            <a:off x="2042519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ight Arrow 87"/>
          <p:cNvSpPr/>
          <p:nvPr/>
        </p:nvSpPr>
        <p:spPr>
          <a:xfrm rot="3382870">
            <a:off x="3797995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Right Arrow 89"/>
          <p:cNvSpPr/>
          <p:nvPr/>
        </p:nvSpPr>
        <p:spPr>
          <a:xfrm rot="3382870">
            <a:off x="5515155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ight Arrow 91"/>
          <p:cNvSpPr/>
          <p:nvPr/>
        </p:nvSpPr>
        <p:spPr>
          <a:xfrm rot="3382870">
            <a:off x="7204340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Right Arrow 76"/>
          <p:cNvSpPr/>
          <p:nvPr/>
        </p:nvSpPr>
        <p:spPr>
          <a:xfrm rot="3382870">
            <a:off x="481629" y="2158320"/>
            <a:ext cx="686620" cy="457200"/>
          </a:xfrm>
          <a:prstGeom prst="rightArrow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9" name="Group 71"/>
          <p:cNvGrpSpPr/>
          <p:nvPr/>
        </p:nvGrpSpPr>
        <p:grpSpPr>
          <a:xfrm>
            <a:off x="1170549" y="3989425"/>
            <a:ext cx="6675634" cy="2030375"/>
            <a:chOff x="990599" y="3124198"/>
            <a:chExt cx="6802905" cy="2069084"/>
          </a:xfrm>
        </p:grpSpPr>
        <p:sp>
          <p:nvSpPr>
            <p:cNvPr id="60" name="Isosceles Triangle 3"/>
            <p:cNvSpPr/>
            <p:nvPr/>
          </p:nvSpPr>
          <p:spPr>
            <a:xfrm rot="5400000">
              <a:off x="1183143" y="3160272"/>
              <a:ext cx="1519927" cy="1447786"/>
            </a:xfrm>
            <a:custGeom>
              <a:avLst/>
              <a:gdLst/>
              <a:ahLst/>
              <a:cxnLst/>
              <a:rect l="l" t="t" r="r" b="b"/>
              <a:pathLst>
                <a:path w="1519927" h="1447786">
                  <a:moveTo>
                    <a:pt x="0" y="1447786"/>
                  </a:moveTo>
                  <a:lnTo>
                    <a:pt x="182145" y="124290"/>
                  </a:lnTo>
                  <a:cubicBezTo>
                    <a:pt x="348992" y="45290"/>
                    <a:pt x="548852" y="0"/>
                    <a:pt x="763521" y="0"/>
                  </a:cubicBezTo>
                  <a:cubicBezTo>
                    <a:pt x="976856" y="0"/>
                    <a:pt x="1175566" y="44729"/>
                    <a:pt x="1341684" y="123044"/>
                  </a:cubicBezTo>
                  <a:lnTo>
                    <a:pt x="1519927" y="1418195"/>
                  </a:lnTo>
                  <a:cubicBezTo>
                    <a:pt x="1471673" y="1305783"/>
                    <a:pt x="1151369" y="1219201"/>
                    <a:pt x="763522" y="1219201"/>
                  </a:cubicBezTo>
                  <a:cubicBezTo>
                    <a:pt x="341855" y="1219201"/>
                    <a:pt x="24" y="1321541"/>
                    <a:pt x="0" y="144778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Oval 7"/>
            <p:cNvSpPr/>
            <p:nvPr/>
          </p:nvSpPr>
          <p:spPr>
            <a:xfrm>
              <a:off x="990599" y="3124198"/>
              <a:ext cx="457200" cy="1527048"/>
            </a:xfrm>
            <a:prstGeom prst="ellipse">
              <a:avLst/>
            </a:prstGeom>
            <a:gradFill>
              <a:gsLst>
                <a:gs pos="0">
                  <a:srgbClr val="D5D5D5"/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Isosceles Triangle 3"/>
            <p:cNvSpPr/>
            <p:nvPr/>
          </p:nvSpPr>
          <p:spPr>
            <a:xfrm rot="5400000">
              <a:off x="2606696" y="3273464"/>
              <a:ext cx="1152010" cy="1225309"/>
            </a:xfrm>
            <a:custGeom>
              <a:avLst/>
              <a:gdLst/>
              <a:ahLst/>
              <a:cxnLst/>
              <a:rect l="l" t="t" r="r" b="b"/>
              <a:pathLst>
                <a:path w="1152010" h="1225309">
                  <a:moveTo>
                    <a:pt x="0" y="1225309"/>
                  </a:moveTo>
                  <a:lnTo>
                    <a:pt x="152326" y="118486"/>
                  </a:lnTo>
                  <a:cubicBezTo>
                    <a:pt x="281853" y="42441"/>
                    <a:pt x="429151" y="0"/>
                    <a:pt x="585215" y="0"/>
                  </a:cubicBezTo>
                  <a:cubicBezTo>
                    <a:pt x="733486" y="0"/>
                    <a:pt x="873845" y="38309"/>
                    <a:pt x="998377" y="107740"/>
                  </a:cubicBezTo>
                  <a:lnTo>
                    <a:pt x="1152010" y="1224065"/>
                  </a:lnTo>
                  <a:cubicBezTo>
                    <a:pt x="986747" y="1146556"/>
                    <a:pt x="789384" y="1102479"/>
                    <a:pt x="577610" y="1102479"/>
                  </a:cubicBezTo>
                  <a:cubicBezTo>
                    <a:pt x="364504" y="1102479"/>
                    <a:pt x="165993" y="1147112"/>
                    <a:pt x="0" y="122530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Isosceles Triangle 3"/>
            <p:cNvSpPr/>
            <p:nvPr/>
          </p:nvSpPr>
          <p:spPr>
            <a:xfrm rot="5400000">
              <a:off x="4076104" y="3099253"/>
              <a:ext cx="837331" cy="1572429"/>
            </a:xfrm>
            <a:custGeom>
              <a:avLst/>
              <a:gdLst/>
              <a:ahLst/>
              <a:cxnLst/>
              <a:rect l="l" t="t" r="r" b="b"/>
              <a:pathLst>
                <a:path w="837331" h="1572429">
                  <a:moveTo>
                    <a:pt x="0" y="1572429"/>
                  </a:moveTo>
                  <a:lnTo>
                    <a:pt x="208298" y="58903"/>
                  </a:lnTo>
                  <a:cubicBezTo>
                    <a:pt x="270104" y="20565"/>
                    <a:pt x="341580" y="0"/>
                    <a:pt x="417363" y="0"/>
                  </a:cubicBezTo>
                  <a:cubicBezTo>
                    <a:pt x="494964" y="0"/>
                    <a:pt x="568050" y="21564"/>
                    <a:pt x="630884" y="61600"/>
                  </a:cubicBezTo>
                  <a:lnTo>
                    <a:pt x="837331" y="1561686"/>
                  </a:lnTo>
                  <a:cubicBezTo>
                    <a:pt x="713894" y="1493744"/>
                    <a:pt x="575075" y="1456320"/>
                    <a:pt x="428527" y="1456320"/>
                  </a:cubicBezTo>
                  <a:cubicBezTo>
                    <a:pt x="274185" y="1456320"/>
                    <a:pt x="128417" y="1497830"/>
                    <a:pt x="0" y="157242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ectangle 20"/>
            <p:cNvSpPr/>
            <p:nvPr/>
          </p:nvSpPr>
          <p:spPr>
            <a:xfrm>
              <a:off x="5258695" y="3688871"/>
              <a:ext cx="1382135" cy="393192"/>
            </a:xfrm>
            <a:custGeom>
              <a:avLst/>
              <a:gdLst/>
              <a:ahLst/>
              <a:cxnLst/>
              <a:rect l="l" t="t" r="r" b="b"/>
              <a:pathLst>
                <a:path w="1382135" h="393192">
                  <a:moveTo>
                    <a:pt x="1576" y="0"/>
                  </a:moveTo>
                  <a:lnTo>
                    <a:pt x="1263453" y="0"/>
                  </a:lnTo>
                  <a:lnTo>
                    <a:pt x="1296411" y="32958"/>
                  </a:lnTo>
                  <a:lnTo>
                    <a:pt x="1296411" y="45720"/>
                  </a:lnTo>
                  <a:lnTo>
                    <a:pt x="1382135" y="45720"/>
                  </a:lnTo>
                  <a:lnTo>
                    <a:pt x="1382135" y="347472"/>
                  </a:lnTo>
                  <a:lnTo>
                    <a:pt x="1296411" y="347472"/>
                  </a:lnTo>
                  <a:lnTo>
                    <a:pt x="1296411" y="360814"/>
                  </a:lnTo>
                  <a:lnTo>
                    <a:pt x="1264033" y="393192"/>
                  </a:lnTo>
                  <a:lnTo>
                    <a:pt x="0" y="393192"/>
                  </a:lnTo>
                  <a:cubicBezTo>
                    <a:pt x="33976" y="333943"/>
                    <a:pt x="52142" y="266520"/>
                    <a:pt x="52142" y="195294"/>
                  </a:cubicBezTo>
                  <a:cubicBezTo>
                    <a:pt x="52142" y="125129"/>
                    <a:pt x="34513" y="58656"/>
                    <a:pt x="1576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ectangle 25"/>
            <p:cNvSpPr/>
            <p:nvPr/>
          </p:nvSpPr>
          <p:spPr>
            <a:xfrm>
              <a:off x="6640830" y="3780256"/>
              <a:ext cx="91440" cy="207818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26"/>
            <p:cNvSpPr/>
            <p:nvPr/>
          </p:nvSpPr>
          <p:spPr>
            <a:xfrm>
              <a:off x="6640830" y="3655565"/>
              <a:ext cx="91440" cy="124691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ectangle 27"/>
            <p:cNvSpPr/>
            <p:nvPr/>
          </p:nvSpPr>
          <p:spPr>
            <a:xfrm>
              <a:off x="6640830" y="3988074"/>
              <a:ext cx="91440" cy="124691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ectangle 29"/>
            <p:cNvSpPr/>
            <p:nvPr/>
          </p:nvSpPr>
          <p:spPr>
            <a:xfrm>
              <a:off x="6732270" y="3734591"/>
              <a:ext cx="475488" cy="301752"/>
            </a:xfrm>
            <a:prstGeom prst="rect">
              <a:avLst/>
            </a:prstGeom>
            <a:gradFill flip="none" rotWithShape="1">
              <a:gsLst>
                <a:gs pos="61000">
                  <a:sysClr val="window" lastClr="FFFFFF"/>
                </a:gs>
                <a:gs pos="0">
                  <a:sysClr val="windowText" lastClr="000000"/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Donut 31"/>
            <p:cNvSpPr/>
            <p:nvPr/>
          </p:nvSpPr>
          <p:spPr>
            <a:xfrm>
              <a:off x="7220243" y="3734592"/>
              <a:ext cx="573181" cy="545749"/>
            </a:xfrm>
            <a:custGeom>
              <a:avLst/>
              <a:gdLst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300885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300885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300885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604389"/>
                <a:gd name="connsiteY0" fmla="*/ 0 h 545749"/>
                <a:gd name="connsiteX1" fmla="*/ 604389 w 604389"/>
                <a:gd name="connsiteY1" fmla="*/ 545749 h 545749"/>
                <a:gd name="connsiteX2" fmla="*/ 269677 w 604389"/>
                <a:gd name="connsiteY2" fmla="*/ 545749 h 545749"/>
                <a:gd name="connsiteX3" fmla="*/ 1225 w 604389"/>
                <a:gd name="connsiteY3" fmla="*/ 303069 h 545749"/>
                <a:gd name="connsiteX4" fmla="*/ 0 w 604389"/>
                <a:gd name="connsiteY4" fmla="*/ 303193 h 545749"/>
                <a:gd name="connsiteX5" fmla="*/ 0 w 604389"/>
                <a:gd name="connsiteY5" fmla="*/ 124 h 545749"/>
                <a:gd name="connsiteX6" fmla="*/ 1225 w 604389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  <a:gd name="connsiteX0" fmla="*/ 1225 w 573261"/>
                <a:gd name="connsiteY0" fmla="*/ 0 h 545749"/>
                <a:gd name="connsiteX1" fmla="*/ 573181 w 573261"/>
                <a:gd name="connsiteY1" fmla="*/ 545749 h 545749"/>
                <a:gd name="connsiteX2" fmla="*/ 269677 w 573261"/>
                <a:gd name="connsiteY2" fmla="*/ 545749 h 545749"/>
                <a:gd name="connsiteX3" fmla="*/ 1225 w 573261"/>
                <a:gd name="connsiteY3" fmla="*/ 303069 h 545749"/>
                <a:gd name="connsiteX4" fmla="*/ 0 w 573261"/>
                <a:gd name="connsiteY4" fmla="*/ 303193 h 545749"/>
                <a:gd name="connsiteX5" fmla="*/ 0 w 573261"/>
                <a:gd name="connsiteY5" fmla="*/ 124 h 545749"/>
                <a:gd name="connsiteX6" fmla="*/ 1225 w 573261"/>
                <a:gd name="connsiteY6" fmla="*/ 0 h 545749"/>
                <a:gd name="connsiteX0" fmla="*/ 1225 w 573261"/>
                <a:gd name="connsiteY0" fmla="*/ 0 h 545749"/>
                <a:gd name="connsiteX1" fmla="*/ 573181 w 573261"/>
                <a:gd name="connsiteY1" fmla="*/ 545749 h 545749"/>
                <a:gd name="connsiteX2" fmla="*/ 269677 w 573261"/>
                <a:gd name="connsiteY2" fmla="*/ 545749 h 545749"/>
                <a:gd name="connsiteX3" fmla="*/ 1225 w 573261"/>
                <a:gd name="connsiteY3" fmla="*/ 303069 h 545749"/>
                <a:gd name="connsiteX4" fmla="*/ 0 w 573261"/>
                <a:gd name="connsiteY4" fmla="*/ 303193 h 545749"/>
                <a:gd name="connsiteX5" fmla="*/ 0 w 573261"/>
                <a:gd name="connsiteY5" fmla="*/ 124 h 545749"/>
                <a:gd name="connsiteX6" fmla="*/ 1225 w 573261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  <a:gd name="connsiteX0" fmla="*/ 1225 w 573181"/>
                <a:gd name="connsiteY0" fmla="*/ 0 h 545749"/>
                <a:gd name="connsiteX1" fmla="*/ 573181 w 573181"/>
                <a:gd name="connsiteY1" fmla="*/ 545749 h 545749"/>
                <a:gd name="connsiteX2" fmla="*/ 269677 w 573181"/>
                <a:gd name="connsiteY2" fmla="*/ 545749 h 545749"/>
                <a:gd name="connsiteX3" fmla="*/ 1225 w 573181"/>
                <a:gd name="connsiteY3" fmla="*/ 303069 h 545749"/>
                <a:gd name="connsiteX4" fmla="*/ 0 w 573181"/>
                <a:gd name="connsiteY4" fmla="*/ 303193 h 545749"/>
                <a:gd name="connsiteX5" fmla="*/ 0 w 573181"/>
                <a:gd name="connsiteY5" fmla="*/ 124 h 545749"/>
                <a:gd name="connsiteX6" fmla="*/ 1225 w 573181"/>
                <a:gd name="connsiteY6" fmla="*/ 0 h 54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3181" h="545749">
                  <a:moveTo>
                    <a:pt x="1225" y="0"/>
                  </a:moveTo>
                  <a:cubicBezTo>
                    <a:pt x="331855" y="19539"/>
                    <a:pt x="516018" y="156988"/>
                    <a:pt x="573181" y="545749"/>
                  </a:cubicBezTo>
                  <a:lnTo>
                    <a:pt x="269677" y="545749"/>
                  </a:lnTo>
                  <a:cubicBezTo>
                    <a:pt x="265453" y="341545"/>
                    <a:pt x="148606" y="303069"/>
                    <a:pt x="1225" y="303069"/>
                  </a:cubicBezTo>
                  <a:lnTo>
                    <a:pt x="0" y="303193"/>
                  </a:lnTo>
                  <a:lnTo>
                    <a:pt x="0" y="124"/>
                  </a:lnTo>
                  <a:cubicBezTo>
                    <a:pt x="408" y="1"/>
                    <a:pt x="817" y="0"/>
                    <a:pt x="1225" y="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ysClr val="window" lastClr="FFFFFF"/>
                </a:gs>
                <a:gs pos="35000">
                  <a:sysClr val="windowText" lastClr="000000"/>
                </a:gs>
                <a:gs pos="70000">
                  <a:sysClr val="window" lastClr="FFFFFF">
                    <a:lumMod val="65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Isosceles Triangle 34"/>
            <p:cNvSpPr/>
            <p:nvPr/>
          </p:nvSpPr>
          <p:spPr>
            <a:xfrm>
              <a:off x="6797023" y="3545206"/>
              <a:ext cx="345983" cy="221771"/>
            </a:xfrm>
            <a:custGeom>
              <a:avLst/>
              <a:gdLst/>
              <a:ahLst/>
              <a:cxnLst/>
              <a:rect l="l" t="t" r="r" b="b"/>
              <a:pathLst>
                <a:path w="345983" h="221771">
                  <a:moveTo>
                    <a:pt x="43317" y="0"/>
                  </a:moveTo>
                  <a:lnTo>
                    <a:pt x="302667" y="0"/>
                  </a:lnTo>
                  <a:lnTo>
                    <a:pt x="345983" y="191001"/>
                  </a:lnTo>
                  <a:lnTo>
                    <a:pt x="343725" y="191001"/>
                  </a:lnTo>
                  <a:lnTo>
                    <a:pt x="344434" y="192397"/>
                  </a:lnTo>
                  <a:cubicBezTo>
                    <a:pt x="295960" y="211007"/>
                    <a:pt x="236809" y="221771"/>
                    <a:pt x="172992" y="221771"/>
                  </a:cubicBezTo>
                  <a:cubicBezTo>
                    <a:pt x="108572" y="221771"/>
                    <a:pt x="48906" y="210802"/>
                    <a:pt x="204" y="191798"/>
                  </a:cubicBezTo>
                  <a:lnTo>
                    <a:pt x="609" y="191001"/>
                  </a:lnTo>
                  <a:lnTo>
                    <a:pt x="0" y="191001"/>
                  </a:lnTo>
                  <a:close/>
                </a:path>
              </a:pathLst>
            </a:custGeom>
            <a:gradFill flip="none" rotWithShape="1">
              <a:gsLst>
                <a:gs pos="5000">
                  <a:sysClr val="window" lastClr="FFFFFF"/>
                </a:gs>
                <a:gs pos="10000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ectangle 40"/>
            <p:cNvSpPr/>
            <p:nvPr/>
          </p:nvSpPr>
          <p:spPr>
            <a:xfrm rot="5400000">
              <a:off x="6933438" y="3429997"/>
              <a:ext cx="73152" cy="157265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Rectangle 41"/>
            <p:cNvSpPr/>
            <p:nvPr/>
          </p:nvSpPr>
          <p:spPr>
            <a:xfrm rot="5400000">
              <a:off x="7059250" y="3461450"/>
              <a:ext cx="73152" cy="94359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ectangle 42"/>
            <p:cNvSpPr/>
            <p:nvPr/>
          </p:nvSpPr>
          <p:spPr>
            <a:xfrm rot="5400000">
              <a:off x="6807626" y="3461450"/>
              <a:ext cx="73152" cy="94359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50"/>
            <p:cNvSpPr>
              <a:spLocks noChangeAspect="1"/>
            </p:cNvSpPr>
            <p:nvPr/>
          </p:nvSpPr>
          <p:spPr bwMode="auto">
            <a:xfrm flipV="1">
              <a:off x="7562633" y="4298298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52"/>
            <p:cNvSpPr>
              <a:spLocks noChangeAspect="1"/>
            </p:cNvSpPr>
            <p:nvPr/>
          </p:nvSpPr>
          <p:spPr bwMode="auto">
            <a:xfrm flipV="1">
              <a:off x="7674632" y="4495800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53"/>
            <p:cNvSpPr>
              <a:spLocks noChangeAspect="1"/>
            </p:cNvSpPr>
            <p:nvPr/>
          </p:nvSpPr>
          <p:spPr bwMode="auto">
            <a:xfrm flipV="1">
              <a:off x="7506873" y="4615941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54"/>
            <p:cNvSpPr>
              <a:spLocks noChangeAspect="1"/>
            </p:cNvSpPr>
            <p:nvPr/>
          </p:nvSpPr>
          <p:spPr bwMode="auto">
            <a:xfrm flipV="1">
              <a:off x="7665636" y="4782132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55"/>
            <p:cNvSpPr>
              <a:spLocks noChangeAspect="1"/>
            </p:cNvSpPr>
            <p:nvPr/>
          </p:nvSpPr>
          <p:spPr bwMode="auto">
            <a:xfrm flipV="1">
              <a:off x="7348632" y="4802044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56"/>
            <p:cNvSpPr>
              <a:spLocks noChangeAspect="1"/>
            </p:cNvSpPr>
            <p:nvPr/>
          </p:nvSpPr>
          <p:spPr bwMode="auto">
            <a:xfrm flipV="1">
              <a:off x="7506873" y="4953000"/>
              <a:ext cx="118872" cy="240282"/>
            </a:xfrm>
            <a:custGeom>
              <a:avLst/>
              <a:gdLst/>
              <a:ahLst/>
              <a:cxnLst/>
              <a:rect l="l" t="t" r="r" b="b"/>
              <a:pathLst>
                <a:path w="280691" h="557784">
                  <a:moveTo>
                    <a:pt x="143099" y="0"/>
                  </a:moveTo>
                  <a:cubicBezTo>
                    <a:pt x="220151" y="0"/>
                    <a:pt x="280691" y="60153"/>
                    <a:pt x="280691" y="136713"/>
                  </a:cubicBezTo>
                  <a:cubicBezTo>
                    <a:pt x="280691" y="218727"/>
                    <a:pt x="216549" y="281559"/>
                    <a:pt x="143099" y="557784"/>
                  </a:cubicBezTo>
                  <a:cubicBezTo>
                    <a:pt x="75363" y="291084"/>
                    <a:pt x="0" y="229676"/>
                    <a:pt x="0" y="136713"/>
                  </a:cubicBezTo>
                  <a:cubicBezTo>
                    <a:pt x="0" y="43750"/>
                    <a:pt x="66047" y="0"/>
                    <a:pt x="143099" y="0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0" scaled="1"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Oval 43"/>
            <p:cNvSpPr/>
            <p:nvPr/>
          </p:nvSpPr>
          <p:spPr>
            <a:xfrm>
              <a:off x="6593480" y="3181862"/>
              <a:ext cx="753067" cy="290191"/>
            </a:xfrm>
            <a:custGeom>
              <a:avLst/>
              <a:gdLst/>
              <a:ahLst/>
              <a:cxnLst/>
              <a:rect l="l" t="t" r="r" b="b"/>
              <a:pathLst>
                <a:path w="753067" h="290191">
                  <a:moveTo>
                    <a:pt x="376533" y="0"/>
                  </a:moveTo>
                  <a:cubicBezTo>
                    <a:pt x="422410" y="0"/>
                    <a:pt x="462552" y="17847"/>
                    <a:pt x="483064" y="45720"/>
                  </a:cubicBezTo>
                  <a:lnTo>
                    <a:pt x="562829" y="45720"/>
                  </a:lnTo>
                  <a:cubicBezTo>
                    <a:pt x="582497" y="31453"/>
                    <a:pt x="611334" y="22860"/>
                    <a:pt x="643380" y="22860"/>
                  </a:cubicBezTo>
                  <a:cubicBezTo>
                    <a:pt x="703958" y="22860"/>
                    <a:pt x="753067" y="53564"/>
                    <a:pt x="753067" y="91440"/>
                  </a:cubicBezTo>
                  <a:cubicBezTo>
                    <a:pt x="753067" y="129316"/>
                    <a:pt x="703958" y="160020"/>
                    <a:pt x="643380" y="160020"/>
                  </a:cubicBezTo>
                  <a:cubicBezTo>
                    <a:pt x="611334" y="160020"/>
                    <a:pt x="582497" y="151428"/>
                    <a:pt x="562829" y="137160"/>
                  </a:cubicBezTo>
                  <a:lnTo>
                    <a:pt x="483064" y="137160"/>
                  </a:lnTo>
                  <a:cubicBezTo>
                    <a:pt x="469901" y="155047"/>
                    <a:pt x="448655" y="168804"/>
                    <a:pt x="422253" y="173844"/>
                  </a:cubicBezTo>
                  <a:lnTo>
                    <a:pt x="422253" y="290191"/>
                  </a:lnTo>
                  <a:lnTo>
                    <a:pt x="330813" y="290191"/>
                  </a:lnTo>
                  <a:lnTo>
                    <a:pt x="330813" y="173844"/>
                  </a:lnTo>
                  <a:cubicBezTo>
                    <a:pt x="304412" y="168804"/>
                    <a:pt x="283165" y="155047"/>
                    <a:pt x="270003" y="137160"/>
                  </a:cubicBezTo>
                  <a:lnTo>
                    <a:pt x="190238" y="137160"/>
                  </a:lnTo>
                  <a:cubicBezTo>
                    <a:pt x="170570" y="151428"/>
                    <a:pt x="141733" y="160020"/>
                    <a:pt x="109687" y="160020"/>
                  </a:cubicBezTo>
                  <a:cubicBezTo>
                    <a:pt x="49109" y="160020"/>
                    <a:pt x="0" y="129316"/>
                    <a:pt x="0" y="91440"/>
                  </a:cubicBezTo>
                  <a:cubicBezTo>
                    <a:pt x="0" y="53564"/>
                    <a:pt x="49109" y="22860"/>
                    <a:pt x="109687" y="22860"/>
                  </a:cubicBezTo>
                  <a:cubicBezTo>
                    <a:pt x="141733" y="22860"/>
                    <a:pt x="170570" y="31453"/>
                    <a:pt x="190238" y="45720"/>
                  </a:cubicBezTo>
                  <a:lnTo>
                    <a:pt x="270003" y="45720"/>
                  </a:lnTo>
                  <a:cubicBezTo>
                    <a:pt x="290514" y="17847"/>
                    <a:pt x="330656" y="0"/>
                    <a:pt x="37653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5000">
                  <a:sysClr val="window" lastClr="FFFFFF"/>
                </a:gs>
                <a:gs pos="13000">
                  <a:srgbClr val="CBCBCB"/>
                </a:gs>
                <a:gs pos="26000">
                  <a:srgbClr val="5F5F5F"/>
                </a:gs>
                <a:gs pos="28000">
                  <a:sysClr val="window" lastClr="FFFFFF">
                    <a:lumMod val="95000"/>
                  </a:sysClr>
                </a:gs>
                <a:gs pos="63000">
                  <a:sysClr val="windowText" lastClr="000000"/>
                </a:gs>
                <a:gs pos="68000">
                  <a:srgbClr val="777777"/>
                </a:gs>
                <a:gs pos="36000">
                  <a:srgbClr val="F3F3F3"/>
                </a:gs>
                <a:gs pos="100000">
                  <a:sysClr val="window" lastClr="FFFFFF">
                    <a:lumMod val="50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1" name="Rounded Rectangle 58"/>
          <p:cNvSpPr/>
          <p:nvPr/>
        </p:nvSpPr>
        <p:spPr>
          <a:xfrm>
            <a:off x="381000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1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Rounded Rectangle 60"/>
          <p:cNvSpPr/>
          <p:nvPr/>
        </p:nvSpPr>
        <p:spPr>
          <a:xfrm>
            <a:off x="2096036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2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Rounded Rectangle 61"/>
          <p:cNvSpPr/>
          <p:nvPr/>
        </p:nvSpPr>
        <p:spPr>
          <a:xfrm>
            <a:off x="3811072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Rounded Rectangle 62"/>
          <p:cNvSpPr/>
          <p:nvPr/>
        </p:nvSpPr>
        <p:spPr>
          <a:xfrm>
            <a:off x="5526108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4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Rounded Rectangle 63"/>
          <p:cNvSpPr/>
          <p:nvPr/>
        </p:nvSpPr>
        <p:spPr>
          <a:xfrm>
            <a:off x="7241144" y="1462088"/>
            <a:ext cx="1371600" cy="822960"/>
          </a:xfrm>
          <a:prstGeom prst="roundRect">
            <a:avLst>
              <a:gd name="adj" fmla="val 7787"/>
            </a:avLst>
          </a:prstGeom>
          <a:gradFill flip="none" rotWithShape="1">
            <a:gsLst>
              <a:gs pos="100000">
                <a:sysClr val="window" lastClr="FFFFFF">
                  <a:lumMod val="65000"/>
                </a:sysClr>
              </a:gs>
              <a:gs pos="50000">
                <a:sysClr val="window" lastClr="FFFFFF">
                  <a:lumMod val="85000"/>
                </a:sysClr>
              </a:gs>
              <a:gs pos="0">
                <a:sysClr val="window" lastClr="FFFFFF">
                  <a:lumMod val="65000"/>
                </a:sys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Result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6" name="Straight Arrow Connector 65"/>
          <p:cNvCxnSpPr>
            <a:stCxn id="81" idx="3"/>
            <a:endCxn id="82" idx="1"/>
          </p:cNvCxnSpPr>
          <p:nvPr/>
        </p:nvCxnSpPr>
        <p:spPr>
          <a:xfrm>
            <a:off x="1752600" y="187356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7" name="Straight Arrow Connector 66"/>
          <p:cNvCxnSpPr/>
          <p:nvPr/>
        </p:nvCxnSpPr>
        <p:spPr>
          <a:xfrm>
            <a:off x="3467636" y="195738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8" name="Straight Arrow Connector 67"/>
          <p:cNvCxnSpPr>
            <a:stCxn id="84" idx="3"/>
            <a:endCxn id="85" idx="1"/>
          </p:cNvCxnSpPr>
          <p:nvPr/>
        </p:nvCxnSpPr>
        <p:spPr>
          <a:xfrm>
            <a:off x="6897708" y="187356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89" name="Straight Arrow Connector 68"/>
          <p:cNvCxnSpPr/>
          <p:nvPr/>
        </p:nvCxnSpPr>
        <p:spPr>
          <a:xfrm>
            <a:off x="5182672" y="1957388"/>
            <a:ext cx="343436" cy="0"/>
          </a:xfrm>
          <a:prstGeom prst="straightConnector1">
            <a:avLst/>
          </a:prstGeom>
          <a:noFill/>
          <a:ln w="57150" cap="flat" cmpd="sng" algn="ctr">
            <a:solidFill>
              <a:sysClr val="window" lastClr="FFFFFF">
                <a:lumMod val="50000"/>
              </a:sysClr>
            </a:solidFill>
            <a:prstDash val="solid"/>
            <a:tailEnd type="arrow"/>
          </a:ln>
          <a:effectLst/>
        </p:spPr>
      </p:cxnSp>
      <p:sp>
        <p:nvSpPr>
          <p:cNvPr id="90" name="TextBox 89"/>
          <p:cNvSpPr txBox="1"/>
          <p:nvPr/>
        </p:nvSpPr>
        <p:spPr>
          <a:xfrm>
            <a:off x="7125115" y="6027968"/>
            <a:ext cx="115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rPr>
              <a:t>Outcomes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91" name="Snip Diagonal Corner Rectangle 75"/>
          <p:cNvSpPr/>
          <p:nvPr/>
        </p:nvSpPr>
        <p:spPr>
          <a:xfrm>
            <a:off x="824939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Snip Diagonal Corner Rectangle 86"/>
          <p:cNvSpPr/>
          <p:nvPr/>
        </p:nvSpPr>
        <p:spPr>
          <a:xfrm>
            <a:off x="2385829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Snip Diagonal Corner Rectangle 88"/>
          <p:cNvSpPr/>
          <p:nvPr/>
        </p:nvSpPr>
        <p:spPr>
          <a:xfrm>
            <a:off x="4141305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Snip Diagonal Corner Rectangle 90"/>
          <p:cNvSpPr/>
          <p:nvPr/>
        </p:nvSpPr>
        <p:spPr>
          <a:xfrm>
            <a:off x="5858465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Snip Diagonal Corner Rectangle 92"/>
          <p:cNvSpPr/>
          <p:nvPr/>
        </p:nvSpPr>
        <p:spPr>
          <a:xfrm>
            <a:off x="7547650" y="2733675"/>
            <a:ext cx="1294965" cy="838200"/>
          </a:xfrm>
          <a:prstGeom prst="snip2DiagRect">
            <a:avLst>
              <a:gd name="adj1" fmla="val 0"/>
              <a:gd name="adj2" fmla="val 35417"/>
            </a:avLst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shade val="30000"/>
                  <a:satMod val="115000"/>
                </a:sysClr>
              </a:gs>
              <a:gs pos="50000">
                <a:sysClr val="windowText" lastClr="000000">
                  <a:lumMod val="50000"/>
                  <a:lumOff val="50000"/>
                  <a:shade val="67500"/>
                  <a:satMod val="115000"/>
                </a:sysClr>
              </a:gs>
              <a:gs pos="0">
                <a:sysClr val="window" lastClr="FFFFFF">
                  <a:lumMod val="6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0973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28"/>
          <p:cNvGrpSpPr/>
          <p:nvPr/>
        </p:nvGrpSpPr>
        <p:grpSpPr>
          <a:xfrm>
            <a:off x="3276600" y="1524000"/>
            <a:ext cx="5192182" cy="4495800"/>
            <a:chOff x="3947330" y="1676400"/>
            <a:chExt cx="4739470" cy="4103806"/>
          </a:xfrm>
        </p:grpSpPr>
        <p:grpSp>
          <p:nvGrpSpPr>
            <p:cNvPr id="92" name="Group 84"/>
            <p:cNvGrpSpPr/>
            <p:nvPr/>
          </p:nvGrpSpPr>
          <p:grpSpPr>
            <a:xfrm>
              <a:off x="4270538" y="2071008"/>
              <a:ext cx="4062557" cy="3621611"/>
              <a:chOff x="1808084" y="753683"/>
              <a:chExt cx="5650856" cy="5037517"/>
            </a:xfrm>
          </p:grpSpPr>
          <p:grpSp>
            <p:nvGrpSpPr>
              <p:cNvPr id="94" name="Group 1"/>
              <p:cNvGrpSpPr/>
              <p:nvPr/>
            </p:nvGrpSpPr>
            <p:grpSpPr>
              <a:xfrm>
                <a:off x="2940763" y="4671060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72" name="Oval 2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100000">
                      <a:srgbClr val="002F8C"/>
                    </a:gs>
                    <a:gs pos="0">
                      <a:srgbClr val="0085B4"/>
                    </a:gs>
                  </a:gsLst>
                  <a:lin ang="5400000" scaled="1"/>
                </a:gradFill>
                <a:ln w="12700" cap="flat" cmpd="sng" algn="ctr">
                  <a:solidFill>
                    <a:srgbClr val="00206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Oval 3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Oval 4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2</a:t>
                  </a:r>
                </a:p>
              </p:txBody>
            </p:sp>
            <p:sp>
              <p:nvSpPr>
                <p:cNvPr id="175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5" name="Group 6"/>
              <p:cNvGrpSpPr/>
              <p:nvPr/>
            </p:nvGrpSpPr>
            <p:grpSpPr>
              <a:xfrm>
                <a:off x="6338800" y="4671060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68" name="Oval 7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solidFill>
                  <a:srgbClr val="F79646">
                    <a:lumMod val="75000"/>
                  </a:srgbClr>
                </a:solidFill>
                <a:ln w="127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Oval 8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Oval 9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5</a:t>
                  </a:r>
                </a:p>
              </p:txBody>
            </p:sp>
            <p:sp>
              <p:nvSpPr>
                <p:cNvPr id="171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6" name="Group 11"/>
              <p:cNvGrpSpPr/>
              <p:nvPr/>
            </p:nvGrpSpPr>
            <p:grpSpPr>
              <a:xfrm>
                <a:off x="5206121" y="4671060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64" name="Oval 12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rgbClr val="8064A2">
                      <a:lumMod val="50000"/>
                    </a:srgb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Oval 13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Oval 14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4</a:t>
                  </a: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  <p:sp>
              <p:nvSpPr>
                <p:cNvPr id="167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7" name="Group 16"/>
              <p:cNvGrpSpPr/>
              <p:nvPr/>
            </p:nvGrpSpPr>
            <p:grpSpPr>
              <a:xfrm>
                <a:off x="1808084" y="4671060"/>
                <a:ext cx="1120140" cy="1120140"/>
                <a:chOff x="3345441" y="3414157"/>
                <a:chExt cx="1120140" cy="1120140"/>
              </a:xfrm>
            </p:grpSpPr>
            <p:sp>
              <p:nvSpPr>
                <p:cNvPr id="159" name="Oval 17"/>
                <p:cNvSpPr/>
                <p:nvPr/>
              </p:nvSpPr>
              <p:spPr>
                <a:xfrm>
                  <a:off x="3345441" y="3414157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Oval 386"/>
                <p:cNvSpPr/>
                <p:nvPr/>
              </p:nvSpPr>
              <p:spPr>
                <a:xfrm>
                  <a:off x="3428939" y="4210520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Oval 118"/>
                <p:cNvSpPr/>
                <p:nvPr/>
              </p:nvSpPr>
              <p:spPr>
                <a:xfrm>
                  <a:off x="3345441" y="3631327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E0000">
                        <a:lumMod val="90000"/>
                        <a:lumOff val="10000"/>
                      </a:srgbClr>
                    </a:gs>
                    <a:gs pos="100000">
                      <a:srgbClr val="C00000">
                        <a:lumMod val="80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6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Oval 20"/>
                <p:cNvSpPr/>
                <p:nvPr/>
              </p:nvSpPr>
              <p:spPr>
                <a:xfrm>
                  <a:off x="3464456" y="3440925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Oval 21"/>
                <p:cNvSpPr/>
                <p:nvPr/>
              </p:nvSpPr>
              <p:spPr>
                <a:xfrm>
                  <a:off x="3681483" y="3750199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11</a:t>
                  </a: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</p:grpSp>
          <p:grpSp>
            <p:nvGrpSpPr>
              <p:cNvPr id="98" name="Group 22"/>
              <p:cNvGrpSpPr/>
              <p:nvPr/>
            </p:nvGrpSpPr>
            <p:grpSpPr>
              <a:xfrm>
                <a:off x="4073442" y="4671060"/>
                <a:ext cx="1120140" cy="1120140"/>
                <a:chOff x="1817320" y="4843724"/>
                <a:chExt cx="1120140" cy="1120140"/>
              </a:xfrm>
            </p:grpSpPr>
            <p:sp>
              <p:nvSpPr>
                <p:cNvPr id="154" name="Oval 23"/>
                <p:cNvSpPr/>
                <p:nvPr/>
              </p:nvSpPr>
              <p:spPr>
                <a:xfrm>
                  <a:off x="1817320" y="4843724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5" name="Oval 386"/>
                <p:cNvSpPr/>
                <p:nvPr/>
              </p:nvSpPr>
              <p:spPr>
                <a:xfrm>
                  <a:off x="1900818" y="5640087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Oval 118"/>
                <p:cNvSpPr/>
                <p:nvPr/>
              </p:nvSpPr>
              <p:spPr>
                <a:xfrm>
                  <a:off x="1817320" y="5060894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solidFill>
                  <a:srgbClr val="F79646">
                    <a:lumMod val="75000"/>
                  </a:srgbClr>
                </a:solidFill>
                <a:ln w="127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Oval 26"/>
                <p:cNvSpPr/>
                <p:nvPr/>
              </p:nvSpPr>
              <p:spPr>
                <a:xfrm>
                  <a:off x="1936335" y="4870492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Oval 27"/>
                <p:cNvSpPr/>
                <p:nvPr/>
              </p:nvSpPr>
              <p:spPr>
                <a:xfrm>
                  <a:off x="2153362" y="5179766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13</a:t>
                  </a: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</p:grpSp>
          <p:grpSp>
            <p:nvGrpSpPr>
              <p:cNvPr id="99" name="Group 29"/>
              <p:cNvGrpSpPr/>
              <p:nvPr/>
            </p:nvGrpSpPr>
            <p:grpSpPr>
              <a:xfrm>
                <a:off x="4660808" y="36964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50" name="Oval 30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0">
                      <a:srgbClr val="CE0000">
                        <a:lumMod val="90000"/>
                        <a:lumOff val="10000"/>
                      </a:srgbClr>
                    </a:gs>
                    <a:gs pos="100000">
                      <a:srgbClr val="C00000">
                        <a:lumMod val="80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6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Oval 31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Oval 32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3</a:t>
                  </a: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  <p:sp>
              <p:nvSpPr>
                <p:cNvPr id="153" name="Oval 386"/>
                <p:cNvSpPr/>
                <p:nvPr/>
              </p:nvSpPr>
              <p:spPr>
                <a:xfrm>
                  <a:off x="1948083" y="3331307"/>
                  <a:ext cx="1361634" cy="4313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0" name="Group 34"/>
              <p:cNvGrpSpPr/>
              <p:nvPr/>
            </p:nvGrpSpPr>
            <p:grpSpPr>
              <a:xfrm>
                <a:off x="2374808" y="36964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46" name="Oval 35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701B">
                        <a:lumMod val="85000"/>
                      </a:srgbClr>
                    </a:gs>
                    <a:gs pos="100000">
                      <a:srgbClr val="00D629">
                        <a:lumMod val="8000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solidFill>
                    <a:srgbClr val="004C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Oval 36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Oval 37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6</a:t>
                  </a:r>
                </a:p>
              </p:txBody>
            </p:sp>
            <p:sp>
              <p:nvSpPr>
                <p:cNvPr id="149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1" name="Group 39"/>
              <p:cNvGrpSpPr/>
              <p:nvPr/>
            </p:nvGrpSpPr>
            <p:grpSpPr>
              <a:xfrm>
                <a:off x="3517808" y="3696499"/>
                <a:ext cx="1120140" cy="1120140"/>
                <a:chOff x="1698305" y="3398001"/>
                <a:chExt cx="1120140" cy="1120140"/>
              </a:xfrm>
            </p:grpSpPr>
            <p:sp>
              <p:nvSpPr>
                <p:cNvPr id="141" name="Oval 40"/>
                <p:cNvSpPr/>
                <p:nvPr/>
              </p:nvSpPr>
              <p:spPr>
                <a:xfrm>
                  <a:off x="1698305" y="3398001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Oval 386"/>
                <p:cNvSpPr/>
                <p:nvPr/>
              </p:nvSpPr>
              <p:spPr>
                <a:xfrm>
                  <a:off x="1781803" y="4194364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Oval 118"/>
                <p:cNvSpPr/>
                <p:nvPr/>
              </p:nvSpPr>
              <p:spPr>
                <a:xfrm>
                  <a:off x="1698305" y="3615171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2F8C"/>
                    </a:gs>
                    <a:gs pos="0">
                      <a:srgbClr val="0085B4"/>
                    </a:gs>
                  </a:gsLst>
                  <a:lin ang="5400000" scaled="1"/>
                </a:gradFill>
                <a:ln w="12700" cap="flat" cmpd="sng" algn="ctr">
                  <a:solidFill>
                    <a:srgbClr val="00206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Oval 43"/>
                <p:cNvSpPr/>
                <p:nvPr/>
              </p:nvSpPr>
              <p:spPr>
                <a:xfrm>
                  <a:off x="1817320" y="3424769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Oval 44"/>
                <p:cNvSpPr/>
                <p:nvPr/>
              </p:nvSpPr>
              <p:spPr>
                <a:xfrm>
                  <a:off x="2034347" y="3734043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10</a:t>
                  </a: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</p:grpSp>
          <p:grpSp>
            <p:nvGrpSpPr>
              <p:cNvPr id="102" name="Group 45"/>
              <p:cNvGrpSpPr/>
              <p:nvPr/>
            </p:nvGrpSpPr>
            <p:grpSpPr>
              <a:xfrm>
                <a:off x="5803808" y="3696499"/>
                <a:ext cx="1120140" cy="1120140"/>
                <a:chOff x="3464456" y="4859880"/>
                <a:chExt cx="1120140" cy="1120140"/>
              </a:xfrm>
            </p:grpSpPr>
            <p:sp>
              <p:nvSpPr>
                <p:cNvPr id="136" name="Oval 46"/>
                <p:cNvSpPr/>
                <p:nvPr/>
              </p:nvSpPr>
              <p:spPr>
                <a:xfrm>
                  <a:off x="3464456" y="4859880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Oval 386"/>
                <p:cNvSpPr/>
                <p:nvPr/>
              </p:nvSpPr>
              <p:spPr>
                <a:xfrm>
                  <a:off x="3547954" y="5656243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Oval 118"/>
                <p:cNvSpPr/>
                <p:nvPr/>
              </p:nvSpPr>
              <p:spPr>
                <a:xfrm>
                  <a:off x="3464456" y="5077050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1B">
                        <a:lumMod val="85000"/>
                      </a:srgbClr>
                    </a:gs>
                    <a:gs pos="100000">
                      <a:srgbClr val="00D629">
                        <a:lumMod val="8000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solidFill>
                    <a:srgbClr val="004C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Oval 49"/>
                <p:cNvSpPr/>
                <p:nvPr/>
              </p:nvSpPr>
              <p:spPr>
                <a:xfrm>
                  <a:off x="3583471" y="4886648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Oval 50"/>
                <p:cNvSpPr/>
                <p:nvPr/>
              </p:nvSpPr>
              <p:spPr>
                <a:xfrm>
                  <a:off x="3800498" y="5195922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14</a:t>
                  </a: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</p:grpSp>
          <p:grpSp>
            <p:nvGrpSpPr>
              <p:cNvPr id="103" name="Group 51"/>
              <p:cNvGrpSpPr/>
              <p:nvPr/>
            </p:nvGrpSpPr>
            <p:grpSpPr>
              <a:xfrm>
                <a:off x="5208896" y="27167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32" name="Oval 52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100000">
                      <a:srgbClr val="F3CD0D">
                        <a:lumMod val="90000"/>
                      </a:srgbClr>
                    </a:gs>
                    <a:gs pos="0">
                      <a:srgbClr val="FEF800"/>
                    </a:gs>
                  </a:gsLst>
                  <a:lin ang="5400000" scaled="1"/>
                </a:gradFill>
                <a:ln w="12700" cap="flat" cmpd="sng" algn="ctr">
                  <a:solidFill>
                    <a:srgbClr val="FAF4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Oval 53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Oval 54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</a:t>
                  </a:r>
                </a:p>
              </p:txBody>
            </p:sp>
            <p:sp>
              <p:nvSpPr>
                <p:cNvPr id="135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4" name="Group 56"/>
              <p:cNvGrpSpPr/>
              <p:nvPr/>
            </p:nvGrpSpPr>
            <p:grpSpPr>
              <a:xfrm>
                <a:off x="2947608" y="2716799"/>
                <a:ext cx="1120140" cy="1120140"/>
                <a:chOff x="4953000" y="4903568"/>
                <a:chExt cx="1120140" cy="1120140"/>
              </a:xfrm>
            </p:grpSpPr>
            <p:sp>
              <p:nvSpPr>
                <p:cNvPr id="127" name="Oval 57"/>
                <p:cNvSpPr/>
                <p:nvPr/>
              </p:nvSpPr>
              <p:spPr>
                <a:xfrm>
                  <a:off x="4953000" y="4903568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Oval 386"/>
                <p:cNvSpPr/>
                <p:nvPr/>
              </p:nvSpPr>
              <p:spPr>
                <a:xfrm>
                  <a:off x="5036498" y="5699931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Oval 118"/>
                <p:cNvSpPr/>
                <p:nvPr/>
              </p:nvSpPr>
              <p:spPr>
                <a:xfrm>
                  <a:off x="4953000" y="5120738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725100"/>
                    </a:gs>
                    <a:gs pos="0">
                      <a:srgbClr val="8A6300"/>
                    </a:gs>
                  </a:gsLst>
                  <a:lin ang="5400000" scaled="1"/>
                </a:gradFill>
                <a:ln w="12700" cap="flat" cmpd="sng" algn="ctr">
                  <a:solidFill>
                    <a:srgbClr val="553C09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Oval 60"/>
                <p:cNvSpPr/>
                <p:nvPr/>
              </p:nvSpPr>
              <p:spPr>
                <a:xfrm>
                  <a:off x="5072015" y="4930336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Oval 61"/>
                <p:cNvSpPr/>
                <p:nvPr/>
              </p:nvSpPr>
              <p:spPr>
                <a:xfrm>
                  <a:off x="5289042" y="5239610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15</a:t>
                  </a: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</p:grpSp>
          <p:grpSp>
            <p:nvGrpSpPr>
              <p:cNvPr id="105" name="Group 62"/>
              <p:cNvGrpSpPr/>
              <p:nvPr/>
            </p:nvGrpSpPr>
            <p:grpSpPr>
              <a:xfrm>
                <a:off x="4078252" y="27167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23" name="Oval 63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Text" lastClr="000000"/>
                    </a:gs>
                    <a:gs pos="10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16200000" scaled="1"/>
                  <a:tileRect/>
                </a:gradFill>
                <a:ln w="12700" cap="flat" cmpd="sng" algn="ctr">
                  <a:solidFill>
                    <a:srgbClr val="553C09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Oval 64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Oval 65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8</a:t>
                  </a: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  <p:sp>
              <p:nvSpPr>
                <p:cNvPr id="126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6" name="Group 67"/>
              <p:cNvGrpSpPr/>
              <p:nvPr/>
            </p:nvGrpSpPr>
            <p:grpSpPr>
              <a:xfrm>
                <a:off x="4647160" y="1735046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119" name="Oval 68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100000">
                      <a:srgbClr val="725100"/>
                    </a:gs>
                    <a:gs pos="0">
                      <a:srgbClr val="8A6300"/>
                    </a:gs>
                  </a:gsLst>
                  <a:lin ang="5400000" scaled="1"/>
                </a:gradFill>
                <a:ln w="12700" cap="flat" cmpd="sng" algn="ctr">
                  <a:solidFill>
                    <a:srgbClr val="553C09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Oval 69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Oval 70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7</a:t>
                  </a:r>
                </a:p>
              </p:txBody>
            </p:sp>
            <p:sp>
              <p:nvSpPr>
                <p:cNvPr id="122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7" name="Group 72"/>
              <p:cNvGrpSpPr/>
              <p:nvPr/>
            </p:nvGrpSpPr>
            <p:grpSpPr>
              <a:xfrm>
                <a:off x="4075108" y="753683"/>
                <a:ext cx="1120140" cy="1120140"/>
                <a:chOff x="345837" y="3414157"/>
                <a:chExt cx="1120140" cy="1120140"/>
              </a:xfrm>
            </p:grpSpPr>
            <p:sp>
              <p:nvSpPr>
                <p:cNvPr id="114" name="Oval 73"/>
                <p:cNvSpPr/>
                <p:nvPr/>
              </p:nvSpPr>
              <p:spPr>
                <a:xfrm>
                  <a:off x="345837" y="3414157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Oval 386"/>
                <p:cNvSpPr/>
                <p:nvPr/>
              </p:nvSpPr>
              <p:spPr>
                <a:xfrm>
                  <a:off x="429335" y="4210520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Oval 118"/>
                <p:cNvSpPr/>
                <p:nvPr/>
              </p:nvSpPr>
              <p:spPr>
                <a:xfrm>
                  <a:off x="345837" y="3631327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3CD0D">
                        <a:lumMod val="90000"/>
                      </a:srgbClr>
                    </a:gs>
                    <a:gs pos="0">
                      <a:srgbClr val="FEF800"/>
                    </a:gs>
                  </a:gsLst>
                  <a:lin ang="5400000" scaled="1"/>
                </a:gradFill>
                <a:ln w="12700" cap="flat" cmpd="sng" algn="ctr">
                  <a:solidFill>
                    <a:srgbClr val="EBE6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Oval 76"/>
                <p:cNvSpPr/>
                <p:nvPr/>
              </p:nvSpPr>
              <p:spPr>
                <a:xfrm>
                  <a:off x="464852" y="3440925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Oval 77"/>
                <p:cNvSpPr/>
                <p:nvPr/>
              </p:nvSpPr>
              <p:spPr>
                <a:xfrm>
                  <a:off x="681879" y="3750199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9</a:t>
                  </a: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</p:grpSp>
          <p:grpSp>
            <p:nvGrpSpPr>
              <p:cNvPr id="108" name="Group 78"/>
              <p:cNvGrpSpPr/>
              <p:nvPr/>
            </p:nvGrpSpPr>
            <p:grpSpPr>
              <a:xfrm>
                <a:off x="3513372" y="1735046"/>
                <a:ext cx="1120140" cy="1120140"/>
                <a:chOff x="319181" y="4876800"/>
                <a:chExt cx="1120140" cy="1120140"/>
              </a:xfrm>
            </p:grpSpPr>
            <p:sp>
              <p:nvSpPr>
                <p:cNvPr id="109" name="Oval 79"/>
                <p:cNvSpPr/>
                <p:nvPr/>
              </p:nvSpPr>
              <p:spPr>
                <a:xfrm>
                  <a:off x="319181" y="4876800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Oval 386"/>
                <p:cNvSpPr/>
                <p:nvPr/>
              </p:nvSpPr>
              <p:spPr>
                <a:xfrm>
                  <a:off x="402679" y="5673163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Oval 118"/>
                <p:cNvSpPr/>
                <p:nvPr/>
              </p:nvSpPr>
              <p:spPr>
                <a:xfrm>
                  <a:off x="319181" y="5093970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solidFill>
                  <a:srgbClr val="7030A0"/>
                </a:solidFill>
                <a:ln w="9525" cap="flat" cmpd="sng" algn="ctr">
                  <a:solidFill>
                    <a:srgbClr val="8064A2">
                      <a:lumMod val="50000"/>
                    </a:srgb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Oval 82"/>
                <p:cNvSpPr/>
                <p:nvPr/>
              </p:nvSpPr>
              <p:spPr>
                <a:xfrm>
                  <a:off x="438196" y="4903568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Oval 83"/>
                <p:cNvSpPr/>
                <p:nvPr/>
              </p:nvSpPr>
              <p:spPr>
                <a:xfrm>
                  <a:off x="655223" y="5212842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12</a:t>
                  </a: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Franchise" pitchFamily="49" charset="0"/>
                    <a:cs typeface="Segoe UI Light" pitchFamily="34" charset="0"/>
                  </a:endParaRPr>
                </a:p>
              </p:txBody>
            </p:sp>
          </p:grpSp>
        </p:grpSp>
        <p:sp>
          <p:nvSpPr>
            <p:cNvPr id="93" name="Freeform 6"/>
            <p:cNvSpPr>
              <a:spLocks noChangeAspect="1"/>
            </p:cNvSpPr>
            <p:nvPr/>
          </p:nvSpPr>
          <p:spPr bwMode="auto">
            <a:xfrm>
              <a:off x="3947330" y="1676400"/>
              <a:ext cx="4739470" cy="4103806"/>
            </a:xfrm>
            <a:custGeom>
              <a:avLst/>
              <a:gdLst>
                <a:gd name="T0" fmla="*/ 88 w 1218"/>
                <a:gd name="T1" fmla="*/ 1055 h 1055"/>
                <a:gd name="T2" fmla="*/ 31 w 1218"/>
                <a:gd name="T3" fmla="*/ 957 h 1055"/>
                <a:gd name="T4" fmla="*/ 552 w 1218"/>
                <a:gd name="T5" fmla="*/ 54 h 1055"/>
                <a:gd name="T6" fmla="*/ 666 w 1218"/>
                <a:gd name="T7" fmla="*/ 54 h 1055"/>
                <a:gd name="T8" fmla="*/ 1187 w 1218"/>
                <a:gd name="T9" fmla="*/ 957 h 1055"/>
                <a:gd name="T10" fmla="*/ 1130 w 1218"/>
                <a:gd name="T11" fmla="*/ 1055 h 1055"/>
                <a:gd name="T12" fmla="*/ 88 w 1218"/>
                <a:gd name="T13" fmla="*/ 1055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8" h="1055">
                  <a:moveTo>
                    <a:pt x="88" y="1055"/>
                  </a:moveTo>
                  <a:cubicBezTo>
                    <a:pt x="25" y="1055"/>
                    <a:pt x="0" y="1011"/>
                    <a:pt x="31" y="957"/>
                  </a:cubicBezTo>
                  <a:cubicBezTo>
                    <a:pt x="552" y="54"/>
                    <a:pt x="552" y="54"/>
                    <a:pt x="552" y="54"/>
                  </a:cubicBezTo>
                  <a:cubicBezTo>
                    <a:pt x="583" y="0"/>
                    <a:pt x="635" y="0"/>
                    <a:pt x="666" y="54"/>
                  </a:cubicBezTo>
                  <a:cubicBezTo>
                    <a:pt x="1187" y="957"/>
                    <a:pt x="1187" y="957"/>
                    <a:pt x="1187" y="957"/>
                  </a:cubicBezTo>
                  <a:cubicBezTo>
                    <a:pt x="1218" y="1011"/>
                    <a:pt x="1193" y="1055"/>
                    <a:pt x="1130" y="1055"/>
                  </a:cubicBezTo>
                  <a:lnTo>
                    <a:pt x="88" y="1055"/>
                  </a:lnTo>
                  <a:close/>
                </a:path>
              </a:pathLst>
            </a:custGeom>
            <a:noFill/>
            <a:ln w="107950" cap="flat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6" name="Group 91"/>
          <p:cNvGrpSpPr/>
          <p:nvPr/>
        </p:nvGrpSpPr>
        <p:grpSpPr>
          <a:xfrm>
            <a:off x="392373" y="2133600"/>
            <a:ext cx="2986668" cy="3962400"/>
            <a:chOff x="5471532" y="910026"/>
            <a:chExt cx="2986668" cy="3962400"/>
          </a:xfrm>
        </p:grpSpPr>
        <p:sp>
          <p:nvSpPr>
            <p:cNvPr id="177" name="Rectangle 92"/>
            <p:cNvSpPr/>
            <p:nvPr/>
          </p:nvSpPr>
          <p:spPr>
            <a:xfrm>
              <a:off x="5471532" y="910026"/>
              <a:ext cx="2986668" cy="474631"/>
            </a:xfrm>
            <a:prstGeom prst="rect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50000"/>
                    <a:lumOff val="50000"/>
                    <a:shade val="67500"/>
                    <a:satMod val="115000"/>
                    <a:alpha val="70000"/>
                  </a:sysClr>
                </a:gs>
                <a:gs pos="100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Sample subtitle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Rectangle 93"/>
            <p:cNvSpPr/>
            <p:nvPr/>
          </p:nvSpPr>
          <p:spPr>
            <a:xfrm>
              <a:off x="5471532" y="1384657"/>
              <a:ext cx="2986668" cy="34877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Insert your desired text here.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is a sample 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text.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Insert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your desired text here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49764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28"/>
          <p:cNvGrpSpPr/>
          <p:nvPr/>
        </p:nvGrpSpPr>
        <p:grpSpPr>
          <a:xfrm>
            <a:off x="4665366" y="2133600"/>
            <a:ext cx="4062557" cy="3621611"/>
            <a:chOff x="4270538" y="2071008"/>
            <a:chExt cx="4062557" cy="3621611"/>
          </a:xfrm>
        </p:grpSpPr>
        <p:sp>
          <p:nvSpPr>
            <p:cNvPr id="59" name="Oval 2"/>
            <p:cNvSpPr/>
            <p:nvPr/>
          </p:nvSpPr>
          <p:spPr>
            <a:xfrm>
              <a:off x="5084852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Oval 3"/>
            <p:cNvSpPr/>
            <p:nvPr/>
          </p:nvSpPr>
          <p:spPr>
            <a:xfrm>
              <a:off x="5170416" y="4913868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val 386"/>
            <p:cNvSpPr/>
            <p:nvPr/>
          </p:nvSpPr>
          <p:spPr>
            <a:xfrm>
              <a:off x="5144881" y="545984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Oval 7"/>
            <p:cNvSpPr/>
            <p:nvPr/>
          </p:nvSpPr>
          <p:spPr>
            <a:xfrm>
              <a:off x="7527795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Oval 8"/>
            <p:cNvSpPr/>
            <p:nvPr/>
          </p:nvSpPr>
          <p:spPr>
            <a:xfrm>
              <a:off x="7613359" y="4913868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Oval 386"/>
            <p:cNvSpPr/>
            <p:nvPr/>
          </p:nvSpPr>
          <p:spPr>
            <a:xfrm>
              <a:off x="7587824" y="545984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Oval 12"/>
            <p:cNvSpPr/>
            <p:nvPr/>
          </p:nvSpPr>
          <p:spPr>
            <a:xfrm>
              <a:off x="6713481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Oval 13"/>
            <p:cNvSpPr/>
            <p:nvPr/>
          </p:nvSpPr>
          <p:spPr>
            <a:xfrm>
              <a:off x="6799045" y="4913868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Oval 386"/>
            <p:cNvSpPr/>
            <p:nvPr/>
          </p:nvSpPr>
          <p:spPr>
            <a:xfrm>
              <a:off x="6773510" y="545984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Oval 17"/>
            <p:cNvSpPr/>
            <p:nvPr/>
          </p:nvSpPr>
          <p:spPr>
            <a:xfrm>
              <a:off x="4270538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Oval 386"/>
            <p:cNvSpPr/>
            <p:nvPr/>
          </p:nvSpPr>
          <p:spPr>
            <a:xfrm>
              <a:off x="4330567" y="5459847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Oval 20"/>
            <p:cNvSpPr/>
            <p:nvPr/>
          </p:nvSpPr>
          <p:spPr>
            <a:xfrm>
              <a:off x="4356101" y="4906563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Oval 23"/>
            <p:cNvSpPr/>
            <p:nvPr/>
          </p:nvSpPr>
          <p:spPr>
            <a:xfrm>
              <a:off x="5899167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Oval 386"/>
            <p:cNvSpPr/>
            <p:nvPr/>
          </p:nvSpPr>
          <p:spPr>
            <a:xfrm>
              <a:off x="5959196" y="5459847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Oval 26"/>
            <p:cNvSpPr/>
            <p:nvPr/>
          </p:nvSpPr>
          <p:spPr>
            <a:xfrm>
              <a:off x="5984730" y="4906563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Oval 30"/>
            <p:cNvSpPr/>
            <p:nvPr/>
          </p:nvSpPr>
          <p:spPr>
            <a:xfrm>
              <a:off x="6321440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Oval 31"/>
            <p:cNvSpPr/>
            <p:nvPr/>
          </p:nvSpPr>
          <p:spPr>
            <a:xfrm>
              <a:off x="6407004" y="4213229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Oval 386"/>
            <p:cNvSpPr/>
            <p:nvPr/>
          </p:nvSpPr>
          <p:spPr>
            <a:xfrm>
              <a:off x="6381469" y="4759207"/>
              <a:ext cx="685242" cy="21709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Oval 35"/>
            <p:cNvSpPr/>
            <p:nvPr/>
          </p:nvSpPr>
          <p:spPr>
            <a:xfrm>
              <a:off x="4677972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Oval 36"/>
            <p:cNvSpPr/>
            <p:nvPr/>
          </p:nvSpPr>
          <p:spPr>
            <a:xfrm>
              <a:off x="4763536" y="4213229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val 386"/>
            <p:cNvSpPr/>
            <p:nvPr/>
          </p:nvSpPr>
          <p:spPr>
            <a:xfrm>
              <a:off x="4738001" y="4759207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Oval 40"/>
            <p:cNvSpPr/>
            <p:nvPr/>
          </p:nvSpPr>
          <p:spPr>
            <a:xfrm>
              <a:off x="5499706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Oval 386"/>
            <p:cNvSpPr/>
            <p:nvPr/>
          </p:nvSpPr>
          <p:spPr>
            <a:xfrm>
              <a:off x="5559735" y="4759208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Oval 43"/>
            <p:cNvSpPr/>
            <p:nvPr/>
          </p:nvSpPr>
          <p:spPr>
            <a:xfrm>
              <a:off x="5585269" y="4205924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Oval 46"/>
            <p:cNvSpPr/>
            <p:nvPr/>
          </p:nvSpPr>
          <p:spPr>
            <a:xfrm>
              <a:off x="7143175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Oval 386"/>
            <p:cNvSpPr/>
            <p:nvPr/>
          </p:nvSpPr>
          <p:spPr>
            <a:xfrm>
              <a:off x="7203204" y="4759208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Oval 49"/>
            <p:cNvSpPr/>
            <p:nvPr/>
          </p:nvSpPr>
          <p:spPr>
            <a:xfrm>
              <a:off x="7228738" y="4205924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Oval 52"/>
            <p:cNvSpPr/>
            <p:nvPr/>
          </p:nvSpPr>
          <p:spPr>
            <a:xfrm>
              <a:off x="6715476" y="348234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Oval 53"/>
            <p:cNvSpPr/>
            <p:nvPr/>
          </p:nvSpPr>
          <p:spPr>
            <a:xfrm>
              <a:off x="6801040" y="3508896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Oval 386"/>
            <p:cNvSpPr/>
            <p:nvPr/>
          </p:nvSpPr>
          <p:spPr>
            <a:xfrm>
              <a:off x="6775505" y="4054874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Oval 57"/>
            <p:cNvSpPr/>
            <p:nvPr/>
          </p:nvSpPr>
          <p:spPr>
            <a:xfrm>
              <a:off x="5089773" y="348234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Oval 386"/>
            <p:cNvSpPr/>
            <p:nvPr/>
          </p:nvSpPr>
          <p:spPr>
            <a:xfrm>
              <a:off x="5149802" y="4054875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Oval 60"/>
            <p:cNvSpPr/>
            <p:nvPr/>
          </p:nvSpPr>
          <p:spPr>
            <a:xfrm>
              <a:off x="5175336" y="3501591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Oval 63"/>
            <p:cNvSpPr/>
            <p:nvPr/>
          </p:nvSpPr>
          <p:spPr>
            <a:xfrm>
              <a:off x="5902625" y="348234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Oval 64"/>
            <p:cNvSpPr/>
            <p:nvPr/>
          </p:nvSpPr>
          <p:spPr>
            <a:xfrm>
              <a:off x="5988189" y="3508896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Oval 386"/>
            <p:cNvSpPr/>
            <p:nvPr/>
          </p:nvSpPr>
          <p:spPr>
            <a:xfrm>
              <a:off x="5962654" y="4054874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Oval 68"/>
            <p:cNvSpPr/>
            <p:nvPr/>
          </p:nvSpPr>
          <p:spPr>
            <a:xfrm>
              <a:off x="6311628" y="277653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Oval 69"/>
            <p:cNvSpPr/>
            <p:nvPr/>
          </p:nvSpPr>
          <p:spPr>
            <a:xfrm>
              <a:off x="6397192" y="2803086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Oval 386"/>
            <p:cNvSpPr/>
            <p:nvPr/>
          </p:nvSpPr>
          <p:spPr>
            <a:xfrm>
              <a:off x="6371657" y="3349064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Oval 73"/>
            <p:cNvSpPr/>
            <p:nvPr/>
          </p:nvSpPr>
          <p:spPr>
            <a:xfrm>
              <a:off x="5900364" y="2071008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Oval 386"/>
            <p:cNvSpPr/>
            <p:nvPr/>
          </p:nvSpPr>
          <p:spPr>
            <a:xfrm>
              <a:off x="5960393" y="264353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Oval 76"/>
            <p:cNvSpPr/>
            <p:nvPr/>
          </p:nvSpPr>
          <p:spPr>
            <a:xfrm>
              <a:off x="5985927" y="2090252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Oval 79"/>
            <p:cNvSpPr/>
            <p:nvPr/>
          </p:nvSpPr>
          <p:spPr>
            <a:xfrm>
              <a:off x="5496517" y="277653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Oval 386"/>
            <p:cNvSpPr/>
            <p:nvPr/>
          </p:nvSpPr>
          <p:spPr>
            <a:xfrm>
              <a:off x="5556546" y="3349065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Oval 82"/>
            <p:cNvSpPr/>
            <p:nvPr/>
          </p:nvSpPr>
          <p:spPr>
            <a:xfrm>
              <a:off x="5582080" y="2795781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4" name="Group 91"/>
          <p:cNvGrpSpPr/>
          <p:nvPr/>
        </p:nvGrpSpPr>
        <p:grpSpPr>
          <a:xfrm>
            <a:off x="357116" y="1600262"/>
            <a:ext cx="2986668" cy="2616790"/>
            <a:chOff x="5471532" y="910026"/>
            <a:chExt cx="2986668" cy="2616790"/>
          </a:xfrm>
        </p:grpSpPr>
        <p:sp>
          <p:nvSpPr>
            <p:cNvPr id="105" name="Rectangle 92"/>
            <p:cNvSpPr/>
            <p:nvPr/>
          </p:nvSpPr>
          <p:spPr>
            <a:xfrm>
              <a:off x="5471532" y="910026"/>
              <a:ext cx="2986668" cy="474631"/>
            </a:xfrm>
            <a:prstGeom prst="rect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50000"/>
                    <a:lumOff val="50000"/>
                    <a:shade val="67500"/>
                    <a:satMod val="115000"/>
                    <a:alpha val="70000"/>
                  </a:sysClr>
                </a:gs>
                <a:gs pos="100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Sample subtitle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Rectangle 93"/>
            <p:cNvSpPr/>
            <p:nvPr/>
          </p:nvSpPr>
          <p:spPr>
            <a:xfrm>
              <a:off x="5471532" y="1384657"/>
              <a:ext cx="2986668" cy="214215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Insert your desired text here.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is a sample 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text.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Insert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your desired text here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8" name="Straight Arrow Connector 86"/>
          <p:cNvCxnSpPr/>
          <p:nvPr/>
        </p:nvCxnSpPr>
        <p:spPr>
          <a:xfrm flipV="1">
            <a:off x="4343400" y="2514600"/>
            <a:ext cx="1481108" cy="2502641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arrow"/>
          </a:ln>
          <a:effectLst/>
        </p:spPr>
      </p:cxnSp>
      <p:grpSp>
        <p:nvGrpSpPr>
          <p:cNvPr id="109" name="Group 89"/>
          <p:cNvGrpSpPr/>
          <p:nvPr/>
        </p:nvGrpSpPr>
        <p:grpSpPr>
          <a:xfrm>
            <a:off x="2242130" y="4606843"/>
            <a:ext cx="1567869" cy="1567869"/>
            <a:chOff x="2242130" y="4606843"/>
            <a:chExt cx="1567869" cy="1567869"/>
          </a:xfrm>
        </p:grpSpPr>
        <p:sp>
          <p:nvSpPr>
            <p:cNvPr id="110" name="Oval 95"/>
            <p:cNvSpPr/>
            <p:nvPr/>
          </p:nvSpPr>
          <p:spPr>
            <a:xfrm>
              <a:off x="2242130" y="4606843"/>
              <a:ext cx="1567869" cy="1567869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Oval 96"/>
            <p:cNvSpPr/>
            <p:nvPr/>
          </p:nvSpPr>
          <p:spPr>
            <a:xfrm>
              <a:off x="2408717" y="4658532"/>
              <a:ext cx="1234698" cy="1085630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Oval 386"/>
            <p:cNvSpPr/>
            <p:nvPr/>
          </p:nvSpPr>
          <p:spPr>
            <a:xfrm>
              <a:off x="2359003" y="5721518"/>
              <a:ext cx="1334124" cy="422666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Rectangle 88"/>
            <p:cNvSpPr/>
            <p:nvPr/>
          </p:nvSpPr>
          <p:spPr>
            <a:xfrm>
              <a:off x="2359001" y="5036834"/>
              <a:ext cx="133412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659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69"/>
          <p:cNvGrpSpPr/>
          <p:nvPr/>
        </p:nvGrpSpPr>
        <p:grpSpPr>
          <a:xfrm>
            <a:off x="3913551" y="3352800"/>
            <a:ext cx="4262582" cy="337858"/>
            <a:chOff x="1328965" y="2071687"/>
            <a:chExt cx="6705601" cy="531495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47" name="Rounded Rectangle 70"/>
            <p:cNvSpPr/>
            <p:nvPr/>
          </p:nvSpPr>
          <p:spPr>
            <a:xfrm>
              <a:off x="7196366" y="2187805"/>
              <a:ext cx="838200" cy="304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1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Isosceles Triangle 12"/>
            <p:cNvSpPr/>
            <p:nvPr/>
          </p:nvSpPr>
          <p:spPr>
            <a:xfrm rot="16200000">
              <a:off x="1457097" y="2163869"/>
              <a:ext cx="81170" cy="337433"/>
            </a:xfrm>
            <a:custGeom>
              <a:avLst/>
              <a:gdLst/>
              <a:ahLst/>
              <a:cxnLst/>
              <a:rect l="l" t="t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flip="none" rotWithShape="1">
              <a:gsLst>
                <a:gs pos="80000">
                  <a:sysClr val="window" lastClr="FFFFFF"/>
                </a:gs>
                <a:gs pos="65000">
                  <a:sysClr val="window" lastClr="FFFFFF"/>
                </a:gs>
                <a:gs pos="0">
                  <a:sysClr val="windowText" lastClr="000000">
                    <a:lumMod val="85000"/>
                    <a:lumOff val="15000"/>
                  </a:sysClr>
                </a:gs>
                <a:gs pos="3600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0" scaled="1"/>
              <a:tileRect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ounded Rectangle 72"/>
            <p:cNvSpPr/>
            <p:nvPr/>
          </p:nvSpPr>
          <p:spPr>
            <a:xfrm>
              <a:off x="2189203" y="2071687"/>
              <a:ext cx="2313291" cy="521797"/>
            </a:xfrm>
            <a:prstGeom prst="roundRect">
              <a:avLst>
                <a:gd name="adj" fmla="val 10721"/>
              </a:avLst>
            </a:prstGeom>
            <a:gradFill>
              <a:gsLst>
                <a:gs pos="51000">
                  <a:sysClr val="window" lastClr="FFFFFF">
                    <a:lumMod val="50000"/>
                  </a:sysClr>
                </a:gs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Isosceles Triangle 24"/>
            <p:cNvSpPr/>
            <p:nvPr/>
          </p:nvSpPr>
          <p:spPr>
            <a:xfrm rot="16200000">
              <a:off x="1587980" y="1992259"/>
              <a:ext cx="463820" cy="680652"/>
            </a:xfrm>
            <a:custGeom>
              <a:avLst/>
              <a:gdLst/>
              <a:ahLst/>
              <a:cxnLst/>
              <a:rect l="l" t="t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74"/>
            <p:cNvSpPr>
              <a:spLocks noChangeAspect="1"/>
            </p:cNvSpPr>
            <p:nvPr/>
          </p:nvSpPr>
          <p:spPr bwMode="auto">
            <a:xfrm>
              <a:off x="4494739" y="2071687"/>
              <a:ext cx="3363053" cy="521797"/>
            </a:xfrm>
            <a:custGeom>
              <a:avLst/>
              <a:gdLst>
                <a:gd name="T0" fmla="*/ 3065 w 3084"/>
                <a:gd name="T1" fmla="*/ 68 h 476"/>
                <a:gd name="T2" fmla="*/ 3064 w 3084"/>
                <a:gd name="T3" fmla="*/ 414 h 476"/>
                <a:gd name="T4" fmla="*/ 2791 w 3084"/>
                <a:gd name="T5" fmla="*/ 458 h 476"/>
                <a:gd name="T6" fmla="*/ 208 w 3084"/>
                <a:gd name="T7" fmla="*/ 456 h 476"/>
                <a:gd name="T8" fmla="*/ 0 w 3084"/>
                <a:gd name="T9" fmla="*/ 476 h 476"/>
                <a:gd name="T10" fmla="*/ 0 w 3084"/>
                <a:gd name="T11" fmla="*/ 0 h 476"/>
                <a:gd name="T12" fmla="*/ 219 w 3084"/>
                <a:gd name="T13" fmla="*/ 28 h 476"/>
                <a:gd name="T14" fmla="*/ 2786 w 3084"/>
                <a:gd name="T15" fmla="*/ 43 h 476"/>
                <a:gd name="T16" fmla="*/ 3065 w 3084"/>
                <a:gd name="T17" fmla="*/ 6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06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75"/>
            <p:cNvSpPr/>
            <p:nvPr/>
          </p:nvSpPr>
          <p:spPr>
            <a:xfrm>
              <a:off x="4438377" y="2071687"/>
              <a:ext cx="57977" cy="521797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ounded Rectangle 76"/>
            <p:cNvSpPr/>
            <p:nvPr/>
          </p:nvSpPr>
          <p:spPr>
            <a:xfrm>
              <a:off x="2156824" y="2077484"/>
              <a:ext cx="57977" cy="510202"/>
            </a:xfrm>
            <a:prstGeom prst="roundRect">
              <a:avLst>
                <a:gd name="adj" fmla="val 36858"/>
              </a:avLst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Rounded Rectangle 77"/>
            <p:cNvSpPr/>
            <p:nvPr/>
          </p:nvSpPr>
          <p:spPr>
            <a:xfrm>
              <a:off x="7489806" y="2100262"/>
              <a:ext cx="164592" cy="502920"/>
            </a:xfrm>
            <a:prstGeom prst="roundRect">
              <a:avLst>
                <a:gd name="adj" fmla="val 19811"/>
              </a:avLst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ounded Rectangle 78"/>
            <p:cNvSpPr/>
            <p:nvPr/>
          </p:nvSpPr>
          <p:spPr>
            <a:xfrm>
              <a:off x="5943600" y="2273149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6" name="Group 79"/>
            <p:cNvGrpSpPr/>
            <p:nvPr/>
          </p:nvGrpSpPr>
          <p:grpSpPr>
            <a:xfrm>
              <a:off x="6096208" y="2327866"/>
              <a:ext cx="1511430" cy="55158"/>
              <a:chOff x="5630764" y="5105400"/>
              <a:chExt cx="1706048" cy="55158"/>
            </a:xfrm>
          </p:grpSpPr>
          <p:cxnSp>
            <p:nvCxnSpPr>
              <p:cNvPr id="57" name="Straight Connector 80"/>
              <p:cNvCxnSpPr/>
              <p:nvPr/>
            </p:nvCxnSpPr>
            <p:spPr>
              <a:xfrm>
                <a:off x="5630764" y="5160558"/>
                <a:ext cx="1706048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58" name="Straight Connector 81"/>
              <p:cNvCxnSpPr/>
              <p:nvPr/>
            </p:nvCxnSpPr>
            <p:spPr>
              <a:xfrm>
                <a:off x="5630764" y="5105400"/>
                <a:ext cx="1706048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</p:grpSp>
      </p:grpSp>
      <p:grpSp>
        <p:nvGrpSpPr>
          <p:cNvPr id="60" name="Group 19"/>
          <p:cNvGrpSpPr/>
          <p:nvPr/>
        </p:nvGrpSpPr>
        <p:grpSpPr>
          <a:xfrm>
            <a:off x="5785314" y="1371600"/>
            <a:ext cx="2825286" cy="223936"/>
            <a:chOff x="1328965" y="2071687"/>
            <a:chExt cx="6705601" cy="531495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61" name="Rounded Rectangle 20"/>
            <p:cNvSpPr/>
            <p:nvPr/>
          </p:nvSpPr>
          <p:spPr>
            <a:xfrm>
              <a:off x="7196366" y="2187805"/>
              <a:ext cx="838200" cy="304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1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Isosceles Triangle 12"/>
            <p:cNvSpPr/>
            <p:nvPr/>
          </p:nvSpPr>
          <p:spPr>
            <a:xfrm rot="16200000">
              <a:off x="1457097" y="2163869"/>
              <a:ext cx="81170" cy="337433"/>
            </a:xfrm>
            <a:custGeom>
              <a:avLst/>
              <a:gdLst/>
              <a:ahLst/>
              <a:cxnLst/>
              <a:rect l="l" t="t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flip="none" rotWithShape="1">
              <a:gsLst>
                <a:gs pos="80000">
                  <a:sysClr val="window" lastClr="FFFFFF"/>
                </a:gs>
                <a:gs pos="65000">
                  <a:sysClr val="window" lastClr="FFFFFF"/>
                </a:gs>
                <a:gs pos="0">
                  <a:sysClr val="windowText" lastClr="000000">
                    <a:lumMod val="85000"/>
                    <a:lumOff val="15000"/>
                  </a:sysClr>
                </a:gs>
                <a:gs pos="3600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ounded Rectangle 22"/>
            <p:cNvSpPr/>
            <p:nvPr/>
          </p:nvSpPr>
          <p:spPr>
            <a:xfrm>
              <a:off x="2189203" y="2071687"/>
              <a:ext cx="2313291" cy="521797"/>
            </a:xfrm>
            <a:prstGeom prst="roundRect">
              <a:avLst>
                <a:gd name="adj" fmla="val 10721"/>
              </a:avLst>
            </a:prstGeom>
            <a:gradFill>
              <a:gsLst>
                <a:gs pos="51000">
                  <a:sysClr val="window" lastClr="FFFFFF">
                    <a:lumMod val="50000"/>
                  </a:sysClr>
                </a:gs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Isosceles Triangle 24"/>
            <p:cNvSpPr/>
            <p:nvPr/>
          </p:nvSpPr>
          <p:spPr>
            <a:xfrm rot="16200000">
              <a:off x="1587980" y="1992259"/>
              <a:ext cx="463820" cy="680652"/>
            </a:xfrm>
            <a:custGeom>
              <a:avLst/>
              <a:gdLst/>
              <a:ahLst/>
              <a:cxnLst/>
              <a:rect l="l" t="t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24"/>
            <p:cNvSpPr>
              <a:spLocks noChangeAspect="1"/>
            </p:cNvSpPr>
            <p:nvPr/>
          </p:nvSpPr>
          <p:spPr bwMode="auto">
            <a:xfrm>
              <a:off x="4494739" y="2071687"/>
              <a:ext cx="3363053" cy="521797"/>
            </a:xfrm>
            <a:custGeom>
              <a:avLst/>
              <a:gdLst>
                <a:gd name="T0" fmla="*/ 3065 w 3084"/>
                <a:gd name="T1" fmla="*/ 68 h 476"/>
                <a:gd name="T2" fmla="*/ 3064 w 3084"/>
                <a:gd name="T3" fmla="*/ 414 h 476"/>
                <a:gd name="T4" fmla="*/ 2791 w 3084"/>
                <a:gd name="T5" fmla="*/ 458 h 476"/>
                <a:gd name="T6" fmla="*/ 208 w 3084"/>
                <a:gd name="T7" fmla="*/ 456 h 476"/>
                <a:gd name="T8" fmla="*/ 0 w 3084"/>
                <a:gd name="T9" fmla="*/ 476 h 476"/>
                <a:gd name="T10" fmla="*/ 0 w 3084"/>
                <a:gd name="T11" fmla="*/ 0 h 476"/>
                <a:gd name="T12" fmla="*/ 219 w 3084"/>
                <a:gd name="T13" fmla="*/ 28 h 476"/>
                <a:gd name="T14" fmla="*/ 2786 w 3084"/>
                <a:gd name="T15" fmla="*/ 43 h 476"/>
                <a:gd name="T16" fmla="*/ 3065 w 3084"/>
                <a:gd name="T17" fmla="*/ 6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631F"/>
                </a:gs>
                <a:gs pos="50000">
                  <a:srgbClr val="00B050"/>
                </a:gs>
                <a:gs pos="100000">
                  <a:srgbClr val="11631F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25"/>
            <p:cNvSpPr/>
            <p:nvPr/>
          </p:nvSpPr>
          <p:spPr>
            <a:xfrm>
              <a:off x="4438377" y="2071687"/>
              <a:ext cx="57977" cy="521797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ounded Rectangle 26"/>
            <p:cNvSpPr/>
            <p:nvPr/>
          </p:nvSpPr>
          <p:spPr>
            <a:xfrm>
              <a:off x="2156824" y="2077484"/>
              <a:ext cx="57977" cy="510202"/>
            </a:xfrm>
            <a:prstGeom prst="roundRect">
              <a:avLst>
                <a:gd name="adj" fmla="val 36858"/>
              </a:avLst>
            </a:prstGeom>
            <a:solidFill>
              <a:sysClr val="window" lastClr="FFFFFF">
                <a:lumMod val="85000"/>
              </a:sysClr>
            </a:solidFill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ounded Rectangle 27"/>
            <p:cNvSpPr/>
            <p:nvPr/>
          </p:nvSpPr>
          <p:spPr>
            <a:xfrm>
              <a:off x="7489806" y="2100262"/>
              <a:ext cx="164592" cy="502920"/>
            </a:xfrm>
            <a:prstGeom prst="roundRect">
              <a:avLst>
                <a:gd name="adj" fmla="val 19811"/>
              </a:avLst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ounded Rectangle 28"/>
            <p:cNvSpPr/>
            <p:nvPr/>
          </p:nvSpPr>
          <p:spPr>
            <a:xfrm>
              <a:off x="5943600" y="2273149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0" name="Group 29"/>
            <p:cNvGrpSpPr/>
            <p:nvPr/>
          </p:nvGrpSpPr>
          <p:grpSpPr>
            <a:xfrm>
              <a:off x="6096208" y="2327866"/>
              <a:ext cx="1511430" cy="55158"/>
              <a:chOff x="5630764" y="5105400"/>
              <a:chExt cx="1706048" cy="55158"/>
            </a:xfrm>
          </p:grpSpPr>
          <p:cxnSp>
            <p:nvCxnSpPr>
              <p:cNvPr id="71" name="Straight Connector 30"/>
              <p:cNvCxnSpPr/>
              <p:nvPr/>
            </p:nvCxnSpPr>
            <p:spPr>
              <a:xfrm>
                <a:off x="5630764" y="5160558"/>
                <a:ext cx="1706048" cy="0"/>
              </a:xfrm>
              <a:prstGeom prst="line">
                <a:avLst/>
              </a:prstGeom>
              <a:noFill/>
              <a:ln w="9525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72" name="Straight Connector 31"/>
              <p:cNvCxnSpPr/>
              <p:nvPr/>
            </p:nvCxnSpPr>
            <p:spPr>
              <a:xfrm>
                <a:off x="5630764" y="5105400"/>
                <a:ext cx="1706048" cy="0"/>
              </a:xfrm>
              <a:prstGeom prst="line">
                <a:avLst/>
              </a:prstGeom>
              <a:noFill/>
              <a:ln w="9525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</p:grpSp>
      </p:grpSp>
      <p:grpSp>
        <p:nvGrpSpPr>
          <p:cNvPr id="73" name="Group 32"/>
          <p:cNvGrpSpPr/>
          <p:nvPr/>
        </p:nvGrpSpPr>
        <p:grpSpPr>
          <a:xfrm>
            <a:off x="1379315" y="5077110"/>
            <a:ext cx="6205747" cy="491876"/>
            <a:chOff x="1328965" y="2071687"/>
            <a:chExt cx="6705601" cy="531495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74" name="Rounded Rectangle 33"/>
            <p:cNvSpPr/>
            <p:nvPr/>
          </p:nvSpPr>
          <p:spPr>
            <a:xfrm>
              <a:off x="7196366" y="2187805"/>
              <a:ext cx="838200" cy="304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1000">
                  <a:sysClr val="window" lastClr="FFFFFF"/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Isosceles Triangle 12"/>
            <p:cNvSpPr/>
            <p:nvPr/>
          </p:nvSpPr>
          <p:spPr>
            <a:xfrm rot="16200000">
              <a:off x="1457097" y="2163869"/>
              <a:ext cx="81170" cy="337433"/>
            </a:xfrm>
            <a:custGeom>
              <a:avLst/>
              <a:gdLst/>
              <a:ahLst/>
              <a:cxnLst/>
              <a:rect l="l" t="t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flip="none" rotWithShape="1">
              <a:gsLst>
                <a:gs pos="80000">
                  <a:sysClr val="window" lastClr="FFFFFF"/>
                </a:gs>
                <a:gs pos="65000">
                  <a:sysClr val="window" lastClr="FFFFFF"/>
                </a:gs>
                <a:gs pos="0">
                  <a:sysClr val="windowText" lastClr="000000">
                    <a:lumMod val="85000"/>
                    <a:lumOff val="15000"/>
                  </a:sysClr>
                </a:gs>
                <a:gs pos="3600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0" scaled="1"/>
              <a:tileRect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ounded Rectangle 35"/>
            <p:cNvSpPr/>
            <p:nvPr/>
          </p:nvSpPr>
          <p:spPr>
            <a:xfrm>
              <a:off x="2189203" y="2071687"/>
              <a:ext cx="2313291" cy="521797"/>
            </a:xfrm>
            <a:prstGeom prst="roundRect">
              <a:avLst>
                <a:gd name="adj" fmla="val 10721"/>
              </a:avLst>
            </a:prstGeom>
            <a:gradFill>
              <a:gsLst>
                <a:gs pos="51000">
                  <a:sysClr val="window" lastClr="FFFFFF">
                    <a:lumMod val="50000"/>
                  </a:sysClr>
                </a:gs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Isosceles Triangle 24"/>
            <p:cNvSpPr/>
            <p:nvPr/>
          </p:nvSpPr>
          <p:spPr>
            <a:xfrm rot="16200000">
              <a:off x="1587980" y="1992259"/>
              <a:ext cx="463820" cy="680652"/>
            </a:xfrm>
            <a:custGeom>
              <a:avLst/>
              <a:gdLst/>
              <a:ahLst/>
              <a:cxnLst/>
              <a:rect l="l" t="t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37"/>
            <p:cNvSpPr>
              <a:spLocks noChangeAspect="1"/>
            </p:cNvSpPr>
            <p:nvPr/>
          </p:nvSpPr>
          <p:spPr bwMode="auto">
            <a:xfrm>
              <a:off x="4494739" y="2071687"/>
              <a:ext cx="3363053" cy="521797"/>
            </a:xfrm>
            <a:custGeom>
              <a:avLst/>
              <a:gdLst>
                <a:gd name="T0" fmla="*/ 3065 w 3084"/>
                <a:gd name="T1" fmla="*/ 68 h 476"/>
                <a:gd name="T2" fmla="*/ 3064 w 3084"/>
                <a:gd name="T3" fmla="*/ 414 h 476"/>
                <a:gd name="T4" fmla="*/ 2791 w 3084"/>
                <a:gd name="T5" fmla="*/ 458 h 476"/>
                <a:gd name="T6" fmla="*/ 208 w 3084"/>
                <a:gd name="T7" fmla="*/ 456 h 476"/>
                <a:gd name="T8" fmla="*/ 0 w 3084"/>
                <a:gd name="T9" fmla="*/ 476 h 476"/>
                <a:gd name="T10" fmla="*/ 0 w 3084"/>
                <a:gd name="T11" fmla="*/ 0 h 476"/>
                <a:gd name="T12" fmla="*/ 219 w 3084"/>
                <a:gd name="T13" fmla="*/ 28 h 476"/>
                <a:gd name="T14" fmla="*/ 2786 w 3084"/>
                <a:gd name="T15" fmla="*/ 43 h 476"/>
                <a:gd name="T16" fmla="*/ 3065 w 3084"/>
                <a:gd name="T17" fmla="*/ 6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25050"/>
                </a:gs>
                <a:gs pos="0">
                  <a:srgbClr val="A51313"/>
                </a:gs>
                <a:gs pos="100000">
                  <a:srgbClr val="A51313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Rectangle 38"/>
            <p:cNvSpPr/>
            <p:nvPr/>
          </p:nvSpPr>
          <p:spPr>
            <a:xfrm>
              <a:off x="4438377" y="2071687"/>
              <a:ext cx="57977" cy="521797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Rounded Rectangle 39"/>
            <p:cNvSpPr/>
            <p:nvPr/>
          </p:nvSpPr>
          <p:spPr>
            <a:xfrm>
              <a:off x="2156824" y="2077484"/>
              <a:ext cx="57977" cy="510202"/>
            </a:xfrm>
            <a:prstGeom prst="roundRect">
              <a:avLst>
                <a:gd name="adj" fmla="val 36858"/>
              </a:avLst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Rounded Rectangle 40"/>
            <p:cNvSpPr/>
            <p:nvPr/>
          </p:nvSpPr>
          <p:spPr>
            <a:xfrm>
              <a:off x="7489806" y="2100262"/>
              <a:ext cx="164592" cy="502920"/>
            </a:xfrm>
            <a:prstGeom prst="roundRect">
              <a:avLst>
                <a:gd name="adj" fmla="val 19811"/>
              </a:avLst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Rounded Rectangle 41"/>
            <p:cNvSpPr/>
            <p:nvPr/>
          </p:nvSpPr>
          <p:spPr>
            <a:xfrm>
              <a:off x="5943600" y="2273149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noFill/>
              <a:prstDash val="solid"/>
            </a:ln>
            <a:effectLst>
              <a:outerShdw blurRad="101600" sx="103000" sy="103000" algn="c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3" name="Group 42"/>
            <p:cNvGrpSpPr/>
            <p:nvPr/>
          </p:nvGrpSpPr>
          <p:grpSpPr>
            <a:xfrm>
              <a:off x="6096208" y="2327866"/>
              <a:ext cx="1511430" cy="55158"/>
              <a:chOff x="5630764" y="5105400"/>
              <a:chExt cx="1706048" cy="55158"/>
            </a:xfrm>
          </p:grpSpPr>
          <p:cxnSp>
            <p:nvCxnSpPr>
              <p:cNvPr id="84" name="Straight Connector 43"/>
              <p:cNvCxnSpPr/>
              <p:nvPr/>
            </p:nvCxnSpPr>
            <p:spPr>
              <a:xfrm>
                <a:off x="5630764" y="5160558"/>
                <a:ext cx="1706048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  <p:cxnSp>
            <p:nvCxnSpPr>
              <p:cNvPr id="85" name="Straight Connector 44"/>
              <p:cNvCxnSpPr/>
              <p:nvPr/>
            </p:nvCxnSpPr>
            <p:spPr>
              <a:xfrm>
                <a:off x="5630764" y="5105400"/>
                <a:ext cx="1706048" cy="0"/>
              </a:xfrm>
              <a:prstGeom prst="line">
                <a:avLst/>
              </a:prstGeom>
              <a:noFill/>
              <a:ln w="19050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</p:cxnSp>
        </p:grpSp>
      </p:grpSp>
      <p:sp>
        <p:nvSpPr>
          <p:cNvPr id="86" name="Rectangle 47"/>
          <p:cNvSpPr/>
          <p:nvPr/>
        </p:nvSpPr>
        <p:spPr>
          <a:xfrm>
            <a:off x="381000" y="1538163"/>
            <a:ext cx="4648200" cy="135743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</a:t>
            </a:r>
            <a:r>
              <a:rPr 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87" name="Rectangle 48"/>
          <p:cNvSpPr/>
          <p:nvPr/>
        </p:nvSpPr>
        <p:spPr>
          <a:xfrm>
            <a:off x="6299227" y="1774208"/>
            <a:ext cx="1919380" cy="32200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A7A15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A7A15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Rectangle 49"/>
          <p:cNvSpPr/>
          <p:nvPr/>
        </p:nvSpPr>
        <p:spPr>
          <a:xfrm>
            <a:off x="5085152" y="4021398"/>
            <a:ext cx="1919380" cy="32200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Text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Rectangle 50"/>
          <p:cNvSpPr/>
          <p:nvPr/>
        </p:nvSpPr>
        <p:spPr>
          <a:xfrm>
            <a:off x="3522498" y="5915310"/>
            <a:ext cx="1919380" cy="32200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F292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Text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EF292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881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91"/>
          <p:cNvGrpSpPr/>
          <p:nvPr/>
        </p:nvGrpSpPr>
        <p:grpSpPr>
          <a:xfrm>
            <a:off x="392373" y="2133600"/>
            <a:ext cx="2986668" cy="3962400"/>
            <a:chOff x="5471532" y="910026"/>
            <a:chExt cx="2986668" cy="3962400"/>
          </a:xfrm>
        </p:grpSpPr>
        <p:sp>
          <p:nvSpPr>
            <p:cNvPr id="53" name="Rectangle 92"/>
            <p:cNvSpPr/>
            <p:nvPr/>
          </p:nvSpPr>
          <p:spPr>
            <a:xfrm>
              <a:off x="5471532" y="910026"/>
              <a:ext cx="2986668" cy="474631"/>
            </a:xfrm>
            <a:prstGeom prst="rect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50000"/>
                    <a:lumOff val="50000"/>
                    <a:shade val="67500"/>
                    <a:satMod val="115000"/>
                    <a:alpha val="70000"/>
                  </a:sysClr>
                </a:gs>
                <a:gs pos="100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Sample subtitle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Rectangle 93"/>
            <p:cNvSpPr/>
            <p:nvPr/>
          </p:nvSpPr>
          <p:spPr>
            <a:xfrm>
              <a:off x="5471532" y="1384657"/>
              <a:ext cx="2986668" cy="34877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Insert your desired text here.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is a sample 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text.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Insert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your desired text here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Group 94"/>
          <p:cNvGrpSpPr/>
          <p:nvPr/>
        </p:nvGrpSpPr>
        <p:grpSpPr>
          <a:xfrm>
            <a:off x="7144515" y="3203968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7" name="Oval 95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CE0000">
                    <a:lumMod val="90000"/>
                    <a:lumOff val="10000"/>
                  </a:srgbClr>
                </a:gs>
                <a:gs pos="100000">
                  <a:srgbClr val="C00000">
                    <a:lumMod val="80000"/>
                  </a:srgbClr>
                </a:gs>
              </a:gsLst>
              <a:lin ang="5400000" scaled="1"/>
            </a:gradFill>
            <a:ln w="12700" cap="flat" cmpd="sng" algn="ctr">
              <a:solidFill>
                <a:srgbClr val="76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val 96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Oval 97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3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Franchise" pitchFamily="49" charset="0"/>
                <a:cs typeface="Segoe UI Light" pitchFamily="34" charset="0"/>
              </a:endParaRPr>
            </a:p>
          </p:txBody>
        </p:sp>
        <p:sp>
          <p:nvSpPr>
            <p:cNvPr id="60" name="Oval 386"/>
            <p:cNvSpPr/>
            <p:nvPr/>
          </p:nvSpPr>
          <p:spPr>
            <a:xfrm>
              <a:off x="1948083" y="3331307"/>
              <a:ext cx="1361634" cy="431381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1" name="Group 99"/>
          <p:cNvGrpSpPr/>
          <p:nvPr/>
        </p:nvGrpSpPr>
        <p:grpSpPr>
          <a:xfrm>
            <a:off x="6041989" y="5090617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2" name="Oval 100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F3CD0D">
                    <a:lumMod val="90000"/>
                  </a:srgbClr>
                </a:gs>
                <a:gs pos="0">
                  <a:srgbClr val="FEF800"/>
                </a:gs>
              </a:gsLst>
              <a:lin ang="5400000" scaled="1"/>
            </a:gradFill>
            <a:ln w="12700" cap="flat" cmpd="sng" algn="ctr">
              <a:solidFill>
                <a:srgbClr val="FAF4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Oval 101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Oval 102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1</a:t>
              </a:r>
            </a:p>
          </p:txBody>
        </p:sp>
        <p:sp>
          <p:nvSpPr>
            <p:cNvPr id="65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6" name="Group 104"/>
          <p:cNvGrpSpPr/>
          <p:nvPr/>
        </p:nvGrpSpPr>
        <p:grpSpPr>
          <a:xfrm>
            <a:off x="6595959" y="4142140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7" name="Oval 105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725100"/>
                </a:gs>
                <a:gs pos="0">
                  <a:srgbClr val="8A6300"/>
                </a:gs>
              </a:gsLst>
              <a:lin ang="5400000" scaled="1"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Oval 106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Oval 107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7</a:t>
              </a:r>
            </a:p>
          </p:txBody>
        </p:sp>
        <p:sp>
          <p:nvSpPr>
            <p:cNvPr id="70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1" name="Group 109"/>
          <p:cNvGrpSpPr/>
          <p:nvPr/>
        </p:nvGrpSpPr>
        <p:grpSpPr>
          <a:xfrm>
            <a:off x="5503338" y="4142140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2" name="Oval 110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solidFill>
              <a:srgbClr val="F79646">
                <a:lumMod val="75000"/>
              </a:srgbClr>
            </a:solidFill>
            <a:ln w="12700" cap="flat" cmpd="sng" algn="ctr">
              <a:solidFill>
                <a:srgbClr val="F79646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Oval 111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Oval 112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5</a:t>
              </a:r>
            </a:p>
          </p:txBody>
        </p:sp>
        <p:sp>
          <p:nvSpPr>
            <p:cNvPr id="75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6" name="Group 114"/>
          <p:cNvGrpSpPr/>
          <p:nvPr/>
        </p:nvGrpSpPr>
        <p:grpSpPr>
          <a:xfrm>
            <a:off x="6048757" y="3203968"/>
            <a:ext cx="1081584" cy="1081583"/>
            <a:chOff x="345837" y="3414157"/>
            <a:chExt cx="1120140" cy="11201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7" name="Oval 115"/>
            <p:cNvSpPr/>
            <p:nvPr/>
          </p:nvSpPr>
          <p:spPr>
            <a:xfrm>
              <a:off x="345837" y="3414157"/>
              <a:ext cx="1120140" cy="112014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Oval 386"/>
            <p:cNvSpPr/>
            <p:nvPr/>
          </p:nvSpPr>
          <p:spPr>
            <a:xfrm>
              <a:off x="429335" y="4210520"/>
              <a:ext cx="953144" cy="301967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Oval 118"/>
            <p:cNvSpPr/>
            <p:nvPr/>
          </p:nvSpPr>
          <p:spPr>
            <a:xfrm>
              <a:off x="345837" y="3631327"/>
              <a:ext cx="1120140" cy="685800"/>
            </a:xfrm>
            <a:custGeom>
              <a:avLst/>
              <a:gdLst/>
              <a:ahLst/>
              <a:cxnLst/>
              <a:rect l="l" t="t" r="r" b="b"/>
              <a:pathLst>
                <a:path w="1120140" h="685800">
                  <a:moveTo>
                    <a:pt x="120205" y="0"/>
                  </a:moveTo>
                  <a:lnTo>
                    <a:pt x="999935" y="0"/>
                  </a:lnTo>
                  <a:cubicBezTo>
                    <a:pt x="1075955" y="93532"/>
                    <a:pt x="1120140" y="213056"/>
                    <a:pt x="1120140" y="342900"/>
                  </a:cubicBezTo>
                  <a:cubicBezTo>
                    <a:pt x="1120140" y="472744"/>
                    <a:pt x="1075955" y="592268"/>
                    <a:pt x="999935" y="685800"/>
                  </a:cubicBezTo>
                  <a:lnTo>
                    <a:pt x="120205" y="685800"/>
                  </a:lnTo>
                  <a:cubicBezTo>
                    <a:pt x="44185" y="592268"/>
                    <a:pt x="0" y="472744"/>
                    <a:pt x="0" y="342900"/>
                  </a:cubicBezTo>
                  <a:cubicBezTo>
                    <a:pt x="0" y="213056"/>
                    <a:pt x="44185" y="93532"/>
                    <a:pt x="120205" y="0"/>
                  </a:cubicBezTo>
                  <a:close/>
                </a:path>
              </a:pathLst>
            </a:custGeom>
            <a:gradFill>
              <a:gsLst>
                <a:gs pos="100000">
                  <a:srgbClr val="F3CD0D">
                    <a:lumMod val="90000"/>
                  </a:srgbClr>
                </a:gs>
                <a:gs pos="0">
                  <a:srgbClr val="FEF800"/>
                </a:gs>
              </a:gsLst>
              <a:lin ang="5400000" scaled="1"/>
            </a:gradFill>
            <a:ln w="12700" cap="flat" cmpd="sng" algn="ctr">
              <a:solidFill>
                <a:srgbClr val="EBE6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Oval 118"/>
            <p:cNvSpPr/>
            <p:nvPr/>
          </p:nvSpPr>
          <p:spPr>
            <a:xfrm>
              <a:off x="464852" y="3440925"/>
              <a:ext cx="882111" cy="77561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Oval 119"/>
            <p:cNvSpPr/>
            <p:nvPr/>
          </p:nvSpPr>
          <p:spPr>
            <a:xfrm>
              <a:off x="681879" y="3750199"/>
              <a:ext cx="448056" cy="44805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9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Franchise" pitchFamily="49" charset="0"/>
                <a:cs typeface="Segoe UI Light" pitchFamily="34" charset="0"/>
              </a:endParaRPr>
            </a:p>
          </p:txBody>
        </p:sp>
      </p:grpSp>
      <p:grpSp>
        <p:nvGrpSpPr>
          <p:cNvPr id="82" name="Group 120"/>
          <p:cNvGrpSpPr/>
          <p:nvPr/>
        </p:nvGrpSpPr>
        <p:grpSpPr>
          <a:xfrm>
            <a:off x="4953000" y="3203968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3" name="Oval 121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Oval 122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Oval 123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8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Franchise" pitchFamily="49" charset="0"/>
                <a:cs typeface="Segoe UI Light" pitchFamily="34" charset="0"/>
              </a:endParaRPr>
            </a:p>
          </p:txBody>
        </p:sp>
        <p:sp>
          <p:nvSpPr>
            <p:cNvPr id="86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7" name="Group 125"/>
          <p:cNvGrpSpPr/>
          <p:nvPr/>
        </p:nvGrpSpPr>
        <p:grpSpPr>
          <a:xfrm>
            <a:off x="5506970" y="2273209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8" name="Oval 126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002F8C"/>
                </a:gs>
                <a:gs pos="0">
                  <a:srgbClr val="0085B4"/>
                </a:gs>
              </a:gsLst>
              <a:lin ang="5400000" scaled="1"/>
            </a:gradFill>
            <a:ln w="127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Oval 127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Oval 128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2</a:t>
              </a:r>
            </a:p>
          </p:txBody>
        </p:sp>
        <p:sp>
          <p:nvSpPr>
            <p:cNvPr id="91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2" name="Group 130"/>
          <p:cNvGrpSpPr/>
          <p:nvPr/>
        </p:nvGrpSpPr>
        <p:grpSpPr>
          <a:xfrm>
            <a:off x="6603724" y="2266127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3" name="Oval 131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701B">
                    <a:lumMod val="85000"/>
                  </a:srgbClr>
                </a:gs>
                <a:gs pos="100000">
                  <a:srgbClr val="00D629">
                    <a:lumMod val="80000"/>
                  </a:srgbClr>
                </a:gs>
              </a:gsLst>
              <a:lin ang="16200000" scaled="1"/>
              <a:tileRect/>
            </a:gradFill>
            <a:ln w="12700" cap="flat" cmpd="sng" algn="ctr">
              <a:solidFill>
                <a:srgbClr val="004C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Oval 132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Oval 133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6</a:t>
              </a:r>
            </a:p>
          </p:txBody>
        </p:sp>
        <p:sp>
          <p:nvSpPr>
            <p:cNvPr id="96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7" name="Group 135"/>
          <p:cNvGrpSpPr/>
          <p:nvPr/>
        </p:nvGrpSpPr>
        <p:grpSpPr>
          <a:xfrm>
            <a:off x="6065471" y="1325006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8" name="Oval 136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solidFill>
              <a:srgbClr val="7030A0"/>
            </a:solidFill>
            <a:ln w="9525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Oval 137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Oval 138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4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Franchise" pitchFamily="49" charset="0"/>
                <a:cs typeface="Segoe UI Light" pitchFamily="34" charset="0"/>
              </a:endParaRPr>
            </a:p>
          </p:txBody>
        </p:sp>
        <p:sp>
          <p:nvSpPr>
            <p:cNvPr id="101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538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76488" y="2133600"/>
            <a:ext cx="4557712" cy="3912630"/>
            <a:chOff x="2466975" y="1726170"/>
            <a:chExt cx="4557712" cy="3912630"/>
          </a:xfrm>
        </p:grpSpPr>
        <p:sp>
          <p:nvSpPr>
            <p:cNvPr id="3" name="Freeform 2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FFAA0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267420" y="2168629"/>
            <a:ext cx="2581179" cy="1371601"/>
            <a:chOff x="54591" y="1468642"/>
            <a:chExt cx="2986668" cy="1371601"/>
          </a:xfrm>
        </p:grpSpPr>
        <p:sp>
          <p:nvSpPr>
            <p:cNvPr id="11" name="Rectangle 10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63000">
                  <a:srgbClr val="FFC44F"/>
                </a:gs>
                <a:gs pos="100000">
                  <a:schemeClr val="bg1">
                    <a:alpha val="0"/>
                  </a:schemeClr>
                </a:gs>
                <a:gs pos="0">
                  <a:srgbClr val="FFAA0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000" b="1" dirty="0" smtClean="0">
                  <a:solidFill>
                    <a:prstClr val="white"/>
                  </a:solidFill>
                </a:rPr>
                <a:t>Sample Title</a:t>
              </a:r>
              <a:endParaRPr lang="en-US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4591" y="1834403"/>
              <a:ext cx="2986668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Insert your desired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95978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67210" y="2063150"/>
            <a:ext cx="3345651" cy="2872120"/>
            <a:chOff x="2466975" y="1726170"/>
            <a:chExt cx="4557712" cy="3912630"/>
          </a:xfrm>
        </p:grpSpPr>
        <p:sp>
          <p:nvSpPr>
            <p:cNvPr id="3" name="Freeform 2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FFAA0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Group 19"/>
          <p:cNvGrpSpPr/>
          <p:nvPr/>
        </p:nvGrpSpPr>
        <p:grpSpPr>
          <a:xfrm>
            <a:off x="4883949" y="2063150"/>
            <a:ext cx="3345651" cy="2872120"/>
            <a:chOff x="2466975" y="1726170"/>
            <a:chExt cx="4557712" cy="3912630"/>
          </a:xfrm>
        </p:grpSpPr>
        <p:sp>
          <p:nvSpPr>
            <p:cNvPr id="10" name="Freeform 20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DC493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Group 26"/>
          <p:cNvGrpSpPr/>
          <p:nvPr/>
        </p:nvGrpSpPr>
        <p:grpSpPr>
          <a:xfrm>
            <a:off x="2689339" y="2000854"/>
            <a:ext cx="1919380" cy="1091723"/>
            <a:chOff x="54591" y="1468642"/>
            <a:chExt cx="2986668" cy="1240081"/>
          </a:xfrm>
        </p:grpSpPr>
        <p:sp>
          <p:nvSpPr>
            <p:cNvPr id="17" name="Rectangle 27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63000">
                  <a:srgbClr val="FFC44F"/>
                </a:gs>
                <a:gs pos="100000">
                  <a:schemeClr val="bg1">
                    <a:alpha val="0"/>
                  </a:schemeClr>
                </a:gs>
                <a:gs pos="0">
                  <a:srgbClr val="FFAA0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b="1" dirty="0" smtClean="0">
                  <a:solidFill>
                    <a:prstClr val="white"/>
                  </a:solidFill>
                </a:rPr>
                <a:t>Sample Title</a:t>
              </a:r>
              <a:endParaRPr lang="en-US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18" name="Rectangle 28"/>
            <p:cNvSpPr/>
            <p:nvPr/>
          </p:nvSpPr>
          <p:spPr>
            <a:xfrm>
              <a:off x="54591" y="1834403"/>
              <a:ext cx="2986668" cy="8743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indent="-117475">
                <a:buFont typeface="Arial" pitchFamily="34" charset="0"/>
                <a:buChar char="•"/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This is a sample text. </a:t>
              </a:r>
            </a:p>
            <a:p>
              <a:pPr marL="176213" indent="-117475">
                <a:buFont typeface="Arial" pitchFamily="34" charset="0"/>
                <a:buChar char="•"/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Insert your desired text here.</a:t>
              </a:r>
            </a:p>
          </p:txBody>
        </p:sp>
      </p:grpSp>
      <p:grpSp>
        <p:nvGrpSpPr>
          <p:cNvPr id="19" name="Group 29"/>
          <p:cNvGrpSpPr/>
          <p:nvPr/>
        </p:nvGrpSpPr>
        <p:grpSpPr>
          <a:xfrm>
            <a:off x="7010994" y="2000854"/>
            <a:ext cx="1919380" cy="1091723"/>
            <a:chOff x="54591" y="1468642"/>
            <a:chExt cx="2986668" cy="1240081"/>
          </a:xfrm>
        </p:grpSpPr>
        <p:sp>
          <p:nvSpPr>
            <p:cNvPr id="20" name="Rectangle 30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68000">
                  <a:srgbClr val="E1614C"/>
                </a:gs>
                <a:gs pos="100000">
                  <a:schemeClr val="bg1">
                    <a:alpha val="0"/>
                  </a:schemeClr>
                </a:gs>
                <a:gs pos="0">
                  <a:srgbClr val="DC493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b="1" dirty="0" smtClean="0">
                  <a:solidFill>
                    <a:prstClr val="white"/>
                  </a:solidFill>
                </a:rPr>
                <a:t>Sample Title</a:t>
              </a:r>
              <a:endParaRPr lang="en-US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21" name="Rectangle 31"/>
            <p:cNvSpPr/>
            <p:nvPr/>
          </p:nvSpPr>
          <p:spPr>
            <a:xfrm>
              <a:off x="54591" y="1834403"/>
              <a:ext cx="2986668" cy="8743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indent="-117475">
                <a:buFont typeface="Arial" pitchFamily="34" charset="0"/>
                <a:buChar char="•"/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This is a sample text. </a:t>
              </a:r>
            </a:p>
            <a:p>
              <a:pPr marL="176213" indent="-117475">
                <a:buFont typeface="Arial" pitchFamily="34" charset="0"/>
                <a:buChar char="•"/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Insert your desired text here.</a:t>
              </a:r>
            </a:p>
          </p:txBody>
        </p:sp>
      </p:grpSp>
      <p:sp>
        <p:nvSpPr>
          <p:cNvPr id="22" name="Rectangle 32"/>
          <p:cNvSpPr/>
          <p:nvPr/>
        </p:nvSpPr>
        <p:spPr>
          <a:xfrm>
            <a:off x="1219200" y="5181600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 smtClean="0">
                <a:solidFill>
                  <a:srgbClr val="F79646">
                    <a:lumMod val="50000"/>
                  </a:srgbClr>
                </a:solidFill>
              </a:rPr>
              <a:t>Sample Text</a:t>
            </a:r>
            <a:endParaRPr lang="en-US" sz="24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23" name="Rectangle 33"/>
          <p:cNvSpPr/>
          <p:nvPr/>
        </p:nvSpPr>
        <p:spPr>
          <a:xfrm>
            <a:off x="5469482" y="5181600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 smtClean="0">
                <a:solidFill>
                  <a:srgbClr val="C0504D">
                    <a:lumMod val="75000"/>
                  </a:srgbClr>
                </a:solidFill>
              </a:rPr>
              <a:t>Sample Text</a:t>
            </a:r>
            <a:endParaRPr lang="en-US" sz="2400" b="1" dirty="0">
              <a:solidFill>
                <a:srgbClr val="C0504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151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/>
          <p:nvPr/>
        </p:nvSpPr>
        <p:spPr>
          <a:xfrm>
            <a:off x="1059112" y="5987318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 smtClean="0">
                <a:solidFill>
                  <a:srgbClr val="C0504D">
                    <a:lumMod val="75000"/>
                  </a:srgbClr>
                </a:solidFill>
              </a:rPr>
              <a:t>Sample Text</a:t>
            </a:r>
            <a:endParaRPr lang="en-US" sz="2400" b="1" dirty="0">
              <a:solidFill>
                <a:srgbClr val="C0504D">
                  <a:lumMod val="75000"/>
                </a:srgbClr>
              </a:solidFill>
            </a:endParaRPr>
          </a:p>
        </p:txBody>
      </p:sp>
      <p:grpSp>
        <p:nvGrpSpPr>
          <p:cNvPr id="3" name="Group 48"/>
          <p:cNvGrpSpPr/>
          <p:nvPr/>
        </p:nvGrpSpPr>
        <p:grpSpPr>
          <a:xfrm>
            <a:off x="533400" y="3006577"/>
            <a:ext cx="3345651" cy="2872120"/>
            <a:chOff x="2466975" y="1726170"/>
            <a:chExt cx="4557712" cy="3912630"/>
          </a:xfrm>
        </p:grpSpPr>
        <p:sp>
          <p:nvSpPr>
            <p:cNvPr id="4" name="Freeform 49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FFAA0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55"/>
          <p:cNvGrpSpPr/>
          <p:nvPr/>
        </p:nvGrpSpPr>
        <p:grpSpPr>
          <a:xfrm>
            <a:off x="3793534" y="1674577"/>
            <a:ext cx="2587840" cy="2221567"/>
            <a:chOff x="2466975" y="1726170"/>
            <a:chExt cx="4557712" cy="3912630"/>
          </a:xfrm>
        </p:grpSpPr>
        <p:sp>
          <p:nvSpPr>
            <p:cNvPr id="11" name="Freeform 56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FFAA0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Group 62"/>
          <p:cNvGrpSpPr/>
          <p:nvPr/>
        </p:nvGrpSpPr>
        <p:grpSpPr>
          <a:xfrm>
            <a:off x="6295858" y="801378"/>
            <a:ext cx="2053396" cy="1762766"/>
            <a:chOff x="2466975" y="1726170"/>
            <a:chExt cx="4557712" cy="3912630"/>
          </a:xfrm>
        </p:grpSpPr>
        <p:sp>
          <p:nvSpPr>
            <p:cNvPr id="18" name="Freeform 63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FFAA0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Rectangle 69"/>
          <p:cNvSpPr/>
          <p:nvPr/>
        </p:nvSpPr>
        <p:spPr>
          <a:xfrm>
            <a:off x="4021728" y="4014798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b="1" dirty="0" smtClean="0">
                <a:solidFill>
                  <a:srgbClr val="C0504D">
                    <a:lumMod val="75000"/>
                  </a:srgbClr>
                </a:solidFill>
              </a:rPr>
              <a:t>Sample Text</a:t>
            </a:r>
            <a:endParaRPr lang="en-US" sz="2000" b="1" dirty="0">
              <a:solidFill>
                <a:srgbClr val="C0504D">
                  <a:lumMod val="75000"/>
                </a:srgbClr>
              </a:solidFill>
            </a:endParaRPr>
          </a:p>
        </p:txBody>
      </p:sp>
      <p:sp>
        <p:nvSpPr>
          <p:cNvPr id="25" name="Rectangle 70"/>
          <p:cNvSpPr/>
          <p:nvPr/>
        </p:nvSpPr>
        <p:spPr>
          <a:xfrm>
            <a:off x="6273241" y="2617316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 smtClean="0">
                <a:solidFill>
                  <a:srgbClr val="C0504D">
                    <a:lumMod val="75000"/>
                  </a:srgbClr>
                </a:solidFill>
              </a:rPr>
              <a:t>Sample Text</a:t>
            </a:r>
            <a:endParaRPr lang="en-US" b="1" dirty="0">
              <a:solidFill>
                <a:srgbClr val="C0504D">
                  <a:lumMod val="75000"/>
                </a:srgbClr>
              </a:solidFill>
            </a:endParaRPr>
          </a:p>
        </p:txBody>
      </p:sp>
      <p:sp>
        <p:nvSpPr>
          <p:cNvPr id="26" name="Rectangle 10"/>
          <p:cNvSpPr/>
          <p:nvPr/>
        </p:nvSpPr>
        <p:spPr>
          <a:xfrm>
            <a:off x="5051452" y="4743431"/>
            <a:ext cx="3698964" cy="15493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This is a sample text, insert your desired text here. This is a sample text, insert your desired text here. Again, this is a dummy text, insert your desired text here. This is a sample text, insert your desired text here. </a:t>
            </a: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1243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 noChangeAspect="1"/>
          </p:cNvGrpSpPr>
          <p:nvPr/>
        </p:nvGrpSpPr>
        <p:grpSpPr>
          <a:xfrm>
            <a:off x="6055617" y="1425671"/>
            <a:ext cx="2836863" cy="2377440"/>
            <a:chOff x="2466975" y="1726170"/>
            <a:chExt cx="4701257" cy="3939901"/>
          </a:xfrm>
        </p:grpSpPr>
        <p:sp>
          <p:nvSpPr>
            <p:cNvPr id="3" name="Freeform 20"/>
            <p:cNvSpPr/>
            <p:nvPr/>
          </p:nvSpPr>
          <p:spPr>
            <a:xfrm>
              <a:off x="3953545" y="4294471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DC493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Rectangle 33"/>
          <p:cNvSpPr/>
          <p:nvPr/>
        </p:nvSpPr>
        <p:spPr>
          <a:xfrm>
            <a:off x="820669" y="4004727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b="1" dirty="0" smtClean="0">
                <a:solidFill>
                  <a:srgbClr val="0A7A15"/>
                </a:solidFill>
              </a:rPr>
              <a:t>Sample Text</a:t>
            </a:r>
            <a:endParaRPr lang="en-US" sz="2000" b="1" dirty="0">
              <a:solidFill>
                <a:srgbClr val="0A7A15"/>
              </a:solidFill>
            </a:endParaRPr>
          </a:p>
        </p:txBody>
      </p:sp>
      <p:grpSp>
        <p:nvGrpSpPr>
          <p:cNvPr id="10" name="Group 1"/>
          <p:cNvGrpSpPr>
            <a:grpSpLocks noChangeAspect="1"/>
          </p:cNvGrpSpPr>
          <p:nvPr/>
        </p:nvGrpSpPr>
        <p:grpSpPr>
          <a:xfrm>
            <a:off x="513594" y="1340768"/>
            <a:ext cx="2769411" cy="2377440"/>
            <a:chOff x="744246" y="3403136"/>
            <a:chExt cx="3276600" cy="2812843"/>
          </a:xfrm>
        </p:grpSpPr>
        <p:sp>
          <p:nvSpPr>
            <p:cNvPr id="11" name="Freeform 35"/>
            <p:cNvSpPr/>
            <p:nvPr/>
          </p:nvSpPr>
          <p:spPr>
            <a:xfrm>
              <a:off x="1709765" y="5120355"/>
              <a:ext cx="2311081" cy="986062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35"/>
            <p:cNvSpPr/>
            <p:nvPr/>
          </p:nvSpPr>
          <p:spPr>
            <a:xfrm>
              <a:off x="744246" y="3403136"/>
              <a:ext cx="3026661" cy="2812843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rgbClr val="04480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35"/>
            <p:cNvSpPr/>
            <p:nvPr/>
          </p:nvSpPr>
          <p:spPr>
            <a:xfrm>
              <a:off x="1051750" y="3403136"/>
              <a:ext cx="2411652" cy="225692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rgbClr val="0A7A15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35"/>
            <p:cNvSpPr/>
            <p:nvPr/>
          </p:nvSpPr>
          <p:spPr>
            <a:xfrm>
              <a:off x="1376281" y="3403136"/>
              <a:ext cx="1762593" cy="1701008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rgbClr val="00B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35"/>
            <p:cNvSpPr/>
            <p:nvPr/>
          </p:nvSpPr>
          <p:spPr>
            <a:xfrm>
              <a:off x="1692576" y="3403136"/>
              <a:ext cx="1130000" cy="1145091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5DE56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35"/>
            <p:cNvSpPr/>
            <p:nvPr/>
          </p:nvSpPr>
          <p:spPr>
            <a:xfrm>
              <a:off x="1353628" y="3405292"/>
              <a:ext cx="1226690" cy="2810687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Rectangle 70"/>
          <p:cNvSpPr/>
          <p:nvPr/>
        </p:nvSpPr>
        <p:spPr>
          <a:xfrm>
            <a:off x="3603995" y="4004727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b="1" dirty="0" smtClean="0">
                <a:solidFill>
                  <a:srgbClr val="F79646">
                    <a:lumMod val="50000"/>
                  </a:srgbClr>
                </a:solidFill>
              </a:rPr>
              <a:t>Sample Text</a:t>
            </a:r>
            <a:endParaRPr lang="en-US" sz="20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18" name="Rectangle 71"/>
          <p:cNvSpPr/>
          <p:nvPr/>
        </p:nvSpPr>
        <p:spPr>
          <a:xfrm>
            <a:off x="6366155" y="4004727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b="1" dirty="0" smtClean="0">
                <a:solidFill>
                  <a:srgbClr val="C0504D">
                    <a:lumMod val="75000"/>
                  </a:srgbClr>
                </a:solidFill>
              </a:rPr>
              <a:t>Sample Text</a:t>
            </a:r>
            <a:endParaRPr lang="en-US" sz="2000" b="1" dirty="0">
              <a:solidFill>
                <a:srgbClr val="C0504D">
                  <a:lumMod val="75000"/>
                </a:srgbClr>
              </a:solidFill>
            </a:endParaRPr>
          </a:p>
        </p:txBody>
      </p:sp>
      <p:grpSp>
        <p:nvGrpSpPr>
          <p:cNvPr id="19" name="Group 27"/>
          <p:cNvGrpSpPr>
            <a:grpSpLocks noChangeAspect="1"/>
          </p:cNvGrpSpPr>
          <p:nvPr/>
        </p:nvGrpSpPr>
        <p:grpSpPr>
          <a:xfrm>
            <a:off x="3284605" y="1407684"/>
            <a:ext cx="2769412" cy="2377440"/>
            <a:chOff x="2466975" y="1726170"/>
            <a:chExt cx="4557712" cy="3912630"/>
          </a:xfrm>
        </p:grpSpPr>
        <p:sp>
          <p:nvSpPr>
            <p:cNvPr id="20" name="Freeform 28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FFAA0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Rectangle 41"/>
          <p:cNvSpPr/>
          <p:nvPr/>
        </p:nvSpPr>
        <p:spPr>
          <a:xfrm>
            <a:off x="586680" y="4484429"/>
            <a:ext cx="2312410" cy="15493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This is a sample text, insert your desired text here. This is a sample text, insert your desired text here. 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7" name="Rectangle 42"/>
          <p:cNvSpPr/>
          <p:nvPr/>
        </p:nvSpPr>
        <p:spPr>
          <a:xfrm>
            <a:off x="3407480" y="4484429"/>
            <a:ext cx="2312410" cy="15493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This is a sample text, insert your desired text here. This is a sample text, insert your desired text here. 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8" name="Rectangle 43"/>
          <p:cNvSpPr/>
          <p:nvPr/>
        </p:nvSpPr>
        <p:spPr>
          <a:xfrm>
            <a:off x="6169640" y="4484429"/>
            <a:ext cx="2312410" cy="15493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This is a sample text, insert your desired text here. This is a sample text, insert your desired text here. 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75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"/>
          <p:cNvGrpSpPr/>
          <p:nvPr/>
        </p:nvGrpSpPr>
        <p:grpSpPr>
          <a:xfrm>
            <a:off x="6288981" y="836712"/>
            <a:ext cx="2093019" cy="1754060"/>
            <a:chOff x="2466975" y="1726170"/>
            <a:chExt cx="4701257" cy="3939901"/>
          </a:xfrm>
        </p:grpSpPr>
        <p:sp>
          <p:nvSpPr>
            <p:cNvPr id="4" name="Freeform 20"/>
            <p:cNvSpPr/>
            <p:nvPr/>
          </p:nvSpPr>
          <p:spPr>
            <a:xfrm>
              <a:off x="3953545" y="4294471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DC493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Rectangle 33"/>
          <p:cNvSpPr/>
          <p:nvPr/>
        </p:nvSpPr>
        <p:spPr>
          <a:xfrm>
            <a:off x="1297886" y="6172172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A7A15"/>
                </a:solidFill>
              </a:rPr>
              <a:t>Sample Text</a:t>
            </a:r>
            <a:endParaRPr lang="en-US" sz="2400" b="1" dirty="0">
              <a:solidFill>
                <a:srgbClr val="0A7A15"/>
              </a:solidFill>
            </a:endParaRPr>
          </a:p>
        </p:txBody>
      </p:sp>
      <p:grpSp>
        <p:nvGrpSpPr>
          <p:cNvPr id="11" name="Group 1"/>
          <p:cNvGrpSpPr/>
          <p:nvPr/>
        </p:nvGrpSpPr>
        <p:grpSpPr>
          <a:xfrm>
            <a:off x="744246" y="3250708"/>
            <a:ext cx="3276600" cy="2812843"/>
            <a:chOff x="744246" y="3403136"/>
            <a:chExt cx="3276600" cy="2812843"/>
          </a:xfrm>
        </p:grpSpPr>
        <p:sp>
          <p:nvSpPr>
            <p:cNvPr id="12" name="Freeform 35"/>
            <p:cNvSpPr/>
            <p:nvPr/>
          </p:nvSpPr>
          <p:spPr>
            <a:xfrm>
              <a:off x="1709765" y="5120355"/>
              <a:ext cx="2311081" cy="986062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35"/>
            <p:cNvSpPr/>
            <p:nvPr/>
          </p:nvSpPr>
          <p:spPr>
            <a:xfrm>
              <a:off x="744246" y="3403136"/>
              <a:ext cx="3026661" cy="2812843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rgbClr val="04480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35"/>
            <p:cNvSpPr/>
            <p:nvPr/>
          </p:nvSpPr>
          <p:spPr>
            <a:xfrm>
              <a:off x="1051750" y="3403136"/>
              <a:ext cx="2411652" cy="225692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rgbClr val="0A7A15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35"/>
            <p:cNvSpPr/>
            <p:nvPr/>
          </p:nvSpPr>
          <p:spPr>
            <a:xfrm>
              <a:off x="1376281" y="3403136"/>
              <a:ext cx="1762593" cy="1701008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rgbClr val="00B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Isosceles Triangle 35"/>
            <p:cNvSpPr/>
            <p:nvPr/>
          </p:nvSpPr>
          <p:spPr>
            <a:xfrm>
              <a:off x="1692576" y="3403136"/>
              <a:ext cx="1130000" cy="1145091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5DE56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Isosceles Triangle 35"/>
            <p:cNvSpPr/>
            <p:nvPr/>
          </p:nvSpPr>
          <p:spPr>
            <a:xfrm>
              <a:off x="1353628" y="3405292"/>
              <a:ext cx="1226690" cy="2810687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55"/>
          <p:cNvGrpSpPr/>
          <p:nvPr/>
        </p:nvGrpSpPr>
        <p:grpSpPr>
          <a:xfrm>
            <a:off x="3810000" y="1752572"/>
            <a:ext cx="2587840" cy="2221567"/>
            <a:chOff x="2466975" y="1726170"/>
            <a:chExt cx="4557712" cy="3912630"/>
          </a:xfrm>
        </p:grpSpPr>
        <p:sp>
          <p:nvSpPr>
            <p:cNvPr id="19" name="Freeform 56"/>
            <p:cNvSpPr/>
            <p:nvPr/>
          </p:nvSpPr>
          <p:spPr>
            <a:xfrm>
              <a:off x="3810000" y="4114800"/>
              <a:ext cx="3214687" cy="1371600"/>
            </a:xfrm>
            <a:custGeom>
              <a:avLst/>
              <a:gdLst>
                <a:gd name="connsiteX0" fmla="*/ 0 w 3214687"/>
                <a:gd name="connsiteY0" fmla="*/ 557213 h 1371600"/>
                <a:gd name="connsiteX1" fmla="*/ 3214687 w 3214687"/>
                <a:gd name="connsiteY1" fmla="*/ 0 h 1371600"/>
                <a:gd name="connsiteX2" fmla="*/ 2928937 w 3214687"/>
                <a:gd name="connsiteY2" fmla="*/ 1371600 h 1371600"/>
                <a:gd name="connsiteX3" fmla="*/ 0 w 3214687"/>
                <a:gd name="connsiteY3" fmla="*/ 557213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4687" h="1371600">
                  <a:moveTo>
                    <a:pt x="0" y="557213"/>
                  </a:moveTo>
                  <a:lnTo>
                    <a:pt x="3214687" y="0"/>
                  </a:lnTo>
                  <a:lnTo>
                    <a:pt x="2928937" y="1371600"/>
                  </a:lnTo>
                  <a:lnTo>
                    <a:pt x="0" y="5572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Isosceles Triangle 35"/>
            <p:cNvSpPr/>
            <p:nvPr/>
          </p:nvSpPr>
          <p:spPr>
            <a:xfrm>
              <a:off x="2466975" y="1726170"/>
              <a:ext cx="4210050" cy="3912630"/>
            </a:xfrm>
            <a:custGeom>
              <a:avLst/>
              <a:gdLst>
                <a:gd name="connsiteX0" fmla="*/ 583932 w 1170912"/>
                <a:gd name="connsiteY0" fmla="*/ 0 h 1523470"/>
                <a:gd name="connsiteX1" fmla="*/ 1170912 w 1170912"/>
                <a:gd name="connsiteY1" fmla="*/ 1385256 h 1523470"/>
                <a:gd name="connsiteX2" fmla="*/ 585696 w 1170912"/>
                <a:gd name="connsiteY2" fmla="*/ 1523470 h 1523470"/>
                <a:gd name="connsiteX3" fmla="*/ 480 w 1170912"/>
                <a:gd name="connsiteY3" fmla="*/ 1385256 h 1523470"/>
                <a:gd name="connsiteX4" fmla="*/ 536 w 1170912"/>
                <a:gd name="connsiteY4" fmla="*/ 1385126 h 1523470"/>
                <a:gd name="connsiteX5" fmla="*/ 0 w 1170912"/>
                <a:gd name="connsiteY5" fmla="*/ 1385126 h 1523470"/>
                <a:gd name="connsiteX6" fmla="*/ 583932 w 1170912"/>
                <a:gd name="connsiteY6" fmla="*/ 0 h 152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0912" h="1523470">
                  <a:moveTo>
                    <a:pt x="583932" y="0"/>
                  </a:moveTo>
                  <a:lnTo>
                    <a:pt x="1170912" y="1385256"/>
                  </a:lnTo>
                  <a:cubicBezTo>
                    <a:pt x="1170912" y="1461589"/>
                    <a:pt x="908902" y="1523470"/>
                    <a:pt x="585696" y="1523470"/>
                  </a:cubicBezTo>
                  <a:cubicBezTo>
                    <a:pt x="262490" y="1523470"/>
                    <a:pt x="480" y="1461589"/>
                    <a:pt x="480" y="1385256"/>
                  </a:cubicBezTo>
                  <a:cubicBezTo>
                    <a:pt x="499" y="1385213"/>
                    <a:pt x="517" y="1385169"/>
                    <a:pt x="536" y="1385126"/>
                  </a:cubicBezTo>
                  <a:lnTo>
                    <a:pt x="0" y="1385126"/>
                  </a:lnTo>
                  <a:lnTo>
                    <a:pt x="58393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Isosceles Triangle 35"/>
            <p:cNvSpPr/>
            <p:nvPr/>
          </p:nvSpPr>
          <p:spPr>
            <a:xfrm>
              <a:off x="2894710" y="1726170"/>
              <a:ext cx="3354580" cy="3139356"/>
            </a:xfrm>
            <a:custGeom>
              <a:avLst/>
              <a:gdLst/>
              <a:ahLst/>
              <a:cxnLst/>
              <a:rect l="l" t="t" r="r" b="b"/>
              <a:pathLst>
                <a:path w="2975103" h="2784225">
                  <a:moveTo>
                    <a:pt x="1483000" y="0"/>
                  </a:moveTo>
                  <a:lnTo>
                    <a:pt x="2975103" y="2515230"/>
                  </a:lnTo>
                  <a:cubicBezTo>
                    <a:pt x="2868527" y="2667838"/>
                    <a:pt x="2243451" y="2784225"/>
                    <a:pt x="1488476" y="2784225"/>
                  </a:cubicBezTo>
                  <a:cubicBezTo>
                    <a:pt x="729170" y="2784225"/>
                    <a:pt x="101255" y="2666498"/>
                    <a:pt x="0" y="25126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Isosceles Triangle 35"/>
            <p:cNvSpPr/>
            <p:nvPr/>
          </p:nvSpPr>
          <p:spPr>
            <a:xfrm>
              <a:off x="3346128" y="1726170"/>
              <a:ext cx="2451746" cy="2366081"/>
            </a:xfrm>
            <a:custGeom>
              <a:avLst/>
              <a:gdLst/>
              <a:ahLst/>
              <a:cxnLst/>
              <a:rect l="l" t="t" r="r" b="b"/>
              <a:pathLst>
                <a:path w="2174399" h="2098425">
                  <a:moveTo>
                    <a:pt x="1083091" y="0"/>
                  </a:moveTo>
                  <a:lnTo>
                    <a:pt x="2174399" y="1839612"/>
                  </a:lnTo>
                  <a:cubicBezTo>
                    <a:pt x="2081791" y="1986998"/>
                    <a:pt x="1630749" y="2098425"/>
                    <a:pt x="1088403" y="2098425"/>
                  </a:cubicBezTo>
                  <a:cubicBezTo>
                    <a:pt x="540681" y="2098425"/>
                    <a:pt x="86082" y="1984778"/>
                    <a:pt x="0" y="183511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Isosceles Triangle 35"/>
            <p:cNvSpPr/>
            <p:nvPr/>
          </p:nvSpPr>
          <p:spPr>
            <a:xfrm>
              <a:off x="3786091" y="1726170"/>
              <a:ext cx="1571817" cy="1592807"/>
            </a:xfrm>
            <a:custGeom>
              <a:avLst/>
              <a:gdLst/>
              <a:ahLst/>
              <a:cxnLst/>
              <a:rect l="l" t="t" r="r" b="b"/>
              <a:pathLst>
                <a:path w="1394010" h="1412625">
                  <a:moveTo>
                    <a:pt x="693694" y="0"/>
                  </a:moveTo>
                  <a:lnTo>
                    <a:pt x="1394010" y="1180519"/>
                  </a:lnTo>
                  <a:cubicBezTo>
                    <a:pt x="1311694" y="1314978"/>
                    <a:pt x="1031483" y="1412625"/>
                    <a:pt x="698850" y="1412625"/>
                  </a:cubicBezTo>
                  <a:cubicBezTo>
                    <a:pt x="361673" y="1412625"/>
                    <a:pt x="78360" y="1312292"/>
                    <a:pt x="0" y="1175348"/>
                  </a:cubicBezTo>
                  <a:close/>
                </a:path>
              </a:pathLst>
            </a:custGeom>
            <a:solidFill>
              <a:srgbClr val="FFAA0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Isosceles Triangle 35"/>
            <p:cNvSpPr/>
            <p:nvPr/>
          </p:nvSpPr>
          <p:spPr>
            <a:xfrm>
              <a:off x="3314618" y="1729169"/>
              <a:ext cx="1706311" cy="3909631"/>
            </a:xfrm>
            <a:custGeom>
              <a:avLst/>
              <a:gdLst/>
              <a:ahLst/>
              <a:cxnLst/>
              <a:rect l="l" t="t" r="r" b="b"/>
              <a:pathLst>
                <a:path w="1513289" h="3467365">
                  <a:moveTo>
                    <a:pt x="1112633" y="0"/>
                  </a:moveTo>
                  <a:lnTo>
                    <a:pt x="1513289" y="3460216"/>
                  </a:lnTo>
                  <a:cubicBezTo>
                    <a:pt x="1386445" y="3464948"/>
                    <a:pt x="1254810" y="3467365"/>
                    <a:pt x="1119828" y="3467365"/>
                  </a:cubicBezTo>
                  <a:cubicBezTo>
                    <a:pt x="699630" y="3467365"/>
                    <a:pt x="311869" y="3443936"/>
                    <a:pt x="0" y="3403955"/>
                  </a:cubicBezTo>
                  <a:lnTo>
                    <a:pt x="1102515" y="17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15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Rectangle 70"/>
          <p:cNvSpPr/>
          <p:nvPr/>
        </p:nvSpPr>
        <p:spPr>
          <a:xfrm>
            <a:off x="4021728" y="4030050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b="1" dirty="0" smtClean="0">
                <a:solidFill>
                  <a:srgbClr val="F79646">
                    <a:lumMod val="50000"/>
                  </a:srgbClr>
                </a:solidFill>
              </a:rPr>
              <a:t>Sample Text</a:t>
            </a:r>
            <a:endParaRPr lang="en-US" sz="20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26" name="Rectangle 71"/>
          <p:cNvSpPr/>
          <p:nvPr/>
        </p:nvSpPr>
        <p:spPr>
          <a:xfrm>
            <a:off x="6273241" y="2632568"/>
            <a:ext cx="1919380" cy="322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 smtClean="0">
                <a:solidFill>
                  <a:srgbClr val="C0504D">
                    <a:lumMod val="75000"/>
                  </a:srgbClr>
                </a:solidFill>
              </a:rPr>
              <a:t>Sample Text</a:t>
            </a:r>
            <a:endParaRPr lang="en-US" b="1" dirty="0">
              <a:solidFill>
                <a:srgbClr val="C0504D">
                  <a:lumMod val="75000"/>
                </a:srgbClr>
              </a:solidFill>
            </a:endParaRPr>
          </a:p>
        </p:txBody>
      </p:sp>
      <p:sp>
        <p:nvSpPr>
          <p:cNvPr id="27" name="Rectangle 72"/>
          <p:cNvSpPr/>
          <p:nvPr/>
        </p:nvSpPr>
        <p:spPr>
          <a:xfrm>
            <a:off x="5051452" y="4758683"/>
            <a:ext cx="3698964" cy="15493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This is a sample text, insert your desired text here. This is a sample text, insert your desired text here. Again, this is a dummy text, insert your desired text here. This is a sample text, insert your desired text here. </a:t>
            </a: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9970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4"/>
          <p:cNvGrpSpPr/>
          <p:nvPr/>
        </p:nvGrpSpPr>
        <p:grpSpPr>
          <a:xfrm>
            <a:off x="1892314" y="2250073"/>
            <a:ext cx="5887889" cy="3618037"/>
            <a:chOff x="776080" y="2563637"/>
            <a:chExt cx="6557086" cy="4029253"/>
          </a:xfrm>
        </p:grpSpPr>
        <p:sp>
          <p:nvSpPr>
            <p:cNvPr id="26" name="Freeform 46"/>
            <p:cNvSpPr/>
            <p:nvPr/>
          </p:nvSpPr>
          <p:spPr>
            <a:xfrm rot="21417808">
              <a:off x="5535262" y="3354073"/>
              <a:ext cx="1797904" cy="1067691"/>
            </a:xfrm>
            <a:custGeom>
              <a:avLst/>
              <a:gdLst>
                <a:gd name="connsiteX0" fmla="*/ 506538 w 1411071"/>
                <a:gd name="connsiteY0" fmla="*/ 907821 h 907821"/>
                <a:gd name="connsiteX1" fmla="*/ 1411071 w 1411071"/>
                <a:gd name="connsiteY1" fmla="*/ 0 h 907821"/>
                <a:gd name="connsiteX2" fmla="*/ 0 w 1411071"/>
                <a:gd name="connsiteY2" fmla="*/ 184196 h 907821"/>
                <a:gd name="connsiteX3" fmla="*/ 506538 w 1411071"/>
                <a:gd name="connsiteY3" fmla="*/ 907821 h 90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1071" h="907821">
                  <a:moveTo>
                    <a:pt x="506538" y="907821"/>
                  </a:moveTo>
                  <a:lnTo>
                    <a:pt x="1411071" y="0"/>
                  </a:lnTo>
                  <a:lnTo>
                    <a:pt x="0" y="184196"/>
                  </a:lnTo>
                  <a:lnTo>
                    <a:pt x="506538" y="9078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27" name="Group 34"/>
            <p:cNvGrpSpPr/>
            <p:nvPr/>
          </p:nvGrpSpPr>
          <p:grpSpPr>
            <a:xfrm>
              <a:off x="4343400" y="2667000"/>
              <a:ext cx="1981200" cy="2001805"/>
              <a:chOff x="2087080" y="2286000"/>
              <a:chExt cx="2389589" cy="2414442"/>
            </a:xfrm>
          </p:grpSpPr>
          <p:sp>
            <p:nvSpPr>
              <p:cNvPr id="36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7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8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28" name="Group 30"/>
            <p:cNvGrpSpPr/>
            <p:nvPr/>
          </p:nvGrpSpPr>
          <p:grpSpPr>
            <a:xfrm>
              <a:off x="2657039" y="2563637"/>
              <a:ext cx="2972786" cy="3003704"/>
              <a:chOff x="2087080" y="2286000"/>
              <a:chExt cx="2389589" cy="2414442"/>
            </a:xfrm>
          </p:grpSpPr>
          <p:sp>
            <p:nvSpPr>
              <p:cNvPr id="33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69A26"/>
                  </a:gs>
                  <a:gs pos="100000">
                    <a:srgbClr val="4DDB5E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4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69A26"/>
                  </a:gs>
                  <a:gs pos="100000">
                    <a:srgbClr val="4DDB5E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5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29" name="Group 20"/>
            <p:cNvGrpSpPr/>
            <p:nvPr/>
          </p:nvGrpSpPr>
          <p:grpSpPr>
            <a:xfrm>
              <a:off x="776080" y="2757492"/>
              <a:ext cx="3795920" cy="3835398"/>
              <a:chOff x="2087080" y="2286000"/>
              <a:chExt cx="2389589" cy="2414442"/>
            </a:xfrm>
          </p:grpSpPr>
          <p:sp>
            <p:nvSpPr>
              <p:cNvPr id="30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>
                      <a:lumMod val="65000"/>
                      <a:lumOff val="35000"/>
                    </a:srgbClr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1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>
                      <a:lumMod val="65000"/>
                      <a:lumOff val="35000"/>
                    </a:srgbClr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2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</p:grpSp>
      </p:grpSp>
      <p:grpSp>
        <p:nvGrpSpPr>
          <p:cNvPr id="39" name="Group 47"/>
          <p:cNvGrpSpPr/>
          <p:nvPr/>
        </p:nvGrpSpPr>
        <p:grpSpPr>
          <a:xfrm>
            <a:off x="6250698" y="1412776"/>
            <a:ext cx="1993710" cy="1371601"/>
            <a:chOff x="54591" y="1468642"/>
            <a:chExt cx="2986668" cy="1371601"/>
          </a:xfrm>
        </p:grpSpPr>
        <p:sp>
          <p:nvSpPr>
            <p:cNvPr id="40" name="Rectangle 48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52000">
                  <a:srgbClr val="F86969"/>
                </a:gs>
                <a:gs pos="0">
                  <a:srgbClr val="F63C3C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1" name="Rectangle 49"/>
            <p:cNvSpPr/>
            <p:nvPr/>
          </p:nvSpPr>
          <p:spPr>
            <a:xfrm>
              <a:off x="54591" y="1834403"/>
              <a:ext cx="2863908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grpSp>
        <p:nvGrpSpPr>
          <p:cNvPr id="42" name="Group 50"/>
          <p:cNvGrpSpPr/>
          <p:nvPr/>
        </p:nvGrpSpPr>
        <p:grpSpPr>
          <a:xfrm>
            <a:off x="5876461" y="4518764"/>
            <a:ext cx="1993710" cy="1371601"/>
            <a:chOff x="54591" y="1468642"/>
            <a:chExt cx="2986668" cy="1371601"/>
          </a:xfrm>
        </p:grpSpPr>
        <p:sp>
          <p:nvSpPr>
            <p:cNvPr id="43" name="Rectangle 51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54000">
                  <a:srgbClr val="36C150"/>
                </a:gs>
                <a:gs pos="100000">
                  <a:sysClr val="window" lastClr="FFFFFF">
                    <a:alpha val="0"/>
                  </a:sysClr>
                </a:gs>
                <a:gs pos="0">
                  <a:srgbClr val="1DD941">
                    <a:lumMod val="8500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4" name="Rectangle 52"/>
            <p:cNvSpPr/>
            <p:nvPr/>
          </p:nvSpPr>
          <p:spPr>
            <a:xfrm>
              <a:off x="54591" y="1834403"/>
              <a:ext cx="2802564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grpSp>
        <p:nvGrpSpPr>
          <p:cNvPr id="45" name="Group 53"/>
          <p:cNvGrpSpPr/>
          <p:nvPr/>
        </p:nvGrpSpPr>
        <p:grpSpPr>
          <a:xfrm>
            <a:off x="618661" y="2004163"/>
            <a:ext cx="1993710" cy="1371601"/>
            <a:chOff x="54591" y="1468642"/>
            <a:chExt cx="2986668" cy="1371601"/>
          </a:xfrm>
        </p:grpSpPr>
        <p:sp>
          <p:nvSpPr>
            <p:cNvPr id="46" name="Rectangle 54"/>
            <p:cNvSpPr/>
            <p:nvPr/>
          </p:nvSpPr>
          <p:spPr>
            <a:xfrm>
              <a:off x="54591" y="1468642"/>
              <a:ext cx="2986668" cy="365760"/>
            </a:xfrm>
            <a:prstGeom prst="rect">
              <a:avLst/>
            </a:prstGeom>
            <a:gradFill flip="none" rotWithShape="1">
              <a:gsLst>
                <a:gs pos="53000">
                  <a:srgbClr val="46C6F4"/>
                </a:gs>
                <a:gs pos="100000">
                  <a:sysClr val="window" lastClr="FFFFFF">
                    <a:alpha val="0"/>
                  </a:sysClr>
                </a:gs>
                <a:gs pos="0">
                  <a:srgbClr val="00B0F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7" name="Rectangle 55"/>
            <p:cNvSpPr/>
            <p:nvPr/>
          </p:nvSpPr>
          <p:spPr>
            <a:xfrm>
              <a:off x="54591" y="1834403"/>
              <a:ext cx="2884987" cy="10058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34280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1"/>
          <p:cNvGrpSpPr/>
          <p:nvPr/>
        </p:nvGrpSpPr>
        <p:grpSpPr>
          <a:xfrm>
            <a:off x="3380104" y="1060221"/>
            <a:ext cx="2383796" cy="4067805"/>
            <a:chOff x="3380104" y="1342395"/>
            <a:chExt cx="2383796" cy="4067805"/>
          </a:xfrm>
        </p:grpSpPr>
        <p:sp>
          <p:nvSpPr>
            <p:cNvPr id="30" name="Rectangle 22"/>
            <p:cNvSpPr/>
            <p:nvPr/>
          </p:nvSpPr>
          <p:spPr>
            <a:xfrm>
              <a:off x="3380104" y="1342395"/>
              <a:ext cx="2383796" cy="365759"/>
            </a:xfrm>
            <a:prstGeom prst="rect">
              <a:avLst/>
            </a:prstGeom>
            <a:solidFill>
              <a:srgbClr val="1DD941"/>
            </a:solidFill>
            <a:ln w="12700" cap="flat" cmpd="sng" algn="ctr">
              <a:solidFill>
                <a:srgbClr val="169A2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Sample subtitle</a:t>
              </a:r>
            </a:p>
          </p:txBody>
        </p:sp>
        <p:sp>
          <p:nvSpPr>
            <p:cNvPr id="31" name="Rectangle 23"/>
            <p:cNvSpPr/>
            <p:nvPr/>
          </p:nvSpPr>
          <p:spPr>
            <a:xfrm>
              <a:off x="3380104" y="1708154"/>
              <a:ext cx="2383796" cy="3702046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text, insert your desired text here.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 This is a sample text, insert your desired text here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Group 24"/>
          <p:cNvGrpSpPr/>
          <p:nvPr/>
        </p:nvGrpSpPr>
        <p:grpSpPr>
          <a:xfrm>
            <a:off x="6226804" y="1060221"/>
            <a:ext cx="2383796" cy="4067805"/>
            <a:chOff x="6226804" y="1342395"/>
            <a:chExt cx="2383796" cy="4067805"/>
          </a:xfrm>
        </p:grpSpPr>
        <p:sp>
          <p:nvSpPr>
            <p:cNvPr id="33" name="Rectangle 25"/>
            <p:cNvSpPr/>
            <p:nvPr/>
          </p:nvSpPr>
          <p:spPr>
            <a:xfrm>
              <a:off x="6226804" y="1342395"/>
              <a:ext cx="2383796" cy="365759"/>
            </a:xfrm>
            <a:prstGeom prst="rect">
              <a:avLst/>
            </a:prstGeom>
            <a:solidFill>
              <a:srgbClr val="F55353"/>
            </a:solidFill>
            <a:ln w="12700" cap="flat" cmpd="sng" algn="ctr">
              <a:solidFill>
                <a:srgbClr val="EB212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Sample subtitle</a:t>
              </a:r>
            </a:p>
          </p:txBody>
        </p:sp>
        <p:sp>
          <p:nvSpPr>
            <p:cNvPr id="34" name="Rectangle 26"/>
            <p:cNvSpPr/>
            <p:nvPr/>
          </p:nvSpPr>
          <p:spPr>
            <a:xfrm>
              <a:off x="6226804" y="1708154"/>
              <a:ext cx="2383796" cy="3702046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text, insert your desired text here.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 This is a sample text, insert your desired text here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Group 27"/>
          <p:cNvGrpSpPr/>
          <p:nvPr/>
        </p:nvGrpSpPr>
        <p:grpSpPr>
          <a:xfrm>
            <a:off x="588004" y="1060221"/>
            <a:ext cx="2383796" cy="4067805"/>
            <a:chOff x="5471532" y="1063126"/>
            <a:chExt cx="2986668" cy="1967556"/>
          </a:xfrm>
        </p:grpSpPr>
        <p:sp>
          <p:nvSpPr>
            <p:cNvPr id="36" name="Rectangle 28"/>
            <p:cNvSpPr/>
            <p:nvPr/>
          </p:nvSpPr>
          <p:spPr>
            <a:xfrm>
              <a:off x="5471532" y="1063126"/>
              <a:ext cx="2986668" cy="176914"/>
            </a:xfrm>
            <a:prstGeom prst="rect">
              <a:avLst/>
            </a:prstGeom>
            <a:solidFill>
              <a:srgbClr val="00B0F0"/>
            </a:solidFill>
            <a:ln w="1905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Sample subtitle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tangle 29"/>
            <p:cNvSpPr/>
            <p:nvPr/>
          </p:nvSpPr>
          <p:spPr>
            <a:xfrm>
              <a:off x="5471532" y="1240040"/>
              <a:ext cx="2986668" cy="1790642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This is a sample text, insert your desired text here.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 This is a sample text, insert your desired text here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.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Group 1"/>
          <p:cNvGrpSpPr/>
          <p:nvPr/>
        </p:nvGrpSpPr>
        <p:grpSpPr>
          <a:xfrm>
            <a:off x="820650" y="4514878"/>
            <a:ext cx="2760750" cy="1938458"/>
            <a:chOff x="820650" y="4679068"/>
            <a:chExt cx="2760750" cy="1938458"/>
          </a:xfrm>
        </p:grpSpPr>
        <p:sp>
          <p:nvSpPr>
            <p:cNvPr id="39" name="Freeform 30"/>
            <p:cNvSpPr/>
            <p:nvPr/>
          </p:nvSpPr>
          <p:spPr>
            <a:xfrm>
              <a:off x="1352871" y="5497584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oup 46"/>
            <p:cNvGrpSpPr/>
            <p:nvPr/>
          </p:nvGrpSpPr>
          <p:grpSpPr>
            <a:xfrm>
              <a:off x="820650" y="4679068"/>
              <a:ext cx="1918505" cy="1938458"/>
              <a:chOff x="2087080" y="2286000"/>
              <a:chExt cx="2389589" cy="2414442"/>
            </a:xfrm>
          </p:grpSpPr>
          <p:sp>
            <p:nvSpPr>
              <p:cNvPr id="41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>
                      <a:lumMod val="65000"/>
                      <a:lumOff val="35000"/>
                    </a:srgbClr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>
                      <a:lumMod val="65000"/>
                      <a:lumOff val="35000"/>
                    </a:srgbClr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4" name="Group 2"/>
          <p:cNvGrpSpPr/>
          <p:nvPr/>
        </p:nvGrpSpPr>
        <p:grpSpPr>
          <a:xfrm>
            <a:off x="3612749" y="4514878"/>
            <a:ext cx="2701480" cy="1938458"/>
            <a:chOff x="3612749" y="4679068"/>
            <a:chExt cx="2701480" cy="1938458"/>
          </a:xfrm>
        </p:grpSpPr>
        <p:sp>
          <p:nvSpPr>
            <p:cNvPr id="45" name="Freeform 34"/>
            <p:cNvSpPr/>
            <p:nvPr/>
          </p:nvSpPr>
          <p:spPr>
            <a:xfrm>
              <a:off x="4085700" y="5538528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6" name="Group 50"/>
            <p:cNvGrpSpPr/>
            <p:nvPr/>
          </p:nvGrpSpPr>
          <p:grpSpPr>
            <a:xfrm>
              <a:off x="3612749" y="4679068"/>
              <a:ext cx="1918505" cy="1938458"/>
              <a:chOff x="2087080" y="2286000"/>
              <a:chExt cx="2389589" cy="2414442"/>
            </a:xfrm>
          </p:grpSpPr>
          <p:sp>
            <p:nvSpPr>
              <p:cNvPr id="47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69A26"/>
                  </a:gs>
                  <a:gs pos="100000">
                    <a:srgbClr val="4DDB5E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69A26"/>
                  </a:gs>
                  <a:gs pos="100000">
                    <a:srgbClr val="4DDB5E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0" name="Group 3"/>
          <p:cNvGrpSpPr/>
          <p:nvPr/>
        </p:nvGrpSpPr>
        <p:grpSpPr>
          <a:xfrm>
            <a:off x="6459449" y="4514878"/>
            <a:ext cx="2657767" cy="1938458"/>
            <a:chOff x="6459449" y="4679068"/>
            <a:chExt cx="2657767" cy="1938458"/>
          </a:xfrm>
        </p:grpSpPr>
        <p:sp>
          <p:nvSpPr>
            <p:cNvPr id="51" name="Freeform 35"/>
            <p:cNvSpPr/>
            <p:nvPr/>
          </p:nvSpPr>
          <p:spPr>
            <a:xfrm>
              <a:off x="6888687" y="5538528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54"/>
            <p:cNvGrpSpPr/>
            <p:nvPr/>
          </p:nvGrpSpPr>
          <p:grpSpPr>
            <a:xfrm>
              <a:off x="6459449" y="4679068"/>
              <a:ext cx="1918505" cy="1938458"/>
              <a:chOff x="2087080" y="2286000"/>
              <a:chExt cx="2389589" cy="2414442"/>
            </a:xfrm>
          </p:grpSpPr>
          <p:sp>
            <p:nvSpPr>
              <p:cNvPr id="53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70175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7"/>
          <p:cNvGrpSpPr/>
          <p:nvPr/>
        </p:nvGrpSpPr>
        <p:grpSpPr>
          <a:xfrm>
            <a:off x="5833281" y="4343400"/>
            <a:ext cx="2892188" cy="1989723"/>
            <a:chOff x="54591" y="1468641"/>
            <a:chExt cx="2986668" cy="1371602"/>
          </a:xfrm>
        </p:grpSpPr>
        <p:sp>
          <p:nvSpPr>
            <p:cNvPr id="36" name="Rectangle 48"/>
            <p:cNvSpPr/>
            <p:nvPr/>
          </p:nvSpPr>
          <p:spPr>
            <a:xfrm>
              <a:off x="54591" y="1468641"/>
              <a:ext cx="2986668" cy="252134"/>
            </a:xfrm>
            <a:prstGeom prst="rect">
              <a:avLst/>
            </a:pr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52000">
                  <a:srgbClr val="F86969"/>
                </a:gs>
                <a:gs pos="0">
                  <a:srgbClr val="F63C3C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7" name="Rectangle 49"/>
            <p:cNvSpPr/>
            <p:nvPr/>
          </p:nvSpPr>
          <p:spPr>
            <a:xfrm>
              <a:off x="54591" y="1710326"/>
              <a:ext cx="2863908" cy="112991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45720" rIns="0" bIns="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grpSp>
        <p:nvGrpSpPr>
          <p:cNvPr id="38" name="Group 2"/>
          <p:cNvGrpSpPr/>
          <p:nvPr/>
        </p:nvGrpSpPr>
        <p:grpSpPr>
          <a:xfrm>
            <a:off x="2380898" y="2820150"/>
            <a:ext cx="2324335" cy="1626645"/>
            <a:chOff x="2514600" y="2869216"/>
            <a:chExt cx="2769889" cy="1938458"/>
          </a:xfrm>
        </p:grpSpPr>
        <p:sp>
          <p:nvSpPr>
            <p:cNvPr id="39" name="Freeform 26"/>
            <p:cNvSpPr/>
            <p:nvPr/>
          </p:nvSpPr>
          <p:spPr>
            <a:xfrm>
              <a:off x="3055960" y="3622499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oup 27"/>
            <p:cNvGrpSpPr/>
            <p:nvPr/>
          </p:nvGrpSpPr>
          <p:grpSpPr>
            <a:xfrm>
              <a:off x="2514600" y="2869216"/>
              <a:ext cx="1918505" cy="1938458"/>
              <a:chOff x="2087080" y="2286000"/>
              <a:chExt cx="2389589" cy="2414442"/>
            </a:xfrm>
          </p:grpSpPr>
          <p:sp>
            <p:nvSpPr>
              <p:cNvPr id="41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4" name="Group 9"/>
          <p:cNvGrpSpPr/>
          <p:nvPr/>
        </p:nvGrpSpPr>
        <p:grpSpPr>
          <a:xfrm>
            <a:off x="1104836" y="1614897"/>
            <a:ext cx="2324334" cy="1626645"/>
            <a:chOff x="1276403" y="1946550"/>
            <a:chExt cx="2324334" cy="1626645"/>
          </a:xfrm>
        </p:grpSpPr>
        <p:sp>
          <p:nvSpPr>
            <p:cNvPr id="45" name="Freeform 57"/>
            <p:cNvSpPr/>
            <p:nvPr/>
          </p:nvSpPr>
          <p:spPr>
            <a:xfrm>
              <a:off x="1730681" y="2578663"/>
              <a:ext cx="1870056" cy="769381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6" name="Group 6"/>
            <p:cNvGrpSpPr/>
            <p:nvPr/>
          </p:nvGrpSpPr>
          <p:grpSpPr>
            <a:xfrm>
              <a:off x="1276403" y="1946550"/>
              <a:ext cx="1609901" cy="1626645"/>
              <a:chOff x="1276403" y="1946550"/>
              <a:chExt cx="1609901" cy="1626645"/>
            </a:xfrm>
          </p:grpSpPr>
          <p:sp>
            <p:nvSpPr>
              <p:cNvPr id="47" name="Rectangle 11"/>
              <p:cNvSpPr/>
              <p:nvPr/>
            </p:nvSpPr>
            <p:spPr>
              <a:xfrm rot="170470">
                <a:off x="1276403" y="1946550"/>
                <a:ext cx="631503" cy="1612025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Rectangle 9"/>
              <p:cNvSpPr/>
              <p:nvPr/>
            </p:nvSpPr>
            <p:spPr>
              <a:xfrm>
                <a:off x="1866907" y="1962938"/>
                <a:ext cx="1019397" cy="161025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11"/>
              <p:cNvSpPr/>
              <p:nvPr/>
            </p:nvSpPr>
            <p:spPr>
              <a:xfrm rot="170470">
                <a:off x="1613865" y="1954919"/>
                <a:ext cx="300027" cy="1362291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0" name="Group 5"/>
          <p:cNvGrpSpPr/>
          <p:nvPr/>
        </p:nvGrpSpPr>
        <p:grpSpPr>
          <a:xfrm>
            <a:off x="3543066" y="1600200"/>
            <a:ext cx="2324334" cy="1626645"/>
            <a:chOff x="3714633" y="1931853"/>
            <a:chExt cx="2324334" cy="1626645"/>
          </a:xfrm>
        </p:grpSpPr>
        <p:sp>
          <p:nvSpPr>
            <p:cNvPr id="51" name="Freeform 63"/>
            <p:cNvSpPr/>
            <p:nvPr/>
          </p:nvSpPr>
          <p:spPr>
            <a:xfrm>
              <a:off x="4168911" y="2563966"/>
              <a:ext cx="1870056" cy="769381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3"/>
            <p:cNvGrpSpPr/>
            <p:nvPr/>
          </p:nvGrpSpPr>
          <p:grpSpPr>
            <a:xfrm>
              <a:off x="3714633" y="1931853"/>
              <a:ext cx="1609901" cy="1626645"/>
              <a:chOff x="3714633" y="1931853"/>
              <a:chExt cx="1609901" cy="1626645"/>
            </a:xfrm>
          </p:grpSpPr>
          <p:sp>
            <p:nvSpPr>
              <p:cNvPr id="53" name="Rectangle 11"/>
              <p:cNvSpPr/>
              <p:nvPr/>
            </p:nvSpPr>
            <p:spPr>
              <a:xfrm rot="170470">
                <a:off x="3714633" y="1931853"/>
                <a:ext cx="631503" cy="1612025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Rectangle 9"/>
              <p:cNvSpPr/>
              <p:nvPr/>
            </p:nvSpPr>
            <p:spPr>
              <a:xfrm>
                <a:off x="4305137" y="1948241"/>
                <a:ext cx="1019397" cy="161025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Rectangle 11"/>
              <p:cNvSpPr/>
              <p:nvPr/>
            </p:nvSpPr>
            <p:spPr>
              <a:xfrm rot="170470">
                <a:off x="4052095" y="1940222"/>
                <a:ext cx="300027" cy="1362291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6" name="Group 11"/>
          <p:cNvGrpSpPr/>
          <p:nvPr/>
        </p:nvGrpSpPr>
        <p:grpSpPr>
          <a:xfrm>
            <a:off x="647068" y="3408321"/>
            <a:ext cx="2324334" cy="1626645"/>
            <a:chOff x="818635" y="3739974"/>
            <a:chExt cx="2324334" cy="1626645"/>
          </a:xfrm>
        </p:grpSpPr>
        <p:sp>
          <p:nvSpPr>
            <p:cNvPr id="57" name="Freeform 69"/>
            <p:cNvSpPr/>
            <p:nvPr/>
          </p:nvSpPr>
          <p:spPr>
            <a:xfrm>
              <a:off x="1272913" y="4372087"/>
              <a:ext cx="1870056" cy="769381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8" name="Group 10"/>
            <p:cNvGrpSpPr/>
            <p:nvPr/>
          </p:nvGrpSpPr>
          <p:grpSpPr>
            <a:xfrm>
              <a:off x="818635" y="3739974"/>
              <a:ext cx="1609901" cy="1626645"/>
              <a:chOff x="818635" y="3739974"/>
              <a:chExt cx="1609901" cy="1626645"/>
            </a:xfrm>
          </p:grpSpPr>
          <p:sp>
            <p:nvSpPr>
              <p:cNvPr id="59" name="Rectangle 11"/>
              <p:cNvSpPr/>
              <p:nvPr/>
            </p:nvSpPr>
            <p:spPr>
              <a:xfrm rot="170470">
                <a:off x="818635" y="3739974"/>
                <a:ext cx="631503" cy="1612025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Rectangle 9"/>
              <p:cNvSpPr/>
              <p:nvPr/>
            </p:nvSpPr>
            <p:spPr>
              <a:xfrm>
                <a:off x="1409139" y="3756362"/>
                <a:ext cx="1019397" cy="161025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Rectangle 11"/>
              <p:cNvSpPr/>
              <p:nvPr/>
            </p:nvSpPr>
            <p:spPr>
              <a:xfrm rot="170470">
                <a:off x="1156097" y="3748343"/>
                <a:ext cx="300027" cy="1362291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2" name="Group 13"/>
          <p:cNvGrpSpPr/>
          <p:nvPr/>
        </p:nvGrpSpPr>
        <p:grpSpPr>
          <a:xfrm>
            <a:off x="2372938" y="4524303"/>
            <a:ext cx="2324334" cy="1626645"/>
            <a:chOff x="2544505" y="4855956"/>
            <a:chExt cx="2324334" cy="1626645"/>
          </a:xfrm>
        </p:grpSpPr>
        <p:sp>
          <p:nvSpPr>
            <p:cNvPr id="63" name="Freeform 75"/>
            <p:cNvSpPr/>
            <p:nvPr/>
          </p:nvSpPr>
          <p:spPr>
            <a:xfrm>
              <a:off x="2998783" y="5488069"/>
              <a:ext cx="1870056" cy="769381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2544505" y="4855956"/>
              <a:ext cx="1609901" cy="1626645"/>
              <a:chOff x="2544505" y="4855956"/>
              <a:chExt cx="1609901" cy="1626645"/>
            </a:xfrm>
          </p:grpSpPr>
          <p:sp>
            <p:nvSpPr>
              <p:cNvPr id="65" name="Rectangle 11"/>
              <p:cNvSpPr/>
              <p:nvPr/>
            </p:nvSpPr>
            <p:spPr>
              <a:xfrm rot="170470">
                <a:off x="2544505" y="4855956"/>
                <a:ext cx="631503" cy="1612025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Rectangle 9"/>
              <p:cNvSpPr/>
              <p:nvPr/>
            </p:nvSpPr>
            <p:spPr>
              <a:xfrm>
                <a:off x="3135009" y="4872344"/>
                <a:ext cx="1019397" cy="161025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55000"/>
                      <a:lumOff val="45000"/>
                    </a:sysClr>
                  </a:gs>
                  <a:gs pos="100000">
                    <a:sysClr val="window" lastClr="FFFFFF">
                      <a:lumMod val="80000"/>
                    </a:sysClr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Rectangle 11"/>
              <p:cNvSpPr/>
              <p:nvPr/>
            </p:nvSpPr>
            <p:spPr>
              <a:xfrm rot="170470">
                <a:off x="2881967" y="4864325"/>
                <a:ext cx="300027" cy="1362291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47127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5326531" y="1625220"/>
            <a:ext cx="1125632" cy="1125633"/>
          </a:xfrm>
          <a:custGeom>
            <a:avLst/>
            <a:gdLst>
              <a:gd name="T0" fmla="*/ 422 w 422"/>
              <a:gd name="T1" fmla="*/ 422 h 422"/>
              <a:gd name="T2" fmla="*/ 0 w 422"/>
              <a:gd name="T3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2" h="422">
                <a:moveTo>
                  <a:pt x="422" y="422"/>
                </a:moveTo>
                <a:cubicBezTo>
                  <a:pt x="345" y="230"/>
                  <a:pt x="192" y="77"/>
                  <a:pt x="0" y="0"/>
                </a:cubicBezTo>
              </a:path>
            </a:pathLst>
          </a:custGeom>
          <a:noFill/>
          <a:ln w="38100" cap="rnd">
            <a:solidFill>
              <a:srgbClr val="169A26"/>
            </a:solidFill>
            <a:prstDash val="sysDash"/>
            <a:round/>
            <a:headEnd type="arrow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 rot="5400000">
            <a:off x="5326530" y="4620248"/>
            <a:ext cx="1125633" cy="1125632"/>
          </a:xfrm>
          <a:custGeom>
            <a:avLst/>
            <a:gdLst>
              <a:gd name="T0" fmla="*/ 422 w 422"/>
              <a:gd name="T1" fmla="*/ 422 h 422"/>
              <a:gd name="T2" fmla="*/ 0 w 422"/>
              <a:gd name="T3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2" h="422">
                <a:moveTo>
                  <a:pt x="422" y="422"/>
                </a:moveTo>
                <a:cubicBezTo>
                  <a:pt x="345" y="230"/>
                  <a:pt x="192" y="77"/>
                  <a:pt x="0" y="0"/>
                </a:cubicBezTo>
              </a:path>
            </a:pathLst>
          </a:custGeom>
          <a:noFill/>
          <a:ln w="38100" cap="rnd">
            <a:solidFill>
              <a:srgbClr val="0070C0"/>
            </a:solidFill>
            <a:prstDash val="sysDash"/>
            <a:round/>
            <a:headEnd type="arrow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 rot="10800000">
            <a:off x="2358884" y="4620248"/>
            <a:ext cx="1125632" cy="1125633"/>
          </a:xfrm>
          <a:custGeom>
            <a:avLst/>
            <a:gdLst>
              <a:gd name="T0" fmla="*/ 422 w 422"/>
              <a:gd name="T1" fmla="*/ 422 h 422"/>
              <a:gd name="T2" fmla="*/ 0 w 422"/>
              <a:gd name="T3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2" h="422">
                <a:moveTo>
                  <a:pt x="422" y="422"/>
                </a:moveTo>
                <a:cubicBezTo>
                  <a:pt x="345" y="230"/>
                  <a:pt x="192" y="77"/>
                  <a:pt x="0" y="0"/>
                </a:cubicBezTo>
              </a:path>
            </a:pathLst>
          </a:custGeom>
          <a:noFill/>
          <a:ln w="38100" cap="rnd">
            <a:solidFill>
              <a:srgbClr val="F79646">
                <a:lumMod val="75000"/>
              </a:srgbClr>
            </a:solidFill>
            <a:prstDash val="sysDash"/>
            <a:round/>
            <a:headEnd type="arrow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 rot="16200000">
            <a:off x="2358884" y="1625221"/>
            <a:ext cx="1125633" cy="1125632"/>
          </a:xfrm>
          <a:custGeom>
            <a:avLst/>
            <a:gdLst>
              <a:gd name="T0" fmla="*/ 422 w 422"/>
              <a:gd name="T1" fmla="*/ 422 h 422"/>
              <a:gd name="T2" fmla="*/ 0 w 422"/>
              <a:gd name="T3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2" h="422">
                <a:moveTo>
                  <a:pt x="422" y="422"/>
                </a:moveTo>
                <a:cubicBezTo>
                  <a:pt x="345" y="230"/>
                  <a:pt x="192" y="77"/>
                  <a:pt x="0" y="0"/>
                </a:cubicBezTo>
              </a:path>
            </a:pathLst>
          </a:custGeom>
          <a:noFill/>
          <a:ln w="38100" cap="rnd">
            <a:solidFill>
              <a:srgbClr val="EB2121"/>
            </a:solidFill>
            <a:prstDash val="sysDash"/>
            <a:round/>
            <a:headEnd type="arrow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38" name="Group 33"/>
          <p:cNvGrpSpPr/>
          <p:nvPr/>
        </p:nvGrpSpPr>
        <p:grpSpPr>
          <a:xfrm>
            <a:off x="1547664" y="2942969"/>
            <a:ext cx="2004959" cy="1403135"/>
            <a:chOff x="2514600" y="2869216"/>
            <a:chExt cx="2769889" cy="1938458"/>
          </a:xfrm>
        </p:grpSpPr>
        <p:sp>
          <p:nvSpPr>
            <p:cNvPr id="39" name="Freeform 34"/>
            <p:cNvSpPr/>
            <p:nvPr/>
          </p:nvSpPr>
          <p:spPr>
            <a:xfrm>
              <a:off x="3055960" y="3622499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oup 35"/>
            <p:cNvGrpSpPr/>
            <p:nvPr/>
          </p:nvGrpSpPr>
          <p:grpSpPr>
            <a:xfrm>
              <a:off x="2514600" y="2869216"/>
              <a:ext cx="1918505" cy="1938458"/>
              <a:chOff x="2087080" y="2286000"/>
              <a:chExt cx="2389589" cy="2414442"/>
            </a:xfrm>
          </p:grpSpPr>
          <p:sp>
            <p:nvSpPr>
              <p:cNvPr id="41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11F1F"/>
                  </a:gs>
                  <a:gs pos="100000">
                    <a:srgbClr val="FF5151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4" name="Group 39"/>
          <p:cNvGrpSpPr>
            <a:grpSpLocks noChangeAspect="1"/>
          </p:cNvGrpSpPr>
          <p:nvPr/>
        </p:nvGrpSpPr>
        <p:grpSpPr>
          <a:xfrm>
            <a:off x="6043464" y="3023272"/>
            <a:ext cx="1992500" cy="1399032"/>
            <a:chOff x="820650" y="4679068"/>
            <a:chExt cx="2760750" cy="1938458"/>
          </a:xfrm>
        </p:grpSpPr>
        <p:sp>
          <p:nvSpPr>
            <p:cNvPr id="45" name="Freeform 40"/>
            <p:cNvSpPr/>
            <p:nvPr/>
          </p:nvSpPr>
          <p:spPr>
            <a:xfrm>
              <a:off x="1352871" y="5497584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6" name="Group 41"/>
            <p:cNvGrpSpPr/>
            <p:nvPr/>
          </p:nvGrpSpPr>
          <p:grpSpPr>
            <a:xfrm>
              <a:off x="820650" y="4679068"/>
              <a:ext cx="1918505" cy="1938458"/>
              <a:chOff x="2087080" y="2286000"/>
              <a:chExt cx="2389589" cy="2414442"/>
            </a:xfrm>
          </p:grpSpPr>
          <p:sp>
            <p:nvSpPr>
              <p:cNvPr id="47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>
                      <a:lumMod val="65000"/>
                      <a:lumOff val="35000"/>
                    </a:srgbClr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/>
                  </a:gs>
                  <a:gs pos="100000">
                    <a:srgbClr val="00B0F0">
                      <a:lumMod val="65000"/>
                      <a:lumOff val="35000"/>
                    </a:srgbClr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0" name="Group 45"/>
          <p:cNvGrpSpPr>
            <a:grpSpLocks noChangeAspect="1"/>
          </p:cNvGrpSpPr>
          <p:nvPr/>
        </p:nvGrpSpPr>
        <p:grpSpPr>
          <a:xfrm>
            <a:off x="3712741" y="764704"/>
            <a:ext cx="1949723" cy="1399032"/>
            <a:chOff x="3612749" y="4679068"/>
            <a:chExt cx="2701480" cy="1938458"/>
          </a:xfrm>
        </p:grpSpPr>
        <p:sp>
          <p:nvSpPr>
            <p:cNvPr id="51" name="Freeform 46"/>
            <p:cNvSpPr/>
            <p:nvPr/>
          </p:nvSpPr>
          <p:spPr>
            <a:xfrm>
              <a:off x="4085700" y="5538528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47"/>
            <p:cNvGrpSpPr/>
            <p:nvPr/>
          </p:nvGrpSpPr>
          <p:grpSpPr>
            <a:xfrm>
              <a:off x="3612749" y="4679068"/>
              <a:ext cx="1918505" cy="1938458"/>
              <a:chOff x="2087080" y="2286000"/>
              <a:chExt cx="2389589" cy="2414442"/>
            </a:xfrm>
          </p:grpSpPr>
          <p:sp>
            <p:nvSpPr>
              <p:cNvPr id="53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69A26"/>
                  </a:gs>
                  <a:gs pos="100000">
                    <a:srgbClr val="4DDB5E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69A26"/>
                  </a:gs>
                  <a:gs pos="100000">
                    <a:srgbClr val="4DDB5E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>
            <a:off x="3712741" y="5031904"/>
            <a:ext cx="1949723" cy="1399032"/>
            <a:chOff x="3612749" y="4679068"/>
            <a:chExt cx="2701480" cy="1938458"/>
          </a:xfrm>
        </p:grpSpPr>
        <p:sp>
          <p:nvSpPr>
            <p:cNvPr id="57" name="Freeform 56"/>
            <p:cNvSpPr/>
            <p:nvPr/>
          </p:nvSpPr>
          <p:spPr>
            <a:xfrm>
              <a:off x="4085700" y="5538528"/>
              <a:ext cx="2228529" cy="916864"/>
            </a:xfrm>
            <a:custGeom>
              <a:avLst/>
              <a:gdLst/>
              <a:ahLst/>
              <a:cxnLst/>
              <a:rect l="l" t="t" r="r" b="b"/>
              <a:pathLst>
                <a:path w="2228529" h="916864">
                  <a:moveTo>
                    <a:pt x="2228529" y="0"/>
                  </a:moveTo>
                  <a:lnTo>
                    <a:pt x="1422238" y="746956"/>
                  </a:lnTo>
                  <a:lnTo>
                    <a:pt x="491673" y="916864"/>
                  </a:lnTo>
                  <a:lnTo>
                    <a:pt x="0" y="26852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3612749" y="4679068"/>
              <a:ext cx="1918505" cy="1938458"/>
              <a:chOff x="2087080" y="2286000"/>
              <a:chExt cx="2389589" cy="2414442"/>
            </a:xfrm>
          </p:grpSpPr>
          <p:sp>
            <p:nvSpPr>
              <p:cNvPr id="59" name="Rectangle 11"/>
              <p:cNvSpPr/>
              <p:nvPr/>
            </p:nvSpPr>
            <p:spPr>
              <a:xfrm rot="170470">
                <a:off x="2087080" y="2286000"/>
                <a:ext cx="937345" cy="2392741"/>
              </a:xfrm>
              <a:custGeom>
                <a:avLst/>
                <a:gdLst/>
                <a:ahLst/>
                <a:cxnLst/>
                <a:rect l="l" t="t" r="r" b="b"/>
                <a:pathLst>
                  <a:path w="569161" h="1452885">
                    <a:moveTo>
                      <a:pt x="569161" y="0"/>
                    </a:moveTo>
                    <a:lnTo>
                      <a:pt x="569161" y="1452885"/>
                    </a:lnTo>
                    <a:lnTo>
                      <a:pt x="0" y="11076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75000"/>
                    </a:srgbClr>
                  </a:gs>
                  <a:gs pos="100000">
                    <a:srgbClr val="FFE917"/>
                  </a:gs>
                </a:gsLst>
                <a:lin ang="1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Rectangle 9"/>
              <p:cNvSpPr/>
              <p:nvPr/>
            </p:nvSpPr>
            <p:spPr>
              <a:xfrm>
                <a:off x="2963570" y="2310325"/>
                <a:ext cx="1513099" cy="2390117"/>
              </a:xfrm>
              <a:custGeom>
                <a:avLst/>
                <a:gdLst/>
                <a:ahLst/>
                <a:cxnLst/>
                <a:rect l="l" t="t" r="r" b="b"/>
                <a:pathLst>
                  <a:path w="918762" h="1451292">
                    <a:moveTo>
                      <a:pt x="72025" y="0"/>
                    </a:moveTo>
                    <a:lnTo>
                      <a:pt x="918762" y="1075331"/>
                    </a:lnTo>
                    <a:lnTo>
                      <a:pt x="0" y="1451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75000"/>
                    </a:srgbClr>
                  </a:gs>
                  <a:gs pos="100000">
                    <a:srgbClr val="FFE917"/>
                  </a:gs>
                </a:gsLst>
                <a:lin ang="126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Rectangle 11"/>
              <p:cNvSpPr/>
              <p:nvPr/>
            </p:nvSpPr>
            <p:spPr>
              <a:xfrm rot="170470">
                <a:off x="2587977" y="2298422"/>
                <a:ext cx="445333" cy="2022060"/>
              </a:xfrm>
              <a:custGeom>
                <a:avLst/>
                <a:gdLst>
                  <a:gd name="connsiteX0" fmla="*/ 937345 w 937345"/>
                  <a:gd name="connsiteY0" fmla="*/ 0 h 2022060"/>
                  <a:gd name="connsiteX1" fmla="*/ 937345 w 937345"/>
                  <a:gd name="connsiteY1" fmla="*/ 2022060 h 2022060"/>
                  <a:gd name="connsiteX2" fmla="*/ 937345 w 937345"/>
                  <a:gd name="connsiteY2" fmla="*/ 1980731 h 2022060"/>
                  <a:gd name="connsiteX3" fmla="*/ 492012 w 937345"/>
                  <a:gd name="connsiteY3" fmla="*/ 866700 h 2022060"/>
                  <a:gd name="connsiteX4" fmla="*/ 0 w 937345"/>
                  <a:gd name="connsiteY4" fmla="*/ 1824242 h 2022060"/>
                  <a:gd name="connsiteX5" fmla="*/ 937345 w 937345"/>
                  <a:gd name="connsiteY5" fmla="*/ 0 h 2022060"/>
                  <a:gd name="connsiteX0" fmla="*/ 445333 w 445333"/>
                  <a:gd name="connsiteY0" fmla="*/ 0 h 2022060"/>
                  <a:gd name="connsiteX1" fmla="*/ 445333 w 445333"/>
                  <a:gd name="connsiteY1" fmla="*/ 2022060 h 2022060"/>
                  <a:gd name="connsiteX2" fmla="*/ 445333 w 445333"/>
                  <a:gd name="connsiteY2" fmla="*/ 1980731 h 2022060"/>
                  <a:gd name="connsiteX3" fmla="*/ 0 w 445333"/>
                  <a:gd name="connsiteY3" fmla="*/ 866700 h 2022060"/>
                  <a:gd name="connsiteX4" fmla="*/ 445333 w 445333"/>
                  <a:gd name="connsiteY4" fmla="*/ 0 h 202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33" h="2022060">
                    <a:moveTo>
                      <a:pt x="445333" y="0"/>
                    </a:moveTo>
                    <a:lnTo>
                      <a:pt x="445333" y="2022060"/>
                    </a:lnTo>
                    <a:lnTo>
                      <a:pt x="445333" y="1980731"/>
                    </a:lnTo>
                    <a:cubicBezTo>
                      <a:pt x="389237" y="1507480"/>
                      <a:pt x="221943" y="1105273"/>
                      <a:pt x="0" y="866700"/>
                    </a:cubicBezTo>
                    <a:lnTo>
                      <a:pt x="44533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2000"/>
                    </a:sysClr>
                  </a:gs>
                  <a:gs pos="100000">
                    <a:sysClr val="window" lastClr="FFFFFF">
                      <a:alpha val="57000"/>
                    </a:sysClr>
                  </a:gs>
                </a:gsLst>
                <a:lin ang="19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62" name="Rectangle 62"/>
          <p:cNvSpPr/>
          <p:nvPr/>
        </p:nvSpPr>
        <p:spPr>
          <a:xfrm>
            <a:off x="2449554" y="2837344"/>
            <a:ext cx="1993710" cy="365760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2000">
                <a:srgbClr val="F86969"/>
              </a:gs>
              <a:gs pos="0">
                <a:srgbClr val="F63C3C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3" name="Rectangle 65"/>
          <p:cNvSpPr/>
          <p:nvPr/>
        </p:nvSpPr>
        <p:spPr>
          <a:xfrm>
            <a:off x="4697303" y="792592"/>
            <a:ext cx="1993710" cy="365760"/>
          </a:xfrm>
          <a:prstGeom prst="rect">
            <a:avLst/>
          </a:prstGeom>
          <a:gradFill flip="none" rotWithShape="1">
            <a:gsLst>
              <a:gs pos="54000">
                <a:srgbClr val="36C150"/>
              </a:gs>
              <a:gs pos="100000">
                <a:sysClr val="window" lastClr="FFFFFF">
                  <a:alpha val="0"/>
                </a:sysClr>
              </a:gs>
              <a:gs pos="0">
                <a:srgbClr val="1DD941">
                  <a:lumMod val="8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4" name="Rectangle 68"/>
          <p:cNvSpPr/>
          <p:nvPr/>
        </p:nvSpPr>
        <p:spPr>
          <a:xfrm>
            <a:off x="6881664" y="2822104"/>
            <a:ext cx="1993710" cy="365760"/>
          </a:xfrm>
          <a:prstGeom prst="rect">
            <a:avLst/>
          </a:prstGeom>
          <a:gradFill flip="none" rotWithShape="1">
            <a:gsLst>
              <a:gs pos="53000">
                <a:srgbClr val="46C6F4"/>
              </a:gs>
              <a:gs pos="100000">
                <a:sysClr val="window" lastClr="FFFFFF">
                  <a:alpha val="0"/>
                </a:sysClr>
              </a:gs>
              <a:gs pos="0">
                <a:srgbClr val="00B0F0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5" name="Rectangle 51"/>
          <p:cNvSpPr/>
          <p:nvPr/>
        </p:nvSpPr>
        <p:spPr>
          <a:xfrm>
            <a:off x="5190632" y="6033567"/>
            <a:ext cx="1993710" cy="365760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60000">
                <a:srgbClr val="FCD250"/>
              </a:gs>
              <a:gs pos="0">
                <a:srgbClr val="FABE00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Sample Text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136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462948" y="692696"/>
            <a:ext cx="8334306" cy="5766298"/>
            <a:chOff x="462947" y="735771"/>
            <a:chExt cx="8472023" cy="5861581"/>
          </a:xfrm>
        </p:grpSpPr>
        <p:sp>
          <p:nvSpPr>
            <p:cNvPr id="54" name="Oval 1"/>
            <p:cNvSpPr/>
            <p:nvPr/>
          </p:nvSpPr>
          <p:spPr>
            <a:xfrm rot="20674356">
              <a:off x="4315944" y="4602509"/>
              <a:ext cx="832238" cy="949480"/>
            </a:xfrm>
            <a:custGeom>
              <a:avLst/>
              <a:gdLst>
                <a:gd name="connsiteX0" fmla="*/ 0 w 4114800"/>
                <a:gd name="connsiteY0" fmla="*/ 914400 h 1828800"/>
                <a:gd name="connsiteX1" fmla="*/ 2057400 w 4114800"/>
                <a:gd name="connsiteY1" fmla="*/ 0 h 1828800"/>
                <a:gd name="connsiteX2" fmla="*/ 4114800 w 4114800"/>
                <a:gd name="connsiteY2" fmla="*/ 914400 h 1828800"/>
                <a:gd name="connsiteX3" fmla="*/ 2057400 w 4114800"/>
                <a:gd name="connsiteY3" fmla="*/ 1828800 h 1828800"/>
                <a:gd name="connsiteX4" fmla="*/ 0 w 4114800"/>
                <a:gd name="connsiteY4" fmla="*/ 914400 h 1828800"/>
                <a:gd name="connsiteX0" fmla="*/ 2057400 w 4114800"/>
                <a:gd name="connsiteY0" fmla="*/ 1828800 h 1920240"/>
                <a:gd name="connsiteX1" fmla="*/ 0 w 4114800"/>
                <a:gd name="connsiteY1" fmla="*/ 914400 h 1920240"/>
                <a:gd name="connsiteX2" fmla="*/ 2057400 w 4114800"/>
                <a:gd name="connsiteY2" fmla="*/ 0 h 1920240"/>
                <a:gd name="connsiteX3" fmla="*/ 4114800 w 4114800"/>
                <a:gd name="connsiteY3" fmla="*/ 914400 h 1920240"/>
                <a:gd name="connsiteX4" fmla="*/ 2148840 w 4114800"/>
                <a:gd name="connsiteY4" fmla="*/ 1920240 h 1920240"/>
                <a:gd name="connsiteX0" fmla="*/ 450169 w 5196178"/>
                <a:gd name="connsiteY0" fmla="*/ 1378424 h 1920240"/>
                <a:gd name="connsiteX1" fmla="*/ 1081378 w 5196178"/>
                <a:gd name="connsiteY1" fmla="*/ 914400 h 1920240"/>
                <a:gd name="connsiteX2" fmla="*/ 3138778 w 5196178"/>
                <a:gd name="connsiteY2" fmla="*/ 0 h 1920240"/>
                <a:gd name="connsiteX3" fmla="*/ 5196178 w 5196178"/>
                <a:gd name="connsiteY3" fmla="*/ 914400 h 1920240"/>
                <a:gd name="connsiteX4" fmla="*/ 3230218 w 5196178"/>
                <a:gd name="connsiteY4" fmla="*/ 1920240 h 1920240"/>
                <a:gd name="connsiteX0" fmla="*/ 450169 w 5753013"/>
                <a:gd name="connsiteY0" fmla="*/ 1378424 h 2234138"/>
                <a:gd name="connsiteX1" fmla="*/ 1081378 w 5753013"/>
                <a:gd name="connsiteY1" fmla="*/ 914400 h 2234138"/>
                <a:gd name="connsiteX2" fmla="*/ 3138778 w 5753013"/>
                <a:gd name="connsiteY2" fmla="*/ 0 h 2234138"/>
                <a:gd name="connsiteX3" fmla="*/ 5196178 w 5753013"/>
                <a:gd name="connsiteY3" fmla="*/ 914400 h 2234138"/>
                <a:gd name="connsiteX4" fmla="*/ 5318326 w 5753013"/>
                <a:gd name="connsiteY4" fmla="*/ 2234138 h 2234138"/>
                <a:gd name="connsiteX0" fmla="*/ 450169 w 5318326"/>
                <a:gd name="connsiteY0" fmla="*/ 1378424 h 2234138"/>
                <a:gd name="connsiteX1" fmla="*/ 1081378 w 5318326"/>
                <a:gd name="connsiteY1" fmla="*/ 914400 h 2234138"/>
                <a:gd name="connsiteX2" fmla="*/ 3138778 w 5318326"/>
                <a:gd name="connsiteY2" fmla="*/ 0 h 2234138"/>
                <a:gd name="connsiteX3" fmla="*/ 5196178 w 5318326"/>
                <a:gd name="connsiteY3" fmla="*/ 914400 h 2234138"/>
                <a:gd name="connsiteX4" fmla="*/ 3283217 w 5318326"/>
                <a:gd name="connsiteY4" fmla="*/ 2086969 h 2234138"/>
                <a:gd name="connsiteX5" fmla="*/ 5318326 w 5318326"/>
                <a:gd name="connsiteY5" fmla="*/ 2234138 h 2234138"/>
                <a:gd name="connsiteX0" fmla="*/ 417631 w 5285788"/>
                <a:gd name="connsiteY0" fmla="*/ 487175 h 1342889"/>
                <a:gd name="connsiteX1" fmla="*/ 1048840 w 5285788"/>
                <a:gd name="connsiteY1" fmla="*/ 23151 h 1342889"/>
                <a:gd name="connsiteX2" fmla="*/ 1932533 w 5285788"/>
                <a:gd name="connsiteY2" fmla="*/ 596357 h 1342889"/>
                <a:gd name="connsiteX3" fmla="*/ 5163640 w 5285788"/>
                <a:gd name="connsiteY3" fmla="*/ 23151 h 1342889"/>
                <a:gd name="connsiteX4" fmla="*/ 3250679 w 5285788"/>
                <a:gd name="connsiteY4" fmla="*/ 1195720 h 1342889"/>
                <a:gd name="connsiteX5" fmla="*/ 5285788 w 5285788"/>
                <a:gd name="connsiteY5" fmla="*/ 1342889 h 1342889"/>
                <a:gd name="connsiteX0" fmla="*/ 410558 w 5278715"/>
                <a:gd name="connsiteY0" fmla="*/ 487417 h 1343131"/>
                <a:gd name="connsiteX1" fmla="*/ 1082711 w 5278715"/>
                <a:gd name="connsiteY1" fmla="*/ 77984 h 1343131"/>
                <a:gd name="connsiteX2" fmla="*/ 1925460 w 5278715"/>
                <a:gd name="connsiteY2" fmla="*/ 596599 h 1343131"/>
                <a:gd name="connsiteX3" fmla="*/ 5156567 w 5278715"/>
                <a:gd name="connsiteY3" fmla="*/ 23393 h 1343131"/>
                <a:gd name="connsiteX4" fmla="*/ 3243606 w 5278715"/>
                <a:gd name="connsiteY4" fmla="*/ 1195962 h 1343131"/>
                <a:gd name="connsiteX5" fmla="*/ 5278715 w 5278715"/>
                <a:gd name="connsiteY5" fmla="*/ 1343131 h 1343131"/>
                <a:gd name="connsiteX0" fmla="*/ 348544 w 5721668"/>
                <a:gd name="connsiteY0" fmla="*/ 692133 h 1343131"/>
                <a:gd name="connsiteX1" fmla="*/ 1525664 w 5721668"/>
                <a:gd name="connsiteY1" fmla="*/ 77984 h 1343131"/>
                <a:gd name="connsiteX2" fmla="*/ 2368413 w 5721668"/>
                <a:gd name="connsiteY2" fmla="*/ 596599 h 1343131"/>
                <a:gd name="connsiteX3" fmla="*/ 5599520 w 5721668"/>
                <a:gd name="connsiteY3" fmla="*/ 23393 h 1343131"/>
                <a:gd name="connsiteX4" fmla="*/ 3686559 w 5721668"/>
                <a:gd name="connsiteY4" fmla="*/ 1195962 h 1343131"/>
                <a:gd name="connsiteX5" fmla="*/ 5721668 w 5721668"/>
                <a:gd name="connsiteY5" fmla="*/ 1343131 h 1343131"/>
                <a:gd name="connsiteX0" fmla="*/ 0 w 5373124"/>
                <a:gd name="connsiteY0" fmla="*/ 692133 h 1343131"/>
                <a:gd name="connsiteX1" fmla="*/ 1177120 w 5373124"/>
                <a:gd name="connsiteY1" fmla="*/ 77984 h 1343131"/>
                <a:gd name="connsiteX2" fmla="*/ 2019869 w 5373124"/>
                <a:gd name="connsiteY2" fmla="*/ 596599 h 1343131"/>
                <a:gd name="connsiteX3" fmla="*/ 5250976 w 5373124"/>
                <a:gd name="connsiteY3" fmla="*/ 23393 h 1343131"/>
                <a:gd name="connsiteX4" fmla="*/ 3338015 w 5373124"/>
                <a:gd name="connsiteY4" fmla="*/ 1195962 h 1343131"/>
                <a:gd name="connsiteX5" fmla="*/ 5373124 w 5373124"/>
                <a:gd name="connsiteY5" fmla="*/ 1343131 h 1343131"/>
                <a:gd name="connsiteX0" fmla="*/ 0 w 4977339"/>
                <a:gd name="connsiteY0" fmla="*/ 146222 h 1343131"/>
                <a:gd name="connsiteX1" fmla="*/ 781335 w 4977339"/>
                <a:gd name="connsiteY1" fmla="*/ 77984 h 1343131"/>
                <a:gd name="connsiteX2" fmla="*/ 1624084 w 4977339"/>
                <a:gd name="connsiteY2" fmla="*/ 596599 h 1343131"/>
                <a:gd name="connsiteX3" fmla="*/ 4855191 w 4977339"/>
                <a:gd name="connsiteY3" fmla="*/ 23393 h 1343131"/>
                <a:gd name="connsiteX4" fmla="*/ 2942230 w 4977339"/>
                <a:gd name="connsiteY4" fmla="*/ 1195962 h 1343131"/>
                <a:gd name="connsiteX5" fmla="*/ 4977339 w 4977339"/>
                <a:gd name="connsiteY5" fmla="*/ 1343131 h 1343131"/>
                <a:gd name="connsiteX0" fmla="*/ 0 w 4977339"/>
                <a:gd name="connsiteY0" fmla="*/ 86422 h 1283331"/>
                <a:gd name="connsiteX1" fmla="*/ 781335 w 4977339"/>
                <a:gd name="connsiteY1" fmla="*/ 18184 h 1283331"/>
                <a:gd name="connsiteX2" fmla="*/ 1624084 w 4977339"/>
                <a:gd name="connsiteY2" fmla="*/ 536799 h 1283331"/>
                <a:gd name="connsiteX3" fmla="*/ 3190164 w 4977339"/>
                <a:gd name="connsiteY3" fmla="*/ 263844 h 1283331"/>
                <a:gd name="connsiteX4" fmla="*/ 2942230 w 4977339"/>
                <a:gd name="connsiteY4" fmla="*/ 1136162 h 1283331"/>
                <a:gd name="connsiteX5" fmla="*/ 4977339 w 4977339"/>
                <a:gd name="connsiteY5" fmla="*/ 1283331 h 1283331"/>
                <a:gd name="connsiteX0" fmla="*/ 0 w 4172121"/>
                <a:gd name="connsiteY0" fmla="*/ 86422 h 1215092"/>
                <a:gd name="connsiteX1" fmla="*/ 781335 w 4172121"/>
                <a:gd name="connsiteY1" fmla="*/ 18184 h 1215092"/>
                <a:gd name="connsiteX2" fmla="*/ 1624084 w 4172121"/>
                <a:gd name="connsiteY2" fmla="*/ 536799 h 1215092"/>
                <a:gd name="connsiteX3" fmla="*/ 3190164 w 4172121"/>
                <a:gd name="connsiteY3" fmla="*/ 263844 h 1215092"/>
                <a:gd name="connsiteX4" fmla="*/ 2942230 w 4172121"/>
                <a:gd name="connsiteY4" fmla="*/ 1136162 h 1215092"/>
                <a:gd name="connsiteX5" fmla="*/ 4172121 w 4172121"/>
                <a:gd name="connsiteY5" fmla="*/ 1215092 h 1215092"/>
                <a:gd name="connsiteX0" fmla="*/ 0 w 4215702"/>
                <a:gd name="connsiteY0" fmla="*/ 86422 h 1215092"/>
                <a:gd name="connsiteX1" fmla="*/ 781335 w 4215702"/>
                <a:gd name="connsiteY1" fmla="*/ 18184 h 1215092"/>
                <a:gd name="connsiteX2" fmla="*/ 1624084 w 4215702"/>
                <a:gd name="connsiteY2" fmla="*/ 536799 h 1215092"/>
                <a:gd name="connsiteX3" fmla="*/ 3190164 w 4215702"/>
                <a:gd name="connsiteY3" fmla="*/ 263844 h 1215092"/>
                <a:gd name="connsiteX4" fmla="*/ 2942230 w 4215702"/>
                <a:gd name="connsiteY4" fmla="*/ 1136162 h 1215092"/>
                <a:gd name="connsiteX5" fmla="*/ 4172121 w 4215702"/>
                <a:gd name="connsiteY5" fmla="*/ 1215092 h 1215092"/>
                <a:gd name="connsiteX0" fmla="*/ 0 w 4215702"/>
                <a:gd name="connsiteY0" fmla="*/ 85463 h 1214133"/>
                <a:gd name="connsiteX1" fmla="*/ 781335 w 4215702"/>
                <a:gd name="connsiteY1" fmla="*/ 17225 h 1214133"/>
                <a:gd name="connsiteX2" fmla="*/ 1624084 w 4215702"/>
                <a:gd name="connsiteY2" fmla="*/ 535840 h 1214133"/>
                <a:gd name="connsiteX3" fmla="*/ 3190164 w 4215702"/>
                <a:gd name="connsiteY3" fmla="*/ 262885 h 1214133"/>
                <a:gd name="connsiteX4" fmla="*/ 2942230 w 4215702"/>
                <a:gd name="connsiteY4" fmla="*/ 1135203 h 1214133"/>
                <a:gd name="connsiteX5" fmla="*/ 4172121 w 4215702"/>
                <a:gd name="connsiteY5" fmla="*/ 1214133 h 1214133"/>
                <a:gd name="connsiteX0" fmla="*/ 0 w 4215702"/>
                <a:gd name="connsiteY0" fmla="*/ 389672 h 1518342"/>
                <a:gd name="connsiteX1" fmla="*/ 2405418 w 4215702"/>
                <a:gd name="connsiteY1" fmla="*/ 7535 h 1518342"/>
                <a:gd name="connsiteX2" fmla="*/ 1624084 w 4215702"/>
                <a:gd name="connsiteY2" fmla="*/ 840049 h 1518342"/>
                <a:gd name="connsiteX3" fmla="*/ 3190164 w 4215702"/>
                <a:gd name="connsiteY3" fmla="*/ 567094 h 1518342"/>
                <a:gd name="connsiteX4" fmla="*/ 2942230 w 4215702"/>
                <a:gd name="connsiteY4" fmla="*/ 1439412 h 1518342"/>
                <a:gd name="connsiteX5" fmla="*/ 4172121 w 4215702"/>
                <a:gd name="connsiteY5" fmla="*/ 1518342 h 1518342"/>
                <a:gd name="connsiteX0" fmla="*/ 0 w 4365827"/>
                <a:gd name="connsiteY0" fmla="*/ 248640 h 1527435"/>
                <a:gd name="connsiteX1" fmla="*/ 2555543 w 4365827"/>
                <a:gd name="connsiteY1" fmla="*/ 16628 h 1527435"/>
                <a:gd name="connsiteX2" fmla="*/ 1774209 w 4365827"/>
                <a:gd name="connsiteY2" fmla="*/ 849142 h 1527435"/>
                <a:gd name="connsiteX3" fmla="*/ 3340289 w 4365827"/>
                <a:gd name="connsiteY3" fmla="*/ 576187 h 1527435"/>
                <a:gd name="connsiteX4" fmla="*/ 3092355 w 4365827"/>
                <a:gd name="connsiteY4" fmla="*/ 1448505 h 1527435"/>
                <a:gd name="connsiteX5" fmla="*/ 4322246 w 4365827"/>
                <a:gd name="connsiteY5" fmla="*/ 1527435 h 1527435"/>
                <a:gd name="connsiteX0" fmla="*/ 0 w 4038280"/>
                <a:gd name="connsiteY0" fmla="*/ 186943 h 1533976"/>
                <a:gd name="connsiteX1" fmla="*/ 2227996 w 4038280"/>
                <a:gd name="connsiteY1" fmla="*/ 23169 h 1533976"/>
                <a:gd name="connsiteX2" fmla="*/ 1446662 w 4038280"/>
                <a:gd name="connsiteY2" fmla="*/ 855683 h 1533976"/>
                <a:gd name="connsiteX3" fmla="*/ 3012742 w 4038280"/>
                <a:gd name="connsiteY3" fmla="*/ 582728 h 1533976"/>
                <a:gd name="connsiteX4" fmla="*/ 2764808 w 4038280"/>
                <a:gd name="connsiteY4" fmla="*/ 1455046 h 1533976"/>
                <a:gd name="connsiteX5" fmla="*/ 3994699 w 4038280"/>
                <a:gd name="connsiteY5" fmla="*/ 1533976 h 1533976"/>
                <a:gd name="connsiteX0" fmla="*/ 239048 w 4277328"/>
                <a:gd name="connsiteY0" fmla="*/ 170243 h 1517276"/>
                <a:gd name="connsiteX1" fmla="*/ 2467044 w 4277328"/>
                <a:gd name="connsiteY1" fmla="*/ 6469 h 1517276"/>
                <a:gd name="connsiteX2" fmla="*/ 1685710 w 4277328"/>
                <a:gd name="connsiteY2" fmla="*/ 838983 h 1517276"/>
                <a:gd name="connsiteX3" fmla="*/ 3251790 w 4277328"/>
                <a:gd name="connsiteY3" fmla="*/ 566028 h 1517276"/>
                <a:gd name="connsiteX4" fmla="*/ 3003856 w 4277328"/>
                <a:gd name="connsiteY4" fmla="*/ 1438346 h 1517276"/>
                <a:gd name="connsiteX5" fmla="*/ 4233747 w 4277328"/>
                <a:gd name="connsiteY5" fmla="*/ 1517276 h 1517276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247376 w 4272914"/>
                <a:gd name="connsiteY3" fmla="*/ 570202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083603 w 4272914"/>
                <a:gd name="connsiteY3" fmla="*/ 556554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48135 w 4278389"/>
                <a:gd name="connsiteY3" fmla="*/ 651730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68645"/>
                <a:gd name="connsiteX1" fmla="*/ 2468105 w 4269663"/>
                <a:gd name="connsiteY1" fmla="*/ 23933 h 1568645"/>
                <a:gd name="connsiteX2" fmla="*/ 1222747 w 4269663"/>
                <a:gd name="connsiteY2" fmla="*/ 1061164 h 1568645"/>
                <a:gd name="connsiteX3" fmla="*/ 3048135 w 4269663"/>
                <a:gd name="connsiteY3" fmla="*/ 651730 h 1568645"/>
                <a:gd name="connsiteX4" fmla="*/ 2568189 w 4269663"/>
                <a:gd name="connsiteY4" fmla="*/ 1496754 h 1568645"/>
                <a:gd name="connsiteX5" fmla="*/ 4234808 w 4269663"/>
                <a:gd name="connsiteY5" fmla="*/ 1534740 h 1568645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01996"/>
                <a:gd name="connsiteX1" fmla="*/ 2391408 w 4239998"/>
                <a:gd name="connsiteY1" fmla="*/ 22950 h 1601996"/>
                <a:gd name="connsiteX2" fmla="*/ 1227937 w 4239998"/>
                <a:gd name="connsiteY2" fmla="*/ 1128420 h 1601996"/>
                <a:gd name="connsiteX3" fmla="*/ 3053325 w 4239998"/>
                <a:gd name="connsiteY3" fmla="*/ 718986 h 1601996"/>
                <a:gd name="connsiteX4" fmla="*/ 2573379 w 4239998"/>
                <a:gd name="connsiteY4" fmla="*/ 1564010 h 1601996"/>
                <a:gd name="connsiteX5" fmla="*/ 4239998 w 4239998"/>
                <a:gd name="connsiteY5" fmla="*/ 1601996 h 1601996"/>
                <a:gd name="connsiteX0" fmla="*/ 245299 w 3116339"/>
                <a:gd name="connsiteY0" fmla="*/ 254963 h 1564010"/>
                <a:gd name="connsiteX1" fmla="*/ 2391408 w 3116339"/>
                <a:gd name="connsiteY1" fmla="*/ 22950 h 1564010"/>
                <a:gd name="connsiteX2" fmla="*/ 1227937 w 3116339"/>
                <a:gd name="connsiteY2" fmla="*/ 1128420 h 1564010"/>
                <a:gd name="connsiteX3" fmla="*/ 3053325 w 3116339"/>
                <a:gd name="connsiteY3" fmla="*/ 718986 h 1564010"/>
                <a:gd name="connsiteX4" fmla="*/ 2573379 w 3116339"/>
                <a:gd name="connsiteY4" fmla="*/ 1564010 h 1564010"/>
                <a:gd name="connsiteX0" fmla="*/ 245299 w 3061796"/>
                <a:gd name="connsiteY0" fmla="*/ 254963 h 2513024"/>
                <a:gd name="connsiteX1" fmla="*/ 2391408 w 3061796"/>
                <a:gd name="connsiteY1" fmla="*/ 22950 h 2513024"/>
                <a:gd name="connsiteX2" fmla="*/ 1227937 w 3061796"/>
                <a:gd name="connsiteY2" fmla="*/ 1128420 h 2513024"/>
                <a:gd name="connsiteX3" fmla="*/ 3053325 w 3061796"/>
                <a:gd name="connsiteY3" fmla="*/ 718986 h 2513024"/>
                <a:gd name="connsiteX4" fmla="*/ 1984336 w 3061796"/>
                <a:gd name="connsiteY4" fmla="*/ 2513024 h 2513024"/>
                <a:gd name="connsiteX0" fmla="*/ 245299 w 3060770"/>
                <a:gd name="connsiteY0" fmla="*/ 254963 h 2513024"/>
                <a:gd name="connsiteX1" fmla="*/ 2391408 w 3060770"/>
                <a:gd name="connsiteY1" fmla="*/ 22950 h 2513024"/>
                <a:gd name="connsiteX2" fmla="*/ 1227937 w 3060770"/>
                <a:gd name="connsiteY2" fmla="*/ 1128420 h 2513024"/>
                <a:gd name="connsiteX3" fmla="*/ 3053325 w 3060770"/>
                <a:gd name="connsiteY3" fmla="*/ 718986 h 2513024"/>
                <a:gd name="connsiteX4" fmla="*/ 1984336 w 3060770"/>
                <a:gd name="connsiteY4" fmla="*/ 2513024 h 2513024"/>
                <a:gd name="connsiteX0" fmla="*/ 246129 w 3054306"/>
                <a:gd name="connsiteY0" fmla="*/ 238332 h 2496393"/>
                <a:gd name="connsiteX1" fmla="*/ 2392238 w 3054306"/>
                <a:gd name="connsiteY1" fmla="*/ 6319 h 2496393"/>
                <a:gd name="connsiteX2" fmla="*/ 1883262 w 3054306"/>
                <a:gd name="connsiteY2" fmla="*/ 915443 h 2496393"/>
                <a:gd name="connsiteX3" fmla="*/ 3054155 w 3054306"/>
                <a:gd name="connsiteY3" fmla="*/ 702355 h 2496393"/>
                <a:gd name="connsiteX4" fmla="*/ 1985166 w 3054306"/>
                <a:gd name="connsiteY4" fmla="*/ 2496393 h 2496393"/>
                <a:gd name="connsiteX0" fmla="*/ 330825 w 1993640"/>
                <a:gd name="connsiteY0" fmla="*/ 0 h 2683482"/>
                <a:gd name="connsiteX1" fmla="*/ 1331572 w 1993640"/>
                <a:gd name="connsiteY1" fmla="*/ 193408 h 2683482"/>
                <a:gd name="connsiteX2" fmla="*/ 822596 w 1993640"/>
                <a:gd name="connsiteY2" fmla="*/ 1102532 h 2683482"/>
                <a:gd name="connsiteX3" fmla="*/ 1993489 w 1993640"/>
                <a:gd name="connsiteY3" fmla="*/ 889444 h 2683482"/>
                <a:gd name="connsiteX4" fmla="*/ 924500 w 1993640"/>
                <a:gd name="connsiteY4" fmla="*/ 2683482 h 2683482"/>
                <a:gd name="connsiteX0" fmla="*/ 330825 w 1995544"/>
                <a:gd name="connsiteY0" fmla="*/ 0 h 2276666"/>
                <a:gd name="connsiteX1" fmla="*/ 1331572 w 1995544"/>
                <a:gd name="connsiteY1" fmla="*/ 193408 h 2276666"/>
                <a:gd name="connsiteX2" fmla="*/ 822596 w 1995544"/>
                <a:gd name="connsiteY2" fmla="*/ 1102532 h 2276666"/>
                <a:gd name="connsiteX3" fmla="*/ 1993489 w 1995544"/>
                <a:gd name="connsiteY3" fmla="*/ 889444 h 2276666"/>
                <a:gd name="connsiteX4" fmla="*/ 1172555 w 1995544"/>
                <a:gd name="connsiteY4" fmla="*/ 2276667 h 227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544" h="2276666">
                  <a:moveTo>
                    <a:pt x="330825" y="0"/>
                  </a:moveTo>
                  <a:cubicBezTo>
                    <a:pt x="-778151" y="1105468"/>
                    <a:pt x="1249610" y="9653"/>
                    <a:pt x="1331572" y="193408"/>
                  </a:cubicBezTo>
                  <a:cubicBezTo>
                    <a:pt x="1413534" y="377163"/>
                    <a:pt x="630391" y="890991"/>
                    <a:pt x="822596" y="1102532"/>
                  </a:cubicBezTo>
                  <a:cubicBezTo>
                    <a:pt x="1014801" y="1314073"/>
                    <a:pt x="1935162" y="693755"/>
                    <a:pt x="1993489" y="889444"/>
                  </a:cubicBezTo>
                  <a:cubicBezTo>
                    <a:pt x="2051816" y="1085133"/>
                    <a:pt x="846667" y="1704959"/>
                    <a:pt x="1172555" y="2276667"/>
                  </a:cubicBezTo>
                </a:path>
              </a:pathLst>
            </a:custGeom>
            <a:noFill/>
            <a:ln w="25400" cap="rnd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5" name="Group 69"/>
            <p:cNvGrpSpPr>
              <a:grpSpLocks noChangeAspect="1"/>
            </p:cNvGrpSpPr>
            <p:nvPr/>
          </p:nvGrpSpPr>
          <p:grpSpPr>
            <a:xfrm rot="15440528">
              <a:off x="-807929" y="2704297"/>
              <a:ext cx="3834596" cy="320040"/>
              <a:chOff x="1328965" y="2071687"/>
              <a:chExt cx="6705601" cy="531495"/>
            </a:xfrm>
            <a:effectLst/>
          </p:grpSpPr>
          <p:sp>
            <p:nvSpPr>
              <p:cNvPr id="56" name="Rounded Rectangle 70"/>
              <p:cNvSpPr/>
              <p:nvPr/>
            </p:nvSpPr>
            <p:spPr>
              <a:xfrm>
                <a:off x="7196366" y="2187805"/>
                <a:ext cx="838200" cy="3048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1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Isosceles Triangle 12"/>
              <p:cNvSpPr/>
              <p:nvPr/>
            </p:nvSpPr>
            <p:spPr>
              <a:xfrm rot="16200000">
                <a:off x="1457097" y="2163869"/>
                <a:ext cx="81170" cy="337433"/>
              </a:xfrm>
              <a:custGeom>
                <a:avLst/>
                <a:gdLst/>
                <a:ahLst/>
                <a:cxnLst/>
                <a:rect l="l" t="t" r="r" b="b"/>
                <a:pathLst>
                  <a:path w="64009" h="266094">
                    <a:moveTo>
                      <a:pt x="64009" y="82284"/>
                    </a:moveTo>
                    <a:lnTo>
                      <a:pt x="64009" y="120601"/>
                    </a:lnTo>
                    <a:lnTo>
                      <a:pt x="64008" y="120601"/>
                    </a:lnTo>
                    <a:lnTo>
                      <a:pt x="64008" y="266094"/>
                    </a:lnTo>
                    <a:lnTo>
                      <a:pt x="0" y="266094"/>
                    </a:lnTo>
                    <a:lnTo>
                      <a:pt x="0" y="113694"/>
                    </a:lnTo>
                    <a:lnTo>
                      <a:pt x="1" y="113694"/>
                    </a:lnTo>
                    <a:lnTo>
                      <a:pt x="1" y="82284"/>
                    </a:lnTo>
                    <a:lnTo>
                      <a:pt x="28685" y="0"/>
                    </a:lnTo>
                    <a:lnTo>
                      <a:pt x="35325" y="0"/>
                    </a:lnTo>
                    <a:close/>
                  </a:path>
                </a:pathLst>
              </a:custGeom>
              <a:gradFill flip="none" rotWithShape="1">
                <a:gsLst>
                  <a:gs pos="80000">
                    <a:sysClr val="window" lastClr="FFFFFF"/>
                  </a:gs>
                  <a:gs pos="65000">
                    <a:sysClr val="window" lastClr="FFFFFF"/>
                  </a:gs>
                  <a:gs pos="0">
                    <a:sysClr val="windowText" lastClr="000000">
                      <a:lumMod val="85000"/>
                      <a:lumOff val="15000"/>
                    </a:sysClr>
                  </a:gs>
                  <a:gs pos="36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  <a:tileRect/>
              </a:gradFill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Rounded Rectangle 72"/>
              <p:cNvSpPr/>
              <p:nvPr/>
            </p:nvSpPr>
            <p:spPr>
              <a:xfrm>
                <a:off x="2189203" y="2071687"/>
                <a:ext cx="2313291" cy="521797"/>
              </a:xfrm>
              <a:prstGeom prst="roundRect">
                <a:avLst>
                  <a:gd name="adj" fmla="val 10721"/>
                </a:avLst>
              </a:prstGeom>
              <a:gradFill>
                <a:gsLst>
                  <a:gs pos="51000">
                    <a:sysClr val="window" lastClr="FFFFFF">
                      <a:lumMod val="50000"/>
                    </a:sysClr>
                  </a:gs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</a:sysClr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Isosceles Triangle 24"/>
              <p:cNvSpPr/>
              <p:nvPr/>
            </p:nvSpPr>
            <p:spPr>
              <a:xfrm rot="16200000">
                <a:off x="1587980" y="1992259"/>
                <a:ext cx="463820" cy="680652"/>
              </a:xfrm>
              <a:custGeom>
                <a:avLst/>
                <a:gdLst/>
                <a:ahLst/>
                <a:cxnLst/>
                <a:rect l="l" t="t" r="r" b="b"/>
                <a:pathLst>
                  <a:path w="365760" h="536750">
                    <a:moveTo>
                      <a:pt x="365760" y="536750"/>
                    </a:moveTo>
                    <a:lnTo>
                      <a:pt x="0" y="536750"/>
                    </a:lnTo>
                    <a:lnTo>
                      <a:pt x="129028" y="0"/>
                    </a:lnTo>
                    <a:lnTo>
                      <a:pt x="23673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74"/>
              <p:cNvSpPr>
                <a:spLocks noChangeAspect="1"/>
              </p:cNvSpPr>
              <p:nvPr/>
            </p:nvSpPr>
            <p:spPr bwMode="auto">
              <a:xfrm>
                <a:off x="4494739" y="2071687"/>
                <a:ext cx="3363053" cy="521797"/>
              </a:xfrm>
              <a:custGeom>
                <a:avLst/>
                <a:gdLst>
                  <a:gd name="T0" fmla="*/ 3065 w 3084"/>
                  <a:gd name="T1" fmla="*/ 68 h 476"/>
                  <a:gd name="T2" fmla="*/ 3064 w 3084"/>
                  <a:gd name="T3" fmla="*/ 414 h 476"/>
                  <a:gd name="T4" fmla="*/ 2791 w 3084"/>
                  <a:gd name="T5" fmla="*/ 458 h 476"/>
                  <a:gd name="T6" fmla="*/ 208 w 3084"/>
                  <a:gd name="T7" fmla="*/ 456 h 476"/>
                  <a:gd name="T8" fmla="*/ 0 w 3084"/>
                  <a:gd name="T9" fmla="*/ 476 h 476"/>
                  <a:gd name="T10" fmla="*/ 0 w 3084"/>
                  <a:gd name="T11" fmla="*/ 0 h 476"/>
                  <a:gd name="T12" fmla="*/ 219 w 3084"/>
                  <a:gd name="T13" fmla="*/ 28 h 476"/>
                  <a:gd name="T14" fmla="*/ 2786 w 3084"/>
                  <a:gd name="T15" fmla="*/ 43 h 476"/>
                  <a:gd name="T16" fmla="*/ 3065 w 3084"/>
                  <a:gd name="T17" fmla="*/ 6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4" h="476">
                    <a:moveTo>
                      <a:pt x="3065" y="68"/>
                    </a:moveTo>
                    <a:cubicBezTo>
                      <a:pt x="3084" y="85"/>
                      <a:pt x="3079" y="397"/>
                      <a:pt x="3064" y="414"/>
                    </a:cubicBezTo>
                    <a:cubicBezTo>
                      <a:pt x="3049" y="431"/>
                      <a:pt x="2891" y="455"/>
                      <a:pt x="2791" y="458"/>
                    </a:cubicBezTo>
                    <a:cubicBezTo>
                      <a:pt x="208" y="456"/>
                      <a:pt x="208" y="456"/>
                      <a:pt x="208" y="456"/>
                    </a:cubicBezTo>
                    <a:cubicBezTo>
                      <a:pt x="105" y="449"/>
                      <a:pt x="44" y="462"/>
                      <a:pt x="0" y="47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1"/>
                      <a:pt x="126" y="25"/>
                      <a:pt x="219" y="28"/>
                    </a:cubicBezTo>
                    <a:cubicBezTo>
                      <a:pt x="2786" y="43"/>
                      <a:pt x="2786" y="43"/>
                      <a:pt x="2786" y="43"/>
                    </a:cubicBezTo>
                    <a:cubicBezTo>
                      <a:pt x="2890" y="40"/>
                      <a:pt x="3045" y="51"/>
                      <a:pt x="3065" y="6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2060"/>
                  </a:gs>
                  <a:gs pos="50000">
                    <a:srgbClr val="0070C0"/>
                  </a:gs>
                  <a:gs pos="100000">
                    <a:srgbClr val="002060"/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Rectangle 75"/>
              <p:cNvSpPr/>
              <p:nvPr/>
            </p:nvSpPr>
            <p:spPr>
              <a:xfrm>
                <a:off x="4438377" y="2071687"/>
                <a:ext cx="57977" cy="521797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Rounded Rectangle 76"/>
              <p:cNvSpPr/>
              <p:nvPr/>
            </p:nvSpPr>
            <p:spPr>
              <a:xfrm>
                <a:off x="2156824" y="2077484"/>
                <a:ext cx="57977" cy="510202"/>
              </a:xfrm>
              <a:prstGeom prst="roundRect">
                <a:avLst>
                  <a:gd name="adj" fmla="val 36858"/>
                </a:avLst>
              </a:prstGeom>
              <a:solidFill>
                <a:sysClr val="window" lastClr="FFFFFF">
                  <a:lumMod val="85000"/>
                </a:sysClr>
              </a:solidFill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Rounded Rectangle 77"/>
              <p:cNvSpPr/>
              <p:nvPr/>
            </p:nvSpPr>
            <p:spPr>
              <a:xfrm>
                <a:off x="7489806" y="2100262"/>
                <a:ext cx="164592" cy="502920"/>
              </a:xfrm>
              <a:prstGeom prst="roundRect">
                <a:avLst>
                  <a:gd name="adj" fmla="val 19811"/>
                </a:avLst>
              </a:prstGeom>
              <a:solidFill>
                <a:sysClr val="window" lastClr="FFFFFF">
                  <a:lumMod val="85000"/>
                </a:sysClr>
              </a:solidFill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Rounded Rectangle 78"/>
              <p:cNvSpPr/>
              <p:nvPr/>
            </p:nvSpPr>
            <p:spPr>
              <a:xfrm>
                <a:off x="5943600" y="2273149"/>
                <a:ext cx="1816646" cy="164592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5" name="Group 79"/>
              <p:cNvGrpSpPr/>
              <p:nvPr/>
            </p:nvGrpSpPr>
            <p:grpSpPr>
              <a:xfrm>
                <a:off x="6096208" y="2327866"/>
                <a:ext cx="1511430" cy="55158"/>
                <a:chOff x="5630764" y="5105400"/>
                <a:chExt cx="1706048" cy="55158"/>
              </a:xfrm>
            </p:grpSpPr>
            <p:cxnSp>
              <p:nvCxnSpPr>
                <p:cNvPr id="66" name="Straight Connector 80"/>
                <p:cNvCxnSpPr/>
                <p:nvPr/>
              </p:nvCxnSpPr>
              <p:spPr>
                <a:xfrm>
                  <a:off x="5630764" y="5160558"/>
                  <a:ext cx="1706048" cy="0"/>
                </a:xfrm>
                <a:prstGeom prst="line">
                  <a:avLst/>
                </a:prstGeom>
                <a:noFill/>
                <a:ln w="19050" cap="rnd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7" name="Straight Connector 81"/>
                <p:cNvCxnSpPr/>
                <p:nvPr/>
              </p:nvCxnSpPr>
              <p:spPr>
                <a:xfrm>
                  <a:off x="5630764" y="5105400"/>
                  <a:ext cx="1706048" cy="0"/>
                </a:xfrm>
                <a:prstGeom prst="line">
                  <a:avLst/>
                </a:prstGeom>
                <a:noFill/>
                <a:ln w="19050" cap="rnd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69" name="Group 19"/>
            <p:cNvGrpSpPr>
              <a:grpSpLocks noChangeAspect="1"/>
            </p:cNvGrpSpPr>
            <p:nvPr/>
          </p:nvGrpSpPr>
          <p:grpSpPr>
            <a:xfrm rot="16660007">
              <a:off x="2680689" y="2643839"/>
              <a:ext cx="3834595" cy="320040"/>
              <a:chOff x="1328965" y="2071687"/>
              <a:chExt cx="6705601" cy="531495"/>
            </a:xfrm>
            <a:effectLst/>
          </p:grpSpPr>
          <p:sp>
            <p:nvSpPr>
              <p:cNvPr id="70" name="Rounded Rectangle 20"/>
              <p:cNvSpPr/>
              <p:nvPr/>
            </p:nvSpPr>
            <p:spPr>
              <a:xfrm>
                <a:off x="7196366" y="2187805"/>
                <a:ext cx="838200" cy="3048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1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Isosceles Triangle 12"/>
              <p:cNvSpPr/>
              <p:nvPr/>
            </p:nvSpPr>
            <p:spPr>
              <a:xfrm rot="16200000">
                <a:off x="1457097" y="2163869"/>
                <a:ext cx="81170" cy="337433"/>
              </a:xfrm>
              <a:custGeom>
                <a:avLst/>
                <a:gdLst/>
                <a:ahLst/>
                <a:cxnLst/>
                <a:rect l="l" t="t" r="r" b="b"/>
                <a:pathLst>
                  <a:path w="64009" h="266094">
                    <a:moveTo>
                      <a:pt x="64009" y="82284"/>
                    </a:moveTo>
                    <a:lnTo>
                      <a:pt x="64009" y="120601"/>
                    </a:lnTo>
                    <a:lnTo>
                      <a:pt x="64008" y="120601"/>
                    </a:lnTo>
                    <a:lnTo>
                      <a:pt x="64008" y="266094"/>
                    </a:lnTo>
                    <a:lnTo>
                      <a:pt x="0" y="266094"/>
                    </a:lnTo>
                    <a:lnTo>
                      <a:pt x="0" y="113694"/>
                    </a:lnTo>
                    <a:lnTo>
                      <a:pt x="1" y="113694"/>
                    </a:lnTo>
                    <a:lnTo>
                      <a:pt x="1" y="82284"/>
                    </a:lnTo>
                    <a:lnTo>
                      <a:pt x="28685" y="0"/>
                    </a:lnTo>
                    <a:lnTo>
                      <a:pt x="35325" y="0"/>
                    </a:lnTo>
                    <a:close/>
                  </a:path>
                </a:pathLst>
              </a:custGeom>
              <a:gradFill flip="none" rotWithShape="1">
                <a:gsLst>
                  <a:gs pos="80000">
                    <a:sysClr val="window" lastClr="FFFFFF"/>
                  </a:gs>
                  <a:gs pos="65000">
                    <a:sysClr val="window" lastClr="FFFFFF"/>
                  </a:gs>
                  <a:gs pos="0">
                    <a:sysClr val="windowText" lastClr="000000">
                      <a:lumMod val="85000"/>
                      <a:lumOff val="15000"/>
                    </a:sysClr>
                  </a:gs>
                  <a:gs pos="36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  <a:tileRect/>
              </a:gradFill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Rounded Rectangle 22"/>
              <p:cNvSpPr/>
              <p:nvPr/>
            </p:nvSpPr>
            <p:spPr>
              <a:xfrm>
                <a:off x="2189203" y="2071687"/>
                <a:ext cx="2313291" cy="521797"/>
              </a:xfrm>
              <a:prstGeom prst="roundRect">
                <a:avLst>
                  <a:gd name="adj" fmla="val 10721"/>
                </a:avLst>
              </a:prstGeom>
              <a:gradFill>
                <a:gsLst>
                  <a:gs pos="51000">
                    <a:sysClr val="window" lastClr="FFFFFF">
                      <a:lumMod val="50000"/>
                    </a:sysClr>
                  </a:gs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</a:sysClr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Isosceles Triangle 24"/>
              <p:cNvSpPr/>
              <p:nvPr/>
            </p:nvSpPr>
            <p:spPr>
              <a:xfrm rot="16200000">
                <a:off x="1587980" y="1992259"/>
                <a:ext cx="463820" cy="680652"/>
              </a:xfrm>
              <a:custGeom>
                <a:avLst/>
                <a:gdLst/>
                <a:ahLst/>
                <a:cxnLst/>
                <a:rect l="l" t="t" r="r" b="b"/>
                <a:pathLst>
                  <a:path w="365760" h="536750">
                    <a:moveTo>
                      <a:pt x="365760" y="536750"/>
                    </a:moveTo>
                    <a:lnTo>
                      <a:pt x="0" y="536750"/>
                    </a:lnTo>
                    <a:lnTo>
                      <a:pt x="129028" y="0"/>
                    </a:lnTo>
                    <a:lnTo>
                      <a:pt x="23673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24"/>
              <p:cNvSpPr>
                <a:spLocks noChangeAspect="1"/>
              </p:cNvSpPr>
              <p:nvPr/>
            </p:nvSpPr>
            <p:spPr bwMode="auto">
              <a:xfrm>
                <a:off x="4494739" y="2071687"/>
                <a:ext cx="3363053" cy="521797"/>
              </a:xfrm>
              <a:custGeom>
                <a:avLst/>
                <a:gdLst>
                  <a:gd name="T0" fmla="*/ 3065 w 3084"/>
                  <a:gd name="T1" fmla="*/ 68 h 476"/>
                  <a:gd name="T2" fmla="*/ 3064 w 3084"/>
                  <a:gd name="T3" fmla="*/ 414 h 476"/>
                  <a:gd name="T4" fmla="*/ 2791 w 3084"/>
                  <a:gd name="T5" fmla="*/ 458 h 476"/>
                  <a:gd name="T6" fmla="*/ 208 w 3084"/>
                  <a:gd name="T7" fmla="*/ 456 h 476"/>
                  <a:gd name="T8" fmla="*/ 0 w 3084"/>
                  <a:gd name="T9" fmla="*/ 476 h 476"/>
                  <a:gd name="T10" fmla="*/ 0 w 3084"/>
                  <a:gd name="T11" fmla="*/ 0 h 476"/>
                  <a:gd name="T12" fmla="*/ 219 w 3084"/>
                  <a:gd name="T13" fmla="*/ 28 h 476"/>
                  <a:gd name="T14" fmla="*/ 2786 w 3084"/>
                  <a:gd name="T15" fmla="*/ 43 h 476"/>
                  <a:gd name="T16" fmla="*/ 3065 w 3084"/>
                  <a:gd name="T17" fmla="*/ 6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4" h="476">
                    <a:moveTo>
                      <a:pt x="3065" y="68"/>
                    </a:moveTo>
                    <a:cubicBezTo>
                      <a:pt x="3084" y="85"/>
                      <a:pt x="3079" y="397"/>
                      <a:pt x="3064" y="414"/>
                    </a:cubicBezTo>
                    <a:cubicBezTo>
                      <a:pt x="3049" y="431"/>
                      <a:pt x="2891" y="455"/>
                      <a:pt x="2791" y="458"/>
                    </a:cubicBezTo>
                    <a:cubicBezTo>
                      <a:pt x="208" y="456"/>
                      <a:pt x="208" y="456"/>
                      <a:pt x="208" y="456"/>
                    </a:cubicBezTo>
                    <a:cubicBezTo>
                      <a:pt x="105" y="449"/>
                      <a:pt x="44" y="462"/>
                      <a:pt x="0" y="47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1"/>
                      <a:pt x="126" y="25"/>
                      <a:pt x="219" y="28"/>
                    </a:cubicBezTo>
                    <a:cubicBezTo>
                      <a:pt x="2786" y="43"/>
                      <a:pt x="2786" y="43"/>
                      <a:pt x="2786" y="43"/>
                    </a:cubicBezTo>
                    <a:cubicBezTo>
                      <a:pt x="2890" y="40"/>
                      <a:pt x="3045" y="51"/>
                      <a:pt x="3065" y="6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1631F"/>
                  </a:gs>
                  <a:gs pos="50000">
                    <a:srgbClr val="00B050"/>
                  </a:gs>
                  <a:gs pos="100000">
                    <a:srgbClr val="11631F"/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Rectangle 25"/>
              <p:cNvSpPr/>
              <p:nvPr/>
            </p:nvSpPr>
            <p:spPr>
              <a:xfrm>
                <a:off x="4438377" y="2071687"/>
                <a:ext cx="57977" cy="521797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Rounded Rectangle 26"/>
              <p:cNvSpPr/>
              <p:nvPr/>
            </p:nvSpPr>
            <p:spPr>
              <a:xfrm>
                <a:off x="2156824" y="2077484"/>
                <a:ext cx="57977" cy="510202"/>
              </a:xfrm>
              <a:prstGeom prst="roundRect">
                <a:avLst>
                  <a:gd name="adj" fmla="val 36858"/>
                </a:avLst>
              </a:prstGeom>
              <a:solidFill>
                <a:sysClr val="window" lastClr="FFFFFF">
                  <a:lumMod val="85000"/>
                </a:sysClr>
              </a:solidFill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Rounded Rectangle 27"/>
              <p:cNvSpPr/>
              <p:nvPr/>
            </p:nvSpPr>
            <p:spPr>
              <a:xfrm>
                <a:off x="7489806" y="2100262"/>
                <a:ext cx="164592" cy="502920"/>
              </a:xfrm>
              <a:prstGeom prst="roundRect">
                <a:avLst>
                  <a:gd name="adj" fmla="val 19811"/>
                </a:avLst>
              </a:prstGeom>
              <a:solidFill>
                <a:sysClr val="window" lastClr="FFFFFF">
                  <a:lumMod val="85000"/>
                </a:sysClr>
              </a:solidFill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Rounded Rectangle 28"/>
              <p:cNvSpPr/>
              <p:nvPr/>
            </p:nvSpPr>
            <p:spPr>
              <a:xfrm>
                <a:off x="5943600" y="2273149"/>
                <a:ext cx="1816646" cy="164592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9" name="Group 29"/>
              <p:cNvGrpSpPr/>
              <p:nvPr/>
            </p:nvGrpSpPr>
            <p:grpSpPr>
              <a:xfrm>
                <a:off x="6096208" y="2327866"/>
                <a:ext cx="1511430" cy="55158"/>
                <a:chOff x="5630764" y="5105400"/>
                <a:chExt cx="1706048" cy="55158"/>
              </a:xfrm>
            </p:grpSpPr>
            <p:cxnSp>
              <p:nvCxnSpPr>
                <p:cNvPr id="80" name="Straight Connector 30"/>
                <p:cNvCxnSpPr/>
                <p:nvPr/>
              </p:nvCxnSpPr>
              <p:spPr>
                <a:xfrm>
                  <a:off x="5630764" y="5160558"/>
                  <a:ext cx="1706048" cy="0"/>
                </a:xfrm>
                <a:prstGeom prst="line">
                  <a:avLst/>
                </a:prstGeom>
                <a:noFill/>
                <a:ln w="19050" cap="rnd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81" name="Straight Connector 31"/>
                <p:cNvCxnSpPr/>
                <p:nvPr/>
              </p:nvCxnSpPr>
              <p:spPr>
                <a:xfrm>
                  <a:off x="5630764" y="5105400"/>
                  <a:ext cx="1706048" cy="0"/>
                </a:xfrm>
                <a:prstGeom prst="line">
                  <a:avLst/>
                </a:prstGeom>
                <a:noFill/>
                <a:ln w="19050" cap="rnd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82" name="Oval 1"/>
            <p:cNvSpPr/>
            <p:nvPr/>
          </p:nvSpPr>
          <p:spPr>
            <a:xfrm>
              <a:off x="1432116" y="4640674"/>
              <a:ext cx="1768284" cy="668110"/>
            </a:xfrm>
            <a:custGeom>
              <a:avLst/>
              <a:gdLst>
                <a:gd name="connsiteX0" fmla="*/ 0 w 4114800"/>
                <a:gd name="connsiteY0" fmla="*/ 914400 h 1828800"/>
                <a:gd name="connsiteX1" fmla="*/ 2057400 w 4114800"/>
                <a:gd name="connsiteY1" fmla="*/ 0 h 1828800"/>
                <a:gd name="connsiteX2" fmla="*/ 4114800 w 4114800"/>
                <a:gd name="connsiteY2" fmla="*/ 914400 h 1828800"/>
                <a:gd name="connsiteX3" fmla="*/ 2057400 w 4114800"/>
                <a:gd name="connsiteY3" fmla="*/ 1828800 h 1828800"/>
                <a:gd name="connsiteX4" fmla="*/ 0 w 4114800"/>
                <a:gd name="connsiteY4" fmla="*/ 914400 h 1828800"/>
                <a:gd name="connsiteX0" fmla="*/ 2057400 w 4114800"/>
                <a:gd name="connsiteY0" fmla="*/ 1828800 h 1920240"/>
                <a:gd name="connsiteX1" fmla="*/ 0 w 4114800"/>
                <a:gd name="connsiteY1" fmla="*/ 914400 h 1920240"/>
                <a:gd name="connsiteX2" fmla="*/ 2057400 w 4114800"/>
                <a:gd name="connsiteY2" fmla="*/ 0 h 1920240"/>
                <a:gd name="connsiteX3" fmla="*/ 4114800 w 4114800"/>
                <a:gd name="connsiteY3" fmla="*/ 914400 h 1920240"/>
                <a:gd name="connsiteX4" fmla="*/ 2148840 w 4114800"/>
                <a:gd name="connsiteY4" fmla="*/ 1920240 h 1920240"/>
                <a:gd name="connsiteX0" fmla="*/ 450169 w 5196178"/>
                <a:gd name="connsiteY0" fmla="*/ 1378424 h 1920240"/>
                <a:gd name="connsiteX1" fmla="*/ 1081378 w 5196178"/>
                <a:gd name="connsiteY1" fmla="*/ 914400 h 1920240"/>
                <a:gd name="connsiteX2" fmla="*/ 3138778 w 5196178"/>
                <a:gd name="connsiteY2" fmla="*/ 0 h 1920240"/>
                <a:gd name="connsiteX3" fmla="*/ 5196178 w 5196178"/>
                <a:gd name="connsiteY3" fmla="*/ 914400 h 1920240"/>
                <a:gd name="connsiteX4" fmla="*/ 3230218 w 5196178"/>
                <a:gd name="connsiteY4" fmla="*/ 1920240 h 1920240"/>
                <a:gd name="connsiteX0" fmla="*/ 450169 w 5753013"/>
                <a:gd name="connsiteY0" fmla="*/ 1378424 h 2234138"/>
                <a:gd name="connsiteX1" fmla="*/ 1081378 w 5753013"/>
                <a:gd name="connsiteY1" fmla="*/ 914400 h 2234138"/>
                <a:gd name="connsiteX2" fmla="*/ 3138778 w 5753013"/>
                <a:gd name="connsiteY2" fmla="*/ 0 h 2234138"/>
                <a:gd name="connsiteX3" fmla="*/ 5196178 w 5753013"/>
                <a:gd name="connsiteY3" fmla="*/ 914400 h 2234138"/>
                <a:gd name="connsiteX4" fmla="*/ 5318326 w 5753013"/>
                <a:gd name="connsiteY4" fmla="*/ 2234138 h 2234138"/>
                <a:gd name="connsiteX0" fmla="*/ 450169 w 5318326"/>
                <a:gd name="connsiteY0" fmla="*/ 1378424 h 2234138"/>
                <a:gd name="connsiteX1" fmla="*/ 1081378 w 5318326"/>
                <a:gd name="connsiteY1" fmla="*/ 914400 h 2234138"/>
                <a:gd name="connsiteX2" fmla="*/ 3138778 w 5318326"/>
                <a:gd name="connsiteY2" fmla="*/ 0 h 2234138"/>
                <a:gd name="connsiteX3" fmla="*/ 5196178 w 5318326"/>
                <a:gd name="connsiteY3" fmla="*/ 914400 h 2234138"/>
                <a:gd name="connsiteX4" fmla="*/ 3283217 w 5318326"/>
                <a:gd name="connsiteY4" fmla="*/ 2086969 h 2234138"/>
                <a:gd name="connsiteX5" fmla="*/ 5318326 w 5318326"/>
                <a:gd name="connsiteY5" fmla="*/ 2234138 h 2234138"/>
                <a:gd name="connsiteX0" fmla="*/ 417631 w 5285788"/>
                <a:gd name="connsiteY0" fmla="*/ 487175 h 1342889"/>
                <a:gd name="connsiteX1" fmla="*/ 1048840 w 5285788"/>
                <a:gd name="connsiteY1" fmla="*/ 23151 h 1342889"/>
                <a:gd name="connsiteX2" fmla="*/ 1932533 w 5285788"/>
                <a:gd name="connsiteY2" fmla="*/ 596357 h 1342889"/>
                <a:gd name="connsiteX3" fmla="*/ 5163640 w 5285788"/>
                <a:gd name="connsiteY3" fmla="*/ 23151 h 1342889"/>
                <a:gd name="connsiteX4" fmla="*/ 3250679 w 5285788"/>
                <a:gd name="connsiteY4" fmla="*/ 1195720 h 1342889"/>
                <a:gd name="connsiteX5" fmla="*/ 5285788 w 5285788"/>
                <a:gd name="connsiteY5" fmla="*/ 1342889 h 1342889"/>
                <a:gd name="connsiteX0" fmla="*/ 410558 w 5278715"/>
                <a:gd name="connsiteY0" fmla="*/ 487417 h 1343131"/>
                <a:gd name="connsiteX1" fmla="*/ 1082711 w 5278715"/>
                <a:gd name="connsiteY1" fmla="*/ 77984 h 1343131"/>
                <a:gd name="connsiteX2" fmla="*/ 1925460 w 5278715"/>
                <a:gd name="connsiteY2" fmla="*/ 596599 h 1343131"/>
                <a:gd name="connsiteX3" fmla="*/ 5156567 w 5278715"/>
                <a:gd name="connsiteY3" fmla="*/ 23393 h 1343131"/>
                <a:gd name="connsiteX4" fmla="*/ 3243606 w 5278715"/>
                <a:gd name="connsiteY4" fmla="*/ 1195962 h 1343131"/>
                <a:gd name="connsiteX5" fmla="*/ 5278715 w 5278715"/>
                <a:gd name="connsiteY5" fmla="*/ 1343131 h 1343131"/>
                <a:gd name="connsiteX0" fmla="*/ 348544 w 5721668"/>
                <a:gd name="connsiteY0" fmla="*/ 692133 h 1343131"/>
                <a:gd name="connsiteX1" fmla="*/ 1525664 w 5721668"/>
                <a:gd name="connsiteY1" fmla="*/ 77984 h 1343131"/>
                <a:gd name="connsiteX2" fmla="*/ 2368413 w 5721668"/>
                <a:gd name="connsiteY2" fmla="*/ 596599 h 1343131"/>
                <a:gd name="connsiteX3" fmla="*/ 5599520 w 5721668"/>
                <a:gd name="connsiteY3" fmla="*/ 23393 h 1343131"/>
                <a:gd name="connsiteX4" fmla="*/ 3686559 w 5721668"/>
                <a:gd name="connsiteY4" fmla="*/ 1195962 h 1343131"/>
                <a:gd name="connsiteX5" fmla="*/ 5721668 w 5721668"/>
                <a:gd name="connsiteY5" fmla="*/ 1343131 h 1343131"/>
                <a:gd name="connsiteX0" fmla="*/ 0 w 5373124"/>
                <a:gd name="connsiteY0" fmla="*/ 692133 h 1343131"/>
                <a:gd name="connsiteX1" fmla="*/ 1177120 w 5373124"/>
                <a:gd name="connsiteY1" fmla="*/ 77984 h 1343131"/>
                <a:gd name="connsiteX2" fmla="*/ 2019869 w 5373124"/>
                <a:gd name="connsiteY2" fmla="*/ 596599 h 1343131"/>
                <a:gd name="connsiteX3" fmla="*/ 5250976 w 5373124"/>
                <a:gd name="connsiteY3" fmla="*/ 23393 h 1343131"/>
                <a:gd name="connsiteX4" fmla="*/ 3338015 w 5373124"/>
                <a:gd name="connsiteY4" fmla="*/ 1195962 h 1343131"/>
                <a:gd name="connsiteX5" fmla="*/ 5373124 w 5373124"/>
                <a:gd name="connsiteY5" fmla="*/ 1343131 h 1343131"/>
                <a:gd name="connsiteX0" fmla="*/ 0 w 4977339"/>
                <a:gd name="connsiteY0" fmla="*/ 146222 h 1343131"/>
                <a:gd name="connsiteX1" fmla="*/ 781335 w 4977339"/>
                <a:gd name="connsiteY1" fmla="*/ 77984 h 1343131"/>
                <a:gd name="connsiteX2" fmla="*/ 1624084 w 4977339"/>
                <a:gd name="connsiteY2" fmla="*/ 596599 h 1343131"/>
                <a:gd name="connsiteX3" fmla="*/ 4855191 w 4977339"/>
                <a:gd name="connsiteY3" fmla="*/ 23393 h 1343131"/>
                <a:gd name="connsiteX4" fmla="*/ 2942230 w 4977339"/>
                <a:gd name="connsiteY4" fmla="*/ 1195962 h 1343131"/>
                <a:gd name="connsiteX5" fmla="*/ 4977339 w 4977339"/>
                <a:gd name="connsiteY5" fmla="*/ 1343131 h 1343131"/>
                <a:gd name="connsiteX0" fmla="*/ 0 w 4977339"/>
                <a:gd name="connsiteY0" fmla="*/ 86422 h 1283331"/>
                <a:gd name="connsiteX1" fmla="*/ 781335 w 4977339"/>
                <a:gd name="connsiteY1" fmla="*/ 18184 h 1283331"/>
                <a:gd name="connsiteX2" fmla="*/ 1624084 w 4977339"/>
                <a:gd name="connsiteY2" fmla="*/ 536799 h 1283331"/>
                <a:gd name="connsiteX3" fmla="*/ 3190164 w 4977339"/>
                <a:gd name="connsiteY3" fmla="*/ 263844 h 1283331"/>
                <a:gd name="connsiteX4" fmla="*/ 2942230 w 4977339"/>
                <a:gd name="connsiteY4" fmla="*/ 1136162 h 1283331"/>
                <a:gd name="connsiteX5" fmla="*/ 4977339 w 4977339"/>
                <a:gd name="connsiteY5" fmla="*/ 1283331 h 1283331"/>
                <a:gd name="connsiteX0" fmla="*/ 0 w 4172121"/>
                <a:gd name="connsiteY0" fmla="*/ 86422 h 1215092"/>
                <a:gd name="connsiteX1" fmla="*/ 781335 w 4172121"/>
                <a:gd name="connsiteY1" fmla="*/ 18184 h 1215092"/>
                <a:gd name="connsiteX2" fmla="*/ 1624084 w 4172121"/>
                <a:gd name="connsiteY2" fmla="*/ 536799 h 1215092"/>
                <a:gd name="connsiteX3" fmla="*/ 3190164 w 4172121"/>
                <a:gd name="connsiteY3" fmla="*/ 263844 h 1215092"/>
                <a:gd name="connsiteX4" fmla="*/ 2942230 w 4172121"/>
                <a:gd name="connsiteY4" fmla="*/ 1136162 h 1215092"/>
                <a:gd name="connsiteX5" fmla="*/ 4172121 w 4172121"/>
                <a:gd name="connsiteY5" fmla="*/ 1215092 h 1215092"/>
                <a:gd name="connsiteX0" fmla="*/ 0 w 4215702"/>
                <a:gd name="connsiteY0" fmla="*/ 86422 h 1215092"/>
                <a:gd name="connsiteX1" fmla="*/ 781335 w 4215702"/>
                <a:gd name="connsiteY1" fmla="*/ 18184 h 1215092"/>
                <a:gd name="connsiteX2" fmla="*/ 1624084 w 4215702"/>
                <a:gd name="connsiteY2" fmla="*/ 536799 h 1215092"/>
                <a:gd name="connsiteX3" fmla="*/ 3190164 w 4215702"/>
                <a:gd name="connsiteY3" fmla="*/ 263844 h 1215092"/>
                <a:gd name="connsiteX4" fmla="*/ 2942230 w 4215702"/>
                <a:gd name="connsiteY4" fmla="*/ 1136162 h 1215092"/>
                <a:gd name="connsiteX5" fmla="*/ 4172121 w 4215702"/>
                <a:gd name="connsiteY5" fmla="*/ 1215092 h 1215092"/>
                <a:gd name="connsiteX0" fmla="*/ 0 w 4215702"/>
                <a:gd name="connsiteY0" fmla="*/ 85463 h 1214133"/>
                <a:gd name="connsiteX1" fmla="*/ 781335 w 4215702"/>
                <a:gd name="connsiteY1" fmla="*/ 17225 h 1214133"/>
                <a:gd name="connsiteX2" fmla="*/ 1624084 w 4215702"/>
                <a:gd name="connsiteY2" fmla="*/ 535840 h 1214133"/>
                <a:gd name="connsiteX3" fmla="*/ 3190164 w 4215702"/>
                <a:gd name="connsiteY3" fmla="*/ 262885 h 1214133"/>
                <a:gd name="connsiteX4" fmla="*/ 2942230 w 4215702"/>
                <a:gd name="connsiteY4" fmla="*/ 1135203 h 1214133"/>
                <a:gd name="connsiteX5" fmla="*/ 4172121 w 4215702"/>
                <a:gd name="connsiteY5" fmla="*/ 1214133 h 1214133"/>
                <a:gd name="connsiteX0" fmla="*/ 0 w 4215702"/>
                <a:gd name="connsiteY0" fmla="*/ 389672 h 1518342"/>
                <a:gd name="connsiteX1" fmla="*/ 2405418 w 4215702"/>
                <a:gd name="connsiteY1" fmla="*/ 7535 h 1518342"/>
                <a:gd name="connsiteX2" fmla="*/ 1624084 w 4215702"/>
                <a:gd name="connsiteY2" fmla="*/ 840049 h 1518342"/>
                <a:gd name="connsiteX3" fmla="*/ 3190164 w 4215702"/>
                <a:gd name="connsiteY3" fmla="*/ 567094 h 1518342"/>
                <a:gd name="connsiteX4" fmla="*/ 2942230 w 4215702"/>
                <a:gd name="connsiteY4" fmla="*/ 1439412 h 1518342"/>
                <a:gd name="connsiteX5" fmla="*/ 4172121 w 4215702"/>
                <a:gd name="connsiteY5" fmla="*/ 1518342 h 1518342"/>
                <a:gd name="connsiteX0" fmla="*/ 0 w 4365827"/>
                <a:gd name="connsiteY0" fmla="*/ 248640 h 1527435"/>
                <a:gd name="connsiteX1" fmla="*/ 2555543 w 4365827"/>
                <a:gd name="connsiteY1" fmla="*/ 16628 h 1527435"/>
                <a:gd name="connsiteX2" fmla="*/ 1774209 w 4365827"/>
                <a:gd name="connsiteY2" fmla="*/ 849142 h 1527435"/>
                <a:gd name="connsiteX3" fmla="*/ 3340289 w 4365827"/>
                <a:gd name="connsiteY3" fmla="*/ 576187 h 1527435"/>
                <a:gd name="connsiteX4" fmla="*/ 3092355 w 4365827"/>
                <a:gd name="connsiteY4" fmla="*/ 1448505 h 1527435"/>
                <a:gd name="connsiteX5" fmla="*/ 4322246 w 4365827"/>
                <a:gd name="connsiteY5" fmla="*/ 1527435 h 1527435"/>
                <a:gd name="connsiteX0" fmla="*/ 0 w 4038280"/>
                <a:gd name="connsiteY0" fmla="*/ 186943 h 1533976"/>
                <a:gd name="connsiteX1" fmla="*/ 2227996 w 4038280"/>
                <a:gd name="connsiteY1" fmla="*/ 23169 h 1533976"/>
                <a:gd name="connsiteX2" fmla="*/ 1446662 w 4038280"/>
                <a:gd name="connsiteY2" fmla="*/ 855683 h 1533976"/>
                <a:gd name="connsiteX3" fmla="*/ 3012742 w 4038280"/>
                <a:gd name="connsiteY3" fmla="*/ 582728 h 1533976"/>
                <a:gd name="connsiteX4" fmla="*/ 2764808 w 4038280"/>
                <a:gd name="connsiteY4" fmla="*/ 1455046 h 1533976"/>
                <a:gd name="connsiteX5" fmla="*/ 3994699 w 4038280"/>
                <a:gd name="connsiteY5" fmla="*/ 1533976 h 1533976"/>
                <a:gd name="connsiteX0" fmla="*/ 239048 w 4277328"/>
                <a:gd name="connsiteY0" fmla="*/ 170243 h 1517276"/>
                <a:gd name="connsiteX1" fmla="*/ 2467044 w 4277328"/>
                <a:gd name="connsiteY1" fmla="*/ 6469 h 1517276"/>
                <a:gd name="connsiteX2" fmla="*/ 1685710 w 4277328"/>
                <a:gd name="connsiteY2" fmla="*/ 838983 h 1517276"/>
                <a:gd name="connsiteX3" fmla="*/ 3251790 w 4277328"/>
                <a:gd name="connsiteY3" fmla="*/ 566028 h 1517276"/>
                <a:gd name="connsiteX4" fmla="*/ 3003856 w 4277328"/>
                <a:gd name="connsiteY4" fmla="*/ 1438346 h 1517276"/>
                <a:gd name="connsiteX5" fmla="*/ 4233747 w 4277328"/>
                <a:gd name="connsiteY5" fmla="*/ 1517276 h 1517276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247376 w 4272914"/>
                <a:gd name="connsiteY3" fmla="*/ 570202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083603 w 4272914"/>
                <a:gd name="connsiteY3" fmla="*/ 556554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48135 w 4278389"/>
                <a:gd name="connsiteY3" fmla="*/ 651730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68645"/>
                <a:gd name="connsiteX1" fmla="*/ 2468105 w 4269663"/>
                <a:gd name="connsiteY1" fmla="*/ 23933 h 1568645"/>
                <a:gd name="connsiteX2" fmla="*/ 1222747 w 4269663"/>
                <a:gd name="connsiteY2" fmla="*/ 1061164 h 1568645"/>
                <a:gd name="connsiteX3" fmla="*/ 3048135 w 4269663"/>
                <a:gd name="connsiteY3" fmla="*/ 651730 h 1568645"/>
                <a:gd name="connsiteX4" fmla="*/ 2568189 w 4269663"/>
                <a:gd name="connsiteY4" fmla="*/ 1496754 h 1568645"/>
                <a:gd name="connsiteX5" fmla="*/ 4234808 w 4269663"/>
                <a:gd name="connsiteY5" fmla="*/ 1534740 h 1568645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01996"/>
                <a:gd name="connsiteX1" fmla="*/ 2391408 w 4239998"/>
                <a:gd name="connsiteY1" fmla="*/ 22950 h 1601996"/>
                <a:gd name="connsiteX2" fmla="*/ 1227937 w 4239998"/>
                <a:gd name="connsiteY2" fmla="*/ 1128420 h 1601996"/>
                <a:gd name="connsiteX3" fmla="*/ 3053325 w 4239998"/>
                <a:gd name="connsiteY3" fmla="*/ 718986 h 1601996"/>
                <a:gd name="connsiteX4" fmla="*/ 2573379 w 4239998"/>
                <a:gd name="connsiteY4" fmla="*/ 1564010 h 1601996"/>
                <a:gd name="connsiteX5" fmla="*/ 4239998 w 4239998"/>
                <a:gd name="connsiteY5" fmla="*/ 1601996 h 160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9998" h="1601996">
                  <a:moveTo>
                    <a:pt x="245299" y="254963"/>
                  </a:moveTo>
                  <a:cubicBezTo>
                    <a:pt x="-863677" y="1360431"/>
                    <a:pt x="2132100" y="-204513"/>
                    <a:pt x="2391408" y="22950"/>
                  </a:cubicBezTo>
                  <a:cubicBezTo>
                    <a:pt x="2650716" y="250413"/>
                    <a:pt x="1035732" y="916879"/>
                    <a:pt x="1227937" y="1128420"/>
                  </a:cubicBezTo>
                  <a:cubicBezTo>
                    <a:pt x="1420142" y="1339961"/>
                    <a:pt x="2747199" y="578149"/>
                    <a:pt x="3053325" y="718986"/>
                  </a:cubicBezTo>
                  <a:cubicBezTo>
                    <a:pt x="3359451" y="859823"/>
                    <a:pt x="2443839" y="1384997"/>
                    <a:pt x="2573379" y="1564010"/>
                  </a:cubicBezTo>
                  <a:cubicBezTo>
                    <a:pt x="2702919" y="1743023"/>
                    <a:pt x="3247996" y="1008811"/>
                    <a:pt x="4239998" y="1601996"/>
                  </a:cubicBezTo>
                </a:path>
              </a:pathLst>
            </a:custGeom>
            <a:noFill/>
            <a:ln w="25400" cap="rnd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Oval 1"/>
            <p:cNvSpPr/>
            <p:nvPr/>
          </p:nvSpPr>
          <p:spPr>
            <a:xfrm flipH="1">
              <a:off x="7154455" y="4561237"/>
              <a:ext cx="1290916" cy="934508"/>
            </a:xfrm>
            <a:custGeom>
              <a:avLst/>
              <a:gdLst>
                <a:gd name="connsiteX0" fmla="*/ 0 w 4114800"/>
                <a:gd name="connsiteY0" fmla="*/ 914400 h 1828800"/>
                <a:gd name="connsiteX1" fmla="*/ 2057400 w 4114800"/>
                <a:gd name="connsiteY1" fmla="*/ 0 h 1828800"/>
                <a:gd name="connsiteX2" fmla="*/ 4114800 w 4114800"/>
                <a:gd name="connsiteY2" fmla="*/ 914400 h 1828800"/>
                <a:gd name="connsiteX3" fmla="*/ 2057400 w 4114800"/>
                <a:gd name="connsiteY3" fmla="*/ 1828800 h 1828800"/>
                <a:gd name="connsiteX4" fmla="*/ 0 w 4114800"/>
                <a:gd name="connsiteY4" fmla="*/ 914400 h 1828800"/>
                <a:gd name="connsiteX0" fmla="*/ 2057400 w 4114800"/>
                <a:gd name="connsiteY0" fmla="*/ 1828800 h 1920240"/>
                <a:gd name="connsiteX1" fmla="*/ 0 w 4114800"/>
                <a:gd name="connsiteY1" fmla="*/ 914400 h 1920240"/>
                <a:gd name="connsiteX2" fmla="*/ 2057400 w 4114800"/>
                <a:gd name="connsiteY2" fmla="*/ 0 h 1920240"/>
                <a:gd name="connsiteX3" fmla="*/ 4114800 w 4114800"/>
                <a:gd name="connsiteY3" fmla="*/ 914400 h 1920240"/>
                <a:gd name="connsiteX4" fmla="*/ 2148840 w 4114800"/>
                <a:gd name="connsiteY4" fmla="*/ 1920240 h 1920240"/>
                <a:gd name="connsiteX0" fmla="*/ 450169 w 5196178"/>
                <a:gd name="connsiteY0" fmla="*/ 1378424 h 1920240"/>
                <a:gd name="connsiteX1" fmla="*/ 1081378 w 5196178"/>
                <a:gd name="connsiteY1" fmla="*/ 914400 h 1920240"/>
                <a:gd name="connsiteX2" fmla="*/ 3138778 w 5196178"/>
                <a:gd name="connsiteY2" fmla="*/ 0 h 1920240"/>
                <a:gd name="connsiteX3" fmla="*/ 5196178 w 5196178"/>
                <a:gd name="connsiteY3" fmla="*/ 914400 h 1920240"/>
                <a:gd name="connsiteX4" fmla="*/ 3230218 w 5196178"/>
                <a:gd name="connsiteY4" fmla="*/ 1920240 h 1920240"/>
                <a:gd name="connsiteX0" fmla="*/ 450169 w 5753013"/>
                <a:gd name="connsiteY0" fmla="*/ 1378424 h 2234138"/>
                <a:gd name="connsiteX1" fmla="*/ 1081378 w 5753013"/>
                <a:gd name="connsiteY1" fmla="*/ 914400 h 2234138"/>
                <a:gd name="connsiteX2" fmla="*/ 3138778 w 5753013"/>
                <a:gd name="connsiteY2" fmla="*/ 0 h 2234138"/>
                <a:gd name="connsiteX3" fmla="*/ 5196178 w 5753013"/>
                <a:gd name="connsiteY3" fmla="*/ 914400 h 2234138"/>
                <a:gd name="connsiteX4" fmla="*/ 5318326 w 5753013"/>
                <a:gd name="connsiteY4" fmla="*/ 2234138 h 2234138"/>
                <a:gd name="connsiteX0" fmla="*/ 450169 w 5318326"/>
                <a:gd name="connsiteY0" fmla="*/ 1378424 h 2234138"/>
                <a:gd name="connsiteX1" fmla="*/ 1081378 w 5318326"/>
                <a:gd name="connsiteY1" fmla="*/ 914400 h 2234138"/>
                <a:gd name="connsiteX2" fmla="*/ 3138778 w 5318326"/>
                <a:gd name="connsiteY2" fmla="*/ 0 h 2234138"/>
                <a:gd name="connsiteX3" fmla="*/ 5196178 w 5318326"/>
                <a:gd name="connsiteY3" fmla="*/ 914400 h 2234138"/>
                <a:gd name="connsiteX4" fmla="*/ 3283217 w 5318326"/>
                <a:gd name="connsiteY4" fmla="*/ 2086969 h 2234138"/>
                <a:gd name="connsiteX5" fmla="*/ 5318326 w 5318326"/>
                <a:gd name="connsiteY5" fmla="*/ 2234138 h 2234138"/>
                <a:gd name="connsiteX0" fmla="*/ 417631 w 5285788"/>
                <a:gd name="connsiteY0" fmla="*/ 487175 h 1342889"/>
                <a:gd name="connsiteX1" fmla="*/ 1048840 w 5285788"/>
                <a:gd name="connsiteY1" fmla="*/ 23151 h 1342889"/>
                <a:gd name="connsiteX2" fmla="*/ 1932533 w 5285788"/>
                <a:gd name="connsiteY2" fmla="*/ 596357 h 1342889"/>
                <a:gd name="connsiteX3" fmla="*/ 5163640 w 5285788"/>
                <a:gd name="connsiteY3" fmla="*/ 23151 h 1342889"/>
                <a:gd name="connsiteX4" fmla="*/ 3250679 w 5285788"/>
                <a:gd name="connsiteY4" fmla="*/ 1195720 h 1342889"/>
                <a:gd name="connsiteX5" fmla="*/ 5285788 w 5285788"/>
                <a:gd name="connsiteY5" fmla="*/ 1342889 h 1342889"/>
                <a:gd name="connsiteX0" fmla="*/ 410558 w 5278715"/>
                <a:gd name="connsiteY0" fmla="*/ 487417 h 1343131"/>
                <a:gd name="connsiteX1" fmla="*/ 1082711 w 5278715"/>
                <a:gd name="connsiteY1" fmla="*/ 77984 h 1343131"/>
                <a:gd name="connsiteX2" fmla="*/ 1925460 w 5278715"/>
                <a:gd name="connsiteY2" fmla="*/ 596599 h 1343131"/>
                <a:gd name="connsiteX3" fmla="*/ 5156567 w 5278715"/>
                <a:gd name="connsiteY3" fmla="*/ 23393 h 1343131"/>
                <a:gd name="connsiteX4" fmla="*/ 3243606 w 5278715"/>
                <a:gd name="connsiteY4" fmla="*/ 1195962 h 1343131"/>
                <a:gd name="connsiteX5" fmla="*/ 5278715 w 5278715"/>
                <a:gd name="connsiteY5" fmla="*/ 1343131 h 1343131"/>
                <a:gd name="connsiteX0" fmla="*/ 348544 w 5721668"/>
                <a:gd name="connsiteY0" fmla="*/ 692133 h 1343131"/>
                <a:gd name="connsiteX1" fmla="*/ 1525664 w 5721668"/>
                <a:gd name="connsiteY1" fmla="*/ 77984 h 1343131"/>
                <a:gd name="connsiteX2" fmla="*/ 2368413 w 5721668"/>
                <a:gd name="connsiteY2" fmla="*/ 596599 h 1343131"/>
                <a:gd name="connsiteX3" fmla="*/ 5599520 w 5721668"/>
                <a:gd name="connsiteY3" fmla="*/ 23393 h 1343131"/>
                <a:gd name="connsiteX4" fmla="*/ 3686559 w 5721668"/>
                <a:gd name="connsiteY4" fmla="*/ 1195962 h 1343131"/>
                <a:gd name="connsiteX5" fmla="*/ 5721668 w 5721668"/>
                <a:gd name="connsiteY5" fmla="*/ 1343131 h 1343131"/>
                <a:gd name="connsiteX0" fmla="*/ 0 w 5373124"/>
                <a:gd name="connsiteY0" fmla="*/ 692133 h 1343131"/>
                <a:gd name="connsiteX1" fmla="*/ 1177120 w 5373124"/>
                <a:gd name="connsiteY1" fmla="*/ 77984 h 1343131"/>
                <a:gd name="connsiteX2" fmla="*/ 2019869 w 5373124"/>
                <a:gd name="connsiteY2" fmla="*/ 596599 h 1343131"/>
                <a:gd name="connsiteX3" fmla="*/ 5250976 w 5373124"/>
                <a:gd name="connsiteY3" fmla="*/ 23393 h 1343131"/>
                <a:gd name="connsiteX4" fmla="*/ 3338015 w 5373124"/>
                <a:gd name="connsiteY4" fmla="*/ 1195962 h 1343131"/>
                <a:gd name="connsiteX5" fmla="*/ 5373124 w 5373124"/>
                <a:gd name="connsiteY5" fmla="*/ 1343131 h 1343131"/>
                <a:gd name="connsiteX0" fmla="*/ 0 w 4977339"/>
                <a:gd name="connsiteY0" fmla="*/ 146222 h 1343131"/>
                <a:gd name="connsiteX1" fmla="*/ 781335 w 4977339"/>
                <a:gd name="connsiteY1" fmla="*/ 77984 h 1343131"/>
                <a:gd name="connsiteX2" fmla="*/ 1624084 w 4977339"/>
                <a:gd name="connsiteY2" fmla="*/ 596599 h 1343131"/>
                <a:gd name="connsiteX3" fmla="*/ 4855191 w 4977339"/>
                <a:gd name="connsiteY3" fmla="*/ 23393 h 1343131"/>
                <a:gd name="connsiteX4" fmla="*/ 2942230 w 4977339"/>
                <a:gd name="connsiteY4" fmla="*/ 1195962 h 1343131"/>
                <a:gd name="connsiteX5" fmla="*/ 4977339 w 4977339"/>
                <a:gd name="connsiteY5" fmla="*/ 1343131 h 1343131"/>
                <a:gd name="connsiteX0" fmla="*/ 0 w 4977339"/>
                <a:gd name="connsiteY0" fmla="*/ 86422 h 1283331"/>
                <a:gd name="connsiteX1" fmla="*/ 781335 w 4977339"/>
                <a:gd name="connsiteY1" fmla="*/ 18184 h 1283331"/>
                <a:gd name="connsiteX2" fmla="*/ 1624084 w 4977339"/>
                <a:gd name="connsiteY2" fmla="*/ 536799 h 1283331"/>
                <a:gd name="connsiteX3" fmla="*/ 3190164 w 4977339"/>
                <a:gd name="connsiteY3" fmla="*/ 263844 h 1283331"/>
                <a:gd name="connsiteX4" fmla="*/ 2942230 w 4977339"/>
                <a:gd name="connsiteY4" fmla="*/ 1136162 h 1283331"/>
                <a:gd name="connsiteX5" fmla="*/ 4977339 w 4977339"/>
                <a:gd name="connsiteY5" fmla="*/ 1283331 h 1283331"/>
                <a:gd name="connsiteX0" fmla="*/ 0 w 4172121"/>
                <a:gd name="connsiteY0" fmla="*/ 86422 h 1215092"/>
                <a:gd name="connsiteX1" fmla="*/ 781335 w 4172121"/>
                <a:gd name="connsiteY1" fmla="*/ 18184 h 1215092"/>
                <a:gd name="connsiteX2" fmla="*/ 1624084 w 4172121"/>
                <a:gd name="connsiteY2" fmla="*/ 536799 h 1215092"/>
                <a:gd name="connsiteX3" fmla="*/ 3190164 w 4172121"/>
                <a:gd name="connsiteY3" fmla="*/ 263844 h 1215092"/>
                <a:gd name="connsiteX4" fmla="*/ 2942230 w 4172121"/>
                <a:gd name="connsiteY4" fmla="*/ 1136162 h 1215092"/>
                <a:gd name="connsiteX5" fmla="*/ 4172121 w 4172121"/>
                <a:gd name="connsiteY5" fmla="*/ 1215092 h 1215092"/>
                <a:gd name="connsiteX0" fmla="*/ 0 w 4215702"/>
                <a:gd name="connsiteY0" fmla="*/ 86422 h 1215092"/>
                <a:gd name="connsiteX1" fmla="*/ 781335 w 4215702"/>
                <a:gd name="connsiteY1" fmla="*/ 18184 h 1215092"/>
                <a:gd name="connsiteX2" fmla="*/ 1624084 w 4215702"/>
                <a:gd name="connsiteY2" fmla="*/ 536799 h 1215092"/>
                <a:gd name="connsiteX3" fmla="*/ 3190164 w 4215702"/>
                <a:gd name="connsiteY3" fmla="*/ 263844 h 1215092"/>
                <a:gd name="connsiteX4" fmla="*/ 2942230 w 4215702"/>
                <a:gd name="connsiteY4" fmla="*/ 1136162 h 1215092"/>
                <a:gd name="connsiteX5" fmla="*/ 4172121 w 4215702"/>
                <a:gd name="connsiteY5" fmla="*/ 1215092 h 1215092"/>
                <a:gd name="connsiteX0" fmla="*/ 0 w 4215702"/>
                <a:gd name="connsiteY0" fmla="*/ 85463 h 1214133"/>
                <a:gd name="connsiteX1" fmla="*/ 781335 w 4215702"/>
                <a:gd name="connsiteY1" fmla="*/ 17225 h 1214133"/>
                <a:gd name="connsiteX2" fmla="*/ 1624084 w 4215702"/>
                <a:gd name="connsiteY2" fmla="*/ 535840 h 1214133"/>
                <a:gd name="connsiteX3" fmla="*/ 3190164 w 4215702"/>
                <a:gd name="connsiteY3" fmla="*/ 262885 h 1214133"/>
                <a:gd name="connsiteX4" fmla="*/ 2942230 w 4215702"/>
                <a:gd name="connsiteY4" fmla="*/ 1135203 h 1214133"/>
                <a:gd name="connsiteX5" fmla="*/ 4172121 w 4215702"/>
                <a:gd name="connsiteY5" fmla="*/ 1214133 h 1214133"/>
                <a:gd name="connsiteX0" fmla="*/ 0 w 4215702"/>
                <a:gd name="connsiteY0" fmla="*/ 389672 h 1518342"/>
                <a:gd name="connsiteX1" fmla="*/ 2405418 w 4215702"/>
                <a:gd name="connsiteY1" fmla="*/ 7535 h 1518342"/>
                <a:gd name="connsiteX2" fmla="*/ 1624084 w 4215702"/>
                <a:gd name="connsiteY2" fmla="*/ 840049 h 1518342"/>
                <a:gd name="connsiteX3" fmla="*/ 3190164 w 4215702"/>
                <a:gd name="connsiteY3" fmla="*/ 567094 h 1518342"/>
                <a:gd name="connsiteX4" fmla="*/ 2942230 w 4215702"/>
                <a:gd name="connsiteY4" fmla="*/ 1439412 h 1518342"/>
                <a:gd name="connsiteX5" fmla="*/ 4172121 w 4215702"/>
                <a:gd name="connsiteY5" fmla="*/ 1518342 h 1518342"/>
                <a:gd name="connsiteX0" fmla="*/ 0 w 4365827"/>
                <a:gd name="connsiteY0" fmla="*/ 248640 h 1527435"/>
                <a:gd name="connsiteX1" fmla="*/ 2555543 w 4365827"/>
                <a:gd name="connsiteY1" fmla="*/ 16628 h 1527435"/>
                <a:gd name="connsiteX2" fmla="*/ 1774209 w 4365827"/>
                <a:gd name="connsiteY2" fmla="*/ 849142 h 1527435"/>
                <a:gd name="connsiteX3" fmla="*/ 3340289 w 4365827"/>
                <a:gd name="connsiteY3" fmla="*/ 576187 h 1527435"/>
                <a:gd name="connsiteX4" fmla="*/ 3092355 w 4365827"/>
                <a:gd name="connsiteY4" fmla="*/ 1448505 h 1527435"/>
                <a:gd name="connsiteX5" fmla="*/ 4322246 w 4365827"/>
                <a:gd name="connsiteY5" fmla="*/ 1527435 h 1527435"/>
                <a:gd name="connsiteX0" fmla="*/ 0 w 4038280"/>
                <a:gd name="connsiteY0" fmla="*/ 186943 h 1533976"/>
                <a:gd name="connsiteX1" fmla="*/ 2227996 w 4038280"/>
                <a:gd name="connsiteY1" fmla="*/ 23169 h 1533976"/>
                <a:gd name="connsiteX2" fmla="*/ 1446662 w 4038280"/>
                <a:gd name="connsiteY2" fmla="*/ 855683 h 1533976"/>
                <a:gd name="connsiteX3" fmla="*/ 3012742 w 4038280"/>
                <a:gd name="connsiteY3" fmla="*/ 582728 h 1533976"/>
                <a:gd name="connsiteX4" fmla="*/ 2764808 w 4038280"/>
                <a:gd name="connsiteY4" fmla="*/ 1455046 h 1533976"/>
                <a:gd name="connsiteX5" fmla="*/ 3994699 w 4038280"/>
                <a:gd name="connsiteY5" fmla="*/ 1533976 h 1533976"/>
                <a:gd name="connsiteX0" fmla="*/ 239048 w 4277328"/>
                <a:gd name="connsiteY0" fmla="*/ 170243 h 1517276"/>
                <a:gd name="connsiteX1" fmla="*/ 2467044 w 4277328"/>
                <a:gd name="connsiteY1" fmla="*/ 6469 h 1517276"/>
                <a:gd name="connsiteX2" fmla="*/ 1685710 w 4277328"/>
                <a:gd name="connsiteY2" fmla="*/ 838983 h 1517276"/>
                <a:gd name="connsiteX3" fmla="*/ 3251790 w 4277328"/>
                <a:gd name="connsiteY3" fmla="*/ 566028 h 1517276"/>
                <a:gd name="connsiteX4" fmla="*/ 3003856 w 4277328"/>
                <a:gd name="connsiteY4" fmla="*/ 1438346 h 1517276"/>
                <a:gd name="connsiteX5" fmla="*/ 4233747 w 4277328"/>
                <a:gd name="connsiteY5" fmla="*/ 1517276 h 1517276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247376 w 4272914"/>
                <a:gd name="connsiteY3" fmla="*/ 570202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083603 w 4272914"/>
                <a:gd name="connsiteY3" fmla="*/ 556554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48135 w 4278389"/>
                <a:gd name="connsiteY3" fmla="*/ 651730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68645"/>
                <a:gd name="connsiteX1" fmla="*/ 2468105 w 4269663"/>
                <a:gd name="connsiteY1" fmla="*/ 23933 h 1568645"/>
                <a:gd name="connsiteX2" fmla="*/ 1222747 w 4269663"/>
                <a:gd name="connsiteY2" fmla="*/ 1061164 h 1568645"/>
                <a:gd name="connsiteX3" fmla="*/ 3048135 w 4269663"/>
                <a:gd name="connsiteY3" fmla="*/ 651730 h 1568645"/>
                <a:gd name="connsiteX4" fmla="*/ 2568189 w 4269663"/>
                <a:gd name="connsiteY4" fmla="*/ 1496754 h 1568645"/>
                <a:gd name="connsiteX5" fmla="*/ 4234808 w 4269663"/>
                <a:gd name="connsiteY5" fmla="*/ 1534740 h 1568645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01996"/>
                <a:gd name="connsiteX1" fmla="*/ 2391408 w 4239998"/>
                <a:gd name="connsiteY1" fmla="*/ 22950 h 1601996"/>
                <a:gd name="connsiteX2" fmla="*/ 1227937 w 4239998"/>
                <a:gd name="connsiteY2" fmla="*/ 1128420 h 1601996"/>
                <a:gd name="connsiteX3" fmla="*/ 3053325 w 4239998"/>
                <a:gd name="connsiteY3" fmla="*/ 718986 h 1601996"/>
                <a:gd name="connsiteX4" fmla="*/ 2573379 w 4239998"/>
                <a:gd name="connsiteY4" fmla="*/ 1564010 h 1601996"/>
                <a:gd name="connsiteX5" fmla="*/ 4239998 w 4239998"/>
                <a:gd name="connsiteY5" fmla="*/ 1601996 h 1601996"/>
                <a:gd name="connsiteX0" fmla="*/ 270448 w 3741552"/>
                <a:gd name="connsiteY0" fmla="*/ 0 h 2099701"/>
                <a:gd name="connsiteX1" fmla="*/ 1892962 w 3741552"/>
                <a:gd name="connsiteY1" fmla="*/ 520655 h 2099701"/>
                <a:gd name="connsiteX2" fmla="*/ 729491 w 3741552"/>
                <a:gd name="connsiteY2" fmla="*/ 1626125 h 2099701"/>
                <a:gd name="connsiteX3" fmla="*/ 2554879 w 3741552"/>
                <a:gd name="connsiteY3" fmla="*/ 1216691 h 2099701"/>
                <a:gd name="connsiteX4" fmla="*/ 2074933 w 3741552"/>
                <a:gd name="connsiteY4" fmla="*/ 2061715 h 2099701"/>
                <a:gd name="connsiteX5" fmla="*/ 3741552 w 3741552"/>
                <a:gd name="connsiteY5" fmla="*/ 2099701 h 2099701"/>
                <a:gd name="connsiteX0" fmla="*/ 270448 w 3741552"/>
                <a:gd name="connsiteY0" fmla="*/ 0 h 2473926"/>
                <a:gd name="connsiteX1" fmla="*/ 1892962 w 3741552"/>
                <a:gd name="connsiteY1" fmla="*/ 520655 h 2473926"/>
                <a:gd name="connsiteX2" fmla="*/ 729491 w 3741552"/>
                <a:gd name="connsiteY2" fmla="*/ 1626125 h 2473926"/>
                <a:gd name="connsiteX3" fmla="*/ 2554879 w 3741552"/>
                <a:gd name="connsiteY3" fmla="*/ 1216691 h 2473926"/>
                <a:gd name="connsiteX4" fmla="*/ 2238556 w 3741552"/>
                <a:gd name="connsiteY4" fmla="*/ 2454410 h 2473926"/>
                <a:gd name="connsiteX5" fmla="*/ 3741552 w 3741552"/>
                <a:gd name="connsiteY5" fmla="*/ 2099701 h 2473926"/>
                <a:gd name="connsiteX0" fmla="*/ 270448 w 3741552"/>
                <a:gd name="connsiteY0" fmla="*/ 0 h 2473926"/>
                <a:gd name="connsiteX1" fmla="*/ 1892962 w 3741552"/>
                <a:gd name="connsiteY1" fmla="*/ 520655 h 2473926"/>
                <a:gd name="connsiteX2" fmla="*/ 729491 w 3741552"/>
                <a:gd name="connsiteY2" fmla="*/ 1626125 h 2473926"/>
                <a:gd name="connsiteX3" fmla="*/ 2238556 w 3741552"/>
                <a:gd name="connsiteY3" fmla="*/ 2454410 h 2473926"/>
                <a:gd name="connsiteX4" fmla="*/ 3741552 w 3741552"/>
                <a:gd name="connsiteY4" fmla="*/ 2099701 h 2473926"/>
                <a:gd name="connsiteX0" fmla="*/ 270448 w 3741552"/>
                <a:gd name="connsiteY0" fmla="*/ 0 h 2099701"/>
                <a:gd name="connsiteX1" fmla="*/ 1892962 w 3741552"/>
                <a:gd name="connsiteY1" fmla="*/ 520655 h 2099701"/>
                <a:gd name="connsiteX2" fmla="*/ 729491 w 3741552"/>
                <a:gd name="connsiteY2" fmla="*/ 1626125 h 2099701"/>
                <a:gd name="connsiteX3" fmla="*/ 2402180 w 3741552"/>
                <a:gd name="connsiteY3" fmla="*/ 1799918 h 2099701"/>
                <a:gd name="connsiteX4" fmla="*/ 3741552 w 3741552"/>
                <a:gd name="connsiteY4" fmla="*/ 2099701 h 2099701"/>
                <a:gd name="connsiteX0" fmla="*/ 270448 w 2440744"/>
                <a:gd name="connsiteY0" fmla="*/ 0 h 2917817"/>
                <a:gd name="connsiteX1" fmla="*/ 1892962 w 2440744"/>
                <a:gd name="connsiteY1" fmla="*/ 520655 h 2917817"/>
                <a:gd name="connsiteX2" fmla="*/ 729491 w 2440744"/>
                <a:gd name="connsiteY2" fmla="*/ 1626125 h 2917817"/>
                <a:gd name="connsiteX3" fmla="*/ 2402180 w 2440744"/>
                <a:gd name="connsiteY3" fmla="*/ 1799918 h 2917817"/>
                <a:gd name="connsiteX4" fmla="*/ 2367117 w 2440744"/>
                <a:gd name="connsiteY4" fmla="*/ 2917817 h 2917817"/>
                <a:gd name="connsiteX0" fmla="*/ 270448 w 2609729"/>
                <a:gd name="connsiteY0" fmla="*/ 0 h 2917817"/>
                <a:gd name="connsiteX1" fmla="*/ 1892962 w 2609729"/>
                <a:gd name="connsiteY1" fmla="*/ 520655 h 2917817"/>
                <a:gd name="connsiteX2" fmla="*/ 729491 w 2609729"/>
                <a:gd name="connsiteY2" fmla="*/ 1626125 h 2917817"/>
                <a:gd name="connsiteX3" fmla="*/ 2402180 w 2609729"/>
                <a:gd name="connsiteY3" fmla="*/ 1799918 h 2917817"/>
                <a:gd name="connsiteX4" fmla="*/ 2367117 w 2609729"/>
                <a:gd name="connsiteY4" fmla="*/ 2917817 h 2917817"/>
                <a:gd name="connsiteX0" fmla="*/ 270448 w 2609729"/>
                <a:gd name="connsiteY0" fmla="*/ 0 h 2917817"/>
                <a:gd name="connsiteX1" fmla="*/ 1892962 w 2609729"/>
                <a:gd name="connsiteY1" fmla="*/ 520655 h 2917817"/>
                <a:gd name="connsiteX2" fmla="*/ 729491 w 2609729"/>
                <a:gd name="connsiteY2" fmla="*/ 1626125 h 2917817"/>
                <a:gd name="connsiteX3" fmla="*/ 2402180 w 2609729"/>
                <a:gd name="connsiteY3" fmla="*/ 1799918 h 2917817"/>
                <a:gd name="connsiteX4" fmla="*/ 2367117 w 2609729"/>
                <a:gd name="connsiteY4" fmla="*/ 2917817 h 2917817"/>
                <a:gd name="connsiteX0" fmla="*/ 270448 w 2593894"/>
                <a:gd name="connsiteY0" fmla="*/ 0 h 2917817"/>
                <a:gd name="connsiteX1" fmla="*/ 1892962 w 2593894"/>
                <a:gd name="connsiteY1" fmla="*/ 520655 h 2917817"/>
                <a:gd name="connsiteX2" fmla="*/ 729491 w 2593894"/>
                <a:gd name="connsiteY2" fmla="*/ 1626125 h 2917817"/>
                <a:gd name="connsiteX3" fmla="*/ 2402180 w 2593894"/>
                <a:gd name="connsiteY3" fmla="*/ 1799918 h 2917817"/>
                <a:gd name="connsiteX4" fmla="*/ 2367117 w 2593894"/>
                <a:gd name="connsiteY4" fmla="*/ 2917817 h 2917817"/>
                <a:gd name="connsiteX0" fmla="*/ 270448 w 2474102"/>
                <a:gd name="connsiteY0" fmla="*/ 0 h 2917817"/>
                <a:gd name="connsiteX1" fmla="*/ 1892962 w 2474102"/>
                <a:gd name="connsiteY1" fmla="*/ 520655 h 2917817"/>
                <a:gd name="connsiteX2" fmla="*/ 729491 w 2474102"/>
                <a:gd name="connsiteY2" fmla="*/ 1626125 h 2917817"/>
                <a:gd name="connsiteX3" fmla="*/ 2271281 w 2474102"/>
                <a:gd name="connsiteY3" fmla="*/ 1767193 h 2917817"/>
                <a:gd name="connsiteX4" fmla="*/ 2367117 w 2474102"/>
                <a:gd name="connsiteY4" fmla="*/ 2917817 h 2917817"/>
                <a:gd name="connsiteX0" fmla="*/ 270448 w 2367117"/>
                <a:gd name="connsiteY0" fmla="*/ 0 h 2917817"/>
                <a:gd name="connsiteX1" fmla="*/ 1892962 w 2367117"/>
                <a:gd name="connsiteY1" fmla="*/ 520655 h 2917817"/>
                <a:gd name="connsiteX2" fmla="*/ 729491 w 2367117"/>
                <a:gd name="connsiteY2" fmla="*/ 1626125 h 2917817"/>
                <a:gd name="connsiteX3" fmla="*/ 2271281 w 2367117"/>
                <a:gd name="connsiteY3" fmla="*/ 1767193 h 2917817"/>
                <a:gd name="connsiteX4" fmla="*/ 2367117 w 2367117"/>
                <a:gd name="connsiteY4" fmla="*/ 2917817 h 2917817"/>
                <a:gd name="connsiteX0" fmla="*/ 270448 w 2367117"/>
                <a:gd name="connsiteY0" fmla="*/ 0 h 2917817"/>
                <a:gd name="connsiteX1" fmla="*/ 1892962 w 2367117"/>
                <a:gd name="connsiteY1" fmla="*/ 520655 h 2917817"/>
                <a:gd name="connsiteX2" fmla="*/ 729491 w 2367117"/>
                <a:gd name="connsiteY2" fmla="*/ 1626125 h 2917817"/>
                <a:gd name="connsiteX3" fmla="*/ 2271281 w 2367117"/>
                <a:gd name="connsiteY3" fmla="*/ 1767193 h 2917817"/>
                <a:gd name="connsiteX4" fmla="*/ 2367117 w 2367117"/>
                <a:gd name="connsiteY4" fmla="*/ 2917817 h 2917817"/>
                <a:gd name="connsiteX0" fmla="*/ 328849 w 1705575"/>
                <a:gd name="connsiteY0" fmla="*/ 0 h 3179614"/>
                <a:gd name="connsiteX1" fmla="*/ 1231420 w 1705575"/>
                <a:gd name="connsiteY1" fmla="*/ 782452 h 3179614"/>
                <a:gd name="connsiteX2" fmla="*/ 67949 w 1705575"/>
                <a:gd name="connsiteY2" fmla="*/ 1887922 h 3179614"/>
                <a:gd name="connsiteX3" fmla="*/ 1609739 w 1705575"/>
                <a:gd name="connsiteY3" fmla="*/ 2028990 h 3179614"/>
                <a:gd name="connsiteX4" fmla="*/ 1705575 w 1705575"/>
                <a:gd name="connsiteY4" fmla="*/ 3179614 h 3179614"/>
                <a:gd name="connsiteX0" fmla="*/ 336668 w 1713394"/>
                <a:gd name="connsiteY0" fmla="*/ 0 h 3179614"/>
                <a:gd name="connsiteX1" fmla="*/ 1173790 w 1713394"/>
                <a:gd name="connsiteY1" fmla="*/ 291582 h 3179614"/>
                <a:gd name="connsiteX2" fmla="*/ 75768 w 1713394"/>
                <a:gd name="connsiteY2" fmla="*/ 1887922 h 3179614"/>
                <a:gd name="connsiteX3" fmla="*/ 1617558 w 1713394"/>
                <a:gd name="connsiteY3" fmla="*/ 2028990 h 3179614"/>
                <a:gd name="connsiteX4" fmla="*/ 1713394 w 1713394"/>
                <a:gd name="connsiteY4" fmla="*/ 3179614 h 3179614"/>
                <a:gd name="connsiteX0" fmla="*/ 427641 w 1804367"/>
                <a:gd name="connsiteY0" fmla="*/ 0 h 3179614"/>
                <a:gd name="connsiteX1" fmla="*/ 1264763 w 1804367"/>
                <a:gd name="connsiteY1" fmla="*/ 291582 h 3179614"/>
                <a:gd name="connsiteX2" fmla="*/ 3120 w 1804367"/>
                <a:gd name="connsiteY2" fmla="*/ 971633 h 3179614"/>
                <a:gd name="connsiteX3" fmla="*/ 1708531 w 1804367"/>
                <a:gd name="connsiteY3" fmla="*/ 2028990 h 3179614"/>
                <a:gd name="connsiteX4" fmla="*/ 1804367 w 1804367"/>
                <a:gd name="connsiteY4" fmla="*/ 3179614 h 3179614"/>
                <a:gd name="connsiteX0" fmla="*/ 427641 w 1804367"/>
                <a:gd name="connsiteY0" fmla="*/ 0 h 3179614"/>
                <a:gd name="connsiteX1" fmla="*/ 1264763 w 1804367"/>
                <a:gd name="connsiteY1" fmla="*/ 291582 h 3179614"/>
                <a:gd name="connsiteX2" fmla="*/ 3120 w 1804367"/>
                <a:gd name="connsiteY2" fmla="*/ 1233430 h 3179614"/>
                <a:gd name="connsiteX3" fmla="*/ 1708531 w 1804367"/>
                <a:gd name="connsiteY3" fmla="*/ 2028990 h 3179614"/>
                <a:gd name="connsiteX4" fmla="*/ 1804367 w 1804367"/>
                <a:gd name="connsiteY4" fmla="*/ 3179614 h 3179614"/>
                <a:gd name="connsiteX0" fmla="*/ 425078 w 1801804"/>
                <a:gd name="connsiteY0" fmla="*/ 0 h 3179614"/>
                <a:gd name="connsiteX1" fmla="*/ 1262200 w 1801804"/>
                <a:gd name="connsiteY1" fmla="*/ 291582 h 3179614"/>
                <a:gd name="connsiteX2" fmla="*/ 557 w 1801804"/>
                <a:gd name="connsiteY2" fmla="*/ 1233430 h 3179614"/>
                <a:gd name="connsiteX3" fmla="*/ 1444171 w 1801804"/>
                <a:gd name="connsiteY3" fmla="*/ 1243599 h 3179614"/>
                <a:gd name="connsiteX4" fmla="*/ 1801804 w 1801804"/>
                <a:gd name="connsiteY4" fmla="*/ 3179614 h 3179614"/>
                <a:gd name="connsiteX0" fmla="*/ 425078 w 1448344"/>
                <a:gd name="connsiteY0" fmla="*/ 0 h 2263325"/>
                <a:gd name="connsiteX1" fmla="*/ 1262200 w 1448344"/>
                <a:gd name="connsiteY1" fmla="*/ 291582 h 2263325"/>
                <a:gd name="connsiteX2" fmla="*/ 557 w 1448344"/>
                <a:gd name="connsiteY2" fmla="*/ 1233430 h 2263325"/>
                <a:gd name="connsiteX3" fmla="*/ 1444171 w 1448344"/>
                <a:gd name="connsiteY3" fmla="*/ 1243599 h 2263325"/>
                <a:gd name="connsiteX4" fmla="*/ 656442 w 1448344"/>
                <a:gd name="connsiteY4" fmla="*/ 2263325 h 2263325"/>
                <a:gd name="connsiteX0" fmla="*/ 425078 w 1834532"/>
                <a:gd name="connsiteY0" fmla="*/ 0 h 2983265"/>
                <a:gd name="connsiteX1" fmla="*/ 1262200 w 1834532"/>
                <a:gd name="connsiteY1" fmla="*/ 291582 h 2983265"/>
                <a:gd name="connsiteX2" fmla="*/ 557 w 1834532"/>
                <a:gd name="connsiteY2" fmla="*/ 1233430 h 2983265"/>
                <a:gd name="connsiteX3" fmla="*/ 1444171 w 1834532"/>
                <a:gd name="connsiteY3" fmla="*/ 1243599 h 2983265"/>
                <a:gd name="connsiteX4" fmla="*/ 1834532 w 1834532"/>
                <a:gd name="connsiteY4" fmla="*/ 2983265 h 2983265"/>
                <a:gd name="connsiteX0" fmla="*/ 425078 w 1834532"/>
                <a:gd name="connsiteY0" fmla="*/ 0 h 2983265"/>
                <a:gd name="connsiteX1" fmla="*/ 1262200 w 1834532"/>
                <a:gd name="connsiteY1" fmla="*/ 291582 h 2983265"/>
                <a:gd name="connsiteX2" fmla="*/ 557 w 1834532"/>
                <a:gd name="connsiteY2" fmla="*/ 1233430 h 2983265"/>
                <a:gd name="connsiteX3" fmla="*/ 1444171 w 1834532"/>
                <a:gd name="connsiteY3" fmla="*/ 1243599 h 2983265"/>
                <a:gd name="connsiteX4" fmla="*/ 1350926 w 1834532"/>
                <a:gd name="connsiteY4" fmla="*/ 2122813 h 2983265"/>
                <a:gd name="connsiteX5" fmla="*/ 1834532 w 1834532"/>
                <a:gd name="connsiteY5" fmla="*/ 2983265 h 2983265"/>
                <a:gd name="connsiteX0" fmla="*/ 425078 w 1834532"/>
                <a:gd name="connsiteY0" fmla="*/ 0 h 2983265"/>
                <a:gd name="connsiteX1" fmla="*/ 1262200 w 1834532"/>
                <a:gd name="connsiteY1" fmla="*/ 291582 h 2983265"/>
                <a:gd name="connsiteX2" fmla="*/ 557 w 1834532"/>
                <a:gd name="connsiteY2" fmla="*/ 1233430 h 2983265"/>
                <a:gd name="connsiteX3" fmla="*/ 1444171 w 1834532"/>
                <a:gd name="connsiteY3" fmla="*/ 1243599 h 2983265"/>
                <a:gd name="connsiteX4" fmla="*/ 369185 w 1834532"/>
                <a:gd name="connsiteY4" fmla="*/ 2155539 h 2983265"/>
                <a:gd name="connsiteX5" fmla="*/ 1834532 w 1834532"/>
                <a:gd name="connsiteY5" fmla="*/ 2983265 h 2983265"/>
                <a:gd name="connsiteX0" fmla="*/ 425078 w 3078070"/>
                <a:gd name="connsiteY0" fmla="*/ 0 h 2240766"/>
                <a:gd name="connsiteX1" fmla="*/ 1262200 w 3078070"/>
                <a:gd name="connsiteY1" fmla="*/ 291582 h 2240766"/>
                <a:gd name="connsiteX2" fmla="*/ 557 w 3078070"/>
                <a:gd name="connsiteY2" fmla="*/ 1233430 h 2240766"/>
                <a:gd name="connsiteX3" fmla="*/ 1444171 w 3078070"/>
                <a:gd name="connsiteY3" fmla="*/ 1243599 h 2240766"/>
                <a:gd name="connsiteX4" fmla="*/ 369185 w 3078070"/>
                <a:gd name="connsiteY4" fmla="*/ 2155539 h 2240766"/>
                <a:gd name="connsiteX5" fmla="*/ 3078070 w 3078070"/>
                <a:gd name="connsiteY5" fmla="*/ 2034248 h 2240766"/>
                <a:gd name="connsiteX0" fmla="*/ 425078 w 3078070"/>
                <a:gd name="connsiteY0" fmla="*/ 0 h 2240766"/>
                <a:gd name="connsiteX1" fmla="*/ 1262200 w 3078070"/>
                <a:gd name="connsiteY1" fmla="*/ 291582 h 2240766"/>
                <a:gd name="connsiteX2" fmla="*/ 557 w 3078070"/>
                <a:gd name="connsiteY2" fmla="*/ 1233430 h 2240766"/>
                <a:gd name="connsiteX3" fmla="*/ 1444171 w 3078070"/>
                <a:gd name="connsiteY3" fmla="*/ 1243599 h 2240766"/>
                <a:gd name="connsiteX4" fmla="*/ 369185 w 3078070"/>
                <a:gd name="connsiteY4" fmla="*/ 2155539 h 2240766"/>
                <a:gd name="connsiteX5" fmla="*/ 3078070 w 3078070"/>
                <a:gd name="connsiteY5" fmla="*/ 2034248 h 2240766"/>
                <a:gd name="connsiteX0" fmla="*/ 443124 w 3096116"/>
                <a:gd name="connsiteY0" fmla="*/ 0 h 2240766"/>
                <a:gd name="connsiteX1" fmla="*/ 1280246 w 3096116"/>
                <a:gd name="connsiteY1" fmla="*/ 291582 h 2240766"/>
                <a:gd name="connsiteX2" fmla="*/ 18603 w 3096116"/>
                <a:gd name="connsiteY2" fmla="*/ 1233430 h 2240766"/>
                <a:gd name="connsiteX3" fmla="*/ 1462217 w 3096116"/>
                <a:gd name="connsiteY3" fmla="*/ 1243599 h 2240766"/>
                <a:gd name="connsiteX4" fmla="*/ 387231 w 3096116"/>
                <a:gd name="connsiteY4" fmla="*/ 2155539 h 2240766"/>
                <a:gd name="connsiteX5" fmla="*/ 3096116 w 3096116"/>
                <a:gd name="connsiteY5" fmla="*/ 2034248 h 2240766"/>
                <a:gd name="connsiteX0" fmla="*/ 442373 w 3095365"/>
                <a:gd name="connsiteY0" fmla="*/ 0 h 2240766"/>
                <a:gd name="connsiteX1" fmla="*/ 1279495 w 3095365"/>
                <a:gd name="connsiteY1" fmla="*/ 291582 h 2240766"/>
                <a:gd name="connsiteX2" fmla="*/ 17852 w 3095365"/>
                <a:gd name="connsiteY2" fmla="*/ 1233430 h 2240766"/>
                <a:gd name="connsiteX3" fmla="*/ 1461466 w 3095365"/>
                <a:gd name="connsiteY3" fmla="*/ 1243599 h 2240766"/>
                <a:gd name="connsiteX4" fmla="*/ 386480 w 3095365"/>
                <a:gd name="connsiteY4" fmla="*/ 2155539 h 2240766"/>
                <a:gd name="connsiteX5" fmla="*/ 3095365 w 3095365"/>
                <a:gd name="connsiteY5" fmla="*/ 2034248 h 22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5365" h="2240766">
                  <a:moveTo>
                    <a:pt x="442373" y="0"/>
                  </a:moveTo>
                  <a:cubicBezTo>
                    <a:pt x="-666603" y="1105468"/>
                    <a:pt x="1284799" y="-44888"/>
                    <a:pt x="1279495" y="291582"/>
                  </a:cubicBezTo>
                  <a:cubicBezTo>
                    <a:pt x="1274191" y="628052"/>
                    <a:pt x="-176101" y="911137"/>
                    <a:pt x="17852" y="1233430"/>
                  </a:cubicBezTo>
                  <a:cubicBezTo>
                    <a:pt x="211805" y="1555723"/>
                    <a:pt x="1269130" y="959016"/>
                    <a:pt x="1461466" y="1243599"/>
                  </a:cubicBezTo>
                  <a:cubicBezTo>
                    <a:pt x="1653802" y="1528182"/>
                    <a:pt x="321420" y="1865595"/>
                    <a:pt x="386480" y="2155539"/>
                  </a:cubicBezTo>
                  <a:cubicBezTo>
                    <a:pt x="451540" y="2445483"/>
                    <a:pt x="3014764" y="1890839"/>
                    <a:pt x="3095365" y="2034248"/>
                  </a:cubicBezTo>
                </a:path>
              </a:pathLst>
            </a:custGeom>
            <a:noFill/>
            <a:ln w="25400" cap="rnd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oup 32"/>
            <p:cNvGrpSpPr>
              <a:grpSpLocks noChangeAspect="1"/>
            </p:cNvGrpSpPr>
            <p:nvPr/>
          </p:nvGrpSpPr>
          <p:grpSpPr>
            <a:xfrm rot="15811708">
              <a:off x="6133411" y="2493051"/>
              <a:ext cx="3834600" cy="320040"/>
              <a:chOff x="1328965" y="2071687"/>
              <a:chExt cx="6705601" cy="531495"/>
            </a:xfrm>
            <a:effectLst/>
          </p:grpSpPr>
          <p:sp>
            <p:nvSpPr>
              <p:cNvPr id="85" name="Rounded Rectangle 33"/>
              <p:cNvSpPr/>
              <p:nvPr/>
            </p:nvSpPr>
            <p:spPr>
              <a:xfrm>
                <a:off x="7196366" y="2187805"/>
                <a:ext cx="838200" cy="3048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1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Isosceles Triangle 12"/>
              <p:cNvSpPr/>
              <p:nvPr/>
            </p:nvSpPr>
            <p:spPr>
              <a:xfrm rot="16200000">
                <a:off x="1457097" y="2163869"/>
                <a:ext cx="81170" cy="337433"/>
              </a:xfrm>
              <a:custGeom>
                <a:avLst/>
                <a:gdLst/>
                <a:ahLst/>
                <a:cxnLst/>
                <a:rect l="l" t="t" r="r" b="b"/>
                <a:pathLst>
                  <a:path w="64009" h="266094">
                    <a:moveTo>
                      <a:pt x="64009" y="82284"/>
                    </a:moveTo>
                    <a:lnTo>
                      <a:pt x="64009" y="120601"/>
                    </a:lnTo>
                    <a:lnTo>
                      <a:pt x="64008" y="120601"/>
                    </a:lnTo>
                    <a:lnTo>
                      <a:pt x="64008" y="266094"/>
                    </a:lnTo>
                    <a:lnTo>
                      <a:pt x="0" y="266094"/>
                    </a:lnTo>
                    <a:lnTo>
                      <a:pt x="0" y="113694"/>
                    </a:lnTo>
                    <a:lnTo>
                      <a:pt x="1" y="113694"/>
                    </a:lnTo>
                    <a:lnTo>
                      <a:pt x="1" y="82284"/>
                    </a:lnTo>
                    <a:lnTo>
                      <a:pt x="28685" y="0"/>
                    </a:lnTo>
                    <a:lnTo>
                      <a:pt x="35325" y="0"/>
                    </a:lnTo>
                    <a:close/>
                  </a:path>
                </a:pathLst>
              </a:custGeom>
              <a:gradFill flip="none" rotWithShape="1">
                <a:gsLst>
                  <a:gs pos="80000">
                    <a:sysClr val="window" lastClr="FFFFFF"/>
                  </a:gs>
                  <a:gs pos="65000">
                    <a:sysClr val="window" lastClr="FFFFFF"/>
                  </a:gs>
                  <a:gs pos="0">
                    <a:sysClr val="windowText" lastClr="000000">
                      <a:lumMod val="85000"/>
                      <a:lumOff val="15000"/>
                    </a:sysClr>
                  </a:gs>
                  <a:gs pos="36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  <a:tileRect/>
              </a:gradFill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Rounded Rectangle 35"/>
              <p:cNvSpPr/>
              <p:nvPr/>
            </p:nvSpPr>
            <p:spPr>
              <a:xfrm>
                <a:off x="2189203" y="2071687"/>
                <a:ext cx="2313291" cy="521797"/>
              </a:xfrm>
              <a:prstGeom prst="roundRect">
                <a:avLst>
                  <a:gd name="adj" fmla="val 10721"/>
                </a:avLst>
              </a:prstGeom>
              <a:gradFill>
                <a:gsLst>
                  <a:gs pos="51000">
                    <a:sysClr val="window" lastClr="FFFFFF">
                      <a:lumMod val="50000"/>
                    </a:sysClr>
                  </a:gs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</a:sysClr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Isosceles Triangle 24"/>
              <p:cNvSpPr/>
              <p:nvPr/>
            </p:nvSpPr>
            <p:spPr>
              <a:xfrm rot="16200000">
                <a:off x="1587980" y="1992259"/>
                <a:ext cx="463820" cy="680652"/>
              </a:xfrm>
              <a:custGeom>
                <a:avLst/>
                <a:gdLst/>
                <a:ahLst/>
                <a:cxnLst/>
                <a:rect l="l" t="t" r="r" b="b"/>
                <a:pathLst>
                  <a:path w="365760" h="536750">
                    <a:moveTo>
                      <a:pt x="365760" y="536750"/>
                    </a:moveTo>
                    <a:lnTo>
                      <a:pt x="0" y="536750"/>
                    </a:lnTo>
                    <a:lnTo>
                      <a:pt x="129028" y="0"/>
                    </a:lnTo>
                    <a:lnTo>
                      <a:pt x="23673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37"/>
              <p:cNvSpPr>
                <a:spLocks noChangeAspect="1"/>
              </p:cNvSpPr>
              <p:nvPr/>
            </p:nvSpPr>
            <p:spPr bwMode="auto">
              <a:xfrm>
                <a:off x="4494739" y="2071687"/>
                <a:ext cx="3363053" cy="521797"/>
              </a:xfrm>
              <a:custGeom>
                <a:avLst/>
                <a:gdLst>
                  <a:gd name="T0" fmla="*/ 3065 w 3084"/>
                  <a:gd name="T1" fmla="*/ 68 h 476"/>
                  <a:gd name="T2" fmla="*/ 3064 w 3084"/>
                  <a:gd name="T3" fmla="*/ 414 h 476"/>
                  <a:gd name="T4" fmla="*/ 2791 w 3084"/>
                  <a:gd name="T5" fmla="*/ 458 h 476"/>
                  <a:gd name="T6" fmla="*/ 208 w 3084"/>
                  <a:gd name="T7" fmla="*/ 456 h 476"/>
                  <a:gd name="T8" fmla="*/ 0 w 3084"/>
                  <a:gd name="T9" fmla="*/ 476 h 476"/>
                  <a:gd name="T10" fmla="*/ 0 w 3084"/>
                  <a:gd name="T11" fmla="*/ 0 h 476"/>
                  <a:gd name="T12" fmla="*/ 219 w 3084"/>
                  <a:gd name="T13" fmla="*/ 28 h 476"/>
                  <a:gd name="T14" fmla="*/ 2786 w 3084"/>
                  <a:gd name="T15" fmla="*/ 43 h 476"/>
                  <a:gd name="T16" fmla="*/ 3065 w 3084"/>
                  <a:gd name="T17" fmla="*/ 6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4" h="476">
                    <a:moveTo>
                      <a:pt x="3065" y="68"/>
                    </a:moveTo>
                    <a:cubicBezTo>
                      <a:pt x="3084" y="85"/>
                      <a:pt x="3079" y="397"/>
                      <a:pt x="3064" y="414"/>
                    </a:cubicBezTo>
                    <a:cubicBezTo>
                      <a:pt x="3049" y="431"/>
                      <a:pt x="2891" y="455"/>
                      <a:pt x="2791" y="458"/>
                    </a:cubicBezTo>
                    <a:cubicBezTo>
                      <a:pt x="208" y="456"/>
                      <a:pt x="208" y="456"/>
                      <a:pt x="208" y="456"/>
                    </a:cubicBezTo>
                    <a:cubicBezTo>
                      <a:pt x="105" y="449"/>
                      <a:pt x="44" y="462"/>
                      <a:pt x="0" y="47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1"/>
                      <a:pt x="126" y="25"/>
                      <a:pt x="219" y="28"/>
                    </a:cubicBezTo>
                    <a:cubicBezTo>
                      <a:pt x="2786" y="43"/>
                      <a:pt x="2786" y="43"/>
                      <a:pt x="2786" y="43"/>
                    </a:cubicBezTo>
                    <a:cubicBezTo>
                      <a:pt x="2890" y="40"/>
                      <a:pt x="3045" y="51"/>
                      <a:pt x="3065" y="68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F25050"/>
                  </a:gs>
                  <a:gs pos="0">
                    <a:srgbClr val="A51313"/>
                  </a:gs>
                  <a:gs pos="100000">
                    <a:srgbClr val="A51313"/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Rectangle 38"/>
              <p:cNvSpPr/>
              <p:nvPr/>
            </p:nvSpPr>
            <p:spPr>
              <a:xfrm>
                <a:off x="4438377" y="2071687"/>
                <a:ext cx="57977" cy="521797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Rounded Rectangle 39"/>
              <p:cNvSpPr/>
              <p:nvPr/>
            </p:nvSpPr>
            <p:spPr>
              <a:xfrm>
                <a:off x="2156824" y="2077484"/>
                <a:ext cx="57977" cy="510202"/>
              </a:xfrm>
              <a:prstGeom prst="roundRect">
                <a:avLst>
                  <a:gd name="adj" fmla="val 36858"/>
                </a:avLst>
              </a:prstGeom>
              <a:solidFill>
                <a:sysClr val="window" lastClr="FFFFFF">
                  <a:lumMod val="85000"/>
                </a:sysClr>
              </a:solidFill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Rounded Rectangle 40"/>
              <p:cNvSpPr/>
              <p:nvPr/>
            </p:nvSpPr>
            <p:spPr>
              <a:xfrm>
                <a:off x="7489806" y="2100262"/>
                <a:ext cx="164592" cy="502920"/>
              </a:xfrm>
              <a:prstGeom prst="roundRect">
                <a:avLst>
                  <a:gd name="adj" fmla="val 19811"/>
                </a:avLst>
              </a:prstGeom>
              <a:solidFill>
                <a:sysClr val="window" lastClr="FFFFFF">
                  <a:lumMod val="85000"/>
                </a:sysClr>
              </a:solidFill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Rounded Rectangle 41"/>
              <p:cNvSpPr/>
              <p:nvPr/>
            </p:nvSpPr>
            <p:spPr>
              <a:xfrm>
                <a:off x="5943600" y="2273149"/>
                <a:ext cx="1816646" cy="164592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4" name="Group 42"/>
              <p:cNvGrpSpPr/>
              <p:nvPr/>
            </p:nvGrpSpPr>
            <p:grpSpPr>
              <a:xfrm>
                <a:off x="6096208" y="2327866"/>
                <a:ext cx="1511430" cy="55158"/>
                <a:chOff x="5630764" y="5105400"/>
                <a:chExt cx="1706048" cy="55158"/>
              </a:xfrm>
            </p:grpSpPr>
            <p:cxnSp>
              <p:nvCxnSpPr>
                <p:cNvPr id="95" name="Straight Connector 43"/>
                <p:cNvCxnSpPr/>
                <p:nvPr/>
              </p:nvCxnSpPr>
              <p:spPr>
                <a:xfrm>
                  <a:off x="5630764" y="5160558"/>
                  <a:ext cx="1706048" cy="0"/>
                </a:xfrm>
                <a:prstGeom prst="line">
                  <a:avLst/>
                </a:prstGeom>
                <a:noFill/>
                <a:ln w="19050" cap="rnd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96" name="Straight Connector 44"/>
                <p:cNvCxnSpPr/>
                <p:nvPr/>
              </p:nvCxnSpPr>
              <p:spPr>
                <a:xfrm>
                  <a:off x="5630764" y="5105400"/>
                  <a:ext cx="1706048" cy="0"/>
                </a:xfrm>
                <a:prstGeom prst="line">
                  <a:avLst/>
                </a:prstGeom>
                <a:noFill/>
                <a:ln w="19050" cap="rnd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97" name="Group 48"/>
            <p:cNvGrpSpPr/>
            <p:nvPr/>
          </p:nvGrpSpPr>
          <p:grpSpPr>
            <a:xfrm>
              <a:off x="6941260" y="5698193"/>
              <a:ext cx="1993710" cy="899159"/>
              <a:chOff x="54591" y="1468642"/>
              <a:chExt cx="2986668" cy="899159"/>
            </a:xfrm>
          </p:grpSpPr>
          <p:sp>
            <p:nvSpPr>
              <p:cNvPr id="98" name="Rectangle 49"/>
              <p:cNvSpPr/>
              <p:nvPr/>
            </p:nvSpPr>
            <p:spPr>
              <a:xfrm>
                <a:off x="54591" y="1468642"/>
                <a:ext cx="2986668" cy="274320"/>
              </a:xfrm>
              <a:prstGeom prst="rect">
                <a:avLst/>
              </a:prstGeom>
              <a:gradFill>
                <a:gsLst>
                  <a:gs pos="100000">
                    <a:sysClr val="window" lastClr="FFFFFF">
                      <a:alpha val="0"/>
                    </a:sysClr>
                  </a:gs>
                  <a:gs pos="52000">
                    <a:srgbClr val="F86969"/>
                  </a:gs>
                  <a:gs pos="0">
                    <a:srgbClr val="F63C3C"/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Text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Rectangle 50"/>
              <p:cNvSpPr/>
              <p:nvPr/>
            </p:nvSpPr>
            <p:spPr>
              <a:xfrm>
                <a:off x="54591" y="1742962"/>
                <a:ext cx="2986668" cy="62483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0" tIns="4572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</a:rPr>
                  <a:t>This is a sample text. Insert your desired text here.</a:t>
                </a:r>
              </a:p>
            </p:txBody>
          </p:sp>
        </p:grpSp>
        <p:grpSp>
          <p:nvGrpSpPr>
            <p:cNvPr id="100" name="Group 51"/>
            <p:cNvGrpSpPr/>
            <p:nvPr/>
          </p:nvGrpSpPr>
          <p:grpSpPr>
            <a:xfrm>
              <a:off x="462947" y="5711269"/>
              <a:ext cx="2085131" cy="873007"/>
              <a:chOff x="54591" y="1468642"/>
              <a:chExt cx="3123621" cy="873007"/>
            </a:xfrm>
          </p:grpSpPr>
          <p:sp>
            <p:nvSpPr>
              <p:cNvPr id="101" name="Rectangle 52"/>
              <p:cNvSpPr/>
              <p:nvPr/>
            </p:nvSpPr>
            <p:spPr>
              <a:xfrm>
                <a:off x="54591" y="1468642"/>
                <a:ext cx="3123620" cy="274320"/>
              </a:xfrm>
              <a:prstGeom prst="rect">
                <a:avLst/>
              </a:prstGeom>
              <a:gradFill flip="none" rotWithShape="1">
                <a:gsLst>
                  <a:gs pos="100000">
                    <a:sysClr val="window" lastClr="FFFFFF">
                      <a:alpha val="0"/>
                    </a:sysClr>
                  </a:gs>
                  <a:gs pos="65000">
                    <a:srgbClr val="36AAE2"/>
                  </a:gs>
                  <a:gs pos="0">
                    <a:srgbClr val="0070C0"/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Text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Rectangle 53"/>
              <p:cNvSpPr/>
              <p:nvPr/>
            </p:nvSpPr>
            <p:spPr>
              <a:xfrm>
                <a:off x="60275" y="1742962"/>
                <a:ext cx="3117937" cy="59868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0" tIns="4572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</a:rPr>
                  <a:t>This is a sample text. Insert your desired text here.</a:t>
                </a:r>
              </a:p>
            </p:txBody>
          </p:sp>
        </p:grpSp>
        <p:grpSp>
          <p:nvGrpSpPr>
            <p:cNvPr id="103" name="Group 54"/>
            <p:cNvGrpSpPr/>
            <p:nvPr/>
          </p:nvGrpSpPr>
          <p:grpSpPr>
            <a:xfrm>
              <a:off x="3649601" y="5740277"/>
              <a:ext cx="2217799" cy="814991"/>
              <a:chOff x="54591" y="1468642"/>
              <a:chExt cx="3322364" cy="814991"/>
            </a:xfrm>
          </p:grpSpPr>
          <p:sp>
            <p:nvSpPr>
              <p:cNvPr id="104" name="Rectangle 55"/>
              <p:cNvSpPr/>
              <p:nvPr/>
            </p:nvSpPr>
            <p:spPr>
              <a:xfrm>
                <a:off x="54591" y="1468642"/>
                <a:ext cx="3123620" cy="274320"/>
              </a:xfrm>
              <a:prstGeom prst="rect">
                <a:avLst/>
              </a:prstGeom>
              <a:gradFill flip="none" rotWithShape="1">
                <a:gsLst>
                  <a:gs pos="100000">
                    <a:sysClr val="window" lastClr="FFFFFF">
                      <a:alpha val="0"/>
                    </a:sysClr>
                  </a:gs>
                  <a:gs pos="70000">
                    <a:srgbClr val="5E9F5E"/>
                  </a:gs>
                  <a:gs pos="0">
                    <a:srgbClr val="006600"/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Text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Rectangle 56"/>
              <p:cNvSpPr/>
              <p:nvPr/>
            </p:nvSpPr>
            <p:spPr>
              <a:xfrm>
                <a:off x="54591" y="1742963"/>
                <a:ext cx="3322364" cy="54067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0" tIns="4572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</a:rPr>
                  <a:t>This is a sample text. Insert your desired text here.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77339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11116" y="526460"/>
            <a:ext cx="6913212" cy="6070892"/>
            <a:chOff x="457200" y="152400"/>
            <a:chExt cx="6913212" cy="6070892"/>
          </a:xfrm>
        </p:grpSpPr>
        <p:sp>
          <p:nvSpPr>
            <p:cNvPr id="25" name="Rectangle 3"/>
            <p:cNvSpPr/>
            <p:nvPr/>
          </p:nvSpPr>
          <p:spPr>
            <a:xfrm>
              <a:off x="2438400" y="1219200"/>
              <a:ext cx="2438400" cy="1905000"/>
            </a:xfrm>
            <a:prstGeom prst="rect">
              <a:avLst/>
            </a:prstGeom>
            <a:solidFill>
              <a:srgbClr val="4BACC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 of decision making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Praise &amp; encouragement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4"/>
            <p:cNvSpPr/>
            <p:nvPr/>
          </p:nvSpPr>
          <p:spPr>
            <a:xfrm>
              <a:off x="4907772" y="1219200"/>
              <a:ext cx="2438400" cy="1905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Two-way communication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5"/>
            <p:cNvSpPr/>
            <p:nvPr/>
          </p:nvSpPr>
          <p:spPr>
            <a:xfrm>
              <a:off x="2438400" y="3148044"/>
              <a:ext cx="2438400" cy="1905000"/>
            </a:xfrm>
            <a:prstGeom prst="rect">
              <a:avLst/>
            </a:prstGeom>
            <a:solidFill>
              <a:srgbClr val="C0504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b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Trusted with decisions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6"/>
            <p:cNvSpPr/>
            <p:nvPr/>
          </p:nvSpPr>
          <p:spPr>
            <a:xfrm>
              <a:off x="4907772" y="3148044"/>
              <a:ext cx="2438400" cy="1905000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b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One-way communication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Pentagon 13"/>
            <p:cNvSpPr/>
            <p:nvPr/>
          </p:nvSpPr>
          <p:spPr>
            <a:xfrm rot="2421513" flipH="1">
              <a:off x="5806833" y="3577483"/>
              <a:ext cx="1563579" cy="389487"/>
            </a:xfrm>
            <a:prstGeom prst="homePlate">
              <a:avLst/>
            </a:prstGeom>
            <a:solidFill>
              <a:srgbClr val="F79646">
                <a:lumMod val="75000"/>
              </a:srgbClr>
            </a:solidFill>
            <a:ln w="25400" cap="flat" cmpd="sng" algn="ctr">
              <a:solidFill>
                <a:srgbClr val="F79646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DIRECT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0" name="Group 20"/>
            <p:cNvGrpSpPr/>
            <p:nvPr/>
          </p:nvGrpSpPr>
          <p:grpSpPr>
            <a:xfrm>
              <a:off x="4916825" y="1877841"/>
              <a:ext cx="1219200" cy="1219200"/>
              <a:chOff x="4916825" y="2030241"/>
              <a:chExt cx="1219200" cy="1219200"/>
            </a:xfrm>
          </p:grpSpPr>
          <p:sp>
            <p:nvSpPr>
              <p:cNvPr id="31" name="Bent Arrow 16"/>
              <p:cNvSpPr/>
              <p:nvPr/>
            </p:nvSpPr>
            <p:spPr>
              <a:xfrm flipH="1">
                <a:off x="4916825" y="2030241"/>
                <a:ext cx="1219200" cy="1219200"/>
              </a:xfrm>
              <a:prstGeom prst="bentArrow">
                <a:avLst>
                  <a:gd name="adj1" fmla="val 35892"/>
                  <a:gd name="adj2" fmla="val 15719"/>
                  <a:gd name="adj3" fmla="val 13862"/>
                  <a:gd name="adj4" fmla="val 86138"/>
                </a:avLst>
              </a:prstGeom>
              <a:solidFill>
                <a:srgbClr val="9BBB59">
                  <a:lumMod val="75000"/>
                </a:srgbClr>
              </a:solidFill>
              <a:ln w="25400" cap="flat" cmpd="sng" algn="ctr">
                <a:solidFill>
                  <a:srgbClr val="9BBB59">
                    <a:lumMod val="60000"/>
                    <a:lumOff val="4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Rectangle 19"/>
              <p:cNvSpPr/>
              <p:nvPr/>
            </p:nvSpPr>
            <p:spPr>
              <a:xfrm rot="2682463">
                <a:off x="5253529" y="2310188"/>
                <a:ext cx="8616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COACH</a:t>
                </a: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3" name="Group 21"/>
            <p:cNvGrpSpPr/>
            <p:nvPr/>
          </p:nvGrpSpPr>
          <p:grpSpPr>
            <a:xfrm rot="16200000">
              <a:off x="3602740" y="1850638"/>
              <a:ext cx="1219200" cy="1283170"/>
              <a:chOff x="4916825" y="1966271"/>
              <a:chExt cx="1219200" cy="1283170"/>
            </a:xfrm>
          </p:grpSpPr>
          <p:sp>
            <p:nvSpPr>
              <p:cNvPr id="34" name="Bent Arrow 22"/>
              <p:cNvSpPr/>
              <p:nvPr/>
            </p:nvSpPr>
            <p:spPr>
              <a:xfrm flipH="1">
                <a:off x="4916825" y="2030241"/>
                <a:ext cx="1219200" cy="1219200"/>
              </a:xfrm>
              <a:prstGeom prst="bentArrow">
                <a:avLst>
                  <a:gd name="adj1" fmla="val 35892"/>
                  <a:gd name="adj2" fmla="val 15719"/>
                  <a:gd name="adj3" fmla="val 13862"/>
                  <a:gd name="adj4" fmla="val 86138"/>
                </a:avLst>
              </a:prstGeom>
              <a:solidFill>
                <a:srgbClr val="4F81BD">
                  <a:lumMod val="75000"/>
                </a:srgbClr>
              </a:solidFill>
              <a:ln w="25400" cap="flat" cmpd="sng" algn="ctr">
                <a:solidFill>
                  <a:srgbClr val="4F81BD">
                    <a:lumMod val="40000"/>
                    <a:lumOff val="6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Rectangle 23"/>
              <p:cNvSpPr/>
              <p:nvPr/>
            </p:nvSpPr>
            <p:spPr>
              <a:xfrm rot="2700000">
                <a:off x="5116376" y="2325665"/>
                <a:ext cx="10881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SUPPORT</a:t>
                </a: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6" name="Pentagon 24"/>
            <p:cNvSpPr/>
            <p:nvPr/>
          </p:nvSpPr>
          <p:spPr>
            <a:xfrm rot="18999169" flipH="1">
              <a:off x="2423414" y="3705558"/>
              <a:ext cx="1563579" cy="389487"/>
            </a:xfrm>
            <a:prstGeom prst="homePlate">
              <a:avLst/>
            </a:prstGeom>
            <a:solidFill>
              <a:srgbClr val="C0504D">
                <a:lumMod val="75000"/>
              </a:srgbClr>
            </a:solidFill>
            <a:ln w="25400" cap="flat" cmpd="sng" algn="ctr">
              <a:solidFill>
                <a:srgbClr val="C0504D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DELEGATE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29"/>
            <p:cNvGrpSpPr/>
            <p:nvPr/>
          </p:nvGrpSpPr>
          <p:grpSpPr>
            <a:xfrm>
              <a:off x="2438400" y="5257800"/>
              <a:ext cx="4907772" cy="609600"/>
              <a:chOff x="2438400" y="5257800"/>
              <a:chExt cx="4907772" cy="609600"/>
            </a:xfrm>
          </p:grpSpPr>
          <p:sp>
            <p:nvSpPr>
              <p:cNvPr id="38" name="Left-Right Arrow 7"/>
              <p:cNvSpPr/>
              <p:nvPr/>
            </p:nvSpPr>
            <p:spPr>
              <a:xfrm>
                <a:off x="2438400" y="5257800"/>
                <a:ext cx="4907772" cy="609600"/>
              </a:xfrm>
              <a:prstGeom prst="leftRightArrow">
                <a:avLst/>
              </a:prstGeom>
              <a:gradFill flip="none" rotWithShape="1">
                <a:gsLst>
                  <a:gs pos="0">
                    <a:srgbClr val="4F81BD">
                      <a:shade val="30000"/>
                      <a:satMod val="115000"/>
                    </a:srgbClr>
                  </a:gs>
                  <a:gs pos="50000">
                    <a:srgbClr val="4F81BD">
                      <a:shade val="67500"/>
                      <a:satMod val="115000"/>
                    </a:srgbClr>
                  </a:gs>
                  <a:gs pos="100000">
                    <a:srgbClr val="4F81BD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718878" y="5377934"/>
                <a:ext cx="6410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LOW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6324600" y="5377934"/>
                <a:ext cx="6767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HIGH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1" name="Group 30"/>
            <p:cNvGrpSpPr/>
            <p:nvPr/>
          </p:nvGrpSpPr>
          <p:grpSpPr>
            <a:xfrm>
              <a:off x="1597152" y="1219200"/>
              <a:ext cx="612648" cy="3833844"/>
              <a:chOff x="1597152" y="1219200"/>
              <a:chExt cx="612648" cy="3833844"/>
            </a:xfrm>
          </p:grpSpPr>
          <p:sp>
            <p:nvSpPr>
              <p:cNvPr id="42" name="Up-Down Arrow 8"/>
              <p:cNvSpPr/>
              <p:nvPr/>
            </p:nvSpPr>
            <p:spPr>
              <a:xfrm>
                <a:off x="1597152" y="1219200"/>
                <a:ext cx="612648" cy="3833844"/>
              </a:xfrm>
              <a:prstGeom prst="upDownArrow">
                <a:avLst/>
              </a:prstGeom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 rot="16200000">
                <a:off x="1582940" y="4234646"/>
                <a:ext cx="6410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LOW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 rot="16200000">
                <a:off x="1568318" y="1693175"/>
                <a:ext cx="6767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HIGH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4136213" y="5761627"/>
              <a:ext cx="15121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DIRECTIVE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601133" y="2905289"/>
              <a:ext cx="17606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</a:rPr>
                <a:t>SUPPORTIVE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47" name="Title 33"/>
            <p:cNvSpPr txBox="1">
              <a:spLocks/>
            </p:cNvSpPr>
            <p:nvPr/>
          </p:nvSpPr>
          <p:spPr>
            <a:xfrm>
              <a:off x="457200" y="152400"/>
              <a:ext cx="6477000" cy="990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0" i="0" u="none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Situational leadership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11332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/>
          <p:cNvGrpSpPr/>
          <p:nvPr/>
        </p:nvGrpSpPr>
        <p:grpSpPr>
          <a:xfrm>
            <a:off x="467544" y="764704"/>
            <a:ext cx="8188330" cy="5842058"/>
            <a:chOff x="0" y="29308"/>
            <a:chExt cx="9144000" cy="6523892"/>
          </a:xfrm>
        </p:grpSpPr>
        <p:sp>
          <p:nvSpPr>
            <p:cNvPr id="2" name="Title 5"/>
            <p:cNvSpPr txBox="1">
              <a:spLocks/>
            </p:cNvSpPr>
            <p:nvPr/>
          </p:nvSpPr>
          <p:spPr>
            <a:xfrm>
              <a:off x="2133600" y="29308"/>
              <a:ext cx="4876800" cy="381002"/>
            </a:xfrm>
            <a:prstGeom prst="rect">
              <a:avLst/>
            </a:prstGeom>
          </p:spPr>
          <p:txBody>
            <a:bodyPr>
              <a:normAutofit fontScale="45000" lnSpcReduction="20000"/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smtClean="0"/>
                <a:t>Agile Roadmap Template</a:t>
              </a:r>
              <a:endParaRPr lang="en-US" dirty="0"/>
            </a:p>
          </p:txBody>
        </p:sp>
        <p:sp>
          <p:nvSpPr>
            <p:cNvPr id="3" name="Subtitle 7"/>
            <p:cNvSpPr txBox="1">
              <a:spLocks/>
            </p:cNvSpPr>
            <p:nvPr/>
          </p:nvSpPr>
          <p:spPr>
            <a:xfrm>
              <a:off x="2743200" y="375327"/>
              <a:ext cx="3657600" cy="287215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Showing product ambitions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4" name="Straight Connector 9"/>
            <p:cNvCxnSpPr/>
            <p:nvPr/>
          </p:nvCxnSpPr>
          <p:spPr>
            <a:xfrm>
              <a:off x="0" y="685800"/>
              <a:ext cx="914400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1034"/>
            <p:cNvGrpSpPr/>
            <p:nvPr/>
          </p:nvGrpSpPr>
          <p:grpSpPr>
            <a:xfrm>
              <a:off x="304800" y="955431"/>
              <a:ext cx="8763000" cy="5597769"/>
              <a:chOff x="304800" y="955431"/>
              <a:chExt cx="8763000" cy="5597769"/>
            </a:xfrm>
          </p:grpSpPr>
          <p:sp>
            <p:nvSpPr>
              <p:cNvPr id="6" name="Rounded Rectangle 13"/>
              <p:cNvSpPr/>
              <p:nvPr/>
            </p:nvSpPr>
            <p:spPr>
              <a:xfrm>
                <a:off x="304800" y="955431"/>
                <a:ext cx="8763000" cy="5597769"/>
              </a:xfrm>
              <a:prstGeom prst="roundRect">
                <a:avLst>
                  <a:gd name="adj" fmla="val 1261"/>
                </a:avLst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Straight Connector 17"/>
              <p:cNvCxnSpPr/>
              <p:nvPr/>
            </p:nvCxnSpPr>
            <p:spPr>
              <a:xfrm>
                <a:off x="1178755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" name="Straight Connector 18"/>
              <p:cNvCxnSpPr/>
              <p:nvPr/>
            </p:nvCxnSpPr>
            <p:spPr>
              <a:xfrm>
                <a:off x="2052710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" name="Straight Connector 19"/>
              <p:cNvCxnSpPr/>
              <p:nvPr/>
            </p:nvCxnSpPr>
            <p:spPr>
              <a:xfrm>
                <a:off x="2926665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" name="Straight Connector 20"/>
              <p:cNvCxnSpPr/>
              <p:nvPr/>
            </p:nvCxnSpPr>
            <p:spPr>
              <a:xfrm>
                <a:off x="3800620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21"/>
              <p:cNvCxnSpPr/>
              <p:nvPr/>
            </p:nvCxnSpPr>
            <p:spPr>
              <a:xfrm>
                <a:off x="4674575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" name="Straight Connector 22"/>
              <p:cNvCxnSpPr/>
              <p:nvPr/>
            </p:nvCxnSpPr>
            <p:spPr>
              <a:xfrm>
                <a:off x="5548530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" name="Straight Connector 23"/>
              <p:cNvCxnSpPr/>
              <p:nvPr/>
            </p:nvCxnSpPr>
            <p:spPr>
              <a:xfrm>
                <a:off x="6422485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" name="Straight Connector 24"/>
              <p:cNvCxnSpPr/>
              <p:nvPr/>
            </p:nvCxnSpPr>
            <p:spPr>
              <a:xfrm>
                <a:off x="7296440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" name="Straight Connector 25"/>
              <p:cNvCxnSpPr/>
              <p:nvPr/>
            </p:nvCxnSpPr>
            <p:spPr>
              <a:xfrm>
                <a:off x="8170395" y="955431"/>
                <a:ext cx="0" cy="5597769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" name="Rectangle 1035"/>
            <p:cNvSpPr/>
            <p:nvPr/>
          </p:nvSpPr>
          <p:spPr>
            <a:xfrm rot="16200000">
              <a:off x="-379454" y="1446258"/>
              <a:ext cx="1066806" cy="307889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  <a:cs typeface="Arial" pitchFamily="34" charset="0"/>
                </a:rPr>
                <a:t>GOALS</a:t>
              </a:r>
              <a:endParaRPr lang="en-US" sz="14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17" name="Rectangle 1036"/>
            <p:cNvSpPr/>
            <p:nvPr/>
          </p:nvSpPr>
          <p:spPr>
            <a:xfrm>
              <a:off x="304800" y="1066799"/>
              <a:ext cx="8763000" cy="1066801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8" name="Straight Connector 1039"/>
            <p:cNvCxnSpPr/>
            <p:nvPr/>
          </p:nvCxnSpPr>
          <p:spPr>
            <a:xfrm>
              <a:off x="495300" y="1359242"/>
              <a:ext cx="8382000" cy="0"/>
            </a:xfrm>
            <a:prstGeom prst="line">
              <a:avLst/>
            </a:prstGeom>
            <a:ln w="76200" cap="rnd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8"/>
            <p:cNvCxnSpPr/>
            <p:nvPr/>
          </p:nvCxnSpPr>
          <p:spPr>
            <a:xfrm>
              <a:off x="495300" y="1851455"/>
              <a:ext cx="8382000" cy="0"/>
            </a:xfrm>
            <a:prstGeom prst="line">
              <a:avLst/>
            </a:prstGeom>
            <a:ln w="76200" cap="rnd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ounded Rectangle 1044"/>
            <p:cNvSpPr/>
            <p:nvPr/>
          </p:nvSpPr>
          <p:spPr>
            <a:xfrm>
              <a:off x="1847313" y="1199222"/>
              <a:ext cx="2255852" cy="274320"/>
            </a:xfrm>
            <a:prstGeom prst="roundRect">
              <a:avLst>
                <a:gd name="adj" fmla="val 26190"/>
              </a:avLst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Focus on feature Products</a:t>
              </a:r>
              <a:endParaRPr lang="en-US" sz="1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43567" y="685800"/>
              <a:ext cx="670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Jan-12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17522" y="685800"/>
              <a:ext cx="670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Apr-12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591477" y="685800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Jul-12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465432" y="685800"/>
              <a:ext cx="6623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Oct-12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51112" y="685800"/>
              <a:ext cx="670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Jan-13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13342" y="685800"/>
              <a:ext cx="670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Apr-13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087297" y="685800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Jul-13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61252" y="685800"/>
              <a:ext cx="6623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Oct-13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835207" y="685800"/>
              <a:ext cx="670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Jan-14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1000" y="1066799"/>
              <a:ext cx="8258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MARKET</a:t>
              </a:r>
              <a:endParaRPr lang="en-US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488276" y="110452"/>
              <a:ext cx="350924" cy="335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HIGH</a:t>
              </a:r>
            </a:p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RISK</a:t>
              </a:r>
            </a:p>
          </p:txBody>
        </p:sp>
        <p:sp>
          <p:nvSpPr>
            <p:cNvPr id="32" name="Oval 66"/>
            <p:cNvSpPr/>
            <p:nvPr/>
          </p:nvSpPr>
          <p:spPr>
            <a:xfrm>
              <a:off x="1806801" y="1691435"/>
              <a:ext cx="320040" cy="320040"/>
            </a:xfrm>
            <a:prstGeom prst="ellipse">
              <a:avLst/>
            </a:prstGeom>
            <a:gradFill>
              <a:gsLst>
                <a:gs pos="0">
                  <a:srgbClr val="009644"/>
                </a:gs>
                <a:gs pos="80000">
                  <a:srgbClr val="00B050"/>
                </a:gs>
                <a:gs pos="100000">
                  <a:srgbClr val="00DE64"/>
                </a:gs>
              </a:gsLst>
            </a:gradFill>
            <a:ln>
              <a:solidFill>
                <a:srgbClr val="009644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1%</a:t>
              </a:r>
              <a:endParaRPr lang="en-US" sz="1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ounded Rectangle 67"/>
            <p:cNvSpPr/>
            <p:nvPr/>
          </p:nvSpPr>
          <p:spPr>
            <a:xfrm>
              <a:off x="2618250" y="1691435"/>
              <a:ext cx="1870913" cy="274320"/>
            </a:xfrm>
            <a:prstGeom prst="roundRect">
              <a:avLst>
                <a:gd name="adj" fmla="val 26190"/>
              </a:avLst>
            </a:prstGeom>
            <a:gradFill>
              <a:gsLst>
                <a:gs pos="0">
                  <a:srgbClr val="009644"/>
                </a:gs>
                <a:gs pos="80000">
                  <a:srgbClr val="00B050"/>
                </a:gs>
                <a:gs pos="100000">
                  <a:srgbClr val="00DE64"/>
                </a:gs>
              </a:gsLst>
            </a:gradFill>
            <a:ln>
              <a:solidFill>
                <a:srgbClr val="009644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Focus </a:t>
              </a:r>
              <a:r>
                <a:rPr lang="en-US" sz="10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on Procurement</a:t>
              </a:r>
              <a:endParaRPr lang="en-US" sz="1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Oval 68"/>
            <p:cNvSpPr/>
            <p:nvPr/>
          </p:nvSpPr>
          <p:spPr>
            <a:xfrm>
              <a:off x="4978354" y="1691435"/>
              <a:ext cx="320040" cy="320040"/>
            </a:xfrm>
            <a:prstGeom prst="ellipse">
              <a:avLst/>
            </a:prstGeom>
            <a:gradFill>
              <a:gsLst>
                <a:gs pos="0">
                  <a:srgbClr val="009644"/>
                </a:gs>
                <a:gs pos="80000">
                  <a:srgbClr val="00B050"/>
                </a:gs>
                <a:gs pos="100000">
                  <a:srgbClr val="00DE64"/>
                </a:gs>
              </a:gsLst>
            </a:gradFill>
            <a:ln>
              <a:solidFill>
                <a:srgbClr val="009644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4</a:t>
              </a:r>
              <a:r>
                <a:rPr lang="en-US" sz="10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%</a:t>
              </a:r>
              <a:endParaRPr lang="en-US" sz="1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Oval 69"/>
            <p:cNvSpPr/>
            <p:nvPr/>
          </p:nvSpPr>
          <p:spPr>
            <a:xfrm>
              <a:off x="5876377" y="1691435"/>
              <a:ext cx="320040" cy="320040"/>
            </a:xfrm>
            <a:prstGeom prst="ellipse">
              <a:avLst/>
            </a:prstGeom>
            <a:gradFill>
              <a:gsLst>
                <a:gs pos="0">
                  <a:srgbClr val="009644"/>
                </a:gs>
                <a:gs pos="80000">
                  <a:srgbClr val="00B050"/>
                </a:gs>
                <a:gs pos="100000">
                  <a:srgbClr val="00DE64"/>
                </a:gs>
              </a:gsLst>
            </a:gradFill>
            <a:ln>
              <a:solidFill>
                <a:srgbClr val="009644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8</a:t>
              </a:r>
              <a:r>
                <a:rPr lang="en-US" sz="10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%</a:t>
              </a:r>
              <a:endParaRPr lang="en-US" sz="1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Oval 70"/>
            <p:cNvSpPr/>
            <p:nvPr/>
          </p:nvSpPr>
          <p:spPr>
            <a:xfrm>
              <a:off x="7136420" y="1691435"/>
              <a:ext cx="320040" cy="320040"/>
            </a:xfrm>
            <a:prstGeom prst="ellipse">
              <a:avLst/>
            </a:prstGeom>
            <a:gradFill>
              <a:gsLst>
                <a:gs pos="0">
                  <a:srgbClr val="009644"/>
                </a:gs>
                <a:gs pos="80000">
                  <a:srgbClr val="00B050"/>
                </a:gs>
                <a:gs pos="100000">
                  <a:srgbClr val="00DE64"/>
                </a:gs>
              </a:gsLst>
            </a:gradFill>
            <a:ln>
              <a:solidFill>
                <a:srgbClr val="009644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1%</a:t>
              </a:r>
              <a:endParaRPr lang="en-US" sz="1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ounded Rectangle 71"/>
            <p:cNvSpPr/>
            <p:nvPr/>
          </p:nvSpPr>
          <p:spPr>
            <a:xfrm>
              <a:off x="7623613" y="1691435"/>
              <a:ext cx="1253688" cy="274320"/>
            </a:xfrm>
            <a:prstGeom prst="roundRect">
              <a:avLst>
                <a:gd name="adj" fmla="val 26190"/>
              </a:avLst>
            </a:prstGeom>
            <a:gradFill>
              <a:gsLst>
                <a:gs pos="0">
                  <a:srgbClr val="009644"/>
                </a:gs>
                <a:gs pos="80000">
                  <a:srgbClr val="00B050"/>
                </a:gs>
                <a:gs pos="100000">
                  <a:srgbClr val="00DE64"/>
                </a:gs>
              </a:gsLst>
            </a:gradFill>
            <a:ln>
              <a:solidFill>
                <a:srgbClr val="009644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Revise Strategy</a:t>
              </a:r>
              <a:endParaRPr lang="en-US" sz="1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8" name="Group 1047"/>
            <p:cNvGrpSpPr/>
            <p:nvPr/>
          </p:nvGrpSpPr>
          <p:grpSpPr>
            <a:xfrm>
              <a:off x="8444145" y="1196545"/>
              <a:ext cx="320040" cy="320040"/>
              <a:chOff x="8444145" y="1196545"/>
              <a:chExt cx="320040" cy="320040"/>
            </a:xfrm>
          </p:grpSpPr>
          <p:sp>
            <p:nvSpPr>
              <p:cNvPr id="39" name="Oval 73"/>
              <p:cNvSpPr/>
              <p:nvPr/>
            </p:nvSpPr>
            <p:spPr>
              <a:xfrm>
                <a:off x="8444145" y="1196545"/>
                <a:ext cx="320040" cy="32004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8445330" y="1279621"/>
                <a:ext cx="31767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10%</a:t>
                </a:r>
              </a:p>
            </p:txBody>
          </p:sp>
        </p:grpSp>
        <p:grpSp>
          <p:nvGrpSpPr>
            <p:cNvPr id="41" name="Group 80"/>
            <p:cNvGrpSpPr/>
            <p:nvPr/>
          </p:nvGrpSpPr>
          <p:grpSpPr>
            <a:xfrm>
              <a:off x="7029953" y="1196545"/>
              <a:ext cx="320040" cy="320040"/>
              <a:chOff x="8444145" y="1196545"/>
              <a:chExt cx="320040" cy="320040"/>
            </a:xfrm>
          </p:grpSpPr>
          <p:sp>
            <p:nvSpPr>
              <p:cNvPr id="42" name="Oval 81"/>
              <p:cNvSpPr/>
              <p:nvPr/>
            </p:nvSpPr>
            <p:spPr>
              <a:xfrm>
                <a:off x="8444145" y="1196545"/>
                <a:ext cx="320040" cy="32004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8445330" y="1279621"/>
                <a:ext cx="31767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  <a:r>
                  <a:rPr lang="en-US" sz="1000" b="1" dirty="0" smtClean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%</a:t>
                </a:r>
                <a:endPara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4" name="Group 83"/>
            <p:cNvGrpSpPr/>
            <p:nvPr/>
          </p:nvGrpSpPr>
          <p:grpSpPr>
            <a:xfrm>
              <a:off x="4572000" y="1196545"/>
              <a:ext cx="320040" cy="320040"/>
              <a:chOff x="8444145" y="1196545"/>
              <a:chExt cx="320040" cy="320040"/>
            </a:xfrm>
          </p:grpSpPr>
          <p:sp>
            <p:nvSpPr>
              <p:cNvPr id="45" name="Oval 84"/>
              <p:cNvSpPr/>
              <p:nvPr/>
            </p:nvSpPr>
            <p:spPr>
              <a:xfrm>
                <a:off x="8444145" y="1196545"/>
                <a:ext cx="320040" cy="32004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8445330" y="1279621"/>
                <a:ext cx="31767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1000" b="1" dirty="0" smtClean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%</a:t>
                </a:r>
                <a:endPara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7" name="Group 86"/>
            <p:cNvGrpSpPr/>
            <p:nvPr/>
          </p:nvGrpSpPr>
          <p:grpSpPr>
            <a:xfrm>
              <a:off x="1061416" y="1196545"/>
              <a:ext cx="320040" cy="320040"/>
              <a:chOff x="8444145" y="1196545"/>
              <a:chExt cx="320040" cy="320040"/>
            </a:xfrm>
          </p:grpSpPr>
          <p:sp>
            <p:nvSpPr>
              <p:cNvPr id="48" name="Oval 87"/>
              <p:cNvSpPr/>
              <p:nvPr/>
            </p:nvSpPr>
            <p:spPr>
              <a:xfrm>
                <a:off x="8444145" y="1196545"/>
                <a:ext cx="320040" cy="32004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445330" y="1279621"/>
                <a:ext cx="31767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1%</a:t>
                </a:r>
                <a:endParaRPr lang="en-US" sz="10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0" name="Rectangle 89"/>
            <p:cNvSpPr/>
            <p:nvPr/>
          </p:nvSpPr>
          <p:spPr>
            <a:xfrm rot="16200000">
              <a:off x="-517441" y="2718999"/>
              <a:ext cx="1342782" cy="307889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  <a:cs typeface="Arial" pitchFamily="34" charset="0"/>
                </a:rPr>
                <a:t>WORKSTREAM 1</a:t>
              </a:r>
              <a:endParaRPr lang="en-US" sz="14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51" name="Rectangle 90"/>
            <p:cNvSpPr/>
            <p:nvPr/>
          </p:nvSpPr>
          <p:spPr>
            <a:xfrm>
              <a:off x="304800" y="2201556"/>
              <a:ext cx="8763000" cy="1342773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Rectangle 91"/>
            <p:cNvSpPr/>
            <p:nvPr/>
          </p:nvSpPr>
          <p:spPr>
            <a:xfrm rot="16200000">
              <a:off x="-554300" y="4176891"/>
              <a:ext cx="1416499" cy="307889"/>
            </a:xfrm>
            <a:prstGeom prst="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  <a:cs typeface="Arial" pitchFamily="34" charset="0"/>
                </a:rPr>
                <a:t>WORKSTREAM 2</a:t>
              </a:r>
              <a:endParaRPr lang="en-US" sz="14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53" name="Rectangle 92"/>
            <p:cNvSpPr/>
            <p:nvPr/>
          </p:nvSpPr>
          <p:spPr>
            <a:xfrm>
              <a:off x="304800" y="3622592"/>
              <a:ext cx="8763000" cy="1416491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Rectangle 95"/>
            <p:cNvSpPr/>
            <p:nvPr/>
          </p:nvSpPr>
          <p:spPr>
            <a:xfrm rot="16200000">
              <a:off x="-519495" y="5649616"/>
              <a:ext cx="1346893" cy="307889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prstClr val="white"/>
                  </a:solidFill>
                  <a:cs typeface="Arial" pitchFamily="34" charset="0"/>
                </a:rPr>
                <a:t>WORKSTREAM3</a:t>
              </a:r>
              <a:endParaRPr lang="en-US" sz="14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55" name="Rectangle 96"/>
            <p:cNvSpPr/>
            <p:nvPr/>
          </p:nvSpPr>
          <p:spPr>
            <a:xfrm>
              <a:off x="304800" y="5130116"/>
              <a:ext cx="8763000" cy="1346883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56" name="Group 1051"/>
            <p:cNvGrpSpPr/>
            <p:nvPr/>
          </p:nvGrpSpPr>
          <p:grpSpPr>
            <a:xfrm>
              <a:off x="6319641" y="320165"/>
              <a:ext cx="466574" cy="200878"/>
              <a:chOff x="1760706" y="2394043"/>
              <a:chExt cx="466574" cy="200878"/>
            </a:xfrm>
          </p:grpSpPr>
          <p:cxnSp>
            <p:nvCxnSpPr>
              <p:cNvPr id="57" name="Straight Connector 1050"/>
              <p:cNvCxnSpPr/>
              <p:nvPr/>
            </p:nvCxnSpPr>
            <p:spPr>
              <a:xfrm flipH="1">
                <a:off x="1760706" y="2494482"/>
                <a:ext cx="38706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8" name="Flowchart: Decision 1048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" name="Group 105"/>
            <p:cNvGrpSpPr/>
            <p:nvPr/>
          </p:nvGrpSpPr>
          <p:grpSpPr>
            <a:xfrm>
              <a:off x="6863859" y="320165"/>
              <a:ext cx="466574" cy="200878"/>
              <a:chOff x="1760706" y="2394043"/>
              <a:chExt cx="466574" cy="200878"/>
            </a:xfrm>
          </p:grpSpPr>
          <p:cxnSp>
            <p:nvCxnSpPr>
              <p:cNvPr id="60" name="Straight Connector 106"/>
              <p:cNvCxnSpPr/>
              <p:nvPr/>
            </p:nvCxnSpPr>
            <p:spPr>
              <a:xfrm flipH="1">
                <a:off x="1760706" y="2494482"/>
                <a:ext cx="38706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1" name="Flowchart: Decision 107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" name="Group 108"/>
            <p:cNvGrpSpPr/>
            <p:nvPr/>
          </p:nvGrpSpPr>
          <p:grpSpPr>
            <a:xfrm>
              <a:off x="7408077" y="320165"/>
              <a:ext cx="466574" cy="200878"/>
              <a:chOff x="1760706" y="2394043"/>
              <a:chExt cx="466574" cy="200878"/>
            </a:xfrm>
          </p:grpSpPr>
          <p:cxnSp>
            <p:nvCxnSpPr>
              <p:cNvPr id="63" name="Straight Connector 109"/>
              <p:cNvCxnSpPr/>
              <p:nvPr/>
            </p:nvCxnSpPr>
            <p:spPr>
              <a:xfrm flipH="1">
                <a:off x="1760706" y="2494482"/>
                <a:ext cx="38706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4" name="Flowchart: Decision 110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Group 111"/>
            <p:cNvGrpSpPr/>
            <p:nvPr/>
          </p:nvGrpSpPr>
          <p:grpSpPr>
            <a:xfrm>
              <a:off x="7952295" y="320165"/>
              <a:ext cx="466574" cy="200878"/>
              <a:chOff x="1760706" y="2394043"/>
              <a:chExt cx="466574" cy="200878"/>
            </a:xfrm>
          </p:grpSpPr>
          <p:cxnSp>
            <p:nvCxnSpPr>
              <p:cNvPr id="66" name="Straight Connector 112"/>
              <p:cNvCxnSpPr/>
              <p:nvPr/>
            </p:nvCxnSpPr>
            <p:spPr>
              <a:xfrm flipH="1">
                <a:off x="1760706" y="2494482"/>
                <a:ext cx="38706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7" name="Flowchart: Decision 113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8" name="Group 114"/>
            <p:cNvGrpSpPr/>
            <p:nvPr/>
          </p:nvGrpSpPr>
          <p:grpSpPr>
            <a:xfrm>
              <a:off x="8496513" y="320165"/>
              <a:ext cx="466574" cy="200878"/>
              <a:chOff x="1760706" y="2394043"/>
              <a:chExt cx="466574" cy="200878"/>
            </a:xfrm>
          </p:grpSpPr>
          <p:cxnSp>
            <p:nvCxnSpPr>
              <p:cNvPr id="69" name="Straight Connector 115"/>
              <p:cNvCxnSpPr/>
              <p:nvPr/>
            </p:nvCxnSpPr>
            <p:spPr>
              <a:xfrm flipH="1">
                <a:off x="1760706" y="2494482"/>
                <a:ext cx="38706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0" name="Flowchart: Decision 116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7924800" y="110452"/>
              <a:ext cx="350924" cy="335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MED</a:t>
              </a:r>
            </a:p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RISK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391400" y="110452"/>
              <a:ext cx="350924" cy="335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LOW</a:t>
              </a:r>
            </a:p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RISK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858000" y="242110"/>
              <a:ext cx="228600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OK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308956" y="242111"/>
              <a:ext cx="27638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TBC</a:t>
              </a:r>
            </a:p>
          </p:txBody>
        </p:sp>
        <p:grpSp>
          <p:nvGrpSpPr>
            <p:cNvPr id="75" name="Group 121"/>
            <p:cNvGrpSpPr/>
            <p:nvPr/>
          </p:nvGrpSpPr>
          <p:grpSpPr>
            <a:xfrm>
              <a:off x="2591477" y="2357607"/>
              <a:ext cx="3173491" cy="200878"/>
              <a:chOff x="-946211" y="2394043"/>
              <a:chExt cx="3173491" cy="200878"/>
            </a:xfrm>
          </p:grpSpPr>
          <p:cxnSp>
            <p:nvCxnSpPr>
              <p:cNvPr id="76" name="Straight Connector 122"/>
              <p:cNvCxnSpPr/>
              <p:nvPr/>
            </p:nvCxnSpPr>
            <p:spPr>
              <a:xfrm flipH="1">
                <a:off x="-946211" y="2494482"/>
                <a:ext cx="3093979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7" name="Flowchart: Decision 123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8" name="Group 124"/>
            <p:cNvGrpSpPr/>
            <p:nvPr/>
          </p:nvGrpSpPr>
          <p:grpSpPr>
            <a:xfrm>
              <a:off x="5876377" y="2759914"/>
              <a:ext cx="2696266" cy="200878"/>
              <a:chOff x="-468986" y="2394043"/>
              <a:chExt cx="2696266" cy="200878"/>
            </a:xfrm>
          </p:grpSpPr>
          <p:cxnSp>
            <p:nvCxnSpPr>
              <p:cNvPr id="79" name="Straight Connector 125"/>
              <p:cNvCxnSpPr/>
              <p:nvPr/>
            </p:nvCxnSpPr>
            <p:spPr>
              <a:xfrm flipH="1">
                <a:off x="-468986" y="2494482"/>
                <a:ext cx="2616754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0" name="Flowchart: Decision 126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1" name="Group 127"/>
            <p:cNvGrpSpPr/>
            <p:nvPr/>
          </p:nvGrpSpPr>
          <p:grpSpPr>
            <a:xfrm>
              <a:off x="4127793" y="3162221"/>
              <a:ext cx="3265031" cy="200878"/>
              <a:chOff x="-1037751" y="2394043"/>
              <a:chExt cx="3265031" cy="200878"/>
            </a:xfrm>
          </p:grpSpPr>
          <p:cxnSp>
            <p:nvCxnSpPr>
              <p:cNvPr id="82" name="Straight Connector 128"/>
              <p:cNvCxnSpPr/>
              <p:nvPr/>
            </p:nvCxnSpPr>
            <p:spPr>
              <a:xfrm flipH="1">
                <a:off x="-1037751" y="2494482"/>
                <a:ext cx="318552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3" name="Flowchart: Decision 129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4" name="Group 139"/>
            <p:cNvGrpSpPr/>
            <p:nvPr/>
          </p:nvGrpSpPr>
          <p:grpSpPr>
            <a:xfrm>
              <a:off x="2975239" y="2759914"/>
              <a:ext cx="2789729" cy="200878"/>
              <a:chOff x="-562449" y="2394043"/>
              <a:chExt cx="2789729" cy="200878"/>
            </a:xfrm>
          </p:grpSpPr>
          <p:cxnSp>
            <p:nvCxnSpPr>
              <p:cNvPr id="85" name="Straight Connector 140"/>
              <p:cNvCxnSpPr/>
              <p:nvPr/>
            </p:nvCxnSpPr>
            <p:spPr>
              <a:xfrm flipH="1">
                <a:off x="-562449" y="2494482"/>
                <a:ext cx="2710217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6" name="Flowchart: Decision 141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7" name="Group 143"/>
            <p:cNvGrpSpPr/>
            <p:nvPr/>
          </p:nvGrpSpPr>
          <p:grpSpPr>
            <a:xfrm>
              <a:off x="1061416" y="2759914"/>
              <a:ext cx="1413856" cy="200878"/>
              <a:chOff x="813424" y="2394043"/>
              <a:chExt cx="1413856" cy="200878"/>
            </a:xfrm>
          </p:grpSpPr>
          <p:cxnSp>
            <p:nvCxnSpPr>
              <p:cNvPr id="88" name="Straight Connector 144"/>
              <p:cNvCxnSpPr/>
              <p:nvPr/>
            </p:nvCxnSpPr>
            <p:spPr>
              <a:xfrm flipH="1">
                <a:off x="813424" y="2494482"/>
                <a:ext cx="1334344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9" name="Flowchart: Decision 145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0" name="Group 151"/>
            <p:cNvGrpSpPr/>
            <p:nvPr/>
          </p:nvGrpSpPr>
          <p:grpSpPr>
            <a:xfrm>
              <a:off x="641878" y="3162221"/>
              <a:ext cx="3265031" cy="200878"/>
              <a:chOff x="-1037751" y="2394043"/>
              <a:chExt cx="3265031" cy="200878"/>
            </a:xfrm>
          </p:grpSpPr>
          <p:cxnSp>
            <p:nvCxnSpPr>
              <p:cNvPr id="91" name="Straight Connector 152"/>
              <p:cNvCxnSpPr/>
              <p:nvPr/>
            </p:nvCxnSpPr>
            <p:spPr>
              <a:xfrm flipH="1">
                <a:off x="-1037751" y="2494482"/>
                <a:ext cx="318552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2" name="Flowchart: Decision 153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3" name="TextBox 92"/>
            <p:cNvSpPr txBox="1"/>
            <p:nvPr/>
          </p:nvSpPr>
          <p:spPr>
            <a:xfrm>
              <a:off x="1107959" y="2650123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959897" y="2650123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867168" y="2650123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148402" y="3068669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591477" y="2264055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41878" y="3068669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grpSp>
          <p:nvGrpSpPr>
            <p:cNvPr id="99" name="Group 166"/>
            <p:cNvGrpSpPr/>
            <p:nvPr/>
          </p:nvGrpSpPr>
          <p:grpSpPr>
            <a:xfrm>
              <a:off x="4127793" y="4654641"/>
              <a:ext cx="3265031" cy="200878"/>
              <a:chOff x="-1037751" y="2394043"/>
              <a:chExt cx="3265031" cy="200878"/>
            </a:xfrm>
          </p:grpSpPr>
          <p:cxnSp>
            <p:nvCxnSpPr>
              <p:cNvPr id="100" name="Straight Connector 167"/>
              <p:cNvCxnSpPr/>
              <p:nvPr/>
            </p:nvCxnSpPr>
            <p:spPr>
              <a:xfrm flipH="1">
                <a:off x="-1037751" y="2494482"/>
                <a:ext cx="318552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1" name="Flowchart: Decision 168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2" name="Group 175"/>
            <p:cNvGrpSpPr/>
            <p:nvPr/>
          </p:nvGrpSpPr>
          <p:grpSpPr>
            <a:xfrm>
              <a:off x="641878" y="4654641"/>
              <a:ext cx="3265031" cy="200878"/>
              <a:chOff x="-1037751" y="2394043"/>
              <a:chExt cx="3265031" cy="200878"/>
            </a:xfrm>
          </p:grpSpPr>
          <p:cxnSp>
            <p:nvCxnSpPr>
              <p:cNvPr id="103" name="Straight Connector 176"/>
              <p:cNvCxnSpPr/>
              <p:nvPr/>
            </p:nvCxnSpPr>
            <p:spPr>
              <a:xfrm flipH="1">
                <a:off x="-1037751" y="2494482"/>
                <a:ext cx="318552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4" name="Flowchart: Decision 177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" name="Group 163"/>
            <p:cNvGrpSpPr/>
            <p:nvPr/>
          </p:nvGrpSpPr>
          <p:grpSpPr>
            <a:xfrm>
              <a:off x="5876377" y="3818877"/>
              <a:ext cx="2696266" cy="200878"/>
              <a:chOff x="-468986" y="2394043"/>
              <a:chExt cx="2696266" cy="200878"/>
            </a:xfrm>
          </p:grpSpPr>
          <p:cxnSp>
            <p:nvCxnSpPr>
              <p:cNvPr id="106" name="Straight Connector 164"/>
              <p:cNvCxnSpPr/>
              <p:nvPr/>
            </p:nvCxnSpPr>
            <p:spPr>
              <a:xfrm flipH="1">
                <a:off x="-468986" y="2494482"/>
                <a:ext cx="2616754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7" name="Flowchart: Decision 165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8" name="Group 169"/>
            <p:cNvGrpSpPr/>
            <p:nvPr/>
          </p:nvGrpSpPr>
          <p:grpSpPr>
            <a:xfrm>
              <a:off x="2975239" y="3818877"/>
              <a:ext cx="2789729" cy="200878"/>
              <a:chOff x="-562449" y="2394043"/>
              <a:chExt cx="2789729" cy="200878"/>
            </a:xfrm>
          </p:grpSpPr>
          <p:cxnSp>
            <p:nvCxnSpPr>
              <p:cNvPr id="109" name="Straight Connector 170"/>
              <p:cNvCxnSpPr/>
              <p:nvPr/>
            </p:nvCxnSpPr>
            <p:spPr>
              <a:xfrm flipH="1">
                <a:off x="-562449" y="2494482"/>
                <a:ext cx="2710217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10" name="Flowchart: Decision 171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1" name="Group 172"/>
            <p:cNvGrpSpPr/>
            <p:nvPr/>
          </p:nvGrpSpPr>
          <p:grpSpPr>
            <a:xfrm>
              <a:off x="1061416" y="3818877"/>
              <a:ext cx="1413856" cy="200878"/>
              <a:chOff x="813424" y="2394043"/>
              <a:chExt cx="1413856" cy="200878"/>
            </a:xfrm>
          </p:grpSpPr>
          <p:cxnSp>
            <p:nvCxnSpPr>
              <p:cNvPr id="112" name="Straight Connector 173"/>
              <p:cNvCxnSpPr/>
              <p:nvPr/>
            </p:nvCxnSpPr>
            <p:spPr>
              <a:xfrm flipH="1">
                <a:off x="813424" y="2494482"/>
                <a:ext cx="1334344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13" name="Flowchart: Decision 174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1107959" y="3709086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2959897" y="3709086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867168" y="3709086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4148402" y="4561089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2591477" y="4126044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41878" y="4561089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grpSp>
          <p:nvGrpSpPr>
            <p:cNvPr id="120" name="Group 186"/>
            <p:cNvGrpSpPr/>
            <p:nvPr/>
          </p:nvGrpSpPr>
          <p:grpSpPr>
            <a:xfrm>
              <a:off x="1905000" y="5303172"/>
              <a:ext cx="3173491" cy="200878"/>
              <a:chOff x="-946211" y="2394043"/>
              <a:chExt cx="3173491" cy="200878"/>
            </a:xfrm>
          </p:grpSpPr>
          <p:cxnSp>
            <p:nvCxnSpPr>
              <p:cNvPr id="121" name="Straight Connector 187"/>
              <p:cNvCxnSpPr/>
              <p:nvPr/>
            </p:nvCxnSpPr>
            <p:spPr>
              <a:xfrm flipH="1">
                <a:off x="-946211" y="2494482"/>
                <a:ext cx="3093979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2" name="Flowchart: Decision 188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3" name="Group 189"/>
            <p:cNvGrpSpPr/>
            <p:nvPr/>
          </p:nvGrpSpPr>
          <p:grpSpPr>
            <a:xfrm>
              <a:off x="5876377" y="5705479"/>
              <a:ext cx="2696266" cy="200878"/>
              <a:chOff x="-468986" y="2394043"/>
              <a:chExt cx="2696266" cy="200878"/>
            </a:xfrm>
          </p:grpSpPr>
          <p:cxnSp>
            <p:nvCxnSpPr>
              <p:cNvPr id="124" name="Straight Connector 190"/>
              <p:cNvCxnSpPr/>
              <p:nvPr/>
            </p:nvCxnSpPr>
            <p:spPr>
              <a:xfrm flipH="1">
                <a:off x="-468986" y="2494482"/>
                <a:ext cx="2616754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5" name="Flowchart: Decision 191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6" name="Group 195"/>
            <p:cNvGrpSpPr/>
            <p:nvPr/>
          </p:nvGrpSpPr>
          <p:grpSpPr>
            <a:xfrm>
              <a:off x="2975239" y="5705479"/>
              <a:ext cx="2789729" cy="200878"/>
              <a:chOff x="-562449" y="2394043"/>
              <a:chExt cx="2789729" cy="200878"/>
            </a:xfrm>
          </p:grpSpPr>
          <p:cxnSp>
            <p:nvCxnSpPr>
              <p:cNvPr id="127" name="Straight Connector 196"/>
              <p:cNvCxnSpPr/>
              <p:nvPr/>
            </p:nvCxnSpPr>
            <p:spPr>
              <a:xfrm flipH="1">
                <a:off x="-562449" y="2494482"/>
                <a:ext cx="2710217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8" name="Flowchart: Decision 197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9" name="Group 198"/>
            <p:cNvGrpSpPr/>
            <p:nvPr/>
          </p:nvGrpSpPr>
          <p:grpSpPr>
            <a:xfrm>
              <a:off x="1061416" y="5705479"/>
              <a:ext cx="1413856" cy="200878"/>
              <a:chOff x="813424" y="2394043"/>
              <a:chExt cx="1413856" cy="200878"/>
            </a:xfrm>
          </p:grpSpPr>
          <p:cxnSp>
            <p:nvCxnSpPr>
              <p:cNvPr id="130" name="Straight Connector 199"/>
              <p:cNvCxnSpPr/>
              <p:nvPr/>
            </p:nvCxnSpPr>
            <p:spPr>
              <a:xfrm flipH="1">
                <a:off x="813424" y="2494482"/>
                <a:ext cx="1334344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31" name="Flowchart: Decision 200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2" name="Group 201"/>
            <p:cNvGrpSpPr/>
            <p:nvPr/>
          </p:nvGrpSpPr>
          <p:grpSpPr>
            <a:xfrm>
              <a:off x="641878" y="6107786"/>
              <a:ext cx="3265031" cy="200878"/>
              <a:chOff x="-1037751" y="2394043"/>
              <a:chExt cx="3265031" cy="200878"/>
            </a:xfrm>
          </p:grpSpPr>
          <p:cxnSp>
            <p:nvCxnSpPr>
              <p:cNvPr id="133" name="Straight Connector 202"/>
              <p:cNvCxnSpPr/>
              <p:nvPr/>
            </p:nvCxnSpPr>
            <p:spPr>
              <a:xfrm flipH="1">
                <a:off x="-1037751" y="2494482"/>
                <a:ext cx="318552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34" name="Flowchart: Decision 203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1107959" y="5595688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2959897" y="5595688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867168" y="5595688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4148402" y="6014234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905000" y="5209620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641878" y="6014234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cxnSp>
          <p:nvCxnSpPr>
            <p:cNvPr id="141" name="Straight Arrow Connector 47"/>
            <p:cNvCxnSpPr>
              <a:stCxn id="144" idx="1"/>
            </p:cNvCxnSpPr>
            <p:nvPr/>
          </p:nvCxnSpPr>
          <p:spPr>
            <a:xfrm>
              <a:off x="5564090" y="4344749"/>
              <a:ext cx="3398997" cy="0"/>
            </a:xfrm>
            <a:prstGeom prst="straightConnector1">
              <a:avLst/>
            </a:prstGeom>
            <a:solidFill>
              <a:schemeClr val="bg1"/>
            </a:solidFill>
            <a:ln w="44450" cap="rnd">
              <a:solidFill>
                <a:srgbClr val="0070C0"/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42" name="Group 160"/>
            <p:cNvGrpSpPr/>
            <p:nvPr/>
          </p:nvGrpSpPr>
          <p:grpSpPr>
            <a:xfrm>
              <a:off x="2591477" y="4244310"/>
              <a:ext cx="3173491" cy="200878"/>
              <a:chOff x="-946211" y="2394043"/>
              <a:chExt cx="3173491" cy="200878"/>
            </a:xfrm>
          </p:grpSpPr>
          <p:cxnSp>
            <p:nvCxnSpPr>
              <p:cNvPr id="143" name="Straight Connector 161"/>
              <p:cNvCxnSpPr/>
              <p:nvPr/>
            </p:nvCxnSpPr>
            <p:spPr>
              <a:xfrm flipH="1">
                <a:off x="-946211" y="2494482"/>
                <a:ext cx="3093979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44" name="Flowchart: Decision 162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45" name="Straight Arrow Connector 219"/>
            <p:cNvCxnSpPr/>
            <p:nvPr/>
          </p:nvCxnSpPr>
          <p:spPr>
            <a:xfrm flipV="1">
              <a:off x="7292432" y="6208225"/>
              <a:ext cx="1670655" cy="1"/>
            </a:xfrm>
            <a:prstGeom prst="straightConnector1">
              <a:avLst/>
            </a:prstGeom>
            <a:solidFill>
              <a:schemeClr val="bg1"/>
            </a:solidFill>
            <a:ln w="44450" cap="rnd">
              <a:solidFill>
                <a:srgbClr val="0070C0"/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46" name="Group 192"/>
            <p:cNvGrpSpPr/>
            <p:nvPr/>
          </p:nvGrpSpPr>
          <p:grpSpPr>
            <a:xfrm>
              <a:off x="4127793" y="6107786"/>
              <a:ext cx="3265031" cy="200878"/>
              <a:chOff x="-1037751" y="2394043"/>
              <a:chExt cx="3265031" cy="200878"/>
            </a:xfrm>
          </p:grpSpPr>
          <p:cxnSp>
            <p:nvCxnSpPr>
              <p:cNvPr id="147" name="Straight Connector 193"/>
              <p:cNvCxnSpPr/>
              <p:nvPr/>
            </p:nvCxnSpPr>
            <p:spPr>
              <a:xfrm flipH="1">
                <a:off x="-1037751" y="2494482"/>
                <a:ext cx="3185521" cy="0"/>
              </a:xfrm>
              <a:prstGeom prst="line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48" name="Flowchart: Decision 194"/>
              <p:cNvSpPr/>
              <p:nvPr/>
            </p:nvSpPr>
            <p:spPr>
              <a:xfrm>
                <a:off x="2026402" y="2394043"/>
                <a:ext cx="200878" cy="200878"/>
              </a:xfrm>
              <a:prstGeom prst="flowChartDecision">
                <a:avLst/>
              </a:prstGeom>
              <a:solidFill>
                <a:schemeClr val="bg1"/>
              </a:solidFill>
              <a:ln w="44450" cap="rnd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7408077" y="6014234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5819048" y="4144923"/>
              <a:ext cx="88357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Product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2476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1"/>
          <p:cNvGrpSpPr/>
          <p:nvPr/>
        </p:nvGrpSpPr>
        <p:grpSpPr>
          <a:xfrm>
            <a:off x="894002" y="1965490"/>
            <a:ext cx="3525598" cy="3967022"/>
            <a:chOff x="823949" y="1300270"/>
            <a:chExt cx="3804708" cy="4281078"/>
          </a:xfrm>
        </p:grpSpPr>
        <p:grpSp>
          <p:nvGrpSpPr>
            <p:cNvPr id="76" name="Group 1"/>
            <p:cNvGrpSpPr/>
            <p:nvPr/>
          </p:nvGrpSpPr>
          <p:grpSpPr>
            <a:xfrm>
              <a:off x="1170267" y="1891845"/>
              <a:ext cx="3114515" cy="3689503"/>
              <a:chOff x="4685832" y="646543"/>
              <a:chExt cx="3392513" cy="4018824"/>
            </a:xfrm>
          </p:grpSpPr>
          <p:grpSp>
            <p:nvGrpSpPr>
              <p:cNvPr id="85" name="Group 2"/>
              <p:cNvGrpSpPr/>
              <p:nvPr/>
            </p:nvGrpSpPr>
            <p:grpSpPr>
              <a:xfrm>
                <a:off x="4695577" y="3775909"/>
                <a:ext cx="3345045" cy="889458"/>
                <a:chOff x="366453" y="3433822"/>
                <a:chExt cx="3345045" cy="889458"/>
              </a:xfrm>
            </p:grpSpPr>
            <p:sp>
              <p:nvSpPr>
                <p:cNvPr id="141" name="Oval 58"/>
                <p:cNvSpPr/>
                <p:nvPr/>
              </p:nvSpPr>
              <p:spPr>
                <a:xfrm>
                  <a:off x="366453" y="3662632"/>
                  <a:ext cx="953904" cy="50104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Oval 59"/>
                <p:cNvSpPr/>
                <p:nvPr/>
              </p:nvSpPr>
              <p:spPr>
                <a:xfrm>
                  <a:off x="919801" y="3433822"/>
                  <a:ext cx="2196800" cy="88945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Oval 60"/>
                <p:cNvSpPr/>
                <p:nvPr/>
              </p:nvSpPr>
              <p:spPr>
                <a:xfrm>
                  <a:off x="2760522" y="3657600"/>
                  <a:ext cx="950976" cy="50292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6" name="Rounded Rectangle 36"/>
              <p:cNvSpPr/>
              <p:nvPr/>
            </p:nvSpPr>
            <p:spPr>
              <a:xfrm rot="5400000">
                <a:off x="6132029" y="988388"/>
                <a:ext cx="500119" cy="274320"/>
              </a:xfrm>
              <a:custGeom>
                <a:avLst/>
                <a:gdLst/>
                <a:ahLst/>
                <a:cxnLst/>
                <a:rect l="l" t="t" r="r" b="b"/>
                <a:pathLst>
                  <a:path w="500119" h="274320">
                    <a:moveTo>
                      <a:pt x="0" y="237744"/>
                    </a:moveTo>
                    <a:lnTo>
                      <a:pt x="0" y="36576"/>
                    </a:lnTo>
                    <a:cubicBezTo>
                      <a:pt x="0" y="16376"/>
                      <a:pt x="16376" y="0"/>
                      <a:pt x="36576" y="0"/>
                    </a:cubicBezTo>
                    <a:cubicBezTo>
                      <a:pt x="56776" y="0"/>
                      <a:pt x="73152" y="16376"/>
                      <a:pt x="73152" y="36576"/>
                    </a:cubicBezTo>
                    <a:lnTo>
                      <a:pt x="73152" y="132588"/>
                    </a:lnTo>
                    <a:lnTo>
                      <a:pt x="495547" y="132588"/>
                    </a:lnTo>
                    <a:cubicBezTo>
                      <a:pt x="498062" y="132588"/>
                      <a:pt x="500119" y="134636"/>
                      <a:pt x="500119" y="137160"/>
                    </a:cubicBezTo>
                    <a:cubicBezTo>
                      <a:pt x="500119" y="139685"/>
                      <a:pt x="498062" y="141732"/>
                      <a:pt x="495547" y="141732"/>
                    </a:cubicBezTo>
                    <a:lnTo>
                      <a:pt x="73152" y="141732"/>
                    </a:lnTo>
                    <a:lnTo>
                      <a:pt x="73152" y="237744"/>
                    </a:lnTo>
                    <a:cubicBezTo>
                      <a:pt x="73152" y="257944"/>
                      <a:pt x="56776" y="274320"/>
                      <a:pt x="36576" y="274320"/>
                    </a:cubicBezTo>
                    <a:cubicBezTo>
                      <a:pt x="16376" y="274320"/>
                      <a:pt x="0" y="257944"/>
                      <a:pt x="0" y="237744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Rounded Rectangle 4"/>
              <p:cNvSpPr/>
              <p:nvPr/>
            </p:nvSpPr>
            <p:spPr>
              <a:xfrm rot="3780000">
                <a:off x="5208956" y="1204462"/>
                <a:ext cx="640080" cy="54864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Rounded Rectangle 5"/>
              <p:cNvSpPr/>
              <p:nvPr/>
            </p:nvSpPr>
            <p:spPr>
              <a:xfrm rot="17820000" flipH="1">
                <a:off x="6929339" y="1249067"/>
                <a:ext cx="640080" cy="54864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Rounded Rectangle 6"/>
              <p:cNvSpPr/>
              <p:nvPr/>
            </p:nvSpPr>
            <p:spPr>
              <a:xfrm rot="3600000">
                <a:off x="7065500" y="3903652"/>
                <a:ext cx="731520" cy="13716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Text" lastClr="000000">
                      <a:lumMod val="75000"/>
                      <a:lumOff val="25000"/>
                    </a:sysClr>
                  </a:gs>
                  <a:gs pos="0">
                    <a:sysClr val="window" lastClr="FFFFFF"/>
                  </a:gs>
                </a:gsLst>
                <a:lin ang="5400000" scaled="0"/>
              </a:gradFill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Rounded Rectangle 7"/>
              <p:cNvSpPr/>
              <p:nvPr/>
            </p:nvSpPr>
            <p:spPr>
              <a:xfrm rot="18000000" flipH="1">
                <a:off x="4967157" y="3903652"/>
                <a:ext cx="731520" cy="13716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Text" lastClr="000000">
                      <a:lumMod val="75000"/>
                      <a:lumOff val="25000"/>
                    </a:sysClr>
                  </a:gs>
                  <a:gs pos="0">
                    <a:sysClr val="window" lastClr="FFFFFF"/>
                  </a:gs>
                </a:gsLst>
                <a:lin ang="5400000" scaled="0"/>
              </a:gradFill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Oval 8"/>
              <p:cNvSpPr/>
              <p:nvPr/>
            </p:nvSpPr>
            <p:spPr>
              <a:xfrm>
                <a:off x="5012763" y="1342604"/>
                <a:ext cx="2738650" cy="2738650"/>
              </a:xfrm>
              <a:prstGeom prst="ellipse">
                <a:avLst/>
              </a:prstGeom>
              <a:gradFill>
                <a:gsLst>
                  <a:gs pos="100000">
                    <a:srgbClr val="002A4C"/>
                  </a:gs>
                  <a:gs pos="0">
                    <a:srgbClr val="0072D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2" name="Group 9"/>
              <p:cNvGrpSpPr/>
              <p:nvPr/>
            </p:nvGrpSpPr>
            <p:grpSpPr>
              <a:xfrm rot="21420000">
                <a:off x="6706745" y="646543"/>
                <a:ext cx="1371600" cy="793811"/>
                <a:chOff x="5100509" y="1253961"/>
                <a:chExt cx="1371600" cy="793811"/>
              </a:xfrm>
            </p:grpSpPr>
            <p:sp>
              <p:nvSpPr>
                <p:cNvPr id="139" name="Oval 10"/>
                <p:cNvSpPr/>
                <p:nvPr/>
              </p:nvSpPr>
              <p:spPr>
                <a:xfrm rot="1649537">
                  <a:off x="5100509" y="1253961"/>
                  <a:ext cx="137160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1600" h="685800">
                      <a:moveTo>
                        <a:pt x="685800" y="0"/>
                      </a:moveTo>
                      <a:cubicBezTo>
                        <a:pt x="1064557" y="0"/>
                        <a:pt x="1371600" y="307043"/>
                        <a:pt x="1371600" y="685800"/>
                      </a:cubicBezTo>
                      <a:lnTo>
                        <a:pt x="0" y="685800"/>
                      </a:lnTo>
                      <a:cubicBezTo>
                        <a:pt x="0" y="307043"/>
                        <a:pt x="307043" y="0"/>
                        <a:pt x="6858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ysClr val="window" lastClr="FFFFFF">
                        <a:lumMod val="50000"/>
                      </a:sysClr>
                    </a:gs>
                    <a:gs pos="0">
                      <a:sysClr val="window" lastClr="FFFFFF">
                        <a:lumMod val="95000"/>
                      </a:sysClr>
                    </a:gs>
                  </a:gsLst>
                  <a:lin ang="0" scaled="1"/>
                  <a:tileRect/>
                </a:gradFill>
                <a:ln w="1905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Oval 17"/>
                <p:cNvSpPr/>
                <p:nvPr/>
              </p:nvSpPr>
              <p:spPr>
                <a:xfrm rot="1620000">
                  <a:off x="5608010" y="1385521"/>
                  <a:ext cx="802123" cy="6622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2123" h="662251">
                      <a:moveTo>
                        <a:pt x="0" y="16730"/>
                      </a:moveTo>
                      <a:cubicBezTo>
                        <a:pt x="45843" y="5456"/>
                        <a:pt x="93699" y="0"/>
                        <a:pt x="142807" y="0"/>
                      </a:cubicBezTo>
                      <a:cubicBezTo>
                        <a:pt x="504246" y="0"/>
                        <a:pt x="797854" y="295596"/>
                        <a:pt x="802123" y="662251"/>
                      </a:cubicBezTo>
                      <a:lnTo>
                        <a:pt x="707795" y="662251"/>
                      </a:lnTo>
                      <a:cubicBezTo>
                        <a:pt x="698565" y="300977"/>
                        <a:pt x="407362" y="11624"/>
                        <a:pt x="49760" y="11624"/>
                      </a:cubicBezTo>
                      <a:cubicBezTo>
                        <a:pt x="32937" y="11625"/>
                        <a:pt x="16262" y="12265"/>
                        <a:pt x="0" y="16730"/>
                      </a:cubicBezTo>
                      <a:close/>
                    </a:path>
                  </a:pathLst>
                </a:custGeom>
                <a:gradFill>
                  <a:gsLst>
                    <a:gs pos="66000">
                      <a:srgbClr val="FFFFFF">
                        <a:alpha val="73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  <a:gs pos="0">
                      <a:sysClr val="window" lastClr="FFFFFF">
                        <a:alpha val="75000"/>
                      </a:sysClr>
                    </a:gs>
                  </a:gsLst>
                  <a:lin ang="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3" name="Group 10"/>
              <p:cNvGrpSpPr/>
              <p:nvPr/>
            </p:nvGrpSpPr>
            <p:grpSpPr>
              <a:xfrm rot="180000">
                <a:off x="4685832" y="646543"/>
                <a:ext cx="1371600" cy="793811"/>
                <a:chOff x="3124200" y="1253961"/>
                <a:chExt cx="1371600" cy="793811"/>
              </a:xfrm>
            </p:grpSpPr>
            <p:sp>
              <p:nvSpPr>
                <p:cNvPr id="137" name="Oval 10"/>
                <p:cNvSpPr/>
                <p:nvPr/>
              </p:nvSpPr>
              <p:spPr>
                <a:xfrm rot="19950463" flipH="1">
                  <a:off x="3124200" y="1253961"/>
                  <a:ext cx="137160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1600" h="685800">
                      <a:moveTo>
                        <a:pt x="685800" y="0"/>
                      </a:moveTo>
                      <a:cubicBezTo>
                        <a:pt x="1064557" y="0"/>
                        <a:pt x="1371600" y="307043"/>
                        <a:pt x="1371600" y="685800"/>
                      </a:cubicBezTo>
                      <a:lnTo>
                        <a:pt x="0" y="685800"/>
                      </a:lnTo>
                      <a:cubicBezTo>
                        <a:pt x="0" y="307043"/>
                        <a:pt x="307043" y="0"/>
                        <a:pt x="6858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ysClr val="window" lastClr="FFFFFF">
                        <a:lumMod val="50000"/>
                      </a:sysClr>
                    </a:gs>
                    <a:gs pos="0">
                      <a:sysClr val="window" lastClr="FFFFFF">
                        <a:lumMod val="95000"/>
                      </a:sysClr>
                    </a:gs>
                  </a:gsLst>
                  <a:lin ang="0" scaled="1"/>
                  <a:tileRect/>
                </a:gradFill>
                <a:ln w="1905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Oval 17"/>
                <p:cNvSpPr/>
                <p:nvPr/>
              </p:nvSpPr>
              <p:spPr>
                <a:xfrm rot="19980000" flipH="1">
                  <a:off x="3186176" y="1385521"/>
                  <a:ext cx="802123" cy="6622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2123" h="662251">
                      <a:moveTo>
                        <a:pt x="0" y="16730"/>
                      </a:moveTo>
                      <a:cubicBezTo>
                        <a:pt x="45843" y="5456"/>
                        <a:pt x="93699" y="0"/>
                        <a:pt x="142807" y="0"/>
                      </a:cubicBezTo>
                      <a:cubicBezTo>
                        <a:pt x="504246" y="0"/>
                        <a:pt x="797854" y="295596"/>
                        <a:pt x="802123" y="662251"/>
                      </a:cubicBezTo>
                      <a:lnTo>
                        <a:pt x="707795" y="662251"/>
                      </a:lnTo>
                      <a:cubicBezTo>
                        <a:pt x="698565" y="300977"/>
                        <a:pt x="407362" y="11624"/>
                        <a:pt x="49760" y="11624"/>
                      </a:cubicBezTo>
                      <a:cubicBezTo>
                        <a:pt x="32937" y="11625"/>
                        <a:pt x="16262" y="12265"/>
                        <a:pt x="0" y="16730"/>
                      </a:cubicBezTo>
                      <a:close/>
                    </a:path>
                  </a:pathLst>
                </a:custGeom>
                <a:gradFill>
                  <a:gsLst>
                    <a:gs pos="66000">
                      <a:srgbClr val="FFFFFF">
                        <a:alpha val="73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  <a:gs pos="0">
                      <a:sysClr val="window" lastClr="FFFFFF">
                        <a:alpha val="75000"/>
                      </a:sysClr>
                    </a:gs>
                  </a:gsLst>
                  <a:lin ang="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4" name="Group 11"/>
              <p:cNvGrpSpPr/>
              <p:nvPr/>
            </p:nvGrpSpPr>
            <p:grpSpPr>
              <a:xfrm>
                <a:off x="5015209" y="1340107"/>
                <a:ext cx="2738650" cy="2738872"/>
                <a:chOff x="3431275" y="1969827"/>
                <a:chExt cx="2738650" cy="2738872"/>
              </a:xfrm>
            </p:grpSpPr>
            <p:grpSp>
              <p:nvGrpSpPr>
                <p:cNvPr id="119" name="Group 36"/>
                <p:cNvGrpSpPr/>
                <p:nvPr/>
              </p:nvGrpSpPr>
              <p:grpSpPr>
                <a:xfrm>
                  <a:off x="4800600" y="1970049"/>
                  <a:ext cx="0" cy="2738650"/>
                  <a:chOff x="4798154" y="1972324"/>
                  <a:chExt cx="0" cy="2738650"/>
                </a:xfrm>
              </p:grpSpPr>
              <p:cxnSp>
                <p:nvCxnSpPr>
                  <p:cNvPr id="135" name="Straight Connector 52"/>
                  <p:cNvCxnSpPr/>
                  <p:nvPr/>
                </p:nvCxnSpPr>
                <p:spPr>
                  <a:xfrm>
                    <a:off x="4798154" y="197232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6" name="Straight Connector 53"/>
                  <p:cNvCxnSpPr/>
                  <p:nvPr/>
                </p:nvCxnSpPr>
                <p:spPr>
                  <a:xfrm>
                    <a:off x="4798154" y="439093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0" name="Group 37"/>
                <p:cNvGrpSpPr/>
                <p:nvPr/>
              </p:nvGrpSpPr>
              <p:grpSpPr>
                <a:xfrm rot="9000000">
                  <a:off x="4800600" y="1970049"/>
                  <a:ext cx="0" cy="2738650"/>
                  <a:chOff x="4798154" y="1972324"/>
                  <a:chExt cx="0" cy="2738650"/>
                </a:xfrm>
              </p:grpSpPr>
              <p:cxnSp>
                <p:nvCxnSpPr>
                  <p:cNvPr id="133" name="Straight Connector 50"/>
                  <p:cNvCxnSpPr/>
                  <p:nvPr/>
                </p:nvCxnSpPr>
                <p:spPr>
                  <a:xfrm>
                    <a:off x="4798154" y="197232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4" name="Straight Connector 51"/>
                  <p:cNvCxnSpPr/>
                  <p:nvPr/>
                </p:nvCxnSpPr>
                <p:spPr>
                  <a:xfrm>
                    <a:off x="4798154" y="439093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1" name="Group 38"/>
                <p:cNvGrpSpPr/>
                <p:nvPr/>
              </p:nvGrpSpPr>
              <p:grpSpPr>
                <a:xfrm rot="7200000">
                  <a:off x="4800600" y="1970049"/>
                  <a:ext cx="0" cy="2738650"/>
                  <a:chOff x="4798154" y="1972324"/>
                  <a:chExt cx="0" cy="2738650"/>
                </a:xfrm>
              </p:grpSpPr>
              <p:cxnSp>
                <p:nvCxnSpPr>
                  <p:cNvPr id="131" name="Straight Connector 48"/>
                  <p:cNvCxnSpPr/>
                  <p:nvPr/>
                </p:nvCxnSpPr>
                <p:spPr>
                  <a:xfrm>
                    <a:off x="4798154" y="197232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2" name="Straight Connector 49"/>
                  <p:cNvCxnSpPr/>
                  <p:nvPr/>
                </p:nvCxnSpPr>
                <p:spPr>
                  <a:xfrm>
                    <a:off x="4798154" y="439093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2" name="Group 39"/>
                <p:cNvGrpSpPr/>
                <p:nvPr/>
              </p:nvGrpSpPr>
              <p:grpSpPr>
                <a:xfrm rot="5400000">
                  <a:off x="4800600" y="1970049"/>
                  <a:ext cx="0" cy="2738650"/>
                  <a:chOff x="4798154" y="1972324"/>
                  <a:chExt cx="0" cy="2738650"/>
                </a:xfrm>
              </p:grpSpPr>
              <p:cxnSp>
                <p:nvCxnSpPr>
                  <p:cNvPr id="129" name="Straight Connector 46"/>
                  <p:cNvCxnSpPr/>
                  <p:nvPr/>
                </p:nvCxnSpPr>
                <p:spPr>
                  <a:xfrm>
                    <a:off x="4798154" y="197232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0" name="Straight Connector 47"/>
                  <p:cNvCxnSpPr/>
                  <p:nvPr/>
                </p:nvCxnSpPr>
                <p:spPr>
                  <a:xfrm>
                    <a:off x="4798154" y="439093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3" name="Group 40"/>
                <p:cNvGrpSpPr/>
                <p:nvPr/>
              </p:nvGrpSpPr>
              <p:grpSpPr>
                <a:xfrm rot="3600000">
                  <a:off x="4800600" y="1970049"/>
                  <a:ext cx="0" cy="2738650"/>
                  <a:chOff x="4798154" y="1972324"/>
                  <a:chExt cx="0" cy="2738650"/>
                </a:xfrm>
              </p:grpSpPr>
              <p:cxnSp>
                <p:nvCxnSpPr>
                  <p:cNvPr id="127" name="Straight Connector 44"/>
                  <p:cNvCxnSpPr/>
                  <p:nvPr/>
                </p:nvCxnSpPr>
                <p:spPr>
                  <a:xfrm>
                    <a:off x="4798154" y="197232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28" name="Straight Connector 45"/>
                  <p:cNvCxnSpPr/>
                  <p:nvPr/>
                </p:nvCxnSpPr>
                <p:spPr>
                  <a:xfrm>
                    <a:off x="4798154" y="439093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4" name="Group 41"/>
                <p:cNvGrpSpPr/>
                <p:nvPr/>
              </p:nvGrpSpPr>
              <p:grpSpPr>
                <a:xfrm rot="1800000">
                  <a:off x="4798154" y="1969827"/>
                  <a:ext cx="0" cy="2738650"/>
                  <a:chOff x="4798154" y="1972324"/>
                  <a:chExt cx="0" cy="2738650"/>
                </a:xfrm>
              </p:grpSpPr>
              <p:cxnSp>
                <p:nvCxnSpPr>
                  <p:cNvPr id="125" name="Straight Connector 42"/>
                  <p:cNvCxnSpPr/>
                  <p:nvPr/>
                </p:nvCxnSpPr>
                <p:spPr>
                  <a:xfrm>
                    <a:off x="4798154" y="197232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26" name="Straight Connector 43"/>
                  <p:cNvCxnSpPr/>
                  <p:nvPr/>
                </p:nvCxnSpPr>
                <p:spPr>
                  <a:xfrm>
                    <a:off x="4798154" y="4390934"/>
                    <a:ext cx="0" cy="32004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</a:ln>
                  <a:effectLst/>
                </p:spPr>
              </p:cxnSp>
            </p:grpSp>
          </p:grpSp>
          <p:grpSp>
            <p:nvGrpSpPr>
              <p:cNvPr id="95" name="Group 12"/>
              <p:cNvGrpSpPr/>
              <p:nvPr/>
            </p:nvGrpSpPr>
            <p:grpSpPr>
              <a:xfrm>
                <a:off x="5025449" y="1341643"/>
                <a:ext cx="2735579" cy="2735579"/>
                <a:chOff x="3441515" y="1971363"/>
                <a:chExt cx="2735579" cy="2735579"/>
              </a:xfrm>
            </p:grpSpPr>
            <p:grpSp>
              <p:nvGrpSpPr>
                <p:cNvPr id="101" name="Group 18"/>
                <p:cNvGrpSpPr/>
                <p:nvPr/>
              </p:nvGrpSpPr>
              <p:grpSpPr>
                <a:xfrm rot="-900000">
                  <a:off x="4809305" y="1971363"/>
                  <a:ext cx="0" cy="2735579"/>
                  <a:chOff x="4800600" y="1972324"/>
                  <a:chExt cx="0" cy="2735579"/>
                </a:xfrm>
              </p:grpSpPr>
              <p:cxnSp>
                <p:nvCxnSpPr>
                  <p:cNvPr id="117" name="Straight Connector 34"/>
                  <p:cNvCxnSpPr/>
                  <p:nvPr/>
                </p:nvCxnSpPr>
                <p:spPr>
                  <a:xfrm>
                    <a:off x="4800600" y="1972324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8" name="Straight Connector 35"/>
                  <p:cNvCxnSpPr/>
                  <p:nvPr/>
                </p:nvCxnSpPr>
                <p:spPr>
                  <a:xfrm>
                    <a:off x="4800600" y="4525023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2" name="Group 19"/>
                <p:cNvGrpSpPr/>
                <p:nvPr/>
              </p:nvGrpSpPr>
              <p:grpSpPr>
                <a:xfrm rot="8100000">
                  <a:off x="4809305" y="1971363"/>
                  <a:ext cx="0" cy="2735579"/>
                  <a:chOff x="4800600" y="1972324"/>
                  <a:chExt cx="0" cy="2735579"/>
                </a:xfrm>
              </p:grpSpPr>
              <p:cxnSp>
                <p:nvCxnSpPr>
                  <p:cNvPr id="115" name="Straight Connector 32"/>
                  <p:cNvCxnSpPr/>
                  <p:nvPr/>
                </p:nvCxnSpPr>
                <p:spPr>
                  <a:xfrm>
                    <a:off x="4800600" y="1972324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6" name="Straight Connector 33"/>
                  <p:cNvCxnSpPr/>
                  <p:nvPr/>
                </p:nvCxnSpPr>
                <p:spPr>
                  <a:xfrm>
                    <a:off x="4800600" y="4525023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3" name="Group 20"/>
                <p:cNvGrpSpPr/>
                <p:nvPr/>
              </p:nvGrpSpPr>
              <p:grpSpPr>
                <a:xfrm rot="4500000">
                  <a:off x="4809305" y="1971363"/>
                  <a:ext cx="0" cy="2735579"/>
                  <a:chOff x="4800600" y="1972324"/>
                  <a:chExt cx="0" cy="2735579"/>
                </a:xfrm>
              </p:grpSpPr>
              <p:cxnSp>
                <p:nvCxnSpPr>
                  <p:cNvPr id="113" name="Straight Connector 30"/>
                  <p:cNvCxnSpPr/>
                  <p:nvPr/>
                </p:nvCxnSpPr>
                <p:spPr>
                  <a:xfrm>
                    <a:off x="4800600" y="1972324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4" name="Straight Connector 31"/>
                  <p:cNvCxnSpPr/>
                  <p:nvPr/>
                </p:nvCxnSpPr>
                <p:spPr>
                  <a:xfrm>
                    <a:off x="4800600" y="4525023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4" name="Group 21"/>
                <p:cNvGrpSpPr/>
                <p:nvPr/>
              </p:nvGrpSpPr>
              <p:grpSpPr>
                <a:xfrm rot="6300000">
                  <a:off x="4809305" y="1971363"/>
                  <a:ext cx="0" cy="2735579"/>
                  <a:chOff x="4800600" y="1972324"/>
                  <a:chExt cx="0" cy="2735579"/>
                </a:xfrm>
              </p:grpSpPr>
              <p:cxnSp>
                <p:nvCxnSpPr>
                  <p:cNvPr id="111" name="Straight Connector 28"/>
                  <p:cNvCxnSpPr/>
                  <p:nvPr/>
                </p:nvCxnSpPr>
                <p:spPr>
                  <a:xfrm>
                    <a:off x="4800600" y="1972324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2" name="Straight Connector 29"/>
                  <p:cNvCxnSpPr/>
                  <p:nvPr/>
                </p:nvCxnSpPr>
                <p:spPr>
                  <a:xfrm>
                    <a:off x="4800600" y="4525023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5" name="Group 22"/>
                <p:cNvGrpSpPr/>
                <p:nvPr/>
              </p:nvGrpSpPr>
              <p:grpSpPr>
                <a:xfrm rot="2700000">
                  <a:off x="4809305" y="1971363"/>
                  <a:ext cx="0" cy="2735579"/>
                  <a:chOff x="4800600" y="1972324"/>
                  <a:chExt cx="0" cy="2735579"/>
                </a:xfrm>
              </p:grpSpPr>
              <p:cxnSp>
                <p:nvCxnSpPr>
                  <p:cNvPr id="109" name="Straight Connector 26"/>
                  <p:cNvCxnSpPr/>
                  <p:nvPr/>
                </p:nvCxnSpPr>
                <p:spPr>
                  <a:xfrm>
                    <a:off x="4800600" y="1972324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0" name="Straight Connector 27"/>
                  <p:cNvCxnSpPr/>
                  <p:nvPr/>
                </p:nvCxnSpPr>
                <p:spPr>
                  <a:xfrm>
                    <a:off x="4800600" y="4525023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6" name="Group 23"/>
                <p:cNvGrpSpPr/>
                <p:nvPr/>
              </p:nvGrpSpPr>
              <p:grpSpPr>
                <a:xfrm rot="900000">
                  <a:off x="4809305" y="1971363"/>
                  <a:ext cx="0" cy="2735579"/>
                  <a:chOff x="4800600" y="1972324"/>
                  <a:chExt cx="0" cy="2735579"/>
                </a:xfrm>
              </p:grpSpPr>
              <p:cxnSp>
                <p:nvCxnSpPr>
                  <p:cNvPr id="107" name="Straight Connector 24"/>
                  <p:cNvCxnSpPr/>
                  <p:nvPr/>
                </p:nvCxnSpPr>
                <p:spPr>
                  <a:xfrm>
                    <a:off x="4800600" y="1972324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8" name="Straight Connector 25"/>
                  <p:cNvCxnSpPr/>
                  <p:nvPr/>
                </p:nvCxnSpPr>
                <p:spPr>
                  <a:xfrm>
                    <a:off x="4800600" y="4525023"/>
                    <a:ext cx="0" cy="18288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</p:spPr>
              </p:cxnSp>
            </p:grpSp>
          </p:grpSp>
          <p:sp>
            <p:nvSpPr>
              <p:cNvPr id="96" name="Rectangle 13"/>
              <p:cNvSpPr/>
              <p:nvPr/>
            </p:nvSpPr>
            <p:spPr>
              <a:xfrm rot="19380000">
                <a:off x="6309750" y="2450543"/>
                <a:ext cx="735287" cy="73152"/>
              </a:xfrm>
              <a:prstGeom prst="rect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Rectangle 14"/>
              <p:cNvSpPr/>
              <p:nvPr/>
            </p:nvSpPr>
            <p:spPr>
              <a:xfrm rot="240000" flipH="1">
                <a:off x="5175753" y="2648019"/>
                <a:ext cx="1208482" cy="45720"/>
              </a:xfrm>
              <a:prstGeom prst="rect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Oval 15"/>
              <p:cNvSpPr/>
              <p:nvPr/>
            </p:nvSpPr>
            <p:spPr>
              <a:xfrm>
                <a:off x="6290648" y="2620489"/>
                <a:ext cx="182880" cy="182880"/>
              </a:xfrm>
              <a:prstGeom prst="ellipse">
                <a:avLst/>
              </a:prstGeom>
              <a:gradFill>
                <a:gsLst>
                  <a:gs pos="100000">
                    <a:sysClr val="windowText" lastClr="000000">
                      <a:lumMod val="75000"/>
                      <a:lumOff val="25000"/>
                    </a:sysClr>
                  </a:gs>
                  <a:gs pos="0">
                    <a:sysClr val="window" lastClr="FFFFFF"/>
                  </a:gs>
                </a:gsLst>
                <a:lin ang="5400000" scaled="0"/>
              </a:gra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Oval 16"/>
              <p:cNvSpPr/>
              <p:nvPr/>
            </p:nvSpPr>
            <p:spPr>
              <a:xfrm>
                <a:off x="5324683" y="1388249"/>
                <a:ext cx="2109136" cy="1846047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alpha val="0"/>
                    </a:sysClr>
                  </a:gs>
                  <a:gs pos="54000">
                    <a:srgbClr val="FFFFFF">
                      <a:alpha val="20000"/>
                    </a:srgbClr>
                  </a:gs>
                  <a:gs pos="0">
                    <a:sysClr val="window" lastClr="FFFFFF">
                      <a:alpha val="50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Oval 3"/>
              <p:cNvSpPr/>
              <p:nvPr/>
            </p:nvSpPr>
            <p:spPr>
              <a:xfrm>
                <a:off x="4827608" y="1154952"/>
                <a:ext cx="3108960" cy="3108960"/>
              </a:xfrm>
              <a:custGeom>
                <a:avLst/>
                <a:gdLst/>
                <a:ahLst/>
                <a:cxnLst/>
                <a:rect l="l" t="t" r="r" b="b"/>
                <a:pathLst>
                  <a:path w="3108960" h="3108960">
                    <a:moveTo>
                      <a:pt x="1554480" y="185155"/>
                    </a:moveTo>
                    <a:cubicBezTo>
                      <a:pt x="798223" y="185155"/>
                      <a:pt x="185155" y="798223"/>
                      <a:pt x="185155" y="1554480"/>
                    </a:cubicBezTo>
                    <a:cubicBezTo>
                      <a:pt x="185155" y="2310737"/>
                      <a:pt x="798223" y="2923805"/>
                      <a:pt x="1554480" y="2923805"/>
                    </a:cubicBezTo>
                    <a:cubicBezTo>
                      <a:pt x="2310737" y="2923805"/>
                      <a:pt x="2923805" y="2310737"/>
                      <a:pt x="2923805" y="1554480"/>
                    </a:cubicBezTo>
                    <a:cubicBezTo>
                      <a:pt x="2923805" y="798223"/>
                      <a:pt x="2310737" y="185155"/>
                      <a:pt x="1554480" y="185155"/>
                    </a:cubicBezTo>
                    <a:close/>
                    <a:moveTo>
                      <a:pt x="1554480" y="0"/>
                    </a:moveTo>
                    <a:cubicBezTo>
                      <a:pt x="2412996" y="0"/>
                      <a:pt x="3108960" y="695964"/>
                      <a:pt x="3108960" y="1554480"/>
                    </a:cubicBezTo>
                    <a:cubicBezTo>
                      <a:pt x="3108960" y="2412996"/>
                      <a:pt x="2412996" y="3108960"/>
                      <a:pt x="1554480" y="3108960"/>
                    </a:cubicBezTo>
                    <a:cubicBezTo>
                      <a:pt x="695964" y="3108960"/>
                      <a:pt x="0" y="2412996"/>
                      <a:pt x="0" y="1554480"/>
                    </a:cubicBezTo>
                    <a:cubicBezTo>
                      <a:pt x="0" y="695964"/>
                      <a:pt x="695964" y="0"/>
                      <a:pt x="155448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79000">
                    <a:sysClr val="windowText" lastClr="000000">
                      <a:lumMod val="50000"/>
                      <a:lumOff val="50000"/>
                    </a:sysClr>
                  </a:gs>
                  <a:gs pos="89000">
                    <a:srgbClr val="777777"/>
                  </a:gs>
                  <a:gs pos="100000">
                    <a:srgbClr val="EAEAEA"/>
                  </a:gs>
                </a:gsLst>
                <a:lin ang="2700000" scaled="1"/>
                <a:tileRect/>
              </a:gradFill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88900" dist="50800" dir="5400000" algn="t" rotWithShape="0">
                  <a:prstClr val="black">
                    <a:alpha val="9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oup 66"/>
            <p:cNvGrpSpPr/>
            <p:nvPr/>
          </p:nvGrpSpPr>
          <p:grpSpPr>
            <a:xfrm>
              <a:off x="3338549" y="1300270"/>
              <a:ext cx="1290108" cy="847357"/>
              <a:chOff x="7023921" y="1386353"/>
              <a:chExt cx="1290108" cy="847357"/>
            </a:xfrm>
          </p:grpSpPr>
          <p:sp>
            <p:nvSpPr>
              <p:cNvPr id="82" name="Oval 62"/>
              <p:cNvSpPr/>
              <p:nvPr/>
            </p:nvSpPr>
            <p:spPr>
              <a:xfrm rot="2414295">
                <a:off x="7023921" y="1862898"/>
                <a:ext cx="1280544" cy="370812"/>
              </a:xfrm>
              <a:custGeom>
                <a:avLst/>
                <a:gdLst/>
                <a:ahLst/>
                <a:cxnLst/>
                <a:rect l="l" t="t" r="r" b="b"/>
                <a:pathLst>
                  <a:path w="1280544" h="370812">
                    <a:moveTo>
                      <a:pt x="148221" y="181381"/>
                    </a:moveTo>
                    <a:cubicBezTo>
                      <a:pt x="277293" y="69315"/>
                      <a:pt x="455606" y="0"/>
                      <a:pt x="652564" y="0"/>
                    </a:cubicBezTo>
                    <a:cubicBezTo>
                      <a:pt x="926054" y="0"/>
                      <a:pt x="1163592" y="133647"/>
                      <a:pt x="1280544" y="331486"/>
                    </a:cubicBezTo>
                    <a:cubicBezTo>
                      <a:pt x="1134842" y="177266"/>
                      <a:pt x="910531" y="80485"/>
                      <a:pt x="659470" y="80485"/>
                    </a:cubicBezTo>
                    <a:cubicBezTo>
                      <a:pt x="386547" y="80485"/>
                      <a:pt x="145235" y="194855"/>
                      <a:pt x="0" y="370812"/>
                    </a:cubicBezTo>
                    <a:cubicBezTo>
                      <a:pt x="35151" y="299450"/>
                      <a:pt x="85957" y="235441"/>
                      <a:pt x="148221" y="181381"/>
                    </a:cubicBezTo>
                    <a:close/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Oval 62"/>
              <p:cNvSpPr/>
              <p:nvPr/>
            </p:nvSpPr>
            <p:spPr>
              <a:xfrm rot="1575221">
                <a:off x="7199077" y="1506991"/>
                <a:ext cx="971888" cy="281433"/>
              </a:xfrm>
              <a:custGeom>
                <a:avLst/>
                <a:gdLst/>
                <a:ahLst/>
                <a:cxnLst/>
                <a:rect l="l" t="t" r="r" b="b"/>
                <a:pathLst>
                  <a:path w="1280544" h="370812">
                    <a:moveTo>
                      <a:pt x="148221" y="181381"/>
                    </a:moveTo>
                    <a:cubicBezTo>
                      <a:pt x="277293" y="69315"/>
                      <a:pt x="455606" y="0"/>
                      <a:pt x="652564" y="0"/>
                    </a:cubicBezTo>
                    <a:cubicBezTo>
                      <a:pt x="926054" y="0"/>
                      <a:pt x="1163592" y="133647"/>
                      <a:pt x="1280544" y="331486"/>
                    </a:cubicBezTo>
                    <a:cubicBezTo>
                      <a:pt x="1134842" y="177266"/>
                      <a:pt x="910531" y="80485"/>
                      <a:pt x="659470" y="80485"/>
                    </a:cubicBezTo>
                    <a:cubicBezTo>
                      <a:pt x="386547" y="80485"/>
                      <a:pt x="145235" y="194855"/>
                      <a:pt x="0" y="370812"/>
                    </a:cubicBezTo>
                    <a:cubicBezTo>
                      <a:pt x="35151" y="299450"/>
                      <a:pt x="85957" y="235441"/>
                      <a:pt x="148221" y="181381"/>
                    </a:cubicBezTo>
                    <a:close/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Oval 62"/>
              <p:cNvSpPr/>
              <p:nvPr/>
            </p:nvSpPr>
            <p:spPr>
              <a:xfrm rot="2384628">
                <a:off x="7576232" y="1386353"/>
                <a:ext cx="737797" cy="213646"/>
              </a:xfrm>
              <a:custGeom>
                <a:avLst/>
                <a:gdLst/>
                <a:ahLst/>
                <a:cxnLst/>
                <a:rect l="l" t="t" r="r" b="b"/>
                <a:pathLst>
                  <a:path w="1280544" h="370812">
                    <a:moveTo>
                      <a:pt x="148221" y="181381"/>
                    </a:moveTo>
                    <a:cubicBezTo>
                      <a:pt x="277293" y="69315"/>
                      <a:pt x="455606" y="0"/>
                      <a:pt x="652564" y="0"/>
                    </a:cubicBezTo>
                    <a:cubicBezTo>
                      <a:pt x="926054" y="0"/>
                      <a:pt x="1163592" y="133647"/>
                      <a:pt x="1280544" y="331486"/>
                    </a:cubicBezTo>
                    <a:cubicBezTo>
                      <a:pt x="1134842" y="177266"/>
                      <a:pt x="910531" y="80485"/>
                      <a:pt x="659470" y="80485"/>
                    </a:cubicBezTo>
                    <a:cubicBezTo>
                      <a:pt x="386547" y="80485"/>
                      <a:pt x="145235" y="194855"/>
                      <a:pt x="0" y="370812"/>
                    </a:cubicBezTo>
                    <a:cubicBezTo>
                      <a:pt x="35151" y="299450"/>
                      <a:pt x="85957" y="235441"/>
                      <a:pt x="148221" y="181381"/>
                    </a:cubicBezTo>
                    <a:close/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8" name="Group 67"/>
            <p:cNvGrpSpPr/>
            <p:nvPr/>
          </p:nvGrpSpPr>
          <p:grpSpPr>
            <a:xfrm flipH="1">
              <a:off x="823949" y="1300270"/>
              <a:ext cx="1290108" cy="847357"/>
              <a:chOff x="7023921" y="1386353"/>
              <a:chExt cx="1290108" cy="847357"/>
            </a:xfrm>
          </p:grpSpPr>
          <p:sp>
            <p:nvSpPr>
              <p:cNvPr id="79" name="Oval 62"/>
              <p:cNvSpPr/>
              <p:nvPr/>
            </p:nvSpPr>
            <p:spPr>
              <a:xfrm rot="2414295">
                <a:off x="7023921" y="1862898"/>
                <a:ext cx="1280544" cy="370812"/>
              </a:xfrm>
              <a:custGeom>
                <a:avLst/>
                <a:gdLst/>
                <a:ahLst/>
                <a:cxnLst/>
                <a:rect l="l" t="t" r="r" b="b"/>
                <a:pathLst>
                  <a:path w="1280544" h="370812">
                    <a:moveTo>
                      <a:pt x="148221" y="181381"/>
                    </a:moveTo>
                    <a:cubicBezTo>
                      <a:pt x="277293" y="69315"/>
                      <a:pt x="455606" y="0"/>
                      <a:pt x="652564" y="0"/>
                    </a:cubicBezTo>
                    <a:cubicBezTo>
                      <a:pt x="926054" y="0"/>
                      <a:pt x="1163592" y="133647"/>
                      <a:pt x="1280544" y="331486"/>
                    </a:cubicBezTo>
                    <a:cubicBezTo>
                      <a:pt x="1134842" y="177266"/>
                      <a:pt x="910531" y="80485"/>
                      <a:pt x="659470" y="80485"/>
                    </a:cubicBezTo>
                    <a:cubicBezTo>
                      <a:pt x="386547" y="80485"/>
                      <a:pt x="145235" y="194855"/>
                      <a:pt x="0" y="370812"/>
                    </a:cubicBezTo>
                    <a:cubicBezTo>
                      <a:pt x="35151" y="299450"/>
                      <a:pt x="85957" y="235441"/>
                      <a:pt x="148221" y="181381"/>
                    </a:cubicBezTo>
                    <a:close/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Oval 62"/>
              <p:cNvSpPr/>
              <p:nvPr/>
            </p:nvSpPr>
            <p:spPr>
              <a:xfrm rot="1575221">
                <a:off x="7199077" y="1506991"/>
                <a:ext cx="971888" cy="281433"/>
              </a:xfrm>
              <a:custGeom>
                <a:avLst/>
                <a:gdLst/>
                <a:ahLst/>
                <a:cxnLst/>
                <a:rect l="l" t="t" r="r" b="b"/>
                <a:pathLst>
                  <a:path w="1280544" h="370812">
                    <a:moveTo>
                      <a:pt x="148221" y="181381"/>
                    </a:moveTo>
                    <a:cubicBezTo>
                      <a:pt x="277293" y="69315"/>
                      <a:pt x="455606" y="0"/>
                      <a:pt x="652564" y="0"/>
                    </a:cubicBezTo>
                    <a:cubicBezTo>
                      <a:pt x="926054" y="0"/>
                      <a:pt x="1163592" y="133647"/>
                      <a:pt x="1280544" y="331486"/>
                    </a:cubicBezTo>
                    <a:cubicBezTo>
                      <a:pt x="1134842" y="177266"/>
                      <a:pt x="910531" y="80485"/>
                      <a:pt x="659470" y="80485"/>
                    </a:cubicBezTo>
                    <a:cubicBezTo>
                      <a:pt x="386547" y="80485"/>
                      <a:pt x="145235" y="194855"/>
                      <a:pt x="0" y="370812"/>
                    </a:cubicBezTo>
                    <a:cubicBezTo>
                      <a:pt x="35151" y="299450"/>
                      <a:pt x="85957" y="235441"/>
                      <a:pt x="148221" y="181381"/>
                    </a:cubicBezTo>
                    <a:close/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Oval 62"/>
              <p:cNvSpPr/>
              <p:nvPr/>
            </p:nvSpPr>
            <p:spPr>
              <a:xfrm rot="2384628">
                <a:off x="7576232" y="1386353"/>
                <a:ext cx="737797" cy="213646"/>
              </a:xfrm>
              <a:custGeom>
                <a:avLst/>
                <a:gdLst/>
                <a:ahLst/>
                <a:cxnLst/>
                <a:rect l="l" t="t" r="r" b="b"/>
                <a:pathLst>
                  <a:path w="1280544" h="370812">
                    <a:moveTo>
                      <a:pt x="148221" y="181381"/>
                    </a:moveTo>
                    <a:cubicBezTo>
                      <a:pt x="277293" y="69315"/>
                      <a:pt x="455606" y="0"/>
                      <a:pt x="652564" y="0"/>
                    </a:cubicBezTo>
                    <a:cubicBezTo>
                      <a:pt x="926054" y="0"/>
                      <a:pt x="1163592" y="133647"/>
                      <a:pt x="1280544" y="331486"/>
                    </a:cubicBezTo>
                    <a:cubicBezTo>
                      <a:pt x="1134842" y="177266"/>
                      <a:pt x="910531" y="80485"/>
                      <a:pt x="659470" y="80485"/>
                    </a:cubicBezTo>
                    <a:cubicBezTo>
                      <a:pt x="386547" y="80485"/>
                      <a:pt x="145235" y="194855"/>
                      <a:pt x="0" y="370812"/>
                    </a:cubicBezTo>
                    <a:cubicBezTo>
                      <a:pt x="35151" y="299450"/>
                      <a:pt x="85957" y="235441"/>
                      <a:pt x="148221" y="181381"/>
                    </a:cubicBezTo>
                    <a:close/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44" name="Title 61"/>
          <p:cNvSpPr txBox="1">
            <a:spLocks/>
          </p:cNvSpPr>
          <p:nvPr/>
        </p:nvSpPr>
        <p:spPr>
          <a:xfrm>
            <a:off x="457200" y="56835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Segoe UI Semilight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</a:rPr>
              <a:t>Clock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</a:rPr>
              <a:t>-Insert Your Title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</a:endParaRPr>
          </a:p>
        </p:txBody>
      </p:sp>
      <p:grpSp>
        <p:nvGrpSpPr>
          <p:cNvPr id="145" name="Group 74"/>
          <p:cNvGrpSpPr/>
          <p:nvPr/>
        </p:nvGrpSpPr>
        <p:grpSpPr>
          <a:xfrm>
            <a:off x="5471532" y="1312609"/>
            <a:ext cx="2986668" cy="4924703"/>
            <a:chOff x="5471532" y="1018897"/>
            <a:chExt cx="2986668" cy="4924703"/>
          </a:xfrm>
        </p:grpSpPr>
        <p:sp>
          <p:nvSpPr>
            <p:cNvPr id="146" name="Rectangle 72"/>
            <p:cNvSpPr/>
            <p:nvPr/>
          </p:nvSpPr>
          <p:spPr>
            <a:xfrm>
              <a:off x="5471532" y="1018897"/>
              <a:ext cx="2986668" cy="365760"/>
            </a:xfrm>
            <a:prstGeom prst="rect">
              <a:avLst/>
            </a:prstGeom>
            <a:gradFill>
              <a:gsLst>
                <a:gs pos="100000">
                  <a:srgbClr val="004E8E"/>
                </a:gs>
                <a:gs pos="0">
                  <a:srgbClr val="0072D0"/>
                </a:gs>
              </a:gsLst>
              <a:lin ang="5400000" scaled="0"/>
            </a:gradFill>
            <a:ln w="19050" cap="flat" cmpd="sng" algn="ctr">
              <a:solidFill>
                <a:srgbClr val="005EA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Rectangle 73"/>
            <p:cNvSpPr/>
            <p:nvPr/>
          </p:nvSpPr>
          <p:spPr>
            <a:xfrm>
              <a:off x="5471532" y="1384657"/>
              <a:ext cx="2986668" cy="4558943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182880" tIns="182880" rIns="182880" bIns="18288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This is a sample text, insert your desired text here.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5673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itle 61"/>
          <p:cNvSpPr txBox="1">
            <a:spLocks/>
          </p:cNvSpPr>
          <p:nvPr/>
        </p:nvSpPr>
        <p:spPr>
          <a:xfrm>
            <a:off x="457200" y="701006"/>
            <a:ext cx="8229600" cy="6397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Clock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-Insert Your Title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193" name="Group 179"/>
          <p:cNvGrpSpPr>
            <a:grpSpLocks noChangeAspect="1"/>
          </p:cNvGrpSpPr>
          <p:nvPr/>
        </p:nvGrpSpPr>
        <p:grpSpPr>
          <a:xfrm>
            <a:off x="5715000" y="1219200"/>
            <a:ext cx="2939030" cy="3499044"/>
            <a:chOff x="348236" y="284344"/>
            <a:chExt cx="3392513" cy="4038936"/>
          </a:xfrm>
        </p:grpSpPr>
        <p:grpSp>
          <p:nvGrpSpPr>
            <p:cNvPr id="194" name="Group 173"/>
            <p:cNvGrpSpPr/>
            <p:nvPr/>
          </p:nvGrpSpPr>
          <p:grpSpPr>
            <a:xfrm>
              <a:off x="366453" y="3433822"/>
              <a:ext cx="3345045" cy="889458"/>
              <a:chOff x="366453" y="3433822"/>
              <a:chExt cx="3345045" cy="889458"/>
            </a:xfrm>
          </p:grpSpPr>
          <p:sp>
            <p:nvSpPr>
              <p:cNvPr id="250" name="Oval 169"/>
              <p:cNvSpPr/>
              <p:nvPr/>
            </p:nvSpPr>
            <p:spPr>
              <a:xfrm>
                <a:off x="366453" y="3662632"/>
                <a:ext cx="953904" cy="5010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Oval 170"/>
              <p:cNvSpPr/>
              <p:nvPr/>
            </p:nvSpPr>
            <p:spPr>
              <a:xfrm>
                <a:off x="919801" y="3433822"/>
                <a:ext cx="2196800" cy="88945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Oval 172"/>
              <p:cNvSpPr/>
              <p:nvPr/>
            </p:nvSpPr>
            <p:spPr>
              <a:xfrm>
                <a:off x="2760522" y="3657600"/>
                <a:ext cx="950976" cy="50292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95" name="Rounded Rectangle 36"/>
            <p:cNvSpPr/>
            <p:nvPr/>
          </p:nvSpPr>
          <p:spPr>
            <a:xfrm rot="5400000">
              <a:off x="1794433" y="626189"/>
              <a:ext cx="500119" cy="274320"/>
            </a:xfrm>
            <a:custGeom>
              <a:avLst/>
              <a:gdLst/>
              <a:ahLst/>
              <a:cxnLst/>
              <a:rect l="l" t="t" r="r" b="b"/>
              <a:pathLst>
                <a:path w="500119" h="274320">
                  <a:moveTo>
                    <a:pt x="0" y="237744"/>
                  </a:moveTo>
                  <a:lnTo>
                    <a:pt x="0" y="36576"/>
                  </a:lnTo>
                  <a:cubicBezTo>
                    <a:pt x="0" y="16376"/>
                    <a:pt x="16376" y="0"/>
                    <a:pt x="36576" y="0"/>
                  </a:cubicBezTo>
                  <a:cubicBezTo>
                    <a:pt x="56776" y="0"/>
                    <a:pt x="73152" y="16376"/>
                    <a:pt x="73152" y="36576"/>
                  </a:cubicBezTo>
                  <a:lnTo>
                    <a:pt x="73152" y="132588"/>
                  </a:lnTo>
                  <a:lnTo>
                    <a:pt x="495547" y="132588"/>
                  </a:lnTo>
                  <a:cubicBezTo>
                    <a:pt x="498062" y="132588"/>
                    <a:pt x="500119" y="134636"/>
                    <a:pt x="500119" y="137160"/>
                  </a:cubicBezTo>
                  <a:cubicBezTo>
                    <a:pt x="500119" y="139685"/>
                    <a:pt x="498062" y="141732"/>
                    <a:pt x="495547" y="141732"/>
                  </a:cubicBezTo>
                  <a:lnTo>
                    <a:pt x="73152" y="141732"/>
                  </a:lnTo>
                  <a:lnTo>
                    <a:pt x="73152" y="237744"/>
                  </a:lnTo>
                  <a:cubicBezTo>
                    <a:pt x="73152" y="257944"/>
                    <a:pt x="56776" y="274320"/>
                    <a:pt x="36576" y="274320"/>
                  </a:cubicBezTo>
                  <a:cubicBezTo>
                    <a:pt x="16376" y="274320"/>
                    <a:pt x="0" y="257944"/>
                    <a:pt x="0" y="237744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Rounded Rectangle 35"/>
            <p:cNvSpPr/>
            <p:nvPr/>
          </p:nvSpPr>
          <p:spPr>
            <a:xfrm rot="3780000">
              <a:off x="871360" y="842263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Rounded Rectangle 33"/>
            <p:cNvSpPr/>
            <p:nvPr/>
          </p:nvSpPr>
          <p:spPr>
            <a:xfrm rot="17820000" flipH="1">
              <a:off x="2591743" y="886868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8" name="Rounded Rectangle 2"/>
            <p:cNvSpPr/>
            <p:nvPr/>
          </p:nvSpPr>
          <p:spPr>
            <a:xfrm rot="3600000">
              <a:off x="2727904" y="3541453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Rounded Rectangle 5"/>
            <p:cNvSpPr/>
            <p:nvPr/>
          </p:nvSpPr>
          <p:spPr>
            <a:xfrm rot="18000000" flipH="1">
              <a:off x="629561" y="3541453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Oval 4"/>
            <p:cNvSpPr/>
            <p:nvPr/>
          </p:nvSpPr>
          <p:spPr>
            <a:xfrm>
              <a:off x="675167" y="980405"/>
              <a:ext cx="2738650" cy="2738650"/>
            </a:xfrm>
            <a:prstGeom prst="ellipse">
              <a:avLst/>
            </a:prstGeom>
            <a:gradFill>
              <a:gsLst>
                <a:gs pos="100000">
                  <a:srgbClr val="640000"/>
                </a:gs>
                <a:gs pos="0">
                  <a:srgbClr val="E61A1A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01" name="Group 31"/>
            <p:cNvGrpSpPr/>
            <p:nvPr/>
          </p:nvGrpSpPr>
          <p:grpSpPr>
            <a:xfrm rot="21420000">
              <a:off x="2369149" y="284344"/>
              <a:ext cx="1371600" cy="793811"/>
              <a:chOff x="5100509" y="1253961"/>
              <a:chExt cx="1371600" cy="793811"/>
            </a:xfrm>
          </p:grpSpPr>
          <p:sp>
            <p:nvSpPr>
              <p:cNvPr id="248" name="Oval 10"/>
              <p:cNvSpPr/>
              <p:nvPr/>
            </p:nvSpPr>
            <p:spPr>
              <a:xfrm rot="1649537">
                <a:off x="5100509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Oval 17"/>
              <p:cNvSpPr/>
              <p:nvPr/>
            </p:nvSpPr>
            <p:spPr>
              <a:xfrm rot="1620000">
                <a:off x="5608010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2" name="Group 30"/>
            <p:cNvGrpSpPr/>
            <p:nvPr/>
          </p:nvGrpSpPr>
          <p:grpSpPr>
            <a:xfrm rot="180000">
              <a:off x="348236" y="284344"/>
              <a:ext cx="1371600" cy="793811"/>
              <a:chOff x="3124200" y="1253961"/>
              <a:chExt cx="1371600" cy="793811"/>
            </a:xfrm>
          </p:grpSpPr>
          <p:sp>
            <p:nvSpPr>
              <p:cNvPr id="246" name="Oval 10"/>
              <p:cNvSpPr/>
              <p:nvPr/>
            </p:nvSpPr>
            <p:spPr>
              <a:xfrm rot="19950463" flipH="1">
                <a:off x="3124200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Oval 17"/>
              <p:cNvSpPr/>
              <p:nvPr/>
            </p:nvSpPr>
            <p:spPr>
              <a:xfrm rot="19980000" flipH="1">
                <a:off x="3186176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3" name="Group 102"/>
            <p:cNvGrpSpPr/>
            <p:nvPr/>
          </p:nvGrpSpPr>
          <p:grpSpPr>
            <a:xfrm>
              <a:off x="677613" y="977908"/>
              <a:ext cx="2738650" cy="2738872"/>
              <a:chOff x="3431275" y="1969827"/>
              <a:chExt cx="2738650" cy="2738872"/>
            </a:xfrm>
          </p:grpSpPr>
          <p:grpSp>
            <p:nvGrpSpPr>
              <p:cNvPr id="228" name="Group 65"/>
              <p:cNvGrpSpPr/>
              <p:nvPr/>
            </p:nvGrpSpPr>
            <p:grpSpPr>
              <a:xfrm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44" name="Straight Connector 62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45" name="Straight Connector 64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29" name="Group 66"/>
              <p:cNvGrpSpPr/>
              <p:nvPr/>
            </p:nvGrpSpPr>
            <p:grpSpPr>
              <a:xfrm rot="90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42" name="Straight Connector 67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43" name="Straight Connector 68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0" name="Group 69"/>
              <p:cNvGrpSpPr/>
              <p:nvPr/>
            </p:nvGrpSpPr>
            <p:grpSpPr>
              <a:xfrm rot="72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40" name="Straight Connector 7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41" name="Straight Connector 7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1" name="Group 72"/>
              <p:cNvGrpSpPr/>
              <p:nvPr/>
            </p:nvGrpSpPr>
            <p:grpSpPr>
              <a:xfrm rot="54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38" name="Straight Connector 73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39" name="Straight Connector 74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2" name="Group 75"/>
              <p:cNvGrpSpPr/>
              <p:nvPr/>
            </p:nvGrpSpPr>
            <p:grpSpPr>
              <a:xfrm rot="36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36" name="Straight Connector 76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37" name="Straight Connector 77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3" name="Group 78"/>
              <p:cNvGrpSpPr/>
              <p:nvPr/>
            </p:nvGrpSpPr>
            <p:grpSpPr>
              <a:xfrm rot="1800000">
                <a:off x="4798154" y="1969827"/>
                <a:ext cx="0" cy="2738650"/>
                <a:chOff x="4798154" y="1972324"/>
                <a:chExt cx="0" cy="2738650"/>
              </a:xfrm>
            </p:grpSpPr>
            <p:cxnSp>
              <p:nvCxnSpPr>
                <p:cNvPr id="234" name="Straight Connector 79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35" name="Straight Connector 80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04" name="Group 103"/>
            <p:cNvGrpSpPr/>
            <p:nvPr/>
          </p:nvGrpSpPr>
          <p:grpSpPr>
            <a:xfrm>
              <a:off x="687853" y="979444"/>
              <a:ext cx="2735579" cy="2735579"/>
              <a:chOff x="3441515" y="1971363"/>
              <a:chExt cx="2735579" cy="2735579"/>
            </a:xfrm>
          </p:grpSpPr>
          <p:grpSp>
            <p:nvGrpSpPr>
              <p:cNvPr id="210" name="Group 86"/>
              <p:cNvGrpSpPr/>
              <p:nvPr/>
            </p:nvGrpSpPr>
            <p:grpSpPr>
              <a:xfrm rot="-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6" name="Straight Connector 63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7" name="Straight Connector 8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1" name="Group 87"/>
              <p:cNvGrpSpPr/>
              <p:nvPr/>
            </p:nvGrpSpPr>
            <p:grpSpPr>
              <a:xfrm rot="81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4" name="Straight Connector 88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5" name="Straight Connector 89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2" name="Group 90"/>
              <p:cNvGrpSpPr/>
              <p:nvPr/>
            </p:nvGrpSpPr>
            <p:grpSpPr>
              <a:xfrm rot="45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2" name="Straight Connector 91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3" name="Straight Connector 92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3" name="Group 93"/>
              <p:cNvGrpSpPr/>
              <p:nvPr/>
            </p:nvGrpSpPr>
            <p:grpSpPr>
              <a:xfrm rot="63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0" name="Straight Connector 94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1" name="Straight Connector 9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4" name="Group 96"/>
              <p:cNvGrpSpPr/>
              <p:nvPr/>
            </p:nvGrpSpPr>
            <p:grpSpPr>
              <a:xfrm rot="27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18" name="Straight Connector 97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19" name="Straight Connector 98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5" name="Group 99"/>
              <p:cNvGrpSpPr/>
              <p:nvPr/>
            </p:nvGrpSpPr>
            <p:grpSpPr>
              <a:xfrm rot="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16" name="Straight Connector 100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17" name="Straight Connector 101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205" name="Rectangle 105"/>
            <p:cNvSpPr/>
            <p:nvPr/>
          </p:nvSpPr>
          <p:spPr>
            <a:xfrm rot="19380000">
              <a:off x="1972154" y="2088344"/>
              <a:ext cx="735287" cy="73152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6" name="Rectangle 106"/>
            <p:cNvSpPr/>
            <p:nvPr/>
          </p:nvSpPr>
          <p:spPr>
            <a:xfrm rot="240000" flipH="1">
              <a:off x="838157" y="2285820"/>
              <a:ext cx="1208482" cy="45720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7" name="Oval 104"/>
            <p:cNvSpPr/>
            <p:nvPr/>
          </p:nvSpPr>
          <p:spPr>
            <a:xfrm>
              <a:off x="1953052" y="2258290"/>
              <a:ext cx="182880" cy="182880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Oval 107"/>
            <p:cNvSpPr/>
            <p:nvPr/>
          </p:nvSpPr>
          <p:spPr>
            <a:xfrm>
              <a:off x="987087" y="1026050"/>
              <a:ext cx="2109136" cy="1846047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4000">
                  <a:srgbClr val="FFFFFF">
                    <a:alpha val="20000"/>
                  </a:srgbClr>
                </a:gs>
                <a:gs pos="0">
                  <a:sysClr val="window" lastClr="FFFFFF">
                    <a:alpha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Oval 3"/>
            <p:cNvSpPr/>
            <p:nvPr/>
          </p:nvSpPr>
          <p:spPr>
            <a:xfrm>
              <a:off x="490012" y="792753"/>
              <a:ext cx="3108960" cy="3108960"/>
            </a:xfrm>
            <a:custGeom>
              <a:avLst/>
              <a:gdLst/>
              <a:ahLst/>
              <a:cxnLst/>
              <a:rect l="l" t="t" r="r" b="b"/>
              <a:pathLst>
                <a:path w="3108960" h="3108960">
                  <a:moveTo>
                    <a:pt x="1554480" y="185155"/>
                  </a:moveTo>
                  <a:cubicBezTo>
                    <a:pt x="798223" y="185155"/>
                    <a:pt x="185155" y="798223"/>
                    <a:pt x="185155" y="1554480"/>
                  </a:cubicBezTo>
                  <a:cubicBezTo>
                    <a:pt x="185155" y="2310737"/>
                    <a:pt x="798223" y="2923805"/>
                    <a:pt x="1554480" y="2923805"/>
                  </a:cubicBezTo>
                  <a:cubicBezTo>
                    <a:pt x="2310737" y="2923805"/>
                    <a:pt x="2923805" y="2310737"/>
                    <a:pt x="2923805" y="1554480"/>
                  </a:cubicBezTo>
                  <a:cubicBezTo>
                    <a:pt x="2923805" y="798223"/>
                    <a:pt x="2310737" y="185155"/>
                    <a:pt x="1554480" y="185155"/>
                  </a:cubicBezTo>
                  <a:close/>
                  <a:moveTo>
                    <a:pt x="1554480" y="0"/>
                  </a:moveTo>
                  <a:cubicBezTo>
                    <a:pt x="2412996" y="0"/>
                    <a:pt x="3108960" y="695964"/>
                    <a:pt x="3108960" y="1554480"/>
                  </a:cubicBezTo>
                  <a:cubicBezTo>
                    <a:pt x="3108960" y="2412996"/>
                    <a:pt x="2412996" y="3108960"/>
                    <a:pt x="1554480" y="3108960"/>
                  </a:cubicBezTo>
                  <a:cubicBezTo>
                    <a:pt x="695964" y="3108960"/>
                    <a:pt x="0" y="2412996"/>
                    <a:pt x="0" y="1554480"/>
                  </a:cubicBezTo>
                  <a:cubicBezTo>
                    <a:pt x="0" y="695964"/>
                    <a:pt x="695964" y="0"/>
                    <a:pt x="15544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79000">
                  <a:sysClr val="windowText" lastClr="000000">
                    <a:lumMod val="50000"/>
                    <a:lumOff val="50000"/>
                  </a:sysClr>
                </a:gs>
                <a:gs pos="89000">
                  <a:srgbClr val="777777"/>
                </a:gs>
                <a:gs pos="100000">
                  <a:srgbClr val="EAEAEA"/>
                </a:gs>
              </a:gsLst>
              <a:lin ang="2700000" scaled="1"/>
              <a:tileRect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outerShdw blurRad="88900" dist="50800" dir="5400000" algn="t" rotWithShape="0">
                <a:prstClr val="black">
                  <a:alpha val="9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53" name="Group 12"/>
          <p:cNvGrpSpPr/>
          <p:nvPr/>
        </p:nvGrpSpPr>
        <p:grpSpPr>
          <a:xfrm>
            <a:off x="862533" y="2890027"/>
            <a:ext cx="1389411" cy="1645920"/>
            <a:chOff x="862533" y="2890027"/>
            <a:chExt cx="1389411" cy="1645920"/>
          </a:xfrm>
        </p:grpSpPr>
        <p:grpSp>
          <p:nvGrpSpPr>
            <p:cNvPr id="254" name="Group 114"/>
            <p:cNvGrpSpPr/>
            <p:nvPr/>
          </p:nvGrpSpPr>
          <p:grpSpPr>
            <a:xfrm>
              <a:off x="866524" y="4171667"/>
              <a:ext cx="1369970" cy="364280"/>
              <a:chOff x="366453" y="3433822"/>
              <a:chExt cx="3345045" cy="889458"/>
            </a:xfrm>
          </p:grpSpPr>
          <p:sp>
            <p:nvSpPr>
              <p:cNvPr id="310" name="Oval 174"/>
              <p:cNvSpPr/>
              <p:nvPr/>
            </p:nvSpPr>
            <p:spPr>
              <a:xfrm>
                <a:off x="366453" y="3662632"/>
                <a:ext cx="953904" cy="5010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Oval 175"/>
              <p:cNvSpPr/>
              <p:nvPr/>
            </p:nvSpPr>
            <p:spPr>
              <a:xfrm>
                <a:off x="919801" y="3433822"/>
                <a:ext cx="2196800" cy="88945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Oval 176"/>
              <p:cNvSpPr/>
              <p:nvPr/>
            </p:nvSpPr>
            <p:spPr>
              <a:xfrm>
                <a:off x="2760522" y="3657600"/>
                <a:ext cx="950976" cy="50292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55" name="Rounded Rectangle 36"/>
            <p:cNvSpPr/>
            <p:nvPr/>
          </p:nvSpPr>
          <p:spPr>
            <a:xfrm rot="5400000">
              <a:off x="1454826" y="3030031"/>
              <a:ext cx="204825" cy="112348"/>
            </a:xfrm>
            <a:custGeom>
              <a:avLst/>
              <a:gdLst/>
              <a:ahLst/>
              <a:cxnLst/>
              <a:rect l="l" t="t" r="r" b="b"/>
              <a:pathLst>
                <a:path w="500119" h="274320">
                  <a:moveTo>
                    <a:pt x="0" y="237744"/>
                  </a:moveTo>
                  <a:lnTo>
                    <a:pt x="0" y="36576"/>
                  </a:lnTo>
                  <a:cubicBezTo>
                    <a:pt x="0" y="16376"/>
                    <a:pt x="16376" y="0"/>
                    <a:pt x="36576" y="0"/>
                  </a:cubicBezTo>
                  <a:cubicBezTo>
                    <a:pt x="56776" y="0"/>
                    <a:pt x="73152" y="16376"/>
                    <a:pt x="73152" y="36576"/>
                  </a:cubicBezTo>
                  <a:lnTo>
                    <a:pt x="73152" y="132588"/>
                  </a:lnTo>
                  <a:lnTo>
                    <a:pt x="495547" y="132588"/>
                  </a:lnTo>
                  <a:cubicBezTo>
                    <a:pt x="498062" y="132588"/>
                    <a:pt x="500119" y="134636"/>
                    <a:pt x="500119" y="137160"/>
                  </a:cubicBezTo>
                  <a:cubicBezTo>
                    <a:pt x="500119" y="139685"/>
                    <a:pt x="498062" y="141732"/>
                    <a:pt x="495547" y="141732"/>
                  </a:cubicBezTo>
                  <a:lnTo>
                    <a:pt x="73152" y="141732"/>
                  </a:lnTo>
                  <a:lnTo>
                    <a:pt x="73152" y="237744"/>
                  </a:lnTo>
                  <a:cubicBezTo>
                    <a:pt x="73152" y="257944"/>
                    <a:pt x="56776" y="274320"/>
                    <a:pt x="36576" y="274320"/>
                  </a:cubicBezTo>
                  <a:cubicBezTo>
                    <a:pt x="16376" y="274320"/>
                    <a:pt x="0" y="257944"/>
                    <a:pt x="0" y="237744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Rounded Rectangle 116"/>
            <p:cNvSpPr/>
            <p:nvPr/>
          </p:nvSpPr>
          <p:spPr>
            <a:xfrm rot="3780000">
              <a:off x="1076779" y="3118524"/>
              <a:ext cx="262146" cy="22470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7" name="Rounded Rectangle 117"/>
            <p:cNvSpPr/>
            <p:nvPr/>
          </p:nvSpPr>
          <p:spPr>
            <a:xfrm rot="17820000" flipH="1">
              <a:off x="1781366" y="3136792"/>
              <a:ext cx="262146" cy="22470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Rounded Rectangle 118"/>
            <p:cNvSpPr/>
            <p:nvPr/>
          </p:nvSpPr>
          <p:spPr>
            <a:xfrm rot="3600000">
              <a:off x="1837131" y="4223985"/>
              <a:ext cx="299596" cy="5617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9" name="Rounded Rectangle 119"/>
            <p:cNvSpPr/>
            <p:nvPr/>
          </p:nvSpPr>
          <p:spPr>
            <a:xfrm rot="18000000" flipH="1">
              <a:off x="977750" y="4223985"/>
              <a:ext cx="299596" cy="5617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Oval 120"/>
            <p:cNvSpPr/>
            <p:nvPr/>
          </p:nvSpPr>
          <p:spPr>
            <a:xfrm>
              <a:off x="996428" y="3175101"/>
              <a:ext cx="1121620" cy="1121621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95000"/>
                    <a:lumOff val="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61" name="Group 121"/>
            <p:cNvGrpSpPr/>
            <p:nvPr/>
          </p:nvGrpSpPr>
          <p:grpSpPr>
            <a:xfrm rot="21420000">
              <a:off x="1690202" y="2890027"/>
              <a:ext cx="561742" cy="325107"/>
              <a:chOff x="5100509" y="1253961"/>
              <a:chExt cx="1371600" cy="793811"/>
            </a:xfrm>
          </p:grpSpPr>
          <p:sp>
            <p:nvSpPr>
              <p:cNvPr id="308" name="Oval 10"/>
              <p:cNvSpPr/>
              <p:nvPr/>
            </p:nvSpPr>
            <p:spPr>
              <a:xfrm rot="1649537">
                <a:off x="5100509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Oval 17"/>
              <p:cNvSpPr/>
              <p:nvPr/>
            </p:nvSpPr>
            <p:spPr>
              <a:xfrm rot="1620000">
                <a:off x="5608010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2" name="Group 122"/>
            <p:cNvGrpSpPr/>
            <p:nvPr/>
          </p:nvGrpSpPr>
          <p:grpSpPr>
            <a:xfrm rot="180000">
              <a:off x="862533" y="2890027"/>
              <a:ext cx="561742" cy="325107"/>
              <a:chOff x="3124200" y="1253961"/>
              <a:chExt cx="1371600" cy="793811"/>
            </a:xfrm>
          </p:grpSpPr>
          <p:sp>
            <p:nvSpPr>
              <p:cNvPr id="306" name="Oval 10"/>
              <p:cNvSpPr/>
              <p:nvPr/>
            </p:nvSpPr>
            <p:spPr>
              <a:xfrm rot="19950463" flipH="1">
                <a:off x="3124200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" name="Oval 17"/>
              <p:cNvSpPr/>
              <p:nvPr/>
            </p:nvSpPr>
            <p:spPr>
              <a:xfrm rot="19980000" flipH="1">
                <a:off x="3186176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3" name="Group 123"/>
            <p:cNvGrpSpPr/>
            <p:nvPr/>
          </p:nvGrpSpPr>
          <p:grpSpPr>
            <a:xfrm>
              <a:off x="997430" y="3174078"/>
              <a:ext cx="1121620" cy="1121712"/>
              <a:chOff x="3431275" y="1969827"/>
              <a:chExt cx="2738650" cy="2738872"/>
            </a:xfrm>
          </p:grpSpPr>
          <p:grpSp>
            <p:nvGrpSpPr>
              <p:cNvPr id="288" name="Group 148"/>
              <p:cNvGrpSpPr/>
              <p:nvPr/>
            </p:nvGrpSpPr>
            <p:grpSpPr>
              <a:xfrm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04" name="Straight Connector 164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5" name="Straight Connector 165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89" name="Group 149"/>
              <p:cNvGrpSpPr/>
              <p:nvPr/>
            </p:nvGrpSpPr>
            <p:grpSpPr>
              <a:xfrm rot="90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02" name="Straight Connector 162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3" name="Straight Connector 163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0" name="Group 150"/>
              <p:cNvGrpSpPr/>
              <p:nvPr/>
            </p:nvGrpSpPr>
            <p:grpSpPr>
              <a:xfrm rot="72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00" name="Straight Connector 16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1" name="Straight Connector 16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1" name="Group 151"/>
              <p:cNvGrpSpPr/>
              <p:nvPr/>
            </p:nvGrpSpPr>
            <p:grpSpPr>
              <a:xfrm rot="54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98" name="Straight Connector 158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9" name="Straight Connector 159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2" name="Group 152"/>
              <p:cNvGrpSpPr/>
              <p:nvPr/>
            </p:nvGrpSpPr>
            <p:grpSpPr>
              <a:xfrm rot="36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96" name="Straight Connector 156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7" name="Straight Connector 157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3" name="Group 153"/>
              <p:cNvGrpSpPr/>
              <p:nvPr/>
            </p:nvGrpSpPr>
            <p:grpSpPr>
              <a:xfrm rot="1800000">
                <a:off x="4798154" y="1969827"/>
                <a:ext cx="0" cy="2738650"/>
                <a:chOff x="4798154" y="1972324"/>
                <a:chExt cx="0" cy="2738650"/>
              </a:xfrm>
            </p:grpSpPr>
            <p:cxnSp>
              <p:nvCxnSpPr>
                <p:cNvPr id="294" name="Straight Connector 154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5" name="Straight Connector 155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64" name="Group 124"/>
            <p:cNvGrpSpPr/>
            <p:nvPr/>
          </p:nvGrpSpPr>
          <p:grpSpPr>
            <a:xfrm>
              <a:off x="1001624" y="3174707"/>
              <a:ext cx="1120362" cy="1120364"/>
              <a:chOff x="3441515" y="1971363"/>
              <a:chExt cx="2735579" cy="2735579"/>
            </a:xfrm>
          </p:grpSpPr>
          <p:grpSp>
            <p:nvGrpSpPr>
              <p:cNvPr id="270" name="Group 130"/>
              <p:cNvGrpSpPr/>
              <p:nvPr/>
            </p:nvGrpSpPr>
            <p:grpSpPr>
              <a:xfrm rot="-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6" name="Straight Connector 146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7" name="Straight Connector 147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1" name="Group 131"/>
              <p:cNvGrpSpPr/>
              <p:nvPr/>
            </p:nvGrpSpPr>
            <p:grpSpPr>
              <a:xfrm rot="81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4" name="Straight Connector 144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5" name="Straight Connector 14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2" name="Group 132"/>
              <p:cNvGrpSpPr/>
              <p:nvPr/>
            </p:nvGrpSpPr>
            <p:grpSpPr>
              <a:xfrm rot="45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2" name="Straight Connector 142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3" name="Straight Connector 143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3" name="Group 133"/>
              <p:cNvGrpSpPr/>
              <p:nvPr/>
            </p:nvGrpSpPr>
            <p:grpSpPr>
              <a:xfrm rot="63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0" name="Straight Connector 140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1" name="Straight Connector 141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4" name="Group 134"/>
              <p:cNvGrpSpPr/>
              <p:nvPr/>
            </p:nvGrpSpPr>
            <p:grpSpPr>
              <a:xfrm rot="27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78" name="Straight Connector 138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9" name="Straight Connector 139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5" name="Group 135"/>
              <p:cNvGrpSpPr/>
              <p:nvPr/>
            </p:nvGrpSpPr>
            <p:grpSpPr>
              <a:xfrm rot="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76" name="Straight Connector 136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7" name="Straight Connector 137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265" name="Rectangle 125"/>
            <p:cNvSpPr/>
            <p:nvPr/>
          </p:nvSpPr>
          <p:spPr>
            <a:xfrm rot="19380000">
              <a:off x="1287541" y="3814714"/>
              <a:ext cx="301138" cy="29960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6" name="Rectangle 126"/>
            <p:cNvSpPr/>
            <p:nvPr/>
          </p:nvSpPr>
          <p:spPr>
            <a:xfrm rot="240000" flipH="1">
              <a:off x="1063181" y="3709737"/>
              <a:ext cx="494936" cy="18725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7" name="Oval 127"/>
            <p:cNvSpPr/>
            <p:nvPr/>
          </p:nvSpPr>
          <p:spPr>
            <a:xfrm>
              <a:off x="1519789" y="3698462"/>
              <a:ext cx="74899" cy="74899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Oval 128"/>
            <p:cNvSpPr/>
            <p:nvPr/>
          </p:nvSpPr>
          <p:spPr>
            <a:xfrm>
              <a:off x="1124176" y="3193795"/>
              <a:ext cx="863801" cy="756053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4000">
                  <a:srgbClr val="FFFFFF">
                    <a:alpha val="20000"/>
                  </a:srgbClr>
                </a:gs>
                <a:gs pos="0">
                  <a:sysClr val="window" lastClr="FFFFFF">
                    <a:alpha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Oval 3"/>
            <p:cNvSpPr/>
            <p:nvPr/>
          </p:nvSpPr>
          <p:spPr>
            <a:xfrm>
              <a:off x="920598" y="3098247"/>
              <a:ext cx="1273281" cy="1273283"/>
            </a:xfrm>
            <a:custGeom>
              <a:avLst/>
              <a:gdLst/>
              <a:ahLst/>
              <a:cxnLst/>
              <a:rect l="l" t="t" r="r" b="b"/>
              <a:pathLst>
                <a:path w="3108960" h="3108960">
                  <a:moveTo>
                    <a:pt x="1554480" y="185155"/>
                  </a:moveTo>
                  <a:cubicBezTo>
                    <a:pt x="798223" y="185155"/>
                    <a:pt x="185155" y="798223"/>
                    <a:pt x="185155" y="1554480"/>
                  </a:cubicBezTo>
                  <a:cubicBezTo>
                    <a:pt x="185155" y="2310737"/>
                    <a:pt x="798223" y="2923805"/>
                    <a:pt x="1554480" y="2923805"/>
                  </a:cubicBezTo>
                  <a:cubicBezTo>
                    <a:pt x="2310737" y="2923805"/>
                    <a:pt x="2923805" y="2310737"/>
                    <a:pt x="2923805" y="1554480"/>
                  </a:cubicBezTo>
                  <a:cubicBezTo>
                    <a:pt x="2923805" y="798223"/>
                    <a:pt x="2310737" y="185155"/>
                    <a:pt x="1554480" y="185155"/>
                  </a:cubicBezTo>
                  <a:close/>
                  <a:moveTo>
                    <a:pt x="1554480" y="0"/>
                  </a:moveTo>
                  <a:cubicBezTo>
                    <a:pt x="2412996" y="0"/>
                    <a:pt x="3108960" y="695964"/>
                    <a:pt x="3108960" y="1554480"/>
                  </a:cubicBezTo>
                  <a:cubicBezTo>
                    <a:pt x="3108960" y="2412996"/>
                    <a:pt x="2412996" y="3108960"/>
                    <a:pt x="1554480" y="3108960"/>
                  </a:cubicBezTo>
                  <a:cubicBezTo>
                    <a:pt x="695964" y="3108960"/>
                    <a:pt x="0" y="2412996"/>
                    <a:pt x="0" y="1554480"/>
                  </a:cubicBezTo>
                  <a:cubicBezTo>
                    <a:pt x="0" y="695964"/>
                    <a:pt x="695964" y="0"/>
                    <a:pt x="15544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79000">
                  <a:sysClr val="windowText" lastClr="000000">
                    <a:lumMod val="50000"/>
                    <a:lumOff val="50000"/>
                  </a:sysClr>
                </a:gs>
                <a:gs pos="89000">
                  <a:srgbClr val="777777"/>
                </a:gs>
                <a:gs pos="100000">
                  <a:srgbClr val="EAEAEA"/>
                </a:gs>
              </a:gsLst>
              <a:lin ang="2700000" scaled="1"/>
              <a:tileRect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outerShdw blurRad="88900" dist="50800" dir="5400000" algn="t" rotWithShape="0">
                <a:prstClr val="black">
                  <a:alpha val="9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13" name="Group 13"/>
          <p:cNvGrpSpPr/>
          <p:nvPr/>
        </p:nvGrpSpPr>
        <p:grpSpPr>
          <a:xfrm>
            <a:off x="3200400" y="2190913"/>
            <a:ext cx="2025656" cy="2399626"/>
            <a:chOff x="3200400" y="2190913"/>
            <a:chExt cx="2025656" cy="2399626"/>
          </a:xfrm>
        </p:grpSpPr>
        <p:grpSp>
          <p:nvGrpSpPr>
            <p:cNvPr id="314" name="Group 180"/>
            <p:cNvGrpSpPr/>
            <p:nvPr/>
          </p:nvGrpSpPr>
          <p:grpSpPr>
            <a:xfrm>
              <a:off x="3206219" y="4059447"/>
              <a:ext cx="1997313" cy="531092"/>
              <a:chOff x="366453" y="3433822"/>
              <a:chExt cx="3345045" cy="889458"/>
            </a:xfrm>
          </p:grpSpPr>
          <p:sp>
            <p:nvSpPr>
              <p:cNvPr id="370" name="Oval 236"/>
              <p:cNvSpPr/>
              <p:nvPr/>
            </p:nvSpPr>
            <p:spPr>
              <a:xfrm>
                <a:off x="366453" y="3662632"/>
                <a:ext cx="953904" cy="5010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Oval 237"/>
              <p:cNvSpPr/>
              <p:nvPr/>
            </p:nvSpPr>
            <p:spPr>
              <a:xfrm>
                <a:off x="919801" y="3433822"/>
                <a:ext cx="2196800" cy="88945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Oval 238"/>
              <p:cNvSpPr/>
              <p:nvPr/>
            </p:nvSpPr>
            <p:spPr>
              <a:xfrm>
                <a:off x="2760522" y="3657600"/>
                <a:ext cx="950976" cy="50292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15" name="Rounded Rectangle 36"/>
            <p:cNvSpPr/>
            <p:nvPr/>
          </p:nvSpPr>
          <p:spPr>
            <a:xfrm rot="5400000">
              <a:off x="4063918" y="2395028"/>
              <a:ext cx="298619" cy="163795"/>
            </a:xfrm>
            <a:custGeom>
              <a:avLst/>
              <a:gdLst/>
              <a:ahLst/>
              <a:cxnLst/>
              <a:rect l="l" t="t" r="r" b="b"/>
              <a:pathLst>
                <a:path w="500119" h="274320">
                  <a:moveTo>
                    <a:pt x="0" y="237744"/>
                  </a:moveTo>
                  <a:lnTo>
                    <a:pt x="0" y="36576"/>
                  </a:lnTo>
                  <a:cubicBezTo>
                    <a:pt x="0" y="16376"/>
                    <a:pt x="16376" y="0"/>
                    <a:pt x="36576" y="0"/>
                  </a:cubicBezTo>
                  <a:cubicBezTo>
                    <a:pt x="56776" y="0"/>
                    <a:pt x="73152" y="16376"/>
                    <a:pt x="73152" y="36576"/>
                  </a:cubicBezTo>
                  <a:lnTo>
                    <a:pt x="73152" y="132588"/>
                  </a:lnTo>
                  <a:lnTo>
                    <a:pt x="495547" y="132588"/>
                  </a:lnTo>
                  <a:cubicBezTo>
                    <a:pt x="498062" y="132588"/>
                    <a:pt x="500119" y="134636"/>
                    <a:pt x="500119" y="137160"/>
                  </a:cubicBezTo>
                  <a:cubicBezTo>
                    <a:pt x="500119" y="139685"/>
                    <a:pt x="498062" y="141732"/>
                    <a:pt x="495547" y="141732"/>
                  </a:cubicBezTo>
                  <a:lnTo>
                    <a:pt x="73152" y="141732"/>
                  </a:lnTo>
                  <a:lnTo>
                    <a:pt x="73152" y="237744"/>
                  </a:lnTo>
                  <a:cubicBezTo>
                    <a:pt x="73152" y="257944"/>
                    <a:pt x="56776" y="274320"/>
                    <a:pt x="36576" y="274320"/>
                  </a:cubicBezTo>
                  <a:cubicBezTo>
                    <a:pt x="16376" y="274320"/>
                    <a:pt x="0" y="257944"/>
                    <a:pt x="0" y="237744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6" name="Rounded Rectangle 182"/>
            <p:cNvSpPr/>
            <p:nvPr/>
          </p:nvSpPr>
          <p:spPr>
            <a:xfrm rot="3780000">
              <a:off x="3512755" y="2524045"/>
              <a:ext cx="382190" cy="32759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7" name="Rounded Rectangle 183"/>
            <p:cNvSpPr/>
            <p:nvPr/>
          </p:nvSpPr>
          <p:spPr>
            <a:xfrm rot="17820000" flipH="1">
              <a:off x="4539989" y="2550678"/>
              <a:ext cx="382190" cy="32759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8" name="Rounded Rectangle 184"/>
            <p:cNvSpPr/>
            <p:nvPr/>
          </p:nvSpPr>
          <p:spPr>
            <a:xfrm rot="3600000">
              <a:off x="4621290" y="4135722"/>
              <a:ext cx="436788" cy="818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9" name="Rounded Rectangle 185"/>
            <p:cNvSpPr/>
            <p:nvPr/>
          </p:nvSpPr>
          <p:spPr>
            <a:xfrm rot="18000000" flipH="1">
              <a:off x="3368378" y="4135722"/>
              <a:ext cx="436788" cy="818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0" name="Oval 186"/>
            <p:cNvSpPr/>
            <p:nvPr/>
          </p:nvSpPr>
          <p:spPr>
            <a:xfrm>
              <a:off x="3395609" y="2606529"/>
              <a:ext cx="1635237" cy="1635239"/>
            </a:xfrm>
            <a:prstGeom prst="ellipse">
              <a:avLst/>
            </a:prstGeom>
            <a:gradFill>
              <a:gsLst>
                <a:gs pos="100000">
                  <a:srgbClr val="002A4C"/>
                </a:gs>
                <a:gs pos="0">
                  <a:srgbClr val="0072D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1" name="Group 187"/>
            <p:cNvGrpSpPr/>
            <p:nvPr/>
          </p:nvGrpSpPr>
          <p:grpSpPr>
            <a:xfrm rot="21420000">
              <a:off x="4407079" y="2190913"/>
              <a:ext cx="818977" cy="473982"/>
              <a:chOff x="5100509" y="1253961"/>
              <a:chExt cx="1371600" cy="793811"/>
            </a:xfrm>
          </p:grpSpPr>
          <p:sp>
            <p:nvSpPr>
              <p:cNvPr id="368" name="Oval 10"/>
              <p:cNvSpPr/>
              <p:nvPr/>
            </p:nvSpPr>
            <p:spPr>
              <a:xfrm rot="1649537">
                <a:off x="5100509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Oval 17"/>
              <p:cNvSpPr/>
              <p:nvPr/>
            </p:nvSpPr>
            <p:spPr>
              <a:xfrm rot="1620000">
                <a:off x="5608010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2" name="Group 188"/>
            <p:cNvGrpSpPr/>
            <p:nvPr/>
          </p:nvGrpSpPr>
          <p:grpSpPr>
            <a:xfrm rot="180000">
              <a:off x="3200400" y="2190913"/>
              <a:ext cx="818977" cy="473982"/>
              <a:chOff x="3124200" y="1253961"/>
              <a:chExt cx="1371600" cy="793811"/>
            </a:xfrm>
          </p:grpSpPr>
          <p:sp>
            <p:nvSpPr>
              <p:cNvPr id="366" name="Oval 10"/>
              <p:cNvSpPr/>
              <p:nvPr/>
            </p:nvSpPr>
            <p:spPr>
              <a:xfrm rot="19950463" flipH="1">
                <a:off x="3124200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Oval 17"/>
              <p:cNvSpPr/>
              <p:nvPr/>
            </p:nvSpPr>
            <p:spPr>
              <a:xfrm rot="19980000" flipH="1">
                <a:off x="3186176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3" name="Group 189"/>
            <p:cNvGrpSpPr/>
            <p:nvPr/>
          </p:nvGrpSpPr>
          <p:grpSpPr>
            <a:xfrm>
              <a:off x="3397070" y="2605038"/>
              <a:ext cx="1635237" cy="1635371"/>
              <a:chOff x="3431275" y="1969827"/>
              <a:chExt cx="2738650" cy="2738872"/>
            </a:xfrm>
          </p:grpSpPr>
          <p:grpSp>
            <p:nvGrpSpPr>
              <p:cNvPr id="348" name="Group 214"/>
              <p:cNvGrpSpPr/>
              <p:nvPr/>
            </p:nvGrpSpPr>
            <p:grpSpPr>
              <a:xfrm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64" name="Straight Connector 23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65" name="Straight Connector 23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49" name="Group 215"/>
              <p:cNvGrpSpPr/>
              <p:nvPr/>
            </p:nvGrpSpPr>
            <p:grpSpPr>
              <a:xfrm rot="90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62" name="Straight Connector 228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63" name="Straight Connector 229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0" name="Group 216"/>
              <p:cNvGrpSpPr/>
              <p:nvPr/>
            </p:nvGrpSpPr>
            <p:grpSpPr>
              <a:xfrm rot="72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60" name="Straight Connector 226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61" name="Straight Connector 227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1" name="Group 217"/>
              <p:cNvGrpSpPr/>
              <p:nvPr/>
            </p:nvGrpSpPr>
            <p:grpSpPr>
              <a:xfrm rot="54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58" name="Straight Connector 224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59" name="Straight Connector 225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2" name="Group 218"/>
              <p:cNvGrpSpPr/>
              <p:nvPr/>
            </p:nvGrpSpPr>
            <p:grpSpPr>
              <a:xfrm rot="36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56" name="Straight Connector 222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57" name="Straight Connector 223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3" name="Group 219"/>
              <p:cNvGrpSpPr/>
              <p:nvPr/>
            </p:nvGrpSpPr>
            <p:grpSpPr>
              <a:xfrm rot="1800000">
                <a:off x="4798154" y="1969827"/>
                <a:ext cx="0" cy="2738650"/>
                <a:chOff x="4798154" y="1972324"/>
                <a:chExt cx="0" cy="2738650"/>
              </a:xfrm>
            </p:grpSpPr>
            <p:cxnSp>
              <p:nvCxnSpPr>
                <p:cNvPr id="354" name="Straight Connector 22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55" name="Straight Connector 22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324" name="Group 190"/>
            <p:cNvGrpSpPr/>
            <p:nvPr/>
          </p:nvGrpSpPr>
          <p:grpSpPr>
            <a:xfrm>
              <a:off x="3403184" y="2605955"/>
              <a:ext cx="1633403" cy="1633405"/>
              <a:chOff x="3441515" y="1971363"/>
              <a:chExt cx="2735579" cy="2735579"/>
            </a:xfrm>
          </p:grpSpPr>
          <p:grpSp>
            <p:nvGrpSpPr>
              <p:cNvPr id="330" name="Group 196"/>
              <p:cNvGrpSpPr/>
              <p:nvPr/>
            </p:nvGrpSpPr>
            <p:grpSpPr>
              <a:xfrm rot="-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6" name="Straight Connector 212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7" name="Straight Connector 213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1" name="Group 197"/>
              <p:cNvGrpSpPr/>
              <p:nvPr/>
            </p:nvGrpSpPr>
            <p:grpSpPr>
              <a:xfrm rot="81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4" name="Straight Connector 210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5" name="Straight Connector 211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2" name="Group 198"/>
              <p:cNvGrpSpPr/>
              <p:nvPr/>
            </p:nvGrpSpPr>
            <p:grpSpPr>
              <a:xfrm rot="45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2" name="Straight Connector 208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3" name="Straight Connector 209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3" name="Group 199"/>
              <p:cNvGrpSpPr/>
              <p:nvPr/>
            </p:nvGrpSpPr>
            <p:grpSpPr>
              <a:xfrm rot="63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0" name="Straight Connector 206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1" name="Straight Connector 207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4" name="Group 200"/>
              <p:cNvGrpSpPr/>
              <p:nvPr/>
            </p:nvGrpSpPr>
            <p:grpSpPr>
              <a:xfrm rot="27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38" name="Straight Connector 204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39" name="Straight Connector 20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5" name="Group 201"/>
              <p:cNvGrpSpPr/>
              <p:nvPr/>
            </p:nvGrpSpPr>
            <p:grpSpPr>
              <a:xfrm rot="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36" name="Straight Connector 202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37" name="Straight Connector 203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325" name="Rectangle 191"/>
            <p:cNvSpPr/>
            <p:nvPr/>
          </p:nvSpPr>
          <p:spPr>
            <a:xfrm rot="-7200000">
              <a:off x="3882985" y="3212897"/>
              <a:ext cx="439037" cy="43679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6" name="Rectangle 192"/>
            <p:cNvSpPr/>
            <p:nvPr/>
          </p:nvSpPr>
          <p:spPr>
            <a:xfrm rot="-5400000" flipH="1">
              <a:off x="3852833" y="3772338"/>
              <a:ext cx="721580" cy="27299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7" name="Oval 193"/>
            <p:cNvSpPr/>
            <p:nvPr/>
          </p:nvSpPr>
          <p:spPr>
            <a:xfrm>
              <a:off x="4158629" y="3369549"/>
              <a:ext cx="109197" cy="109197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8" name="Oval 194"/>
            <p:cNvSpPr/>
            <p:nvPr/>
          </p:nvSpPr>
          <p:spPr>
            <a:xfrm>
              <a:off x="3581855" y="2633783"/>
              <a:ext cx="1259357" cy="1102268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4000">
                  <a:srgbClr val="FFFFFF">
                    <a:alpha val="20000"/>
                  </a:srgbClr>
                </a:gs>
                <a:gs pos="0">
                  <a:sysClr val="window" lastClr="FFFFFF">
                    <a:alpha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9" name="Oval 3"/>
            <p:cNvSpPr/>
            <p:nvPr/>
          </p:nvSpPr>
          <p:spPr>
            <a:xfrm>
              <a:off x="3285054" y="2494482"/>
              <a:ext cx="1856348" cy="1856349"/>
            </a:xfrm>
            <a:custGeom>
              <a:avLst/>
              <a:gdLst/>
              <a:ahLst/>
              <a:cxnLst/>
              <a:rect l="l" t="t" r="r" b="b"/>
              <a:pathLst>
                <a:path w="3108960" h="3108960">
                  <a:moveTo>
                    <a:pt x="1554480" y="185155"/>
                  </a:moveTo>
                  <a:cubicBezTo>
                    <a:pt x="798223" y="185155"/>
                    <a:pt x="185155" y="798223"/>
                    <a:pt x="185155" y="1554480"/>
                  </a:cubicBezTo>
                  <a:cubicBezTo>
                    <a:pt x="185155" y="2310737"/>
                    <a:pt x="798223" y="2923805"/>
                    <a:pt x="1554480" y="2923805"/>
                  </a:cubicBezTo>
                  <a:cubicBezTo>
                    <a:pt x="2310737" y="2923805"/>
                    <a:pt x="2923805" y="2310737"/>
                    <a:pt x="2923805" y="1554480"/>
                  </a:cubicBezTo>
                  <a:cubicBezTo>
                    <a:pt x="2923805" y="798223"/>
                    <a:pt x="2310737" y="185155"/>
                    <a:pt x="1554480" y="185155"/>
                  </a:cubicBezTo>
                  <a:close/>
                  <a:moveTo>
                    <a:pt x="1554480" y="0"/>
                  </a:moveTo>
                  <a:cubicBezTo>
                    <a:pt x="2412996" y="0"/>
                    <a:pt x="3108960" y="695964"/>
                    <a:pt x="3108960" y="1554480"/>
                  </a:cubicBezTo>
                  <a:cubicBezTo>
                    <a:pt x="3108960" y="2412996"/>
                    <a:pt x="2412996" y="3108960"/>
                    <a:pt x="1554480" y="3108960"/>
                  </a:cubicBezTo>
                  <a:cubicBezTo>
                    <a:pt x="695964" y="3108960"/>
                    <a:pt x="0" y="2412996"/>
                    <a:pt x="0" y="1554480"/>
                  </a:cubicBezTo>
                  <a:cubicBezTo>
                    <a:pt x="0" y="695964"/>
                    <a:pt x="695964" y="0"/>
                    <a:pt x="15544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79000">
                  <a:sysClr val="windowText" lastClr="000000">
                    <a:lumMod val="50000"/>
                    <a:lumOff val="50000"/>
                  </a:sysClr>
                </a:gs>
                <a:gs pos="89000">
                  <a:srgbClr val="777777"/>
                </a:gs>
                <a:gs pos="100000">
                  <a:srgbClr val="EAEAEA"/>
                </a:gs>
              </a:gsLst>
              <a:lin ang="2700000" scaled="1"/>
              <a:tileRect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outerShdw blurRad="88900" dist="50800" dir="5400000" algn="t" rotWithShape="0">
                <a:prstClr val="black">
                  <a:alpha val="9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73" name="Group 1"/>
          <p:cNvGrpSpPr/>
          <p:nvPr/>
        </p:nvGrpSpPr>
        <p:grpSpPr>
          <a:xfrm>
            <a:off x="3109372" y="4819104"/>
            <a:ext cx="2224628" cy="1547953"/>
            <a:chOff x="3338688" y="3862247"/>
            <a:chExt cx="2479510" cy="1547953"/>
          </a:xfrm>
        </p:grpSpPr>
        <p:sp>
          <p:nvSpPr>
            <p:cNvPr id="374" name="Rectangle 240"/>
            <p:cNvSpPr/>
            <p:nvPr/>
          </p:nvSpPr>
          <p:spPr>
            <a:xfrm>
              <a:off x="3338688" y="3862247"/>
              <a:ext cx="2479510" cy="365760"/>
            </a:xfrm>
            <a:prstGeom prst="rect">
              <a:avLst/>
            </a:prstGeom>
            <a:gradFill>
              <a:gsLst>
                <a:gs pos="100000">
                  <a:srgbClr val="004E8E"/>
                </a:gs>
                <a:gs pos="0">
                  <a:srgbClr val="0072D0"/>
                </a:gs>
              </a:gsLst>
              <a:lin ang="5400000" scaled="0"/>
            </a:gradFill>
            <a:ln w="19050" cap="flat" cmpd="sng" algn="ctr">
              <a:solidFill>
                <a:srgbClr val="005EA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5" name="Rectangle 241"/>
            <p:cNvSpPr/>
            <p:nvPr/>
          </p:nvSpPr>
          <p:spPr>
            <a:xfrm>
              <a:off x="3338688" y="4228008"/>
              <a:ext cx="2479510" cy="1182192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376" name="Group 6"/>
          <p:cNvGrpSpPr/>
          <p:nvPr/>
        </p:nvGrpSpPr>
        <p:grpSpPr>
          <a:xfrm>
            <a:off x="444924" y="4819104"/>
            <a:ext cx="2224628" cy="1547953"/>
            <a:chOff x="444923" y="3862247"/>
            <a:chExt cx="2479510" cy="1547953"/>
          </a:xfrm>
        </p:grpSpPr>
        <p:sp>
          <p:nvSpPr>
            <p:cNvPr id="377" name="Rectangle 249"/>
            <p:cNvSpPr/>
            <p:nvPr/>
          </p:nvSpPr>
          <p:spPr>
            <a:xfrm>
              <a:off x="444923" y="3862247"/>
              <a:ext cx="2479510" cy="365760"/>
            </a:xfrm>
            <a:prstGeom prst="rect">
              <a:avLst/>
            </a:prstGeom>
            <a:gradFill>
              <a:gsLst>
                <a:gs pos="100000">
                  <a:sysClr val="windowText" lastClr="000000">
                    <a:lumMod val="95000"/>
                    <a:lumOff val="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5400000" scaled="0"/>
            </a:gra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</a:p>
          </p:txBody>
        </p:sp>
        <p:sp>
          <p:nvSpPr>
            <p:cNvPr id="378" name="Rectangle 250"/>
            <p:cNvSpPr/>
            <p:nvPr/>
          </p:nvSpPr>
          <p:spPr>
            <a:xfrm>
              <a:off x="444923" y="4228008"/>
              <a:ext cx="2479510" cy="1182192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379" name="Group 7"/>
          <p:cNvGrpSpPr/>
          <p:nvPr/>
        </p:nvGrpSpPr>
        <p:grpSpPr>
          <a:xfrm>
            <a:off x="6072201" y="4819104"/>
            <a:ext cx="2224628" cy="1547953"/>
            <a:chOff x="6221213" y="3862247"/>
            <a:chExt cx="2479510" cy="1547953"/>
          </a:xfrm>
        </p:grpSpPr>
        <p:sp>
          <p:nvSpPr>
            <p:cNvPr id="380" name="Rectangle 252"/>
            <p:cNvSpPr/>
            <p:nvPr/>
          </p:nvSpPr>
          <p:spPr>
            <a:xfrm>
              <a:off x="6221213" y="3862247"/>
              <a:ext cx="2479510" cy="365760"/>
            </a:xfrm>
            <a:prstGeom prst="rect">
              <a:avLst/>
            </a:prstGeom>
            <a:gradFill>
              <a:gsLst>
                <a:gs pos="100000">
                  <a:srgbClr val="640000"/>
                </a:gs>
                <a:gs pos="0">
                  <a:srgbClr val="E61A1A"/>
                </a:gs>
              </a:gsLst>
              <a:lin ang="5400000" scaled="0"/>
            </a:gradFill>
            <a:ln w="19050" cap="flat" cmpd="sng" algn="ctr">
              <a:solidFill>
                <a:srgbClr val="76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</a:p>
          </p:txBody>
        </p:sp>
        <p:sp>
          <p:nvSpPr>
            <p:cNvPr id="381" name="Rectangle 253"/>
            <p:cNvSpPr/>
            <p:nvPr/>
          </p:nvSpPr>
          <p:spPr>
            <a:xfrm>
              <a:off x="6221213" y="4228008"/>
              <a:ext cx="2479510" cy="1182192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8906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itle 61"/>
          <p:cNvSpPr txBox="1">
            <a:spLocks/>
          </p:cNvSpPr>
          <p:nvPr/>
        </p:nvSpPr>
        <p:spPr>
          <a:xfrm>
            <a:off x="479821" y="556990"/>
            <a:ext cx="8229600" cy="6397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Clock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-Insert Your Title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193" name="Group 179"/>
          <p:cNvGrpSpPr>
            <a:grpSpLocks noChangeAspect="1"/>
          </p:cNvGrpSpPr>
          <p:nvPr/>
        </p:nvGrpSpPr>
        <p:grpSpPr>
          <a:xfrm>
            <a:off x="6486792" y="1376687"/>
            <a:ext cx="1996936" cy="2377440"/>
            <a:chOff x="348236" y="284344"/>
            <a:chExt cx="3392513" cy="4038936"/>
          </a:xfrm>
        </p:grpSpPr>
        <p:grpSp>
          <p:nvGrpSpPr>
            <p:cNvPr id="194" name="Group 173"/>
            <p:cNvGrpSpPr/>
            <p:nvPr/>
          </p:nvGrpSpPr>
          <p:grpSpPr>
            <a:xfrm>
              <a:off x="366453" y="3433822"/>
              <a:ext cx="3345045" cy="889458"/>
              <a:chOff x="366453" y="3433822"/>
              <a:chExt cx="3345045" cy="889458"/>
            </a:xfrm>
          </p:grpSpPr>
          <p:sp>
            <p:nvSpPr>
              <p:cNvPr id="250" name="Oval 169"/>
              <p:cNvSpPr/>
              <p:nvPr/>
            </p:nvSpPr>
            <p:spPr>
              <a:xfrm>
                <a:off x="366453" y="3662632"/>
                <a:ext cx="953904" cy="5010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Oval 170"/>
              <p:cNvSpPr/>
              <p:nvPr/>
            </p:nvSpPr>
            <p:spPr>
              <a:xfrm>
                <a:off x="919801" y="3433822"/>
                <a:ext cx="2196800" cy="88945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Oval 172"/>
              <p:cNvSpPr/>
              <p:nvPr/>
            </p:nvSpPr>
            <p:spPr>
              <a:xfrm>
                <a:off x="2760522" y="3657600"/>
                <a:ext cx="950976" cy="50292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95" name="Rounded Rectangle 36"/>
            <p:cNvSpPr/>
            <p:nvPr/>
          </p:nvSpPr>
          <p:spPr>
            <a:xfrm rot="5400000">
              <a:off x="1794433" y="626189"/>
              <a:ext cx="500119" cy="274320"/>
            </a:xfrm>
            <a:custGeom>
              <a:avLst/>
              <a:gdLst/>
              <a:ahLst/>
              <a:cxnLst/>
              <a:rect l="l" t="t" r="r" b="b"/>
              <a:pathLst>
                <a:path w="500119" h="274320">
                  <a:moveTo>
                    <a:pt x="0" y="237744"/>
                  </a:moveTo>
                  <a:lnTo>
                    <a:pt x="0" y="36576"/>
                  </a:lnTo>
                  <a:cubicBezTo>
                    <a:pt x="0" y="16376"/>
                    <a:pt x="16376" y="0"/>
                    <a:pt x="36576" y="0"/>
                  </a:cubicBezTo>
                  <a:cubicBezTo>
                    <a:pt x="56776" y="0"/>
                    <a:pt x="73152" y="16376"/>
                    <a:pt x="73152" y="36576"/>
                  </a:cubicBezTo>
                  <a:lnTo>
                    <a:pt x="73152" y="132588"/>
                  </a:lnTo>
                  <a:lnTo>
                    <a:pt x="495547" y="132588"/>
                  </a:lnTo>
                  <a:cubicBezTo>
                    <a:pt x="498062" y="132588"/>
                    <a:pt x="500119" y="134636"/>
                    <a:pt x="500119" y="137160"/>
                  </a:cubicBezTo>
                  <a:cubicBezTo>
                    <a:pt x="500119" y="139685"/>
                    <a:pt x="498062" y="141732"/>
                    <a:pt x="495547" y="141732"/>
                  </a:cubicBezTo>
                  <a:lnTo>
                    <a:pt x="73152" y="141732"/>
                  </a:lnTo>
                  <a:lnTo>
                    <a:pt x="73152" y="237744"/>
                  </a:lnTo>
                  <a:cubicBezTo>
                    <a:pt x="73152" y="257944"/>
                    <a:pt x="56776" y="274320"/>
                    <a:pt x="36576" y="274320"/>
                  </a:cubicBezTo>
                  <a:cubicBezTo>
                    <a:pt x="16376" y="274320"/>
                    <a:pt x="0" y="257944"/>
                    <a:pt x="0" y="237744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Rounded Rectangle 35"/>
            <p:cNvSpPr/>
            <p:nvPr/>
          </p:nvSpPr>
          <p:spPr>
            <a:xfrm rot="3780000">
              <a:off x="871360" y="842263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Rounded Rectangle 33"/>
            <p:cNvSpPr/>
            <p:nvPr/>
          </p:nvSpPr>
          <p:spPr>
            <a:xfrm rot="17820000" flipH="1">
              <a:off x="2591743" y="886868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8" name="Rounded Rectangle 2"/>
            <p:cNvSpPr/>
            <p:nvPr/>
          </p:nvSpPr>
          <p:spPr>
            <a:xfrm rot="3600000">
              <a:off x="2727904" y="3541453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Rounded Rectangle 5"/>
            <p:cNvSpPr/>
            <p:nvPr/>
          </p:nvSpPr>
          <p:spPr>
            <a:xfrm rot="18000000" flipH="1">
              <a:off x="629561" y="3541453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Oval 4"/>
            <p:cNvSpPr/>
            <p:nvPr/>
          </p:nvSpPr>
          <p:spPr>
            <a:xfrm>
              <a:off x="675167" y="980405"/>
              <a:ext cx="2738650" cy="2738650"/>
            </a:xfrm>
            <a:prstGeom prst="ellipse">
              <a:avLst/>
            </a:prstGeom>
            <a:gradFill>
              <a:gsLst>
                <a:gs pos="100000">
                  <a:srgbClr val="640000"/>
                </a:gs>
                <a:gs pos="0">
                  <a:srgbClr val="E61A1A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01" name="Group 31"/>
            <p:cNvGrpSpPr/>
            <p:nvPr/>
          </p:nvGrpSpPr>
          <p:grpSpPr>
            <a:xfrm rot="21420000">
              <a:off x="2369149" y="284344"/>
              <a:ext cx="1371600" cy="793811"/>
              <a:chOff x="5100509" y="1253961"/>
              <a:chExt cx="1371600" cy="793811"/>
            </a:xfrm>
          </p:grpSpPr>
          <p:sp>
            <p:nvSpPr>
              <p:cNvPr id="248" name="Oval 10"/>
              <p:cNvSpPr/>
              <p:nvPr/>
            </p:nvSpPr>
            <p:spPr>
              <a:xfrm rot="1649537">
                <a:off x="5100509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Oval 17"/>
              <p:cNvSpPr/>
              <p:nvPr/>
            </p:nvSpPr>
            <p:spPr>
              <a:xfrm rot="1620000">
                <a:off x="5608010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2" name="Group 30"/>
            <p:cNvGrpSpPr/>
            <p:nvPr/>
          </p:nvGrpSpPr>
          <p:grpSpPr>
            <a:xfrm rot="180000">
              <a:off x="348236" y="284344"/>
              <a:ext cx="1371600" cy="793811"/>
              <a:chOff x="3124200" y="1253961"/>
              <a:chExt cx="1371600" cy="793811"/>
            </a:xfrm>
          </p:grpSpPr>
          <p:sp>
            <p:nvSpPr>
              <p:cNvPr id="246" name="Oval 10"/>
              <p:cNvSpPr/>
              <p:nvPr/>
            </p:nvSpPr>
            <p:spPr>
              <a:xfrm rot="19950463" flipH="1">
                <a:off x="3124200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Oval 17"/>
              <p:cNvSpPr/>
              <p:nvPr/>
            </p:nvSpPr>
            <p:spPr>
              <a:xfrm rot="19980000" flipH="1">
                <a:off x="3186176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3" name="Group 102"/>
            <p:cNvGrpSpPr/>
            <p:nvPr/>
          </p:nvGrpSpPr>
          <p:grpSpPr>
            <a:xfrm>
              <a:off x="677613" y="977908"/>
              <a:ext cx="2738650" cy="2738872"/>
              <a:chOff x="3431275" y="1969827"/>
              <a:chExt cx="2738650" cy="2738872"/>
            </a:xfrm>
          </p:grpSpPr>
          <p:grpSp>
            <p:nvGrpSpPr>
              <p:cNvPr id="228" name="Group 65"/>
              <p:cNvGrpSpPr/>
              <p:nvPr/>
            </p:nvGrpSpPr>
            <p:grpSpPr>
              <a:xfrm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44" name="Straight Connector 62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45" name="Straight Connector 64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29" name="Group 66"/>
              <p:cNvGrpSpPr/>
              <p:nvPr/>
            </p:nvGrpSpPr>
            <p:grpSpPr>
              <a:xfrm rot="90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42" name="Straight Connector 67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43" name="Straight Connector 68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0" name="Group 69"/>
              <p:cNvGrpSpPr/>
              <p:nvPr/>
            </p:nvGrpSpPr>
            <p:grpSpPr>
              <a:xfrm rot="72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40" name="Straight Connector 7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41" name="Straight Connector 7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1" name="Group 72"/>
              <p:cNvGrpSpPr/>
              <p:nvPr/>
            </p:nvGrpSpPr>
            <p:grpSpPr>
              <a:xfrm rot="54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38" name="Straight Connector 73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39" name="Straight Connector 74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2" name="Group 75"/>
              <p:cNvGrpSpPr/>
              <p:nvPr/>
            </p:nvGrpSpPr>
            <p:grpSpPr>
              <a:xfrm rot="36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36" name="Straight Connector 76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37" name="Straight Connector 77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33" name="Group 78"/>
              <p:cNvGrpSpPr/>
              <p:nvPr/>
            </p:nvGrpSpPr>
            <p:grpSpPr>
              <a:xfrm rot="1800000">
                <a:off x="4798154" y="1969827"/>
                <a:ext cx="0" cy="2738650"/>
                <a:chOff x="4798154" y="1972324"/>
                <a:chExt cx="0" cy="2738650"/>
              </a:xfrm>
            </p:grpSpPr>
            <p:cxnSp>
              <p:nvCxnSpPr>
                <p:cNvPr id="234" name="Straight Connector 79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35" name="Straight Connector 80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04" name="Group 103"/>
            <p:cNvGrpSpPr/>
            <p:nvPr/>
          </p:nvGrpSpPr>
          <p:grpSpPr>
            <a:xfrm>
              <a:off x="687853" y="979444"/>
              <a:ext cx="2735579" cy="2735579"/>
              <a:chOff x="3441515" y="1971363"/>
              <a:chExt cx="2735579" cy="2735579"/>
            </a:xfrm>
          </p:grpSpPr>
          <p:grpSp>
            <p:nvGrpSpPr>
              <p:cNvPr id="210" name="Group 86"/>
              <p:cNvGrpSpPr/>
              <p:nvPr/>
            </p:nvGrpSpPr>
            <p:grpSpPr>
              <a:xfrm rot="-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6" name="Straight Connector 63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7" name="Straight Connector 8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1" name="Group 87"/>
              <p:cNvGrpSpPr/>
              <p:nvPr/>
            </p:nvGrpSpPr>
            <p:grpSpPr>
              <a:xfrm rot="81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4" name="Straight Connector 88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5" name="Straight Connector 89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2" name="Group 90"/>
              <p:cNvGrpSpPr/>
              <p:nvPr/>
            </p:nvGrpSpPr>
            <p:grpSpPr>
              <a:xfrm rot="45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2" name="Straight Connector 91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3" name="Straight Connector 92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3" name="Group 93"/>
              <p:cNvGrpSpPr/>
              <p:nvPr/>
            </p:nvGrpSpPr>
            <p:grpSpPr>
              <a:xfrm rot="63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20" name="Straight Connector 94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21" name="Straight Connector 9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4" name="Group 96"/>
              <p:cNvGrpSpPr/>
              <p:nvPr/>
            </p:nvGrpSpPr>
            <p:grpSpPr>
              <a:xfrm rot="27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18" name="Straight Connector 97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19" name="Straight Connector 98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15" name="Group 99"/>
              <p:cNvGrpSpPr/>
              <p:nvPr/>
            </p:nvGrpSpPr>
            <p:grpSpPr>
              <a:xfrm rot="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16" name="Straight Connector 100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17" name="Straight Connector 101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205" name="Rectangle 105"/>
            <p:cNvSpPr/>
            <p:nvPr/>
          </p:nvSpPr>
          <p:spPr>
            <a:xfrm rot="19380000">
              <a:off x="1972154" y="2088344"/>
              <a:ext cx="735287" cy="73152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6" name="Rectangle 106"/>
            <p:cNvSpPr/>
            <p:nvPr/>
          </p:nvSpPr>
          <p:spPr>
            <a:xfrm rot="240000" flipH="1">
              <a:off x="838157" y="2285820"/>
              <a:ext cx="1208482" cy="45720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7" name="Oval 104"/>
            <p:cNvSpPr/>
            <p:nvPr/>
          </p:nvSpPr>
          <p:spPr>
            <a:xfrm>
              <a:off x="1953052" y="2258290"/>
              <a:ext cx="182880" cy="182880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Oval 107"/>
            <p:cNvSpPr/>
            <p:nvPr/>
          </p:nvSpPr>
          <p:spPr>
            <a:xfrm>
              <a:off x="987087" y="1026050"/>
              <a:ext cx="2109136" cy="1846047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4000">
                  <a:srgbClr val="FFFFFF">
                    <a:alpha val="20000"/>
                  </a:srgbClr>
                </a:gs>
                <a:gs pos="0">
                  <a:sysClr val="window" lastClr="FFFFFF">
                    <a:alpha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Oval 3"/>
            <p:cNvSpPr/>
            <p:nvPr/>
          </p:nvSpPr>
          <p:spPr>
            <a:xfrm>
              <a:off x="490012" y="792753"/>
              <a:ext cx="3108960" cy="3108960"/>
            </a:xfrm>
            <a:custGeom>
              <a:avLst/>
              <a:gdLst/>
              <a:ahLst/>
              <a:cxnLst/>
              <a:rect l="l" t="t" r="r" b="b"/>
              <a:pathLst>
                <a:path w="3108960" h="3108960">
                  <a:moveTo>
                    <a:pt x="1554480" y="185155"/>
                  </a:moveTo>
                  <a:cubicBezTo>
                    <a:pt x="798223" y="185155"/>
                    <a:pt x="185155" y="798223"/>
                    <a:pt x="185155" y="1554480"/>
                  </a:cubicBezTo>
                  <a:cubicBezTo>
                    <a:pt x="185155" y="2310737"/>
                    <a:pt x="798223" y="2923805"/>
                    <a:pt x="1554480" y="2923805"/>
                  </a:cubicBezTo>
                  <a:cubicBezTo>
                    <a:pt x="2310737" y="2923805"/>
                    <a:pt x="2923805" y="2310737"/>
                    <a:pt x="2923805" y="1554480"/>
                  </a:cubicBezTo>
                  <a:cubicBezTo>
                    <a:pt x="2923805" y="798223"/>
                    <a:pt x="2310737" y="185155"/>
                    <a:pt x="1554480" y="185155"/>
                  </a:cubicBezTo>
                  <a:close/>
                  <a:moveTo>
                    <a:pt x="1554480" y="0"/>
                  </a:moveTo>
                  <a:cubicBezTo>
                    <a:pt x="2412996" y="0"/>
                    <a:pt x="3108960" y="695964"/>
                    <a:pt x="3108960" y="1554480"/>
                  </a:cubicBezTo>
                  <a:cubicBezTo>
                    <a:pt x="3108960" y="2412996"/>
                    <a:pt x="2412996" y="3108960"/>
                    <a:pt x="1554480" y="3108960"/>
                  </a:cubicBezTo>
                  <a:cubicBezTo>
                    <a:pt x="695964" y="3108960"/>
                    <a:pt x="0" y="2412996"/>
                    <a:pt x="0" y="1554480"/>
                  </a:cubicBezTo>
                  <a:cubicBezTo>
                    <a:pt x="0" y="695964"/>
                    <a:pt x="695964" y="0"/>
                    <a:pt x="15544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79000">
                  <a:sysClr val="windowText" lastClr="000000">
                    <a:lumMod val="50000"/>
                    <a:lumOff val="50000"/>
                  </a:sysClr>
                </a:gs>
                <a:gs pos="89000">
                  <a:srgbClr val="777777"/>
                </a:gs>
                <a:gs pos="100000">
                  <a:srgbClr val="EAEAEA"/>
                </a:gs>
              </a:gsLst>
              <a:lin ang="2700000" scaled="1"/>
              <a:tileRect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outerShdw blurRad="88900" dist="50800" dir="5400000" algn="t" rotWithShape="0">
                <a:prstClr val="black">
                  <a:alpha val="9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53" name="Group 82"/>
          <p:cNvGrpSpPr>
            <a:grpSpLocks noChangeAspect="1"/>
          </p:cNvGrpSpPr>
          <p:nvPr/>
        </p:nvGrpSpPr>
        <p:grpSpPr>
          <a:xfrm>
            <a:off x="705515" y="1376687"/>
            <a:ext cx="2006927" cy="2377440"/>
            <a:chOff x="4685832" y="646543"/>
            <a:chExt cx="3392513" cy="4018824"/>
          </a:xfrm>
        </p:grpSpPr>
        <p:grpSp>
          <p:nvGrpSpPr>
            <p:cNvPr id="254" name="Group 114"/>
            <p:cNvGrpSpPr/>
            <p:nvPr/>
          </p:nvGrpSpPr>
          <p:grpSpPr>
            <a:xfrm>
              <a:off x="4695577" y="3775909"/>
              <a:ext cx="3345045" cy="889458"/>
              <a:chOff x="366453" y="3433822"/>
              <a:chExt cx="3345045" cy="889458"/>
            </a:xfrm>
          </p:grpSpPr>
          <p:sp>
            <p:nvSpPr>
              <p:cNvPr id="310" name="Oval 174"/>
              <p:cNvSpPr/>
              <p:nvPr/>
            </p:nvSpPr>
            <p:spPr>
              <a:xfrm>
                <a:off x="366453" y="3662632"/>
                <a:ext cx="953904" cy="5010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Oval 175"/>
              <p:cNvSpPr/>
              <p:nvPr/>
            </p:nvSpPr>
            <p:spPr>
              <a:xfrm>
                <a:off x="919801" y="3433822"/>
                <a:ext cx="2196800" cy="88945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Oval 176"/>
              <p:cNvSpPr/>
              <p:nvPr/>
            </p:nvSpPr>
            <p:spPr>
              <a:xfrm>
                <a:off x="2760522" y="3657600"/>
                <a:ext cx="950976" cy="50292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55" name="Rounded Rectangle 36"/>
            <p:cNvSpPr/>
            <p:nvPr/>
          </p:nvSpPr>
          <p:spPr>
            <a:xfrm rot="5400000">
              <a:off x="6132029" y="988388"/>
              <a:ext cx="500119" cy="274320"/>
            </a:xfrm>
            <a:custGeom>
              <a:avLst/>
              <a:gdLst/>
              <a:ahLst/>
              <a:cxnLst/>
              <a:rect l="l" t="t" r="r" b="b"/>
              <a:pathLst>
                <a:path w="500119" h="274320">
                  <a:moveTo>
                    <a:pt x="0" y="237744"/>
                  </a:moveTo>
                  <a:lnTo>
                    <a:pt x="0" y="36576"/>
                  </a:lnTo>
                  <a:cubicBezTo>
                    <a:pt x="0" y="16376"/>
                    <a:pt x="16376" y="0"/>
                    <a:pt x="36576" y="0"/>
                  </a:cubicBezTo>
                  <a:cubicBezTo>
                    <a:pt x="56776" y="0"/>
                    <a:pt x="73152" y="16376"/>
                    <a:pt x="73152" y="36576"/>
                  </a:cubicBezTo>
                  <a:lnTo>
                    <a:pt x="73152" y="132588"/>
                  </a:lnTo>
                  <a:lnTo>
                    <a:pt x="495547" y="132588"/>
                  </a:lnTo>
                  <a:cubicBezTo>
                    <a:pt x="498062" y="132588"/>
                    <a:pt x="500119" y="134636"/>
                    <a:pt x="500119" y="137160"/>
                  </a:cubicBezTo>
                  <a:cubicBezTo>
                    <a:pt x="500119" y="139685"/>
                    <a:pt x="498062" y="141732"/>
                    <a:pt x="495547" y="141732"/>
                  </a:cubicBezTo>
                  <a:lnTo>
                    <a:pt x="73152" y="141732"/>
                  </a:lnTo>
                  <a:lnTo>
                    <a:pt x="73152" y="237744"/>
                  </a:lnTo>
                  <a:cubicBezTo>
                    <a:pt x="73152" y="257944"/>
                    <a:pt x="56776" y="274320"/>
                    <a:pt x="36576" y="274320"/>
                  </a:cubicBezTo>
                  <a:cubicBezTo>
                    <a:pt x="16376" y="274320"/>
                    <a:pt x="0" y="257944"/>
                    <a:pt x="0" y="237744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Rounded Rectangle 116"/>
            <p:cNvSpPr/>
            <p:nvPr/>
          </p:nvSpPr>
          <p:spPr>
            <a:xfrm rot="3780000">
              <a:off x="5208956" y="1204462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7" name="Rounded Rectangle 117"/>
            <p:cNvSpPr/>
            <p:nvPr/>
          </p:nvSpPr>
          <p:spPr>
            <a:xfrm rot="17820000" flipH="1">
              <a:off x="6929339" y="1249067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Rounded Rectangle 118"/>
            <p:cNvSpPr/>
            <p:nvPr/>
          </p:nvSpPr>
          <p:spPr>
            <a:xfrm rot="3600000">
              <a:off x="7065500" y="3903652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9" name="Rounded Rectangle 119"/>
            <p:cNvSpPr/>
            <p:nvPr/>
          </p:nvSpPr>
          <p:spPr>
            <a:xfrm rot="18000000" flipH="1">
              <a:off x="4967157" y="3903652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Oval 120"/>
            <p:cNvSpPr/>
            <p:nvPr/>
          </p:nvSpPr>
          <p:spPr>
            <a:xfrm>
              <a:off x="5012763" y="1342604"/>
              <a:ext cx="2738650" cy="2738650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95000"/>
                    <a:lumOff val="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61" name="Group 121"/>
            <p:cNvGrpSpPr/>
            <p:nvPr/>
          </p:nvGrpSpPr>
          <p:grpSpPr>
            <a:xfrm rot="21420000">
              <a:off x="6706745" y="646543"/>
              <a:ext cx="1371600" cy="793811"/>
              <a:chOff x="5100509" y="1253961"/>
              <a:chExt cx="1371600" cy="793811"/>
            </a:xfrm>
          </p:grpSpPr>
          <p:sp>
            <p:nvSpPr>
              <p:cNvPr id="308" name="Oval 10"/>
              <p:cNvSpPr/>
              <p:nvPr/>
            </p:nvSpPr>
            <p:spPr>
              <a:xfrm rot="1649537">
                <a:off x="5100509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Oval 17"/>
              <p:cNvSpPr/>
              <p:nvPr/>
            </p:nvSpPr>
            <p:spPr>
              <a:xfrm rot="1620000">
                <a:off x="5608010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2" name="Group 122"/>
            <p:cNvGrpSpPr/>
            <p:nvPr/>
          </p:nvGrpSpPr>
          <p:grpSpPr>
            <a:xfrm rot="180000">
              <a:off x="4685832" y="646543"/>
              <a:ext cx="1371600" cy="793811"/>
              <a:chOff x="3124200" y="1253961"/>
              <a:chExt cx="1371600" cy="793811"/>
            </a:xfrm>
          </p:grpSpPr>
          <p:sp>
            <p:nvSpPr>
              <p:cNvPr id="306" name="Oval 10"/>
              <p:cNvSpPr/>
              <p:nvPr/>
            </p:nvSpPr>
            <p:spPr>
              <a:xfrm rot="19950463" flipH="1">
                <a:off x="3124200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" name="Oval 17"/>
              <p:cNvSpPr/>
              <p:nvPr/>
            </p:nvSpPr>
            <p:spPr>
              <a:xfrm rot="19980000" flipH="1">
                <a:off x="3186176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3" name="Group 123"/>
            <p:cNvGrpSpPr/>
            <p:nvPr/>
          </p:nvGrpSpPr>
          <p:grpSpPr>
            <a:xfrm>
              <a:off x="5015209" y="1340107"/>
              <a:ext cx="2738650" cy="2738872"/>
              <a:chOff x="3431275" y="1969827"/>
              <a:chExt cx="2738650" cy="2738872"/>
            </a:xfrm>
          </p:grpSpPr>
          <p:grpSp>
            <p:nvGrpSpPr>
              <p:cNvPr id="288" name="Group 148"/>
              <p:cNvGrpSpPr/>
              <p:nvPr/>
            </p:nvGrpSpPr>
            <p:grpSpPr>
              <a:xfrm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04" name="Straight Connector 164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5" name="Straight Connector 165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89" name="Group 149"/>
              <p:cNvGrpSpPr/>
              <p:nvPr/>
            </p:nvGrpSpPr>
            <p:grpSpPr>
              <a:xfrm rot="90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02" name="Straight Connector 162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3" name="Straight Connector 163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0" name="Group 150"/>
              <p:cNvGrpSpPr/>
              <p:nvPr/>
            </p:nvGrpSpPr>
            <p:grpSpPr>
              <a:xfrm rot="72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00" name="Straight Connector 16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1" name="Straight Connector 16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1" name="Group 151"/>
              <p:cNvGrpSpPr/>
              <p:nvPr/>
            </p:nvGrpSpPr>
            <p:grpSpPr>
              <a:xfrm rot="54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98" name="Straight Connector 158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9" name="Straight Connector 159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2" name="Group 152"/>
              <p:cNvGrpSpPr/>
              <p:nvPr/>
            </p:nvGrpSpPr>
            <p:grpSpPr>
              <a:xfrm rot="36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296" name="Straight Connector 156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7" name="Straight Connector 157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93" name="Group 153"/>
              <p:cNvGrpSpPr/>
              <p:nvPr/>
            </p:nvGrpSpPr>
            <p:grpSpPr>
              <a:xfrm rot="1800000">
                <a:off x="4798154" y="1969827"/>
                <a:ext cx="0" cy="2738650"/>
                <a:chOff x="4798154" y="1972324"/>
                <a:chExt cx="0" cy="2738650"/>
              </a:xfrm>
            </p:grpSpPr>
            <p:cxnSp>
              <p:nvCxnSpPr>
                <p:cNvPr id="294" name="Straight Connector 154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5" name="Straight Connector 155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64" name="Group 124"/>
            <p:cNvGrpSpPr/>
            <p:nvPr/>
          </p:nvGrpSpPr>
          <p:grpSpPr>
            <a:xfrm>
              <a:off x="5025449" y="1341643"/>
              <a:ext cx="2735579" cy="2735579"/>
              <a:chOff x="3441515" y="1971363"/>
              <a:chExt cx="2735579" cy="2735579"/>
            </a:xfrm>
          </p:grpSpPr>
          <p:grpSp>
            <p:nvGrpSpPr>
              <p:cNvPr id="270" name="Group 130"/>
              <p:cNvGrpSpPr/>
              <p:nvPr/>
            </p:nvGrpSpPr>
            <p:grpSpPr>
              <a:xfrm rot="-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6" name="Straight Connector 146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7" name="Straight Connector 147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1" name="Group 131"/>
              <p:cNvGrpSpPr/>
              <p:nvPr/>
            </p:nvGrpSpPr>
            <p:grpSpPr>
              <a:xfrm rot="81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4" name="Straight Connector 144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5" name="Straight Connector 14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2" name="Group 132"/>
              <p:cNvGrpSpPr/>
              <p:nvPr/>
            </p:nvGrpSpPr>
            <p:grpSpPr>
              <a:xfrm rot="45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2" name="Straight Connector 142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3" name="Straight Connector 143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3" name="Group 133"/>
              <p:cNvGrpSpPr/>
              <p:nvPr/>
            </p:nvGrpSpPr>
            <p:grpSpPr>
              <a:xfrm rot="63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80" name="Straight Connector 140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1" name="Straight Connector 141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4" name="Group 134"/>
              <p:cNvGrpSpPr/>
              <p:nvPr/>
            </p:nvGrpSpPr>
            <p:grpSpPr>
              <a:xfrm rot="27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78" name="Straight Connector 138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9" name="Straight Connector 139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275" name="Group 135"/>
              <p:cNvGrpSpPr/>
              <p:nvPr/>
            </p:nvGrpSpPr>
            <p:grpSpPr>
              <a:xfrm rot="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276" name="Straight Connector 136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7" name="Straight Connector 137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265" name="Rectangle 125"/>
            <p:cNvSpPr/>
            <p:nvPr/>
          </p:nvSpPr>
          <p:spPr>
            <a:xfrm rot="19380000">
              <a:off x="6309750" y="2450543"/>
              <a:ext cx="735287" cy="73152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6" name="Rectangle 126"/>
            <p:cNvSpPr/>
            <p:nvPr/>
          </p:nvSpPr>
          <p:spPr>
            <a:xfrm rot="240000" flipH="1">
              <a:off x="5175753" y="2648019"/>
              <a:ext cx="1208482" cy="45720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7" name="Oval 127"/>
            <p:cNvSpPr/>
            <p:nvPr/>
          </p:nvSpPr>
          <p:spPr>
            <a:xfrm>
              <a:off x="6290648" y="2620489"/>
              <a:ext cx="182880" cy="182880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Oval 128"/>
            <p:cNvSpPr/>
            <p:nvPr/>
          </p:nvSpPr>
          <p:spPr>
            <a:xfrm>
              <a:off x="5324683" y="1388249"/>
              <a:ext cx="2109136" cy="1846047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4000">
                  <a:srgbClr val="FFFFFF">
                    <a:alpha val="20000"/>
                  </a:srgbClr>
                </a:gs>
                <a:gs pos="0">
                  <a:sysClr val="window" lastClr="FFFFFF">
                    <a:alpha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Oval 3"/>
            <p:cNvSpPr/>
            <p:nvPr/>
          </p:nvSpPr>
          <p:spPr>
            <a:xfrm>
              <a:off x="4827608" y="1154952"/>
              <a:ext cx="3108960" cy="3108960"/>
            </a:xfrm>
            <a:custGeom>
              <a:avLst/>
              <a:gdLst/>
              <a:ahLst/>
              <a:cxnLst/>
              <a:rect l="l" t="t" r="r" b="b"/>
              <a:pathLst>
                <a:path w="3108960" h="3108960">
                  <a:moveTo>
                    <a:pt x="1554480" y="185155"/>
                  </a:moveTo>
                  <a:cubicBezTo>
                    <a:pt x="798223" y="185155"/>
                    <a:pt x="185155" y="798223"/>
                    <a:pt x="185155" y="1554480"/>
                  </a:cubicBezTo>
                  <a:cubicBezTo>
                    <a:pt x="185155" y="2310737"/>
                    <a:pt x="798223" y="2923805"/>
                    <a:pt x="1554480" y="2923805"/>
                  </a:cubicBezTo>
                  <a:cubicBezTo>
                    <a:pt x="2310737" y="2923805"/>
                    <a:pt x="2923805" y="2310737"/>
                    <a:pt x="2923805" y="1554480"/>
                  </a:cubicBezTo>
                  <a:cubicBezTo>
                    <a:pt x="2923805" y="798223"/>
                    <a:pt x="2310737" y="185155"/>
                    <a:pt x="1554480" y="185155"/>
                  </a:cubicBezTo>
                  <a:close/>
                  <a:moveTo>
                    <a:pt x="1554480" y="0"/>
                  </a:moveTo>
                  <a:cubicBezTo>
                    <a:pt x="2412996" y="0"/>
                    <a:pt x="3108960" y="695964"/>
                    <a:pt x="3108960" y="1554480"/>
                  </a:cubicBezTo>
                  <a:cubicBezTo>
                    <a:pt x="3108960" y="2412996"/>
                    <a:pt x="2412996" y="3108960"/>
                    <a:pt x="1554480" y="3108960"/>
                  </a:cubicBezTo>
                  <a:cubicBezTo>
                    <a:pt x="695964" y="3108960"/>
                    <a:pt x="0" y="2412996"/>
                    <a:pt x="0" y="1554480"/>
                  </a:cubicBezTo>
                  <a:cubicBezTo>
                    <a:pt x="0" y="695964"/>
                    <a:pt x="695964" y="0"/>
                    <a:pt x="15544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79000">
                  <a:sysClr val="windowText" lastClr="000000">
                    <a:lumMod val="50000"/>
                    <a:lumOff val="50000"/>
                  </a:sysClr>
                </a:gs>
                <a:gs pos="89000">
                  <a:srgbClr val="777777"/>
                </a:gs>
                <a:gs pos="100000">
                  <a:srgbClr val="EAEAEA"/>
                </a:gs>
              </a:gsLst>
              <a:lin ang="2700000" scaled="1"/>
              <a:tileRect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outerShdw blurRad="88900" dist="50800" dir="5400000" algn="t" rotWithShape="0">
                <a:prstClr val="black">
                  <a:alpha val="9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13" name="Group 178"/>
          <p:cNvGrpSpPr>
            <a:grpSpLocks noChangeAspect="1"/>
          </p:cNvGrpSpPr>
          <p:nvPr/>
        </p:nvGrpSpPr>
        <p:grpSpPr>
          <a:xfrm>
            <a:off x="3596154" y="1376687"/>
            <a:ext cx="2006927" cy="2377440"/>
            <a:chOff x="4685832" y="646543"/>
            <a:chExt cx="3392513" cy="4018824"/>
          </a:xfrm>
        </p:grpSpPr>
        <p:grpSp>
          <p:nvGrpSpPr>
            <p:cNvPr id="314" name="Group 180"/>
            <p:cNvGrpSpPr/>
            <p:nvPr/>
          </p:nvGrpSpPr>
          <p:grpSpPr>
            <a:xfrm>
              <a:off x="4695577" y="3775909"/>
              <a:ext cx="3345045" cy="889458"/>
              <a:chOff x="366453" y="3433822"/>
              <a:chExt cx="3345045" cy="889458"/>
            </a:xfrm>
          </p:grpSpPr>
          <p:sp>
            <p:nvSpPr>
              <p:cNvPr id="370" name="Oval 236"/>
              <p:cNvSpPr/>
              <p:nvPr/>
            </p:nvSpPr>
            <p:spPr>
              <a:xfrm>
                <a:off x="366453" y="3662632"/>
                <a:ext cx="953904" cy="5010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Oval 237"/>
              <p:cNvSpPr/>
              <p:nvPr/>
            </p:nvSpPr>
            <p:spPr>
              <a:xfrm>
                <a:off x="919801" y="3433822"/>
                <a:ext cx="2196800" cy="88945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Oval 238"/>
              <p:cNvSpPr/>
              <p:nvPr/>
            </p:nvSpPr>
            <p:spPr>
              <a:xfrm>
                <a:off x="2760522" y="3657600"/>
                <a:ext cx="950976" cy="50292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15" name="Rounded Rectangle 36"/>
            <p:cNvSpPr/>
            <p:nvPr/>
          </p:nvSpPr>
          <p:spPr>
            <a:xfrm rot="5400000">
              <a:off x="6132029" y="988388"/>
              <a:ext cx="500119" cy="274320"/>
            </a:xfrm>
            <a:custGeom>
              <a:avLst/>
              <a:gdLst/>
              <a:ahLst/>
              <a:cxnLst/>
              <a:rect l="l" t="t" r="r" b="b"/>
              <a:pathLst>
                <a:path w="500119" h="274320">
                  <a:moveTo>
                    <a:pt x="0" y="237744"/>
                  </a:moveTo>
                  <a:lnTo>
                    <a:pt x="0" y="36576"/>
                  </a:lnTo>
                  <a:cubicBezTo>
                    <a:pt x="0" y="16376"/>
                    <a:pt x="16376" y="0"/>
                    <a:pt x="36576" y="0"/>
                  </a:cubicBezTo>
                  <a:cubicBezTo>
                    <a:pt x="56776" y="0"/>
                    <a:pt x="73152" y="16376"/>
                    <a:pt x="73152" y="36576"/>
                  </a:cubicBezTo>
                  <a:lnTo>
                    <a:pt x="73152" y="132588"/>
                  </a:lnTo>
                  <a:lnTo>
                    <a:pt x="495547" y="132588"/>
                  </a:lnTo>
                  <a:cubicBezTo>
                    <a:pt x="498062" y="132588"/>
                    <a:pt x="500119" y="134636"/>
                    <a:pt x="500119" y="137160"/>
                  </a:cubicBezTo>
                  <a:cubicBezTo>
                    <a:pt x="500119" y="139685"/>
                    <a:pt x="498062" y="141732"/>
                    <a:pt x="495547" y="141732"/>
                  </a:cubicBezTo>
                  <a:lnTo>
                    <a:pt x="73152" y="141732"/>
                  </a:lnTo>
                  <a:lnTo>
                    <a:pt x="73152" y="237744"/>
                  </a:lnTo>
                  <a:cubicBezTo>
                    <a:pt x="73152" y="257944"/>
                    <a:pt x="56776" y="274320"/>
                    <a:pt x="36576" y="274320"/>
                  </a:cubicBezTo>
                  <a:cubicBezTo>
                    <a:pt x="16376" y="274320"/>
                    <a:pt x="0" y="257944"/>
                    <a:pt x="0" y="237744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6" name="Rounded Rectangle 182"/>
            <p:cNvSpPr/>
            <p:nvPr/>
          </p:nvSpPr>
          <p:spPr>
            <a:xfrm rot="3780000">
              <a:off x="5208956" y="1204462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7" name="Rounded Rectangle 183"/>
            <p:cNvSpPr/>
            <p:nvPr/>
          </p:nvSpPr>
          <p:spPr>
            <a:xfrm rot="17820000" flipH="1">
              <a:off x="6929339" y="1249067"/>
              <a:ext cx="640080" cy="54864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8" name="Rounded Rectangle 184"/>
            <p:cNvSpPr/>
            <p:nvPr/>
          </p:nvSpPr>
          <p:spPr>
            <a:xfrm rot="3600000">
              <a:off x="7065500" y="3903652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9" name="Rounded Rectangle 185"/>
            <p:cNvSpPr/>
            <p:nvPr/>
          </p:nvSpPr>
          <p:spPr>
            <a:xfrm rot="18000000" flipH="1">
              <a:off x="4967157" y="3903652"/>
              <a:ext cx="731520" cy="13716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0" name="Oval 186"/>
            <p:cNvSpPr/>
            <p:nvPr/>
          </p:nvSpPr>
          <p:spPr>
            <a:xfrm>
              <a:off x="5012763" y="1342604"/>
              <a:ext cx="2738650" cy="2738650"/>
            </a:xfrm>
            <a:prstGeom prst="ellipse">
              <a:avLst/>
            </a:prstGeom>
            <a:gradFill>
              <a:gsLst>
                <a:gs pos="100000">
                  <a:srgbClr val="002A4C"/>
                </a:gs>
                <a:gs pos="0">
                  <a:srgbClr val="0072D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1" name="Group 187"/>
            <p:cNvGrpSpPr/>
            <p:nvPr/>
          </p:nvGrpSpPr>
          <p:grpSpPr>
            <a:xfrm rot="21420000">
              <a:off x="6706745" y="646543"/>
              <a:ext cx="1371600" cy="793811"/>
              <a:chOff x="5100509" y="1253961"/>
              <a:chExt cx="1371600" cy="793811"/>
            </a:xfrm>
          </p:grpSpPr>
          <p:sp>
            <p:nvSpPr>
              <p:cNvPr id="368" name="Oval 10"/>
              <p:cNvSpPr/>
              <p:nvPr/>
            </p:nvSpPr>
            <p:spPr>
              <a:xfrm rot="1649537">
                <a:off x="5100509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Oval 17"/>
              <p:cNvSpPr/>
              <p:nvPr/>
            </p:nvSpPr>
            <p:spPr>
              <a:xfrm rot="1620000">
                <a:off x="5608010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2" name="Group 188"/>
            <p:cNvGrpSpPr/>
            <p:nvPr/>
          </p:nvGrpSpPr>
          <p:grpSpPr>
            <a:xfrm rot="180000">
              <a:off x="4685832" y="646543"/>
              <a:ext cx="1371600" cy="793811"/>
              <a:chOff x="3124200" y="1253961"/>
              <a:chExt cx="1371600" cy="793811"/>
            </a:xfrm>
          </p:grpSpPr>
          <p:sp>
            <p:nvSpPr>
              <p:cNvPr id="366" name="Oval 10"/>
              <p:cNvSpPr/>
              <p:nvPr/>
            </p:nvSpPr>
            <p:spPr>
              <a:xfrm rot="19950463" flipH="1">
                <a:off x="3124200" y="1253961"/>
                <a:ext cx="13716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1371600" h="685800">
                    <a:moveTo>
                      <a:pt x="685800" y="0"/>
                    </a:moveTo>
                    <a:cubicBezTo>
                      <a:pt x="1064557" y="0"/>
                      <a:pt x="1371600" y="307043"/>
                      <a:pt x="1371600" y="685800"/>
                    </a:cubicBezTo>
                    <a:lnTo>
                      <a:pt x="0" y="685800"/>
                    </a:lnTo>
                    <a:cubicBezTo>
                      <a:pt x="0" y="307043"/>
                      <a:pt x="307043" y="0"/>
                      <a:pt x="68580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0" scaled="1"/>
                <a:tileRect/>
              </a:gradFill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Oval 17"/>
              <p:cNvSpPr/>
              <p:nvPr/>
            </p:nvSpPr>
            <p:spPr>
              <a:xfrm rot="19980000" flipH="1">
                <a:off x="3186176" y="1385521"/>
                <a:ext cx="802123" cy="662251"/>
              </a:xfrm>
              <a:custGeom>
                <a:avLst/>
                <a:gdLst/>
                <a:ahLst/>
                <a:cxnLst/>
                <a:rect l="l" t="t" r="r" b="b"/>
                <a:pathLst>
                  <a:path w="802123" h="662251">
                    <a:moveTo>
                      <a:pt x="0" y="16730"/>
                    </a:moveTo>
                    <a:cubicBezTo>
                      <a:pt x="45843" y="5456"/>
                      <a:pt x="93699" y="0"/>
                      <a:pt x="142807" y="0"/>
                    </a:cubicBezTo>
                    <a:cubicBezTo>
                      <a:pt x="504246" y="0"/>
                      <a:pt x="797854" y="295596"/>
                      <a:pt x="802123" y="662251"/>
                    </a:cubicBezTo>
                    <a:lnTo>
                      <a:pt x="707795" y="662251"/>
                    </a:lnTo>
                    <a:cubicBezTo>
                      <a:pt x="698565" y="300977"/>
                      <a:pt x="407362" y="11624"/>
                      <a:pt x="49760" y="11624"/>
                    </a:cubicBezTo>
                    <a:cubicBezTo>
                      <a:pt x="32937" y="11625"/>
                      <a:pt x="16262" y="12265"/>
                      <a:pt x="0" y="1673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FFFFFF">
                      <a:alpha val="7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  <a:gs pos="0">
                    <a:sysClr val="window" lastClr="FFFFFF">
                      <a:alpha val="75000"/>
                    </a:sysClr>
                  </a:gs>
                </a:gsLst>
                <a:lin ang="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3" name="Group 189"/>
            <p:cNvGrpSpPr/>
            <p:nvPr/>
          </p:nvGrpSpPr>
          <p:grpSpPr>
            <a:xfrm>
              <a:off x="5015209" y="1340107"/>
              <a:ext cx="2738650" cy="2738872"/>
              <a:chOff x="3431275" y="1969827"/>
              <a:chExt cx="2738650" cy="2738872"/>
            </a:xfrm>
          </p:grpSpPr>
          <p:grpSp>
            <p:nvGrpSpPr>
              <p:cNvPr id="348" name="Group 214"/>
              <p:cNvGrpSpPr/>
              <p:nvPr/>
            </p:nvGrpSpPr>
            <p:grpSpPr>
              <a:xfrm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64" name="Straight Connector 23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65" name="Straight Connector 23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49" name="Group 215"/>
              <p:cNvGrpSpPr/>
              <p:nvPr/>
            </p:nvGrpSpPr>
            <p:grpSpPr>
              <a:xfrm rot="90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62" name="Straight Connector 228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63" name="Straight Connector 229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0" name="Group 216"/>
              <p:cNvGrpSpPr/>
              <p:nvPr/>
            </p:nvGrpSpPr>
            <p:grpSpPr>
              <a:xfrm rot="72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60" name="Straight Connector 226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61" name="Straight Connector 227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1" name="Group 217"/>
              <p:cNvGrpSpPr/>
              <p:nvPr/>
            </p:nvGrpSpPr>
            <p:grpSpPr>
              <a:xfrm rot="54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58" name="Straight Connector 224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59" name="Straight Connector 225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2" name="Group 218"/>
              <p:cNvGrpSpPr/>
              <p:nvPr/>
            </p:nvGrpSpPr>
            <p:grpSpPr>
              <a:xfrm rot="3600000">
                <a:off x="4800600" y="1970049"/>
                <a:ext cx="0" cy="2738650"/>
                <a:chOff x="4798154" y="1972324"/>
                <a:chExt cx="0" cy="2738650"/>
              </a:xfrm>
            </p:grpSpPr>
            <p:cxnSp>
              <p:nvCxnSpPr>
                <p:cNvPr id="356" name="Straight Connector 222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57" name="Straight Connector 223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53" name="Group 219"/>
              <p:cNvGrpSpPr/>
              <p:nvPr/>
            </p:nvGrpSpPr>
            <p:grpSpPr>
              <a:xfrm rot="1800000">
                <a:off x="4798154" y="1969827"/>
                <a:ext cx="0" cy="2738650"/>
                <a:chOff x="4798154" y="1972324"/>
                <a:chExt cx="0" cy="2738650"/>
              </a:xfrm>
            </p:grpSpPr>
            <p:cxnSp>
              <p:nvCxnSpPr>
                <p:cNvPr id="354" name="Straight Connector 220"/>
                <p:cNvCxnSpPr/>
                <p:nvPr/>
              </p:nvCxnSpPr>
              <p:spPr>
                <a:xfrm>
                  <a:off x="4798154" y="197232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55" name="Straight Connector 221"/>
                <p:cNvCxnSpPr/>
                <p:nvPr/>
              </p:nvCxnSpPr>
              <p:spPr>
                <a:xfrm>
                  <a:off x="4798154" y="4390934"/>
                  <a:ext cx="0" cy="32004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324" name="Group 190"/>
            <p:cNvGrpSpPr/>
            <p:nvPr/>
          </p:nvGrpSpPr>
          <p:grpSpPr>
            <a:xfrm>
              <a:off x="5025449" y="1341643"/>
              <a:ext cx="2735579" cy="2735579"/>
              <a:chOff x="3441515" y="1971363"/>
              <a:chExt cx="2735579" cy="2735579"/>
            </a:xfrm>
          </p:grpSpPr>
          <p:grpSp>
            <p:nvGrpSpPr>
              <p:cNvPr id="330" name="Group 196"/>
              <p:cNvGrpSpPr/>
              <p:nvPr/>
            </p:nvGrpSpPr>
            <p:grpSpPr>
              <a:xfrm rot="-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6" name="Straight Connector 212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7" name="Straight Connector 213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1" name="Group 197"/>
              <p:cNvGrpSpPr/>
              <p:nvPr/>
            </p:nvGrpSpPr>
            <p:grpSpPr>
              <a:xfrm rot="81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4" name="Straight Connector 210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5" name="Straight Connector 211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2" name="Group 198"/>
              <p:cNvGrpSpPr/>
              <p:nvPr/>
            </p:nvGrpSpPr>
            <p:grpSpPr>
              <a:xfrm rot="45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2" name="Straight Connector 208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3" name="Straight Connector 209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3" name="Group 199"/>
              <p:cNvGrpSpPr/>
              <p:nvPr/>
            </p:nvGrpSpPr>
            <p:grpSpPr>
              <a:xfrm rot="63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40" name="Straight Connector 206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41" name="Straight Connector 207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4" name="Group 200"/>
              <p:cNvGrpSpPr/>
              <p:nvPr/>
            </p:nvGrpSpPr>
            <p:grpSpPr>
              <a:xfrm rot="27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38" name="Straight Connector 204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39" name="Straight Connector 205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335" name="Group 201"/>
              <p:cNvGrpSpPr/>
              <p:nvPr/>
            </p:nvGrpSpPr>
            <p:grpSpPr>
              <a:xfrm rot="900000">
                <a:off x="4809305" y="1971363"/>
                <a:ext cx="0" cy="2735579"/>
                <a:chOff x="4800600" y="1972324"/>
                <a:chExt cx="0" cy="2735579"/>
              </a:xfrm>
            </p:grpSpPr>
            <p:cxnSp>
              <p:nvCxnSpPr>
                <p:cNvPr id="336" name="Straight Connector 202"/>
                <p:cNvCxnSpPr/>
                <p:nvPr/>
              </p:nvCxnSpPr>
              <p:spPr>
                <a:xfrm>
                  <a:off x="4800600" y="1972324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37" name="Straight Connector 203"/>
                <p:cNvCxnSpPr/>
                <p:nvPr/>
              </p:nvCxnSpPr>
              <p:spPr>
                <a:xfrm>
                  <a:off x="4800600" y="4525023"/>
                  <a:ext cx="0" cy="18288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325" name="Rectangle 191"/>
            <p:cNvSpPr/>
            <p:nvPr/>
          </p:nvSpPr>
          <p:spPr>
            <a:xfrm rot="19380000">
              <a:off x="6309750" y="2450543"/>
              <a:ext cx="735287" cy="73152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6" name="Rectangle 192"/>
            <p:cNvSpPr/>
            <p:nvPr/>
          </p:nvSpPr>
          <p:spPr>
            <a:xfrm rot="240000" flipH="1">
              <a:off x="5175753" y="2648019"/>
              <a:ext cx="1208482" cy="45720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7" name="Oval 193"/>
            <p:cNvSpPr/>
            <p:nvPr/>
          </p:nvSpPr>
          <p:spPr>
            <a:xfrm>
              <a:off x="6290648" y="2620489"/>
              <a:ext cx="182880" cy="182880"/>
            </a:xfrm>
            <a:prstGeom prst="ellipse">
              <a:avLst/>
            </a:prstGeom>
            <a:gradFill>
              <a:gsLst>
                <a:gs pos="100000">
                  <a:sysClr val="windowText" lastClr="000000">
                    <a:lumMod val="75000"/>
                    <a:lumOff val="2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8" name="Oval 194"/>
            <p:cNvSpPr/>
            <p:nvPr/>
          </p:nvSpPr>
          <p:spPr>
            <a:xfrm>
              <a:off x="5324683" y="1388249"/>
              <a:ext cx="2109136" cy="1846047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alpha val="0"/>
                  </a:sysClr>
                </a:gs>
                <a:gs pos="54000">
                  <a:srgbClr val="FFFFFF">
                    <a:alpha val="20000"/>
                  </a:srgbClr>
                </a:gs>
                <a:gs pos="0">
                  <a:sysClr val="window" lastClr="FFFFFF">
                    <a:alpha val="50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9" name="Oval 3"/>
            <p:cNvSpPr/>
            <p:nvPr/>
          </p:nvSpPr>
          <p:spPr>
            <a:xfrm>
              <a:off x="4827608" y="1154952"/>
              <a:ext cx="3108960" cy="3108960"/>
            </a:xfrm>
            <a:custGeom>
              <a:avLst/>
              <a:gdLst/>
              <a:ahLst/>
              <a:cxnLst/>
              <a:rect l="l" t="t" r="r" b="b"/>
              <a:pathLst>
                <a:path w="3108960" h="3108960">
                  <a:moveTo>
                    <a:pt x="1554480" y="185155"/>
                  </a:moveTo>
                  <a:cubicBezTo>
                    <a:pt x="798223" y="185155"/>
                    <a:pt x="185155" y="798223"/>
                    <a:pt x="185155" y="1554480"/>
                  </a:cubicBezTo>
                  <a:cubicBezTo>
                    <a:pt x="185155" y="2310737"/>
                    <a:pt x="798223" y="2923805"/>
                    <a:pt x="1554480" y="2923805"/>
                  </a:cubicBezTo>
                  <a:cubicBezTo>
                    <a:pt x="2310737" y="2923805"/>
                    <a:pt x="2923805" y="2310737"/>
                    <a:pt x="2923805" y="1554480"/>
                  </a:cubicBezTo>
                  <a:cubicBezTo>
                    <a:pt x="2923805" y="798223"/>
                    <a:pt x="2310737" y="185155"/>
                    <a:pt x="1554480" y="185155"/>
                  </a:cubicBezTo>
                  <a:close/>
                  <a:moveTo>
                    <a:pt x="1554480" y="0"/>
                  </a:moveTo>
                  <a:cubicBezTo>
                    <a:pt x="2412996" y="0"/>
                    <a:pt x="3108960" y="695964"/>
                    <a:pt x="3108960" y="1554480"/>
                  </a:cubicBezTo>
                  <a:cubicBezTo>
                    <a:pt x="3108960" y="2412996"/>
                    <a:pt x="2412996" y="3108960"/>
                    <a:pt x="1554480" y="3108960"/>
                  </a:cubicBezTo>
                  <a:cubicBezTo>
                    <a:pt x="695964" y="3108960"/>
                    <a:pt x="0" y="2412996"/>
                    <a:pt x="0" y="1554480"/>
                  </a:cubicBezTo>
                  <a:cubicBezTo>
                    <a:pt x="0" y="695964"/>
                    <a:pt x="695964" y="0"/>
                    <a:pt x="15544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79000">
                  <a:sysClr val="windowText" lastClr="000000">
                    <a:lumMod val="50000"/>
                    <a:lumOff val="50000"/>
                  </a:sysClr>
                </a:gs>
                <a:gs pos="89000">
                  <a:srgbClr val="777777"/>
                </a:gs>
                <a:gs pos="100000">
                  <a:srgbClr val="EAEAEA"/>
                </a:gs>
              </a:gsLst>
              <a:lin ang="2700000" scaled="1"/>
              <a:tileRect/>
            </a:gra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outerShdw blurRad="88900" dist="50800" dir="5400000" algn="t" rotWithShape="0">
                <a:prstClr val="black">
                  <a:alpha val="9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73" name="Group 11"/>
          <p:cNvGrpSpPr/>
          <p:nvPr/>
        </p:nvGrpSpPr>
        <p:grpSpPr>
          <a:xfrm>
            <a:off x="3361309" y="3990983"/>
            <a:ext cx="2479510" cy="2462353"/>
            <a:chOff x="3338688" y="3862247"/>
            <a:chExt cx="2479510" cy="2462353"/>
          </a:xfrm>
        </p:grpSpPr>
        <p:sp>
          <p:nvSpPr>
            <p:cNvPr id="374" name="Rectangle 240"/>
            <p:cNvSpPr/>
            <p:nvPr/>
          </p:nvSpPr>
          <p:spPr>
            <a:xfrm>
              <a:off x="3338688" y="3862247"/>
              <a:ext cx="2479510" cy="365760"/>
            </a:xfrm>
            <a:prstGeom prst="rect">
              <a:avLst/>
            </a:prstGeom>
            <a:gradFill>
              <a:gsLst>
                <a:gs pos="100000">
                  <a:srgbClr val="004E8E"/>
                </a:gs>
                <a:gs pos="0">
                  <a:srgbClr val="0072D0"/>
                </a:gs>
              </a:gsLst>
              <a:lin ang="5400000" scaled="0"/>
            </a:gradFill>
            <a:ln w="19050" cap="flat" cmpd="sng" algn="ctr">
              <a:solidFill>
                <a:srgbClr val="005EA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5" name="Rectangle 241"/>
            <p:cNvSpPr/>
            <p:nvPr/>
          </p:nvSpPr>
          <p:spPr>
            <a:xfrm>
              <a:off x="3338688" y="4228008"/>
              <a:ext cx="2479510" cy="2096592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182880" tIns="182880" rIns="182880" bIns="18288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This is a sample text, insert your desired text here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76" name="Group 9"/>
          <p:cNvGrpSpPr/>
          <p:nvPr/>
        </p:nvGrpSpPr>
        <p:grpSpPr>
          <a:xfrm>
            <a:off x="467544" y="3990983"/>
            <a:ext cx="2479510" cy="2462353"/>
            <a:chOff x="444923" y="3862247"/>
            <a:chExt cx="2479510" cy="2462353"/>
          </a:xfrm>
        </p:grpSpPr>
        <p:sp>
          <p:nvSpPr>
            <p:cNvPr id="377" name="Rectangle 249"/>
            <p:cNvSpPr/>
            <p:nvPr/>
          </p:nvSpPr>
          <p:spPr>
            <a:xfrm>
              <a:off x="444923" y="3862247"/>
              <a:ext cx="2479510" cy="365760"/>
            </a:xfrm>
            <a:prstGeom prst="rect">
              <a:avLst/>
            </a:prstGeom>
            <a:gradFill>
              <a:gsLst>
                <a:gs pos="100000">
                  <a:sysClr val="windowText" lastClr="000000">
                    <a:lumMod val="95000"/>
                    <a:lumOff val="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lin ang="5400000" scaled="0"/>
            </a:gra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</a:p>
          </p:txBody>
        </p:sp>
        <p:sp>
          <p:nvSpPr>
            <p:cNvPr id="378" name="Rectangle 250"/>
            <p:cNvSpPr/>
            <p:nvPr/>
          </p:nvSpPr>
          <p:spPr>
            <a:xfrm>
              <a:off x="444923" y="4228008"/>
              <a:ext cx="2479510" cy="2096592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182880" tIns="182880" rIns="182880" bIns="18288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This is a sample text, insert your desired text here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79" name="Group 8"/>
          <p:cNvGrpSpPr/>
          <p:nvPr/>
        </p:nvGrpSpPr>
        <p:grpSpPr>
          <a:xfrm>
            <a:off x="6243834" y="3990983"/>
            <a:ext cx="2479510" cy="2462353"/>
            <a:chOff x="6221213" y="3862247"/>
            <a:chExt cx="2479510" cy="2462353"/>
          </a:xfrm>
        </p:grpSpPr>
        <p:sp>
          <p:nvSpPr>
            <p:cNvPr id="380" name="Rectangle 252"/>
            <p:cNvSpPr/>
            <p:nvPr/>
          </p:nvSpPr>
          <p:spPr>
            <a:xfrm>
              <a:off x="6221213" y="3862247"/>
              <a:ext cx="2479510" cy="365760"/>
            </a:xfrm>
            <a:prstGeom prst="rect">
              <a:avLst/>
            </a:prstGeom>
            <a:gradFill>
              <a:gsLst>
                <a:gs pos="100000">
                  <a:srgbClr val="640000"/>
                </a:gs>
                <a:gs pos="0">
                  <a:srgbClr val="E61A1A"/>
                </a:gs>
              </a:gsLst>
              <a:lin ang="5400000" scaled="0"/>
            </a:gradFill>
            <a:ln w="19050" cap="flat" cmpd="sng" algn="ctr">
              <a:solidFill>
                <a:srgbClr val="76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</a:p>
          </p:txBody>
        </p:sp>
        <p:sp>
          <p:nvSpPr>
            <p:cNvPr id="381" name="Rectangle 253"/>
            <p:cNvSpPr/>
            <p:nvPr/>
          </p:nvSpPr>
          <p:spPr>
            <a:xfrm>
              <a:off x="6221213" y="4228008"/>
              <a:ext cx="2479510" cy="2096592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182880" tIns="182880" rIns="182880" bIns="18288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text, insert your desired text here.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This is a sample text, insert your desired text here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06785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5"/>
          <p:cNvGrpSpPr/>
          <p:nvPr/>
        </p:nvGrpSpPr>
        <p:grpSpPr>
          <a:xfrm>
            <a:off x="1111654" y="2024059"/>
            <a:ext cx="3231746" cy="4141245"/>
            <a:chOff x="1546041" y="1110335"/>
            <a:chExt cx="3406222" cy="4364823"/>
          </a:xfrm>
        </p:grpSpPr>
        <p:sp>
          <p:nvSpPr>
            <p:cNvPr id="16" name="Oval 44"/>
            <p:cNvSpPr/>
            <p:nvPr/>
          </p:nvSpPr>
          <p:spPr>
            <a:xfrm rot="773409">
              <a:off x="1546041" y="4849686"/>
              <a:ext cx="2299155" cy="625472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6"/>
            <p:cNvSpPr/>
            <p:nvPr/>
          </p:nvSpPr>
          <p:spPr>
            <a:xfrm>
              <a:off x="1565033" y="1110335"/>
              <a:ext cx="3383280" cy="685800"/>
            </a:xfrm>
            <a:prstGeom prst="ellipse">
              <a:avLst/>
            </a:prstGeom>
            <a:gradFill flip="none" rotWithShape="1">
              <a:gsLst>
                <a:gs pos="70000">
                  <a:srgbClr val="FF7C05"/>
                </a:gs>
                <a:gs pos="0">
                  <a:srgbClr val="DC2A00"/>
                </a:gs>
                <a:gs pos="100000">
                  <a:srgbClr val="DC2A00"/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rapezoid 26"/>
            <p:cNvSpPr/>
            <p:nvPr/>
          </p:nvSpPr>
          <p:spPr>
            <a:xfrm flipV="1">
              <a:off x="2435586" y="4343400"/>
              <a:ext cx="1630327" cy="1082673"/>
            </a:xfrm>
            <a:custGeom>
              <a:avLst/>
              <a:gdLst>
                <a:gd name="connsiteX0" fmla="*/ 815163 w 1630327"/>
                <a:gd name="connsiteY0" fmla="*/ 0 h 1082673"/>
                <a:gd name="connsiteX1" fmla="*/ 1352504 w 1630327"/>
                <a:gd name="connsiteY1" fmla="*/ 182949 h 1082673"/>
                <a:gd name="connsiteX2" fmla="*/ 1630327 w 1630327"/>
                <a:gd name="connsiteY2" fmla="*/ 1082673 h 1082673"/>
                <a:gd name="connsiteX3" fmla="*/ 809214 w 1630327"/>
                <a:gd name="connsiteY3" fmla="*/ 896730 h 1082673"/>
                <a:gd name="connsiteX4" fmla="*/ 0 w 1630327"/>
                <a:gd name="connsiteY4" fmla="*/ 1073295 h 1082673"/>
                <a:gd name="connsiteX5" fmla="*/ 282616 w 1630327"/>
                <a:gd name="connsiteY5" fmla="*/ 162834 h 1082673"/>
                <a:gd name="connsiteX6" fmla="*/ 283566 w 1630327"/>
                <a:gd name="connsiteY6" fmla="*/ 162834 h 1082673"/>
                <a:gd name="connsiteX7" fmla="*/ 815163 w 1630327"/>
                <a:gd name="connsiteY7" fmla="*/ 0 h 1082673"/>
                <a:gd name="connsiteX0" fmla="*/ 815163 w 1630327"/>
                <a:gd name="connsiteY0" fmla="*/ 0 h 1082673"/>
                <a:gd name="connsiteX1" fmla="*/ 1352504 w 1630327"/>
                <a:gd name="connsiteY1" fmla="*/ 182949 h 1082673"/>
                <a:gd name="connsiteX2" fmla="*/ 1630327 w 1630327"/>
                <a:gd name="connsiteY2" fmla="*/ 1082673 h 1082673"/>
                <a:gd name="connsiteX3" fmla="*/ 809214 w 1630327"/>
                <a:gd name="connsiteY3" fmla="*/ 896730 h 1082673"/>
                <a:gd name="connsiteX4" fmla="*/ 0 w 1630327"/>
                <a:gd name="connsiteY4" fmla="*/ 1073295 h 1082673"/>
                <a:gd name="connsiteX5" fmla="*/ 282616 w 1630327"/>
                <a:gd name="connsiteY5" fmla="*/ 162834 h 1082673"/>
                <a:gd name="connsiteX6" fmla="*/ 283566 w 1630327"/>
                <a:gd name="connsiteY6" fmla="*/ 162834 h 1082673"/>
                <a:gd name="connsiteX7" fmla="*/ 815163 w 1630327"/>
                <a:gd name="connsiteY7" fmla="*/ 0 h 10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0327" h="1082673">
                  <a:moveTo>
                    <a:pt x="815163" y="0"/>
                  </a:moveTo>
                  <a:cubicBezTo>
                    <a:pt x="1105771" y="0"/>
                    <a:pt x="1323663" y="83041"/>
                    <a:pt x="1352504" y="182949"/>
                  </a:cubicBezTo>
                  <a:lnTo>
                    <a:pt x="1630327" y="1082673"/>
                  </a:lnTo>
                  <a:cubicBezTo>
                    <a:pt x="1495399" y="972403"/>
                    <a:pt x="1178425" y="896730"/>
                    <a:pt x="809214" y="896730"/>
                  </a:cubicBezTo>
                  <a:cubicBezTo>
                    <a:pt x="450534" y="896730"/>
                    <a:pt x="141155" y="968148"/>
                    <a:pt x="0" y="1073295"/>
                  </a:cubicBezTo>
                  <a:lnTo>
                    <a:pt x="282616" y="162834"/>
                  </a:lnTo>
                  <a:lnTo>
                    <a:pt x="283566" y="162834"/>
                  </a:lnTo>
                  <a:cubicBezTo>
                    <a:pt x="320582" y="70321"/>
                    <a:pt x="544616" y="0"/>
                    <a:pt x="815163" y="0"/>
                  </a:cubicBezTo>
                  <a:close/>
                </a:path>
              </a:pathLst>
            </a:custGeom>
            <a:gradFill flip="none" rotWithShape="1">
              <a:gsLst>
                <a:gs pos="70000">
                  <a:srgbClr val="00B0F0"/>
                </a:gs>
                <a:gs pos="0">
                  <a:srgbClr val="0070C0"/>
                </a:gs>
                <a:gs pos="100000">
                  <a:srgbClr val="0070C0"/>
                </a:gs>
              </a:gsLst>
              <a:lin ang="21000000" scaled="0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rapezoid 26"/>
            <p:cNvSpPr/>
            <p:nvPr/>
          </p:nvSpPr>
          <p:spPr>
            <a:xfrm flipV="1">
              <a:off x="2214716" y="3636444"/>
              <a:ext cx="2070642" cy="892898"/>
            </a:xfrm>
            <a:custGeom>
              <a:avLst/>
              <a:gdLst/>
              <a:ahLst/>
              <a:cxnLst/>
              <a:rect l="l" t="t" r="r" b="b"/>
              <a:pathLst>
                <a:path w="2070642" h="892898">
                  <a:moveTo>
                    <a:pt x="1030084" y="0"/>
                  </a:moveTo>
                  <a:cubicBezTo>
                    <a:pt x="1399295" y="0"/>
                    <a:pt x="1716269" y="75673"/>
                    <a:pt x="1851197" y="185943"/>
                  </a:cubicBezTo>
                  <a:lnTo>
                    <a:pt x="2070642" y="892898"/>
                  </a:lnTo>
                  <a:cubicBezTo>
                    <a:pt x="1919384" y="777932"/>
                    <a:pt x="1509992" y="696347"/>
                    <a:pt x="1028846" y="696347"/>
                  </a:cubicBezTo>
                  <a:cubicBezTo>
                    <a:pt x="560965" y="696347"/>
                    <a:pt x="160937" y="773496"/>
                    <a:pt x="0" y="883300"/>
                  </a:cubicBezTo>
                  <a:lnTo>
                    <a:pt x="219016" y="177731"/>
                  </a:lnTo>
                  <a:cubicBezTo>
                    <a:pt x="359459" y="72012"/>
                    <a:pt x="669916" y="0"/>
                    <a:pt x="103008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8600"/>
                </a:gs>
                <a:gs pos="70000">
                  <a:srgbClr val="68E600"/>
                </a:gs>
                <a:gs pos="100000">
                  <a:srgbClr val="008600"/>
                </a:gs>
              </a:gsLst>
              <a:lin ang="21000000" scaled="0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rapezoid 26"/>
            <p:cNvSpPr/>
            <p:nvPr/>
          </p:nvSpPr>
          <p:spPr>
            <a:xfrm flipV="1">
              <a:off x="1547814" y="1492781"/>
              <a:ext cx="3404449" cy="1458236"/>
            </a:xfrm>
            <a:custGeom>
              <a:avLst/>
              <a:gdLst/>
              <a:ahLst/>
              <a:cxnLst/>
              <a:rect l="l" t="t" r="r" b="b"/>
              <a:pathLst>
                <a:path w="3404449" h="1458236">
                  <a:moveTo>
                    <a:pt x="0" y="1458236"/>
                  </a:moveTo>
                  <a:cubicBezTo>
                    <a:pt x="98270" y="1287261"/>
                    <a:pt x="822951" y="1154882"/>
                    <a:pt x="1702224" y="1154882"/>
                  </a:cubicBezTo>
                  <a:cubicBezTo>
                    <a:pt x="2581498" y="1154882"/>
                    <a:pt x="3306179" y="1287261"/>
                    <a:pt x="3404449" y="1458236"/>
                  </a:cubicBezTo>
                  <a:lnTo>
                    <a:pt x="3019281" y="217397"/>
                  </a:lnTo>
                  <a:cubicBezTo>
                    <a:pt x="2899223" y="93173"/>
                    <a:pt x="2355128" y="0"/>
                    <a:pt x="1702224" y="0"/>
                  </a:cubicBezTo>
                  <a:cubicBezTo>
                    <a:pt x="1049320" y="0"/>
                    <a:pt x="505225" y="93174"/>
                    <a:pt x="385168" y="2173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C2400"/>
                </a:gs>
                <a:gs pos="70000">
                  <a:srgbClr val="FF7C05"/>
                </a:gs>
                <a:gs pos="100000">
                  <a:srgbClr val="BC2400"/>
                </a:gs>
              </a:gsLst>
              <a:lin ang="21000000" scaled="0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Trapezoid 26"/>
            <p:cNvSpPr/>
            <p:nvPr/>
          </p:nvSpPr>
          <p:spPr>
            <a:xfrm flipV="1">
              <a:off x="1932982" y="2733619"/>
              <a:ext cx="2634112" cy="1099376"/>
            </a:xfrm>
            <a:custGeom>
              <a:avLst/>
              <a:gdLst/>
              <a:ahLst/>
              <a:cxnLst/>
              <a:rect l="l" t="t" r="r" b="b"/>
              <a:pathLst>
                <a:path w="2634112" h="1099376">
                  <a:moveTo>
                    <a:pt x="1312071" y="0"/>
                  </a:moveTo>
                  <a:cubicBezTo>
                    <a:pt x="1793217" y="0"/>
                    <a:pt x="2202609" y="81585"/>
                    <a:pt x="2353867" y="196551"/>
                  </a:cubicBezTo>
                  <a:lnTo>
                    <a:pt x="2634112" y="1099374"/>
                  </a:lnTo>
                  <a:cubicBezTo>
                    <a:pt x="2514053" y="975151"/>
                    <a:pt x="1969959" y="881978"/>
                    <a:pt x="1317056" y="881978"/>
                  </a:cubicBezTo>
                  <a:cubicBezTo>
                    <a:pt x="664152" y="881978"/>
                    <a:pt x="120057" y="975152"/>
                    <a:pt x="0" y="1099376"/>
                  </a:cubicBezTo>
                  <a:lnTo>
                    <a:pt x="283225" y="186953"/>
                  </a:lnTo>
                  <a:cubicBezTo>
                    <a:pt x="444162" y="77149"/>
                    <a:pt x="844190" y="0"/>
                    <a:pt x="1312071" y="0"/>
                  </a:cubicBezTo>
                  <a:close/>
                </a:path>
              </a:pathLst>
            </a:custGeom>
            <a:gradFill flip="none" rotWithShape="1">
              <a:gsLst>
                <a:gs pos="70000">
                  <a:srgbClr val="FFD501"/>
                </a:gs>
                <a:gs pos="0">
                  <a:srgbClr val="C86E00"/>
                </a:gs>
                <a:gs pos="100000">
                  <a:srgbClr val="C86E00"/>
                </a:gs>
              </a:gsLst>
              <a:lin ang="21000000" scaled="0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Down Arrow 41"/>
            <p:cNvSpPr/>
            <p:nvPr/>
          </p:nvSpPr>
          <p:spPr>
            <a:xfrm rot="1026393">
              <a:off x="3621115" y="1563745"/>
              <a:ext cx="561400" cy="3760665"/>
            </a:xfrm>
            <a:custGeom>
              <a:avLst/>
              <a:gdLst/>
              <a:ahLst/>
              <a:cxnLst/>
              <a:rect l="l" t="t" r="r" b="b"/>
              <a:pathLst>
                <a:path w="561400" h="3760665">
                  <a:moveTo>
                    <a:pt x="385985" y="0"/>
                  </a:moveTo>
                  <a:lnTo>
                    <a:pt x="385985" y="3277429"/>
                  </a:lnTo>
                  <a:lnTo>
                    <a:pt x="561400" y="3277429"/>
                  </a:lnTo>
                  <a:lnTo>
                    <a:pt x="280700" y="3760665"/>
                  </a:lnTo>
                  <a:lnTo>
                    <a:pt x="0" y="3277429"/>
                  </a:lnTo>
                  <a:lnTo>
                    <a:pt x="175415" y="3277429"/>
                  </a:lnTo>
                  <a:lnTo>
                    <a:pt x="175415" y="111502"/>
                  </a:lnTo>
                  <a:cubicBezTo>
                    <a:pt x="252745" y="74105"/>
                    <a:pt x="323285" y="36786"/>
                    <a:pt x="385985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695975" y="2786297"/>
            <a:ext cx="3111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effectLst>
                  <a:reflection blurRad="6350" stA="40000" endPos="45500" dir="5400000" sy="-100000" algn="bl" rotWithShape="0"/>
                </a:effectLst>
                <a:latin typeface="Kozuka Gothic Pro M" pitchFamily="34" charset="-128"/>
                <a:ea typeface="Kozuka Gothic Pro M" pitchFamily="34" charset="-128"/>
              </a:rPr>
              <a:t>Identify Customer</a:t>
            </a:r>
            <a:endParaRPr lang="en-US" sz="2800" dirty="0"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40000" endPos="45500" dir="5400000" sy="-100000" algn="bl" rotWithShape="0"/>
              </a:effectLst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88799" y="3674263"/>
            <a:ext cx="36599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effectLst>
                  <a:reflection blurRad="6350" stA="40000" endPos="45500" dir="5400000" sy="-100000" algn="bl" rotWithShape="0"/>
                </a:effectLst>
                <a:latin typeface="Kozuka Gothic Pro M" pitchFamily="34" charset="-128"/>
                <a:ea typeface="Kozuka Gothic Pro M" pitchFamily="34" charset="-128"/>
              </a:rPr>
              <a:t>Create Brand Identity</a:t>
            </a:r>
            <a:endParaRPr lang="en-US" sz="2800" dirty="0"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40000" endPos="45500" dir="5400000" sy="-100000" algn="bl" rotWithShape="0"/>
              </a:effectLst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10175" y="4562229"/>
            <a:ext cx="4219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effectLst>
                  <a:reflection blurRad="6350" stA="40000" endPos="45500" dir="5400000" sy="-100000" algn="bl" rotWithShape="0"/>
                </a:effectLst>
                <a:latin typeface="Kozuka Gothic Pro M" pitchFamily="34" charset="-128"/>
                <a:ea typeface="Kozuka Gothic Pro M" pitchFamily="34" charset="-128"/>
              </a:rPr>
              <a:t>Develop Pricing Strategy</a:t>
            </a:r>
            <a:endParaRPr lang="en-US" sz="2800" dirty="0"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40000" endPos="45500" dir="5400000" sy="-100000" algn="bl" rotWithShape="0"/>
              </a:effectLst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64086" y="5450194"/>
            <a:ext cx="3453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effectLst>
                  <a:reflection blurRad="6350" stA="40000" endPos="45500" dir="5400000" sy="-100000" algn="bl" rotWithShape="0"/>
                </a:effectLst>
                <a:latin typeface="Kozuka Gothic Pro M" pitchFamily="34" charset="-128"/>
                <a:ea typeface="Kozuka Gothic Pro M" pitchFamily="34" charset="-128"/>
              </a:rPr>
              <a:t>Relate to Customers</a:t>
            </a:r>
            <a:endParaRPr lang="en-US" sz="2800" dirty="0"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40000" endPos="45500" dir="5400000" sy="-100000" algn="bl" rotWithShape="0"/>
              </a:effectLst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457200" y="604498"/>
            <a:ext cx="8229600" cy="102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Kozuka Gothic Pro M" pitchFamily="34" charset="-128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Kozuka Gothic Pro M" pitchFamily="34" charset="-128"/>
                <a:cs typeface="+mj-cs"/>
              </a:rPr>
              <a:t>3D Funnel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/>
              <a:ea typeface="Kozuka Gothic Pro M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050844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24"/>
          <p:cNvSpPr>
            <a:spLocks/>
          </p:cNvSpPr>
          <p:nvPr/>
        </p:nvSpPr>
        <p:spPr bwMode="auto">
          <a:xfrm>
            <a:off x="1028700" y="2619922"/>
            <a:ext cx="4533900" cy="3327868"/>
          </a:xfrm>
          <a:custGeom>
            <a:avLst/>
            <a:gdLst/>
            <a:ahLst/>
            <a:cxnLst/>
            <a:rect l="l" t="t" r="r" b="b"/>
            <a:pathLst>
              <a:path w="4262429" h="3327868">
                <a:moveTo>
                  <a:pt x="4262429" y="0"/>
                </a:moveTo>
                <a:lnTo>
                  <a:pt x="4183054" y="412750"/>
                </a:lnTo>
                <a:lnTo>
                  <a:pt x="4070341" y="315913"/>
                </a:lnTo>
                <a:lnTo>
                  <a:pt x="2439979" y="2190750"/>
                </a:lnTo>
                <a:lnTo>
                  <a:pt x="2041516" y="1752600"/>
                </a:lnTo>
                <a:lnTo>
                  <a:pt x="1600191" y="2259012"/>
                </a:lnTo>
                <a:lnTo>
                  <a:pt x="1284279" y="1819275"/>
                </a:lnTo>
                <a:lnTo>
                  <a:pt x="0" y="3327868"/>
                </a:lnTo>
                <a:lnTo>
                  <a:pt x="0" y="3144245"/>
                </a:lnTo>
                <a:lnTo>
                  <a:pt x="1292216" y="1628775"/>
                </a:lnTo>
                <a:lnTo>
                  <a:pt x="1606541" y="2066925"/>
                </a:lnTo>
                <a:lnTo>
                  <a:pt x="2041516" y="1571625"/>
                </a:lnTo>
                <a:lnTo>
                  <a:pt x="2435216" y="2006600"/>
                </a:lnTo>
                <a:lnTo>
                  <a:pt x="3981441" y="236538"/>
                </a:lnTo>
                <a:lnTo>
                  <a:pt x="3863966" y="134938"/>
                </a:lnTo>
                <a:close/>
              </a:path>
            </a:pathLst>
          </a:custGeom>
          <a:gradFill>
            <a:gsLst>
              <a:gs pos="0">
                <a:srgbClr val="0070C0">
                  <a:lumMod val="91000"/>
                  <a:lumOff val="9000"/>
                </a:srgbClr>
              </a:gs>
              <a:gs pos="100000">
                <a:srgbClr val="002060">
                  <a:lumMod val="90000"/>
                  <a:lumOff val="1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Freeform 24"/>
          <p:cNvSpPr>
            <a:spLocks/>
          </p:cNvSpPr>
          <p:nvPr/>
        </p:nvSpPr>
        <p:spPr bwMode="auto">
          <a:xfrm>
            <a:off x="1028700" y="1992494"/>
            <a:ext cx="4533900" cy="3327868"/>
          </a:xfrm>
          <a:custGeom>
            <a:avLst/>
            <a:gdLst/>
            <a:ahLst/>
            <a:cxnLst/>
            <a:rect l="l" t="t" r="r" b="b"/>
            <a:pathLst>
              <a:path w="4262429" h="3327868">
                <a:moveTo>
                  <a:pt x="4262429" y="0"/>
                </a:moveTo>
                <a:lnTo>
                  <a:pt x="4183054" y="412750"/>
                </a:lnTo>
                <a:lnTo>
                  <a:pt x="4070341" y="315913"/>
                </a:lnTo>
                <a:lnTo>
                  <a:pt x="2439979" y="2190750"/>
                </a:lnTo>
                <a:lnTo>
                  <a:pt x="2041516" y="1752600"/>
                </a:lnTo>
                <a:lnTo>
                  <a:pt x="1600191" y="2259012"/>
                </a:lnTo>
                <a:lnTo>
                  <a:pt x="1284279" y="1819275"/>
                </a:lnTo>
                <a:lnTo>
                  <a:pt x="0" y="3327868"/>
                </a:lnTo>
                <a:lnTo>
                  <a:pt x="0" y="3144245"/>
                </a:lnTo>
                <a:lnTo>
                  <a:pt x="1292216" y="1628775"/>
                </a:lnTo>
                <a:lnTo>
                  <a:pt x="1606541" y="2066925"/>
                </a:lnTo>
                <a:lnTo>
                  <a:pt x="2041516" y="1571625"/>
                </a:lnTo>
                <a:lnTo>
                  <a:pt x="2435216" y="2006600"/>
                </a:lnTo>
                <a:lnTo>
                  <a:pt x="3981441" y="236538"/>
                </a:lnTo>
                <a:lnTo>
                  <a:pt x="3863966" y="134938"/>
                </a:lnTo>
                <a:close/>
              </a:path>
            </a:pathLst>
          </a:custGeom>
          <a:gradFill>
            <a:gsLst>
              <a:gs pos="0">
                <a:srgbClr val="FF0000">
                  <a:lumMod val="95000"/>
                </a:srgbClr>
              </a:gs>
              <a:gs pos="100000">
                <a:srgbClr val="C00000">
                  <a:lumMod val="95000"/>
                  <a:lumOff val="5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0" name="Freeform 24"/>
          <p:cNvSpPr>
            <a:spLocks/>
          </p:cNvSpPr>
          <p:nvPr/>
        </p:nvSpPr>
        <p:spPr bwMode="auto">
          <a:xfrm>
            <a:off x="1028700" y="1365067"/>
            <a:ext cx="4533900" cy="3327868"/>
          </a:xfrm>
          <a:custGeom>
            <a:avLst/>
            <a:gdLst/>
            <a:ahLst/>
            <a:cxnLst/>
            <a:rect l="l" t="t" r="r" b="b"/>
            <a:pathLst>
              <a:path w="4262429" h="3327868">
                <a:moveTo>
                  <a:pt x="4262429" y="0"/>
                </a:moveTo>
                <a:lnTo>
                  <a:pt x="4183054" y="412750"/>
                </a:lnTo>
                <a:lnTo>
                  <a:pt x="4070341" y="315913"/>
                </a:lnTo>
                <a:lnTo>
                  <a:pt x="2439979" y="2190750"/>
                </a:lnTo>
                <a:lnTo>
                  <a:pt x="2041516" y="1752600"/>
                </a:lnTo>
                <a:lnTo>
                  <a:pt x="1600191" y="2259012"/>
                </a:lnTo>
                <a:lnTo>
                  <a:pt x="1284279" y="1819275"/>
                </a:lnTo>
                <a:lnTo>
                  <a:pt x="0" y="3327868"/>
                </a:lnTo>
                <a:lnTo>
                  <a:pt x="0" y="3144245"/>
                </a:lnTo>
                <a:lnTo>
                  <a:pt x="1292216" y="1628775"/>
                </a:lnTo>
                <a:lnTo>
                  <a:pt x="1606541" y="2066925"/>
                </a:lnTo>
                <a:lnTo>
                  <a:pt x="2041516" y="1571625"/>
                </a:lnTo>
                <a:lnTo>
                  <a:pt x="2435216" y="2006600"/>
                </a:lnTo>
                <a:lnTo>
                  <a:pt x="3981441" y="236538"/>
                </a:lnTo>
                <a:lnTo>
                  <a:pt x="3863966" y="134938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47A0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1" name="Freeform 24"/>
          <p:cNvSpPr>
            <a:spLocks/>
          </p:cNvSpPr>
          <p:nvPr/>
        </p:nvSpPr>
        <p:spPr bwMode="auto">
          <a:xfrm>
            <a:off x="1028700" y="737640"/>
            <a:ext cx="4533900" cy="3327868"/>
          </a:xfrm>
          <a:custGeom>
            <a:avLst/>
            <a:gdLst/>
            <a:ahLst/>
            <a:cxnLst/>
            <a:rect l="l" t="t" r="r" b="b"/>
            <a:pathLst>
              <a:path w="4262429" h="3327868">
                <a:moveTo>
                  <a:pt x="4262429" y="0"/>
                </a:moveTo>
                <a:lnTo>
                  <a:pt x="4183054" y="412750"/>
                </a:lnTo>
                <a:lnTo>
                  <a:pt x="4070341" y="315913"/>
                </a:lnTo>
                <a:lnTo>
                  <a:pt x="2439979" y="2190750"/>
                </a:lnTo>
                <a:lnTo>
                  <a:pt x="2041516" y="1752600"/>
                </a:lnTo>
                <a:lnTo>
                  <a:pt x="1600191" y="2259012"/>
                </a:lnTo>
                <a:lnTo>
                  <a:pt x="1284279" y="1819275"/>
                </a:lnTo>
                <a:lnTo>
                  <a:pt x="0" y="3327868"/>
                </a:lnTo>
                <a:lnTo>
                  <a:pt x="0" y="3144245"/>
                </a:lnTo>
                <a:lnTo>
                  <a:pt x="1292216" y="1628775"/>
                </a:lnTo>
                <a:lnTo>
                  <a:pt x="1606541" y="2066925"/>
                </a:lnTo>
                <a:lnTo>
                  <a:pt x="2041516" y="1571625"/>
                </a:lnTo>
                <a:lnTo>
                  <a:pt x="2435216" y="2006600"/>
                </a:lnTo>
                <a:lnTo>
                  <a:pt x="3981441" y="236538"/>
                </a:lnTo>
                <a:lnTo>
                  <a:pt x="3863966" y="134938"/>
                </a:lnTo>
                <a:close/>
              </a:path>
            </a:pathLst>
          </a:custGeom>
          <a:gradFill>
            <a:gsLst>
              <a:gs pos="0">
                <a:srgbClr val="13FF01">
                  <a:lumMod val="95000"/>
                </a:srgbClr>
              </a:gs>
              <a:gs pos="100000">
                <a:srgbClr val="00B000">
                  <a:lumMod val="85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52" name="Straight Connector 9"/>
          <p:cNvCxnSpPr/>
          <p:nvPr/>
        </p:nvCxnSpPr>
        <p:spPr>
          <a:xfrm>
            <a:off x="1028700" y="1398508"/>
            <a:ext cx="0" cy="502920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53" name="Straight Connector 15"/>
          <p:cNvCxnSpPr/>
          <p:nvPr/>
        </p:nvCxnSpPr>
        <p:spPr>
          <a:xfrm flipH="1">
            <a:off x="685800" y="6122908"/>
            <a:ext cx="6019800" cy="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grpSp>
        <p:nvGrpSpPr>
          <p:cNvPr id="54" name="Group 31"/>
          <p:cNvGrpSpPr/>
          <p:nvPr/>
        </p:nvGrpSpPr>
        <p:grpSpPr>
          <a:xfrm>
            <a:off x="1684020" y="6122908"/>
            <a:ext cx="4648200" cy="137160"/>
            <a:chOff x="2026920" y="5943600"/>
            <a:chExt cx="4648200" cy="137160"/>
          </a:xfrm>
        </p:grpSpPr>
        <p:cxnSp>
          <p:nvCxnSpPr>
            <p:cNvPr id="55" name="Straight Connector 33"/>
            <p:cNvCxnSpPr/>
            <p:nvPr/>
          </p:nvCxnSpPr>
          <p:spPr>
            <a:xfrm>
              <a:off x="2026920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56" name="Straight Connector 38"/>
            <p:cNvCxnSpPr/>
            <p:nvPr/>
          </p:nvCxnSpPr>
          <p:spPr>
            <a:xfrm>
              <a:off x="2690949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57" name="Straight Connector 39"/>
            <p:cNvCxnSpPr/>
            <p:nvPr/>
          </p:nvCxnSpPr>
          <p:spPr>
            <a:xfrm>
              <a:off x="3354978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58" name="Straight Connector 40"/>
            <p:cNvCxnSpPr/>
            <p:nvPr/>
          </p:nvCxnSpPr>
          <p:spPr>
            <a:xfrm>
              <a:off x="4019007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59" name="Straight Connector 41"/>
            <p:cNvCxnSpPr/>
            <p:nvPr/>
          </p:nvCxnSpPr>
          <p:spPr>
            <a:xfrm>
              <a:off x="4683036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60" name="Straight Connector 42"/>
            <p:cNvCxnSpPr/>
            <p:nvPr/>
          </p:nvCxnSpPr>
          <p:spPr>
            <a:xfrm>
              <a:off x="5347065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61" name="Straight Connector 43"/>
            <p:cNvCxnSpPr/>
            <p:nvPr/>
          </p:nvCxnSpPr>
          <p:spPr>
            <a:xfrm>
              <a:off x="6011094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62" name="Straight Connector 44"/>
            <p:cNvCxnSpPr/>
            <p:nvPr/>
          </p:nvCxnSpPr>
          <p:spPr>
            <a:xfrm>
              <a:off x="6675120" y="5943600"/>
              <a:ext cx="0" cy="137160"/>
            </a:xfrm>
            <a:prstGeom prst="line">
              <a:avLst/>
            </a:prstGeom>
            <a:noFill/>
            <a:ln w="381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</p:grpSp>
      <p:cxnSp>
        <p:nvCxnSpPr>
          <p:cNvPr id="63" name="Straight Connector 47"/>
          <p:cNvCxnSpPr/>
          <p:nvPr/>
        </p:nvCxnSpPr>
        <p:spPr>
          <a:xfrm rot="5400000">
            <a:off x="958215" y="3090859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64" name="Straight Connector 48"/>
          <p:cNvCxnSpPr/>
          <p:nvPr/>
        </p:nvCxnSpPr>
        <p:spPr>
          <a:xfrm rot="5400000">
            <a:off x="958215" y="3949853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65" name="Straight Connector 49"/>
          <p:cNvCxnSpPr/>
          <p:nvPr/>
        </p:nvCxnSpPr>
        <p:spPr>
          <a:xfrm rot="5400000">
            <a:off x="958215" y="2231865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66" name="Straight Connector 50"/>
          <p:cNvCxnSpPr/>
          <p:nvPr/>
        </p:nvCxnSpPr>
        <p:spPr>
          <a:xfrm rot="5400000">
            <a:off x="958215" y="3520356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67" name="Straight Connector 51"/>
          <p:cNvCxnSpPr/>
          <p:nvPr/>
        </p:nvCxnSpPr>
        <p:spPr>
          <a:xfrm rot="5400000">
            <a:off x="958215" y="4379350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68" name="Straight Connector 52"/>
          <p:cNvCxnSpPr/>
          <p:nvPr/>
        </p:nvCxnSpPr>
        <p:spPr>
          <a:xfrm rot="5400000">
            <a:off x="958215" y="4808847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69" name="Straight Connector 53"/>
          <p:cNvCxnSpPr/>
          <p:nvPr/>
        </p:nvCxnSpPr>
        <p:spPr>
          <a:xfrm rot="5400000">
            <a:off x="958215" y="5238344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70" name="Straight Connector 54"/>
          <p:cNvCxnSpPr/>
          <p:nvPr/>
        </p:nvCxnSpPr>
        <p:spPr>
          <a:xfrm rot="5400000">
            <a:off x="958215" y="5667841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71" name="Straight Connector 55"/>
          <p:cNvCxnSpPr/>
          <p:nvPr/>
        </p:nvCxnSpPr>
        <p:spPr>
          <a:xfrm rot="5400000">
            <a:off x="958215" y="1802368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72" name="Straight Connector 56"/>
          <p:cNvCxnSpPr/>
          <p:nvPr/>
        </p:nvCxnSpPr>
        <p:spPr>
          <a:xfrm rot="5400000">
            <a:off x="958215" y="2661362"/>
            <a:ext cx="0" cy="13716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495300" y="555175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95300" y="469276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3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95300" y="383376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5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95300" y="297477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7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95300" y="512225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95300" y="426326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40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95300" y="340427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6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95300" y="211577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9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95300" y="254527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8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67059" y="1686282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100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380092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2014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044121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2015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708150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2016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036208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2018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72179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2017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700237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2019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364266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2020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28292" y="626006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1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2021</a:t>
            </a:r>
            <a:endParaRPr lang="en-US" sz="1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91" name="Rectangle 93"/>
          <p:cNvSpPr/>
          <p:nvPr/>
        </p:nvSpPr>
        <p:spPr>
          <a:xfrm>
            <a:off x="6233532" y="1528975"/>
            <a:ext cx="2681868" cy="474631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sz="2000" b="1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rPr>
              <a:t>Sample subtitle</a:t>
            </a:r>
            <a:endParaRPr lang="en-US" sz="2000" b="1" kern="0" dirty="0">
              <a:solidFill>
                <a:prstClr val="black">
                  <a:lumMod val="85000"/>
                  <a:lumOff val="1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Rectangle 94"/>
          <p:cNvSpPr/>
          <p:nvPr/>
        </p:nvSpPr>
        <p:spPr>
          <a:xfrm>
            <a:off x="6233532" y="2003606"/>
            <a:ext cx="2681868" cy="34877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91440" rIns="91440" bIns="91440" rtlCol="0" anchor="t"/>
          <a:lstStyle/>
          <a:p>
            <a:pPr marL="176213" indent="-176213"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This is a sample text. </a:t>
            </a:r>
          </a:p>
          <a:p>
            <a:pPr marL="176213" indent="-176213"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Insert your desired text here.</a:t>
            </a:r>
          </a:p>
          <a:p>
            <a:pPr marL="176213" indent="-176213"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is a sample </a:t>
            </a:r>
            <a:r>
              <a:rPr lang="en-US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text.</a:t>
            </a:r>
          </a:p>
          <a:p>
            <a:pPr marL="176213" indent="-176213"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Insert </a:t>
            </a:r>
            <a:r>
              <a:rPr lang="en-US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your desired text here</a:t>
            </a:r>
            <a:r>
              <a:rPr lang="en-US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1171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"/>
          <p:cNvSpPr/>
          <p:nvPr/>
        </p:nvSpPr>
        <p:spPr>
          <a:xfrm>
            <a:off x="1066800" y="1143000"/>
            <a:ext cx="7543800" cy="5181600"/>
          </a:xfrm>
          <a:prstGeom prst="ellipse">
            <a:avLst/>
          </a:prstGeom>
          <a:noFill/>
          <a:ln w="152400" cap="flat" cmpd="sng" algn="ctr">
            <a:gradFill flip="none" rotWithShape="1">
              <a:gsLst>
                <a:gs pos="100000">
                  <a:srgbClr val="00B000">
                    <a:lumMod val="50000"/>
                  </a:srgbClr>
                </a:gs>
                <a:gs pos="0">
                  <a:srgbClr val="00B000">
                    <a:lumMod val="50000"/>
                  </a:srgbClr>
                </a:gs>
                <a:gs pos="50000">
                  <a:srgbClr val="13FF01">
                    <a:lumMod val="90000"/>
                  </a:srgbClr>
                </a:gs>
              </a:gsLst>
              <a:lin ang="0" scaled="1"/>
              <a:tileRect/>
            </a:gra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61"/>
          <p:cNvSpPr/>
          <p:nvPr/>
        </p:nvSpPr>
        <p:spPr>
          <a:xfrm>
            <a:off x="4853940" y="2514600"/>
            <a:ext cx="3421380" cy="2438400"/>
          </a:xfrm>
          <a:prstGeom prst="ellipse">
            <a:avLst/>
          </a:prstGeom>
          <a:noFill/>
          <a:ln w="101600" cap="flat" cmpd="sng" algn="ctr">
            <a:gradFill flip="none" rotWithShape="1">
              <a:gsLst>
                <a:gs pos="100000">
                  <a:srgbClr val="F47A00"/>
                </a:gs>
                <a:gs pos="0">
                  <a:srgbClr val="F47A00"/>
                </a:gs>
                <a:gs pos="50000">
                  <a:srgbClr val="FFC000"/>
                </a:gs>
              </a:gsLst>
              <a:lin ang="0" scaled="1"/>
              <a:tileRect/>
            </a:gra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 62"/>
          <p:cNvSpPr/>
          <p:nvPr/>
        </p:nvSpPr>
        <p:spPr>
          <a:xfrm>
            <a:off x="3505200" y="2057400"/>
            <a:ext cx="4876800" cy="3352800"/>
          </a:xfrm>
          <a:prstGeom prst="ellipse">
            <a:avLst/>
          </a:prstGeom>
          <a:noFill/>
          <a:ln w="114300" cap="flat" cmpd="sng" algn="ctr">
            <a:gradFill flip="none" rotWithShape="1">
              <a:gsLst>
                <a:gs pos="100000">
                  <a:srgbClr val="C00000"/>
                </a:gs>
                <a:gs pos="0">
                  <a:srgbClr val="C00000"/>
                </a:gs>
                <a:gs pos="50000">
                  <a:srgbClr val="FF0000"/>
                </a:gs>
              </a:gsLst>
              <a:lin ang="0" scaled="1"/>
              <a:tileRect/>
            </a:gra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val 63"/>
          <p:cNvSpPr/>
          <p:nvPr/>
        </p:nvSpPr>
        <p:spPr>
          <a:xfrm>
            <a:off x="2209800" y="1600200"/>
            <a:ext cx="6278880" cy="4267200"/>
          </a:xfrm>
          <a:prstGeom prst="ellipse">
            <a:avLst/>
          </a:prstGeom>
          <a:noFill/>
          <a:ln w="127000" cap="flat" cmpd="sng" algn="ctr">
            <a:gradFill flip="none" rotWithShape="1">
              <a:gsLst>
                <a:gs pos="100000">
                  <a:srgbClr val="002060"/>
                </a:gs>
                <a:gs pos="0">
                  <a:srgbClr val="002060"/>
                </a:gs>
                <a:gs pos="50000">
                  <a:srgbClr val="00B0F0"/>
                </a:gs>
              </a:gsLst>
              <a:lin ang="0" scaled="1"/>
              <a:tileRect/>
            </a:gra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3832" y="3441413"/>
            <a:ext cx="77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2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85%</a:t>
            </a:r>
            <a:endParaRPr lang="en-US" sz="2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6831" y="3441413"/>
            <a:ext cx="772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2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65%</a:t>
            </a:r>
            <a:endParaRPr lang="en-US" sz="2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32231" y="3441413"/>
            <a:ext cx="772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2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45%</a:t>
            </a:r>
            <a:endParaRPr lang="en-US" sz="2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5731" y="3441413"/>
            <a:ext cx="772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28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2</a:t>
            </a:r>
            <a:r>
              <a:rPr lang="en-US" sz="28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Narrow" pitchFamily="34" charset="0"/>
              </a:rPr>
              <a:t>5%</a:t>
            </a:r>
            <a:endParaRPr lang="en-US" sz="2800" kern="0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</a:endParaRPr>
          </a:p>
        </p:txBody>
      </p:sp>
      <p:sp>
        <p:nvSpPr>
          <p:cNvPr id="21" name="Rectangle 82"/>
          <p:cNvSpPr/>
          <p:nvPr/>
        </p:nvSpPr>
        <p:spPr>
          <a:xfrm>
            <a:off x="5775960" y="3115241"/>
            <a:ext cx="1828800" cy="1237118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2400" b="1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rPr>
              <a:t>Sample Text</a:t>
            </a:r>
            <a:endParaRPr lang="en-US" sz="2400" b="1" kern="0" dirty="0">
              <a:solidFill>
                <a:prstClr val="black">
                  <a:lumMod val="85000"/>
                  <a:lumOff val="1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5314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9"/>
          <p:cNvGrpSpPr/>
          <p:nvPr/>
        </p:nvGrpSpPr>
        <p:grpSpPr>
          <a:xfrm>
            <a:off x="381000" y="838200"/>
            <a:ext cx="1905000" cy="2694341"/>
            <a:chOff x="381000" y="1070431"/>
            <a:chExt cx="1905000" cy="2694341"/>
          </a:xfrm>
          <a:effectLst>
            <a:reflection blurRad="6350" stA="52000" endA="300" endPos="25000" dir="5400000" sy="-100000" algn="bl" rotWithShape="0"/>
          </a:effectLst>
        </p:grpSpPr>
        <p:sp>
          <p:nvSpPr>
            <p:cNvPr id="53" name="Rounded Rectangle 3"/>
            <p:cNvSpPr/>
            <p:nvPr/>
          </p:nvSpPr>
          <p:spPr>
            <a:xfrm>
              <a:off x="381000" y="1219200"/>
              <a:ext cx="1905000" cy="2545572"/>
            </a:xfrm>
            <a:custGeom>
              <a:avLst/>
              <a:gdLst/>
              <a:ahLst/>
              <a:cxnLst/>
              <a:rect l="l" t="t" r="r" b="b"/>
              <a:pathLst>
                <a:path w="1905000" h="2545572">
                  <a:moveTo>
                    <a:pt x="159487" y="0"/>
                  </a:moveTo>
                  <a:lnTo>
                    <a:pt x="1745513" y="0"/>
                  </a:lnTo>
                  <a:cubicBezTo>
                    <a:pt x="1833595" y="0"/>
                    <a:pt x="1905000" y="71405"/>
                    <a:pt x="1905000" y="159487"/>
                  </a:cubicBezTo>
                  <a:lnTo>
                    <a:pt x="1905000" y="1897913"/>
                  </a:lnTo>
                  <a:cubicBezTo>
                    <a:pt x="1905000" y="1985995"/>
                    <a:pt x="1833595" y="2057400"/>
                    <a:pt x="1745513" y="2057400"/>
                  </a:cubicBezTo>
                  <a:lnTo>
                    <a:pt x="1124135" y="2057400"/>
                  </a:lnTo>
                  <a:lnTo>
                    <a:pt x="941070" y="2545572"/>
                  </a:lnTo>
                  <a:lnTo>
                    <a:pt x="758006" y="2057400"/>
                  </a:lnTo>
                  <a:lnTo>
                    <a:pt x="159487" y="2057400"/>
                  </a:lnTo>
                  <a:cubicBezTo>
                    <a:pt x="71405" y="2057400"/>
                    <a:pt x="0" y="1985995"/>
                    <a:pt x="0" y="1897913"/>
                  </a:cubicBezTo>
                  <a:lnTo>
                    <a:pt x="0" y="159487"/>
                  </a:lnTo>
                  <a:cubicBezTo>
                    <a:pt x="0" y="71405"/>
                    <a:pt x="71405" y="0"/>
                    <a:pt x="159487" y="0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24AF19"/>
                </a:gs>
                <a:gs pos="100000">
                  <a:srgbClr val="10510B"/>
                </a:gs>
                <a:gs pos="0">
                  <a:srgbClr val="10510B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48858" y="1070431"/>
              <a:ext cx="136928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black">
                        <a:alpha val="60000"/>
                      </a:prstClr>
                    </a:outerShdw>
                  </a:effectLst>
                  <a:uLnTx/>
                  <a:uFillTx/>
                  <a:latin typeface="Franchise" pitchFamily="49" charset="0"/>
                  <a:ea typeface="Franchise" pitchFamily="49" charset="0"/>
                  <a:cs typeface="Arial" pitchFamily="34" charset="0"/>
                </a:rPr>
                <a:t>85%</a:t>
              </a:r>
              <a:endPara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Franchise" pitchFamily="49" charset="0"/>
                <a:ea typeface="Franchise" pitchFamily="49" charset="0"/>
                <a:cs typeface="Arial" pitchFamily="34" charset="0"/>
              </a:endParaRPr>
            </a:p>
          </p:txBody>
        </p:sp>
        <p:sp>
          <p:nvSpPr>
            <p:cNvPr id="55" name="Rectangle 22"/>
            <p:cNvSpPr/>
            <p:nvPr/>
          </p:nvSpPr>
          <p:spPr>
            <a:xfrm>
              <a:off x="495300" y="2248430"/>
              <a:ext cx="1676400" cy="8722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Insert your desired text here.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2527728" y="838200"/>
            <a:ext cx="1905000" cy="2694341"/>
            <a:chOff x="2524760" y="1070431"/>
            <a:chExt cx="1905000" cy="2694341"/>
          </a:xfrm>
          <a:effectLst>
            <a:reflection blurRad="6350" stA="52000" endA="300" endPos="25000" dir="5400000" sy="-100000" algn="bl" rotWithShape="0"/>
          </a:effectLst>
        </p:grpSpPr>
        <p:sp>
          <p:nvSpPr>
            <p:cNvPr id="57" name="Rounded Rectangle 3"/>
            <p:cNvSpPr/>
            <p:nvPr/>
          </p:nvSpPr>
          <p:spPr>
            <a:xfrm>
              <a:off x="2524760" y="1219200"/>
              <a:ext cx="1905000" cy="2545572"/>
            </a:xfrm>
            <a:custGeom>
              <a:avLst/>
              <a:gdLst/>
              <a:ahLst/>
              <a:cxnLst/>
              <a:rect l="l" t="t" r="r" b="b"/>
              <a:pathLst>
                <a:path w="1905000" h="2545572">
                  <a:moveTo>
                    <a:pt x="159487" y="0"/>
                  </a:moveTo>
                  <a:lnTo>
                    <a:pt x="1745513" y="0"/>
                  </a:lnTo>
                  <a:cubicBezTo>
                    <a:pt x="1833595" y="0"/>
                    <a:pt x="1905000" y="71405"/>
                    <a:pt x="1905000" y="159487"/>
                  </a:cubicBezTo>
                  <a:lnTo>
                    <a:pt x="1905000" y="1897913"/>
                  </a:lnTo>
                  <a:cubicBezTo>
                    <a:pt x="1905000" y="1985995"/>
                    <a:pt x="1833595" y="2057400"/>
                    <a:pt x="1745513" y="2057400"/>
                  </a:cubicBezTo>
                  <a:lnTo>
                    <a:pt x="1124135" y="2057400"/>
                  </a:lnTo>
                  <a:lnTo>
                    <a:pt x="941070" y="2545572"/>
                  </a:lnTo>
                  <a:lnTo>
                    <a:pt x="758006" y="2057400"/>
                  </a:lnTo>
                  <a:lnTo>
                    <a:pt x="159487" y="2057400"/>
                  </a:lnTo>
                  <a:cubicBezTo>
                    <a:pt x="71405" y="2057400"/>
                    <a:pt x="0" y="1985995"/>
                    <a:pt x="0" y="1897913"/>
                  </a:cubicBezTo>
                  <a:lnTo>
                    <a:pt x="0" y="159487"/>
                  </a:lnTo>
                  <a:cubicBezTo>
                    <a:pt x="0" y="71405"/>
                    <a:pt x="71405" y="0"/>
                    <a:pt x="159487" y="0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70C0">
                    <a:lumMod val="92000"/>
                    <a:lumOff val="8000"/>
                  </a:srgbClr>
                </a:gs>
                <a:gs pos="100000">
                  <a:srgbClr val="002060">
                    <a:lumMod val="90000"/>
                    <a:lumOff val="10000"/>
                  </a:srgbClr>
                </a:gs>
                <a:gs pos="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92618" y="1070431"/>
              <a:ext cx="136928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black">
                        <a:alpha val="60000"/>
                      </a:prstClr>
                    </a:outerShdw>
                  </a:effectLst>
                  <a:uLnTx/>
                  <a:uFillTx/>
                  <a:latin typeface="Franchise" pitchFamily="49" charset="0"/>
                  <a:ea typeface="Franchise" pitchFamily="49" charset="0"/>
                  <a:cs typeface="Arial" pitchFamily="34" charset="0"/>
                </a:rPr>
                <a:t>6</a:t>
              </a:r>
              <a:r>
                <a:rPr kumimoji="0" lang="en-US" sz="7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black">
                        <a:alpha val="60000"/>
                      </a:prstClr>
                    </a:outerShdw>
                  </a:effectLst>
                  <a:uLnTx/>
                  <a:uFillTx/>
                  <a:latin typeface="Franchise" pitchFamily="49" charset="0"/>
                  <a:ea typeface="Franchise" pitchFamily="49" charset="0"/>
                  <a:cs typeface="Arial" pitchFamily="34" charset="0"/>
                </a:rPr>
                <a:t>5%</a:t>
              </a:r>
              <a:endPara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Franchise" pitchFamily="49" charset="0"/>
                <a:ea typeface="Franchise" pitchFamily="49" charset="0"/>
                <a:cs typeface="Arial" pitchFamily="34" charset="0"/>
              </a:endParaRPr>
            </a:p>
          </p:txBody>
        </p:sp>
        <p:sp>
          <p:nvSpPr>
            <p:cNvPr id="59" name="Rectangle 30"/>
            <p:cNvSpPr/>
            <p:nvPr/>
          </p:nvSpPr>
          <p:spPr>
            <a:xfrm>
              <a:off x="2639060" y="2248430"/>
              <a:ext cx="1676400" cy="8722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Insert your desired text here.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0" name="Group 7"/>
          <p:cNvGrpSpPr/>
          <p:nvPr/>
        </p:nvGrpSpPr>
        <p:grpSpPr>
          <a:xfrm>
            <a:off x="6821184" y="838200"/>
            <a:ext cx="1905000" cy="2694341"/>
            <a:chOff x="4668520" y="1070431"/>
            <a:chExt cx="1905000" cy="2694341"/>
          </a:xfrm>
          <a:effectLst>
            <a:reflection blurRad="6350" stA="52000" endA="300" endPos="25000" dir="5400000" sy="-100000" algn="bl" rotWithShape="0"/>
          </a:effectLst>
        </p:grpSpPr>
        <p:sp>
          <p:nvSpPr>
            <p:cNvPr id="61" name="Rounded Rectangle 3"/>
            <p:cNvSpPr/>
            <p:nvPr/>
          </p:nvSpPr>
          <p:spPr>
            <a:xfrm>
              <a:off x="4668520" y="1219200"/>
              <a:ext cx="1905000" cy="2545572"/>
            </a:xfrm>
            <a:custGeom>
              <a:avLst/>
              <a:gdLst/>
              <a:ahLst/>
              <a:cxnLst/>
              <a:rect l="l" t="t" r="r" b="b"/>
              <a:pathLst>
                <a:path w="1905000" h="2545572">
                  <a:moveTo>
                    <a:pt x="159487" y="0"/>
                  </a:moveTo>
                  <a:lnTo>
                    <a:pt x="1745513" y="0"/>
                  </a:lnTo>
                  <a:cubicBezTo>
                    <a:pt x="1833595" y="0"/>
                    <a:pt x="1905000" y="71405"/>
                    <a:pt x="1905000" y="159487"/>
                  </a:cubicBezTo>
                  <a:lnTo>
                    <a:pt x="1905000" y="1897913"/>
                  </a:lnTo>
                  <a:cubicBezTo>
                    <a:pt x="1905000" y="1985995"/>
                    <a:pt x="1833595" y="2057400"/>
                    <a:pt x="1745513" y="2057400"/>
                  </a:cubicBezTo>
                  <a:lnTo>
                    <a:pt x="1124135" y="2057400"/>
                  </a:lnTo>
                  <a:lnTo>
                    <a:pt x="941070" y="2545572"/>
                  </a:lnTo>
                  <a:lnTo>
                    <a:pt x="758006" y="2057400"/>
                  </a:lnTo>
                  <a:lnTo>
                    <a:pt x="159487" y="2057400"/>
                  </a:lnTo>
                  <a:cubicBezTo>
                    <a:pt x="71405" y="2057400"/>
                    <a:pt x="0" y="1985995"/>
                    <a:pt x="0" y="1897913"/>
                  </a:cubicBezTo>
                  <a:lnTo>
                    <a:pt x="0" y="159487"/>
                  </a:lnTo>
                  <a:cubicBezTo>
                    <a:pt x="0" y="71405"/>
                    <a:pt x="71405" y="0"/>
                    <a:pt x="159487" y="0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FF0000">
                    <a:lumMod val="93000"/>
                  </a:srgbClr>
                </a:gs>
                <a:gs pos="100000">
                  <a:srgbClr val="C00000">
                    <a:lumMod val="80000"/>
                  </a:srgbClr>
                </a:gs>
                <a:gs pos="0">
                  <a:srgbClr val="C00000">
                    <a:lumMod val="8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35577" y="1070431"/>
              <a:ext cx="13708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black">
                        <a:alpha val="60000"/>
                      </a:prstClr>
                    </a:outerShdw>
                  </a:effectLst>
                  <a:uLnTx/>
                  <a:uFillTx/>
                  <a:latin typeface="Franchise" pitchFamily="49" charset="0"/>
                  <a:ea typeface="Franchise" pitchFamily="49" charset="0"/>
                  <a:cs typeface="Arial" pitchFamily="34" charset="0"/>
                </a:rPr>
                <a:t>25%</a:t>
              </a:r>
              <a:endPara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Franchise" pitchFamily="49" charset="0"/>
                <a:ea typeface="Franchise" pitchFamily="49" charset="0"/>
                <a:cs typeface="Arial" pitchFamily="34" charset="0"/>
              </a:endParaRPr>
            </a:p>
          </p:txBody>
        </p:sp>
        <p:sp>
          <p:nvSpPr>
            <p:cNvPr id="63" name="Rectangle 34"/>
            <p:cNvSpPr/>
            <p:nvPr/>
          </p:nvSpPr>
          <p:spPr>
            <a:xfrm>
              <a:off x="4782820" y="2248430"/>
              <a:ext cx="1676400" cy="8722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Insert your desired text here.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4" name="Group 6"/>
          <p:cNvGrpSpPr/>
          <p:nvPr/>
        </p:nvGrpSpPr>
        <p:grpSpPr>
          <a:xfrm>
            <a:off x="4674456" y="838200"/>
            <a:ext cx="1905000" cy="2694341"/>
            <a:chOff x="6812280" y="1070431"/>
            <a:chExt cx="1905000" cy="2694341"/>
          </a:xfrm>
          <a:effectLst>
            <a:reflection blurRad="6350" stA="52000" endA="300" endPos="25000" dir="5400000" sy="-100000" algn="bl" rotWithShape="0"/>
          </a:effectLst>
        </p:grpSpPr>
        <p:sp>
          <p:nvSpPr>
            <p:cNvPr id="65" name="Rounded Rectangle 3"/>
            <p:cNvSpPr/>
            <p:nvPr/>
          </p:nvSpPr>
          <p:spPr>
            <a:xfrm>
              <a:off x="6812280" y="1219200"/>
              <a:ext cx="1905000" cy="2545572"/>
            </a:xfrm>
            <a:custGeom>
              <a:avLst/>
              <a:gdLst/>
              <a:ahLst/>
              <a:cxnLst/>
              <a:rect l="l" t="t" r="r" b="b"/>
              <a:pathLst>
                <a:path w="1905000" h="2545572">
                  <a:moveTo>
                    <a:pt x="159487" y="0"/>
                  </a:moveTo>
                  <a:lnTo>
                    <a:pt x="1745513" y="0"/>
                  </a:lnTo>
                  <a:cubicBezTo>
                    <a:pt x="1833595" y="0"/>
                    <a:pt x="1905000" y="71405"/>
                    <a:pt x="1905000" y="159487"/>
                  </a:cubicBezTo>
                  <a:lnTo>
                    <a:pt x="1905000" y="1897913"/>
                  </a:lnTo>
                  <a:cubicBezTo>
                    <a:pt x="1905000" y="1985995"/>
                    <a:pt x="1833595" y="2057400"/>
                    <a:pt x="1745513" y="2057400"/>
                  </a:cubicBezTo>
                  <a:lnTo>
                    <a:pt x="1124135" y="2057400"/>
                  </a:lnTo>
                  <a:lnTo>
                    <a:pt x="941070" y="2545572"/>
                  </a:lnTo>
                  <a:lnTo>
                    <a:pt x="758006" y="2057400"/>
                  </a:lnTo>
                  <a:lnTo>
                    <a:pt x="159487" y="2057400"/>
                  </a:lnTo>
                  <a:cubicBezTo>
                    <a:pt x="71405" y="2057400"/>
                    <a:pt x="0" y="1985995"/>
                    <a:pt x="0" y="1897913"/>
                  </a:cubicBezTo>
                  <a:lnTo>
                    <a:pt x="0" y="159487"/>
                  </a:lnTo>
                  <a:cubicBezTo>
                    <a:pt x="0" y="71405"/>
                    <a:pt x="71405" y="0"/>
                    <a:pt x="159487" y="0"/>
                  </a:cubicBezTo>
                  <a:close/>
                </a:path>
              </a:pathLst>
            </a:custGeom>
            <a:gradFill flip="none" rotWithShape="1">
              <a:gsLst>
                <a:gs pos="74000">
                  <a:srgbClr val="FFFF00"/>
                </a:gs>
                <a:gs pos="100000">
                  <a:srgbClr val="F4D100"/>
                </a:gs>
                <a:gs pos="0">
                  <a:srgbClr val="F47A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070520" y="1070431"/>
              <a:ext cx="138852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black">
                        <a:alpha val="60000"/>
                      </a:prstClr>
                    </a:outerShdw>
                  </a:effectLst>
                  <a:uLnTx/>
                  <a:uFillTx/>
                  <a:latin typeface="Franchise" pitchFamily="49" charset="0"/>
                  <a:ea typeface="Franchise" pitchFamily="49" charset="0"/>
                  <a:cs typeface="Arial" pitchFamily="34" charset="0"/>
                </a:rPr>
                <a:t>45%</a:t>
              </a:r>
              <a:endPara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Franchise" pitchFamily="49" charset="0"/>
                <a:ea typeface="Franchise" pitchFamily="49" charset="0"/>
                <a:cs typeface="Arial" pitchFamily="34" charset="0"/>
              </a:endParaRPr>
            </a:p>
          </p:txBody>
        </p:sp>
        <p:sp>
          <p:nvSpPr>
            <p:cNvPr id="67" name="Rectangle 39"/>
            <p:cNvSpPr/>
            <p:nvPr/>
          </p:nvSpPr>
          <p:spPr>
            <a:xfrm>
              <a:off x="6926580" y="2248430"/>
              <a:ext cx="1676400" cy="8722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This is a sample text. Insert your desired text here.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8" name="Group 10"/>
          <p:cNvGrpSpPr/>
          <p:nvPr/>
        </p:nvGrpSpPr>
        <p:grpSpPr>
          <a:xfrm>
            <a:off x="262107" y="4249768"/>
            <a:ext cx="2172282" cy="2151032"/>
            <a:chOff x="355446" y="4097368"/>
            <a:chExt cx="2172282" cy="2151032"/>
          </a:xfrm>
        </p:grpSpPr>
        <p:sp>
          <p:nvSpPr>
            <p:cNvPr id="69" name="Rectangle 43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Rectangle 44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  <p:grpSp>
        <p:nvGrpSpPr>
          <p:cNvPr id="71" name="Group 46"/>
          <p:cNvGrpSpPr/>
          <p:nvPr/>
        </p:nvGrpSpPr>
        <p:grpSpPr>
          <a:xfrm>
            <a:off x="2408835" y="4249768"/>
            <a:ext cx="2172282" cy="2151032"/>
            <a:chOff x="355446" y="4097368"/>
            <a:chExt cx="2172282" cy="2151032"/>
          </a:xfrm>
        </p:grpSpPr>
        <p:sp>
          <p:nvSpPr>
            <p:cNvPr id="72" name="Rectangle 47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Rectangle 48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  <p:grpSp>
        <p:nvGrpSpPr>
          <p:cNvPr id="74" name="Group 49"/>
          <p:cNvGrpSpPr/>
          <p:nvPr/>
        </p:nvGrpSpPr>
        <p:grpSpPr>
          <a:xfrm>
            <a:off x="4555563" y="4249768"/>
            <a:ext cx="2172282" cy="2151032"/>
            <a:chOff x="355446" y="4097368"/>
            <a:chExt cx="2172282" cy="2151032"/>
          </a:xfrm>
        </p:grpSpPr>
        <p:sp>
          <p:nvSpPr>
            <p:cNvPr id="75" name="Rectangle 50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Rectangle 51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  <p:grpSp>
        <p:nvGrpSpPr>
          <p:cNvPr id="77" name="Group 52"/>
          <p:cNvGrpSpPr/>
          <p:nvPr/>
        </p:nvGrpSpPr>
        <p:grpSpPr>
          <a:xfrm>
            <a:off x="6702292" y="4249768"/>
            <a:ext cx="2172282" cy="2151032"/>
            <a:chOff x="355446" y="4097368"/>
            <a:chExt cx="2172282" cy="2151032"/>
          </a:xfrm>
        </p:grpSpPr>
        <p:sp>
          <p:nvSpPr>
            <p:cNvPr id="78" name="Rectangle 53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Rectangle 54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92521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0"/>
          <p:cNvGrpSpPr/>
          <p:nvPr/>
        </p:nvGrpSpPr>
        <p:grpSpPr>
          <a:xfrm>
            <a:off x="262107" y="3942264"/>
            <a:ext cx="2172282" cy="2151032"/>
            <a:chOff x="355446" y="4097368"/>
            <a:chExt cx="2172282" cy="2151032"/>
          </a:xfrm>
        </p:grpSpPr>
        <p:sp>
          <p:nvSpPr>
            <p:cNvPr id="25" name="Rectangle 43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44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  <p:grpSp>
        <p:nvGrpSpPr>
          <p:cNvPr id="27" name="Group 46"/>
          <p:cNvGrpSpPr/>
          <p:nvPr/>
        </p:nvGrpSpPr>
        <p:grpSpPr>
          <a:xfrm>
            <a:off x="2408835" y="3942264"/>
            <a:ext cx="2172282" cy="2151032"/>
            <a:chOff x="355446" y="4097368"/>
            <a:chExt cx="2172282" cy="2151032"/>
          </a:xfrm>
        </p:grpSpPr>
        <p:sp>
          <p:nvSpPr>
            <p:cNvPr id="28" name="Rectangle 47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48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  <p:grpSp>
        <p:nvGrpSpPr>
          <p:cNvPr id="30" name="Group 49"/>
          <p:cNvGrpSpPr/>
          <p:nvPr/>
        </p:nvGrpSpPr>
        <p:grpSpPr>
          <a:xfrm>
            <a:off x="4555563" y="3942264"/>
            <a:ext cx="2172282" cy="2151032"/>
            <a:chOff x="355446" y="4097368"/>
            <a:chExt cx="2172282" cy="2151032"/>
          </a:xfrm>
        </p:grpSpPr>
        <p:sp>
          <p:nvSpPr>
            <p:cNvPr id="31" name="Rectangle 50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ectangle 51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  <p:grpSp>
        <p:nvGrpSpPr>
          <p:cNvPr id="33" name="Group 52"/>
          <p:cNvGrpSpPr/>
          <p:nvPr/>
        </p:nvGrpSpPr>
        <p:grpSpPr>
          <a:xfrm>
            <a:off x="6702292" y="3942264"/>
            <a:ext cx="2172282" cy="2151032"/>
            <a:chOff x="355446" y="4097368"/>
            <a:chExt cx="2172282" cy="2151032"/>
          </a:xfrm>
        </p:grpSpPr>
        <p:sp>
          <p:nvSpPr>
            <p:cNvPr id="34" name="Rectangle 53"/>
            <p:cNvSpPr/>
            <p:nvPr/>
          </p:nvSpPr>
          <p:spPr>
            <a:xfrm>
              <a:off x="355446" y="4097368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54"/>
            <p:cNvSpPr/>
            <p:nvPr/>
          </p:nvSpPr>
          <p:spPr>
            <a:xfrm>
              <a:off x="355446" y="4572000"/>
              <a:ext cx="2172282" cy="1676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</a:t>
              </a:r>
              <a:r>
                <a:rPr lang="en-US" sz="16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is a sample </a:t>
              </a: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text.</a:t>
              </a:r>
            </a:p>
          </p:txBody>
        </p:sp>
      </p:grpSp>
      <p:sp>
        <p:nvSpPr>
          <p:cNvPr id="36" name="Rectangle 1"/>
          <p:cNvSpPr>
            <a:spLocks noChangeAspect="1"/>
          </p:cNvSpPr>
          <p:nvPr/>
        </p:nvSpPr>
        <p:spPr>
          <a:xfrm>
            <a:off x="415414" y="1337511"/>
            <a:ext cx="1847850" cy="2104518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5000">
                <a:srgbClr val="24AF19"/>
              </a:gs>
              <a:gs pos="100000">
                <a:srgbClr val="10510B"/>
              </a:gs>
              <a:gs pos="0">
                <a:srgbClr val="10510B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2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Rectangle 1"/>
          <p:cNvSpPr>
            <a:spLocks noChangeAspect="1"/>
          </p:cNvSpPr>
          <p:nvPr/>
        </p:nvSpPr>
        <p:spPr>
          <a:xfrm>
            <a:off x="2559889" y="1337511"/>
            <a:ext cx="1847850" cy="2104518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5000">
                <a:srgbClr val="0070C0">
                  <a:lumMod val="92000"/>
                  <a:lumOff val="8000"/>
                </a:srgbClr>
              </a:gs>
              <a:gs pos="100000">
                <a:srgbClr val="002060">
                  <a:lumMod val="90000"/>
                  <a:lumOff val="10000"/>
                </a:srgbClr>
              </a:gs>
              <a:gs pos="0">
                <a:srgbClr val="002060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2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Rectangle 1"/>
          <p:cNvSpPr>
            <a:spLocks noChangeAspect="1"/>
          </p:cNvSpPr>
          <p:nvPr/>
        </p:nvSpPr>
        <p:spPr>
          <a:xfrm>
            <a:off x="4704364" y="1337511"/>
            <a:ext cx="1847850" cy="2104518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4000">
                <a:srgbClr val="FFFF00"/>
              </a:gs>
              <a:gs pos="100000">
                <a:srgbClr val="F4D100"/>
              </a:gs>
              <a:gs pos="0">
                <a:srgbClr val="F47A00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2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Rectangle 1"/>
          <p:cNvSpPr>
            <a:spLocks noChangeAspect="1"/>
          </p:cNvSpPr>
          <p:nvPr/>
        </p:nvSpPr>
        <p:spPr>
          <a:xfrm>
            <a:off x="6848838" y="1337511"/>
            <a:ext cx="1847850" cy="2104518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5000">
                <a:srgbClr val="FF0000">
                  <a:lumMod val="93000"/>
                </a:srgbClr>
              </a:gs>
              <a:gs pos="100000">
                <a:srgbClr val="C00000">
                  <a:lumMod val="80000"/>
                </a:srgbClr>
              </a:gs>
              <a:gs pos="0">
                <a:srgbClr val="C00000">
                  <a:lumMod val="8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2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8858" y="1275264"/>
            <a:ext cx="13692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72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85%</a:t>
            </a:r>
            <a:endParaRPr lang="en-US" sz="72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95586" y="1275264"/>
            <a:ext cx="1369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7200" b="0" kern="0" dirty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6</a:t>
            </a:r>
            <a:r>
              <a:rPr lang="en-US" sz="72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5%</a:t>
            </a:r>
            <a:endParaRPr lang="en-US" sz="72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088241" y="1275264"/>
            <a:ext cx="13708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72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25%</a:t>
            </a:r>
            <a:endParaRPr lang="en-US" sz="72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32696" y="1275264"/>
            <a:ext cx="13885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72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45%</a:t>
            </a:r>
            <a:endParaRPr lang="en-US" sz="72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355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6"/>
          <p:cNvGrpSpPr/>
          <p:nvPr/>
        </p:nvGrpSpPr>
        <p:grpSpPr>
          <a:xfrm>
            <a:off x="1751863" y="1326219"/>
            <a:ext cx="901311" cy="3792542"/>
            <a:chOff x="5181600" y="1341352"/>
            <a:chExt cx="901311" cy="3792542"/>
          </a:xfrm>
          <a:effectLst>
            <a:reflection blurRad="6350" stA="52000" endA="300" endPos="20000" dir="5400000" sy="-100000" algn="bl" rotWithShape="0"/>
          </a:effectLst>
        </p:grpSpPr>
        <p:sp>
          <p:nvSpPr>
            <p:cNvPr id="14" name="Rounded Rectangle 3"/>
            <p:cNvSpPr/>
            <p:nvPr/>
          </p:nvSpPr>
          <p:spPr>
            <a:xfrm>
              <a:off x="5227821" y="1436208"/>
              <a:ext cx="808869" cy="3697685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3"/>
            <p:cNvSpPr/>
            <p:nvPr/>
          </p:nvSpPr>
          <p:spPr>
            <a:xfrm>
              <a:off x="5285598" y="2971800"/>
              <a:ext cx="693316" cy="2162093"/>
            </a:xfrm>
            <a:custGeom>
              <a:avLst/>
              <a:gdLst/>
              <a:ahLst/>
              <a:cxnLst/>
              <a:rect l="l" t="t" r="r" b="b"/>
              <a:pathLst>
                <a:path w="693316" h="2162093">
                  <a:moveTo>
                    <a:pt x="0" y="0"/>
                  </a:moveTo>
                  <a:lnTo>
                    <a:pt x="693316" y="0"/>
                  </a:lnTo>
                  <a:lnTo>
                    <a:pt x="693316" y="1815435"/>
                  </a:lnTo>
                  <a:cubicBezTo>
                    <a:pt x="693316" y="2006889"/>
                    <a:pt x="538112" y="2162093"/>
                    <a:pt x="346658" y="2162093"/>
                  </a:cubicBezTo>
                  <a:cubicBezTo>
                    <a:pt x="155203" y="2162093"/>
                    <a:pt x="0" y="2006889"/>
                    <a:pt x="0" y="181543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65000">
                  <a:srgbClr val="0088C8"/>
                </a:gs>
                <a:gs pos="100000">
                  <a:srgbClr val="002060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3"/>
            <p:cNvSpPr/>
            <p:nvPr/>
          </p:nvSpPr>
          <p:spPr>
            <a:xfrm>
              <a:off x="5285597" y="4720874"/>
              <a:ext cx="693316" cy="413020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ounded Rectangle 8"/>
            <p:cNvSpPr/>
            <p:nvPr/>
          </p:nvSpPr>
          <p:spPr>
            <a:xfrm>
              <a:off x="5354929" y="1399128"/>
              <a:ext cx="194129" cy="3477671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0"/>
            <p:cNvSpPr/>
            <p:nvPr/>
          </p:nvSpPr>
          <p:spPr>
            <a:xfrm>
              <a:off x="5773075" y="1399128"/>
              <a:ext cx="109775" cy="3477671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52"/>
            <p:cNvSpPr/>
            <p:nvPr/>
          </p:nvSpPr>
          <p:spPr>
            <a:xfrm>
              <a:off x="5181600" y="1341352"/>
              <a:ext cx="901311" cy="1155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4"/>
            <p:cNvSpPr/>
            <p:nvPr/>
          </p:nvSpPr>
          <p:spPr>
            <a:xfrm>
              <a:off x="5227821" y="1436208"/>
              <a:ext cx="808869" cy="3514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" name="Title 29"/>
          <p:cNvSpPr txBox="1">
            <a:spLocks/>
          </p:cNvSpPr>
          <p:nvPr/>
        </p:nvSpPr>
        <p:spPr>
          <a:xfrm>
            <a:off x="2653352" y="2362200"/>
            <a:ext cx="5486400" cy="622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Test Tubes PowerPoint Shape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22" name="Rectangle 54"/>
          <p:cNvSpPr/>
          <p:nvPr/>
        </p:nvSpPr>
        <p:spPr>
          <a:xfrm>
            <a:off x="2753533" y="2984808"/>
            <a:ext cx="4966826" cy="27432"/>
          </a:xfrm>
          <a:prstGeom prst="rect">
            <a:avLst/>
          </a:prstGeom>
          <a:gradFill flip="none" rotWithShape="1">
            <a:gsLst>
              <a:gs pos="77000">
                <a:srgbClr val="C6C6C6"/>
              </a:gs>
              <a:gs pos="0">
                <a:sysClr val="window" lastClr="FFFFFF">
                  <a:lumMod val="5000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653352" y="3012240"/>
            <a:ext cx="5584496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Enter your subtitle here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633516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46"/>
          <p:cNvGrpSpPr/>
          <p:nvPr/>
        </p:nvGrpSpPr>
        <p:grpSpPr>
          <a:xfrm>
            <a:off x="6088365" y="706758"/>
            <a:ext cx="2172282" cy="1490294"/>
            <a:chOff x="355446" y="4190422"/>
            <a:chExt cx="2172282" cy="1490294"/>
          </a:xfrm>
        </p:grpSpPr>
        <p:sp>
          <p:nvSpPr>
            <p:cNvPr id="26" name="Rectangle 47"/>
            <p:cNvSpPr/>
            <p:nvPr/>
          </p:nvSpPr>
          <p:spPr>
            <a:xfrm>
              <a:off x="355446" y="4190422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48"/>
            <p:cNvSpPr/>
            <p:nvPr/>
          </p:nvSpPr>
          <p:spPr>
            <a:xfrm>
              <a:off x="355446" y="4572000"/>
              <a:ext cx="2172282" cy="11087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sp>
        <p:nvSpPr>
          <p:cNvPr id="28" name="Rectangle 1"/>
          <p:cNvSpPr>
            <a:spLocks noChangeAspect="1"/>
          </p:cNvSpPr>
          <p:nvPr/>
        </p:nvSpPr>
        <p:spPr>
          <a:xfrm rot="16200000">
            <a:off x="2004006" y="2779033"/>
            <a:ext cx="1626336" cy="1852237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5000">
                <a:srgbClr val="24AF19"/>
              </a:gs>
              <a:gs pos="100000">
                <a:srgbClr val="10510B"/>
              </a:gs>
              <a:gs pos="0">
                <a:srgbClr val="10510B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" name="Rectangle 1"/>
          <p:cNvSpPr>
            <a:spLocks noChangeAspect="1"/>
          </p:cNvSpPr>
          <p:nvPr/>
        </p:nvSpPr>
        <p:spPr>
          <a:xfrm>
            <a:off x="3758983" y="1039747"/>
            <a:ext cx="1626337" cy="1852236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5000">
                <a:srgbClr val="0070C0">
                  <a:lumMod val="92000"/>
                  <a:lumOff val="8000"/>
                </a:srgbClr>
              </a:gs>
              <a:gs pos="100000">
                <a:srgbClr val="002060">
                  <a:lumMod val="90000"/>
                  <a:lumOff val="10000"/>
                </a:srgbClr>
              </a:gs>
              <a:gs pos="0">
                <a:srgbClr val="002060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" name="Rectangle 1"/>
          <p:cNvSpPr>
            <a:spLocks noChangeAspect="1"/>
          </p:cNvSpPr>
          <p:nvPr/>
        </p:nvSpPr>
        <p:spPr>
          <a:xfrm rot="5400000">
            <a:off x="5513660" y="2779033"/>
            <a:ext cx="1626336" cy="1852237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4000">
                <a:srgbClr val="FFFF00"/>
              </a:gs>
              <a:gs pos="100000">
                <a:srgbClr val="F4D100"/>
              </a:gs>
              <a:gs pos="0">
                <a:srgbClr val="F47A00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" name="Rectangle 1"/>
          <p:cNvSpPr>
            <a:spLocks noChangeAspect="1"/>
          </p:cNvSpPr>
          <p:nvPr/>
        </p:nvSpPr>
        <p:spPr>
          <a:xfrm flipV="1">
            <a:off x="3754786" y="4531356"/>
            <a:ext cx="1626337" cy="1852236"/>
          </a:xfrm>
          <a:custGeom>
            <a:avLst/>
            <a:gdLst/>
            <a:ahLst/>
            <a:cxnLst/>
            <a:rect l="l" t="t" r="r" b="b"/>
            <a:pathLst>
              <a:path w="1905000" h="2169606">
                <a:moveTo>
                  <a:pt x="0" y="0"/>
                </a:moveTo>
                <a:lnTo>
                  <a:pt x="1905000" y="0"/>
                </a:lnTo>
                <a:lnTo>
                  <a:pt x="1905000" y="2169604"/>
                </a:lnTo>
                <a:lnTo>
                  <a:pt x="952501" y="1369140"/>
                </a:lnTo>
                <a:lnTo>
                  <a:pt x="0" y="2169606"/>
                </a:lnTo>
                <a:close/>
              </a:path>
            </a:pathLst>
          </a:custGeom>
          <a:gradFill flip="none" rotWithShape="1">
            <a:gsLst>
              <a:gs pos="75000">
                <a:srgbClr val="FF0000">
                  <a:lumMod val="93000"/>
                </a:srgbClr>
              </a:gs>
              <a:gs pos="100000">
                <a:srgbClr val="C00000">
                  <a:lumMod val="80000"/>
                </a:srgbClr>
              </a:gs>
              <a:gs pos="0">
                <a:srgbClr val="C00000">
                  <a:lumMod val="8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19748" y="3104986"/>
            <a:ext cx="11721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60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85%</a:t>
            </a:r>
            <a:endParaRPr lang="en-US" sz="60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8365" y="3104986"/>
            <a:ext cx="11865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6000" b="0" kern="0" dirty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4</a:t>
            </a:r>
            <a:r>
              <a:rPr lang="en-US" sz="60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5%</a:t>
            </a:r>
            <a:endParaRPr lang="en-US" sz="60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86093" y="990600"/>
            <a:ext cx="11721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6000" b="0" kern="0" dirty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6</a:t>
            </a:r>
            <a:r>
              <a:rPr lang="en-US" sz="60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5%</a:t>
            </a:r>
            <a:endParaRPr lang="en-US" sz="60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86093" y="5257800"/>
            <a:ext cx="11721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sz="6000" b="0" kern="0" dirty="0" smtClean="0">
                <a:solidFill>
                  <a:prstClr val="white"/>
                </a:solidFill>
                <a:effectLst>
                  <a:outerShdw blurRad="127000" dist="63500" dir="5400000" algn="t" rotWithShape="0">
                    <a:prstClr val="black">
                      <a:alpha val="60000"/>
                    </a:prstClr>
                  </a:outerShdw>
                </a:effectLst>
                <a:latin typeface="Franchise" pitchFamily="49" charset="0"/>
                <a:ea typeface="Franchise" pitchFamily="49" charset="0"/>
              </a:rPr>
              <a:t>25%</a:t>
            </a:r>
            <a:endParaRPr lang="en-US" sz="6000" b="0" kern="0" dirty="0">
              <a:solidFill>
                <a:prstClr val="white"/>
              </a:solidFill>
              <a:effectLst>
                <a:outerShdw blurRad="127000" dist="63500" dir="5400000" algn="t" rotWithShape="0">
                  <a:prstClr val="black">
                    <a:alpha val="60000"/>
                  </a:prstClr>
                </a:outerShdw>
              </a:effectLst>
              <a:latin typeface="Franchise" pitchFamily="49" charset="0"/>
              <a:ea typeface="Franchise" pitchFamily="49" charset="0"/>
            </a:endParaRPr>
          </a:p>
        </p:txBody>
      </p:sp>
      <p:grpSp>
        <p:nvGrpSpPr>
          <p:cNvPr id="36" name="Group 28"/>
          <p:cNvGrpSpPr/>
          <p:nvPr/>
        </p:nvGrpSpPr>
        <p:grpSpPr>
          <a:xfrm>
            <a:off x="6088365" y="5020484"/>
            <a:ext cx="2172282" cy="1490294"/>
            <a:chOff x="355446" y="4190422"/>
            <a:chExt cx="2172282" cy="1490294"/>
          </a:xfrm>
        </p:grpSpPr>
        <p:sp>
          <p:nvSpPr>
            <p:cNvPr id="37" name="Rectangle 30"/>
            <p:cNvSpPr/>
            <p:nvPr/>
          </p:nvSpPr>
          <p:spPr>
            <a:xfrm>
              <a:off x="355446" y="4190422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31"/>
            <p:cNvSpPr/>
            <p:nvPr/>
          </p:nvSpPr>
          <p:spPr>
            <a:xfrm>
              <a:off x="355446" y="4572000"/>
              <a:ext cx="2172282" cy="11087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grpSp>
        <p:nvGrpSpPr>
          <p:cNvPr id="39" name="Group 32"/>
          <p:cNvGrpSpPr/>
          <p:nvPr/>
        </p:nvGrpSpPr>
        <p:grpSpPr>
          <a:xfrm>
            <a:off x="630144" y="5020484"/>
            <a:ext cx="2172282" cy="1490294"/>
            <a:chOff x="355446" y="4190422"/>
            <a:chExt cx="2172282" cy="1490294"/>
          </a:xfrm>
        </p:grpSpPr>
        <p:sp>
          <p:nvSpPr>
            <p:cNvPr id="40" name="Rectangle 34"/>
            <p:cNvSpPr/>
            <p:nvPr/>
          </p:nvSpPr>
          <p:spPr>
            <a:xfrm>
              <a:off x="355446" y="4190422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36"/>
            <p:cNvSpPr/>
            <p:nvPr/>
          </p:nvSpPr>
          <p:spPr>
            <a:xfrm>
              <a:off x="355446" y="4572000"/>
              <a:ext cx="2172282" cy="11087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grpSp>
        <p:nvGrpSpPr>
          <p:cNvPr id="42" name="Group 37"/>
          <p:cNvGrpSpPr/>
          <p:nvPr/>
        </p:nvGrpSpPr>
        <p:grpSpPr>
          <a:xfrm>
            <a:off x="630144" y="897547"/>
            <a:ext cx="2172282" cy="1490294"/>
            <a:chOff x="355446" y="4190422"/>
            <a:chExt cx="2172282" cy="1490294"/>
          </a:xfrm>
        </p:grpSpPr>
        <p:sp>
          <p:nvSpPr>
            <p:cNvPr id="43" name="Rectangle 39"/>
            <p:cNvSpPr/>
            <p:nvPr/>
          </p:nvSpPr>
          <p:spPr>
            <a:xfrm>
              <a:off x="355446" y="4190422"/>
              <a:ext cx="2172282" cy="474631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itchFamily="34" charset="0"/>
                  <a:cs typeface="Arial" pitchFamily="34" charset="0"/>
                </a:rPr>
                <a:t>Sample subtitle</a:t>
              </a:r>
              <a:endParaRPr 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45"/>
            <p:cNvSpPr/>
            <p:nvPr/>
          </p:nvSpPr>
          <p:spPr>
            <a:xfrm>
              <a:off x="355446" y="4572000"/>
              <a:ext cx="2172282" cy="110871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</a:t>
              </a:r>
            </a:p>
            <a:p>
              <a:pPr marL="176213" indent="-176213">
                <a:buFont typeface="Arial" pitchFamily="34" charset="0"/>
                <a:buChar char="•"/>
                <a:defRPr/>
              </a:pPr>
              <a:r>
                <a:rPr lang="en-US" sz="16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itchFamily="34" charset="0"/>
                  <a:cs typeface="Arial" pitchFamily="34" charset="0"/>
                </a:rPr>
                <a:t>Insert your desired text here.</a:t>
              </a:r>
            </a:p>
          </p:txBody>
        </p:sp>
      </p:grpSp>
      <p:sp>
        <p:nvSpPr>
          <p:cNvPr id="45" name="Rectangle 22"/>
          <p:cNvSpPr/>
          <p:nvPr/>
        </p:nvSpPr>
        <p:spPr>
          <a:xfrm>
            <a:off x="3653554" y="3072381"/>
            <a:ext cx="1828800" cy="1237118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2400" b="1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rPr>
              <a:t>Sample Text</a:t>
            </a:r>
            <a:endParaRPr lang="en-US" sz="2400" b="1" kern="0" dirty="0">
              <a:solidFill>
                <a:prstClr val="black">
                  <a:lumMod val="85000"/>
                  <a:lumOff val="1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3484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121"/>
          <p:cNvGrpSpPr/>
          <p:nvPr/>
        </p:nvGrpSpPr>
        <p:grpSpPr>
          <a:xfrm>
            <a:off x="787165" y="1342102"/>
            <a:ext cx="2479510" cy="1600202"/>
            <a:chOff x="3338688" y="3862247"/>
            <a:chExt cx="2479510" cy="1600202"/>
          </a:xfrm>
        </p:grpSpPr>
        <p:sp>
          <p:nvSpPr>
            <p:cNvPr id="87" name="Rectangle 122"/>
            <p:cNvSpPr/>
            <p:nvPr/>
          </p:nvSpPr>
          <p:spPr>
            <a:xfrm>
              <a:off x="3338688" y="3862247"/>
              <a:ext cx="2479510" cy="365760"/>
            </a:xfrm>
            <a:prstGeom prst="rect">
              <a:avLst/>
            </a:prstGeom>
            <a:solidFill>
              <a:srgbClr val="00C22E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123"/>
            <p:cNvSpPr/>
            <p:nvPr/>
          </p:nvSpPr>
          <p:spPr>
            <a:xfrm>
              <a:off x="3338688" y="4228009"/>
              <a:ext cx="2479510" cy="123444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Insert your desired text here.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89" name="Straight Connector 7"/>
          <p:cNvCxnSpPr/>
          <p:nvPr/>
        </p:nvCxnSpPr>
        <p:spPr>
          <a:xfrm flipV="1">
            <a:off x="3213579" y="2940681"/>
            <a:ext cx="3129838" cy="1403093"/>
          </a:xfrm>
          <a:prstGeom prst="line">
            <a:avLst/>
          </a:prstGeom>
          <a:noFill/>
          <a:ln w="571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grpSp>
        <p:nvGrpSpPr>
          <p:cNvPr id="90" name="Group 4"/>
          <p:cNvGrpSpPr/>
          <p:nvPr/>
        </p:nvGrpSpPr>
        <p:grpSpPr>
          <a:xfrm>
            <a:off x="5562600" y="1037185"/>
            <a:ext cx="3290975" cy="3290975"/>
            <a:chOff x="2094322" y="1581391"/>
            <a:chExt cx="4762500" cy="4762499"/>
          </a:xfrm>
          <a:effectLst>
            <a:outerShdw blurRad="1270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1" name="Oval 15"/>
            <p:cNvSpPr/>
            <p:nvPr/>
          </p:nvSpPr>
          <p:spPr>
            <a:xfrm>
              <a:off x="2094323" y="1581391"/>
              <a:ext cx="4762499" cy="4762499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75000"/>
                  </a:sysClr>
                </a:gs>
                <a:gs pos="65000">
                  <a:sysClr val="windowText" lastClr="000000">
                    <a:lumMod val="75000"/>
                    <a:lumOff val="25000"/>
                  </a:sysClr>
                </a:gs>
                <a:gs pos="35000">
                  <a:sysClr val="windowText" lastClr="000000">
                    <a:lumMod val="75000"/>
                    <a:lumOff val="25000"/>
                  </a:sysClr>
                </a:gs>
              </a:gsLst>
              <a:lin ang="8100000" scaled="1"/>
              <a:tileRect/>
            </a:gradFill>
            <a:ln w="285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Oval 16"/>
            <p:cNvSpPr/>
            <p:nvPr/>
          </p:nvSpPr>
          <p:spPr>
            <a:xfrm rot="2700000">
              <a:off x="2143852" y="1581391"/>
              <a:ext cx="4663440" cy="4762499"/>
            </a:xfrm>
            <a:prstGeom prst="ellipse">
              <a:avLst/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3" name="Group 20"/>
          <p:cNvGrpSpPr>
            <a:grpSpLocks noChangeAspect="1"/>
          </p:cNvGrpSpPr>
          <p:nvPr/>
        </p:nvGrpSpPr>
        <p:grpSpPr>
          <a:xfrm>
            <a:off x="7914917" y="2560928"/>
            <a:ext cx="857389" cy="857388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94" name="Oval 23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811028" y="2233736"/>
              <a:ext cx="1336985" cy="9524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ct val="80000"/>
                </a:lnSpc>
                <a:defRPr sz="1600" b="1">
                  <a:solidFill>
                    <a:schemeClr val="bg1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96" name="Group 14"/>
          <p:cNvGrpSpPr>
            <a:grpSpLocks noChangeAspect="1"/>
          </p:cNvGrpSpPr>
          <p:nvPr/>
        </p:nvGrpSpPr>
        <p:grpSpPr>
          <a:xfrm>
            <a:off x="7323009" y="3219594"/>
            <a:ext cx="857389" cy="857388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97" name="Oval 17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811026" y="2233734"/>
              <a:ext cx="1336985" cy="9524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ct val="80000"/>
                </a:lnSpc>
                <a:defRPr sz="1600" b="1">
                  <a:solidFill>
                    <a:schemeClr val="bg1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99" name="Group 26"/>
          <p:cNvGrpSpPr>
            <a:grpSpLocks noChangeAspect="1"/>
          </p:cNvGrpSpPr>
          <p:nvPr/>
        </p:nvGrpSpPr>
        <p:grpSpPr>
          <a:xfrm>
            <a:off x="6688899" y="3622334"/>
            <a:ext cx="645892" cy="645892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100" name="Oval 28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889293" y="2338095"/>
              <a:ext cx="1180451" cy="74368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ct val="80000"/>
                </a:lnSpc>
                <a:defRPr sz="1600" b="1">
                  <a:solidFill>
                    <a:schemeClr val="bg1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90500" dist="50800" dir="5400000" sx="106000" sy="106000" algn="t" rotWithShape="0">
                    <a:prstClr val="black">
                      <a:alpha val="70000"/>
                    </a:prst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02" name="Group 35"/>
          <p:cNvGrpSpPr>
            <a:grpSpLocks noChangeAspect="1"/>
          </p:cNvGrpSpPr>
          <p:nvPr/>
        </p:nvGrpSpPr>
        <p:grpSpPr>
          <a:xfrm>
            <a:off x="6921299" y="2514314"/>
            <a:ext cx="802638" cy="802637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103" name="Oval 36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841789" y="2261095"/>
              <a:ext cx="1275456" cy="8976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ct val="80000"/>
                </a:lnSpc>
                <a:defRPr sz="1600" b="1">
                  <a:solidFill>
                    <a:schemeClr val="bg1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05" name="Group 39"/>
          <p:cNvGrpSpPr>
            <a:grpSpLocks noChangeAspect="1"/>
          </p:cNvGrpSpPr>
          <p:nvPr/>
        </p:nvGrpSpPr>
        <p:grpSpPr>
          <a:xfrm>
            <a:off x="6084336" y="1696155"/>
            <a:ext cx="981001" cy="981000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106" name="Oval 40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3882515" y="2289759"/>
              <a:ext cx="1194007" cy="84035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ct val="80000"/>
                </a:lnSpc>
                <a:defRPr sz="1600" b="1">
                  <a:solidFill>
                    <a:schemeClr val="bg1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08" name="Group 31"/>
          <p:cNvGrpSpPr>
            <a:grpSpLocks noChangeAspect="1"/>
          </p:cNvGrpSpPr>
          <p:nvPr/>
        </p:nvGrpSpPr>
        <p:grpSpPr>
          <a:xfrm>
            <a:off x="5628162" y="2273165"/>
            <a:ext cx="535092" cy="535092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109" name="Oval 32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828699" y="2305983"/>
              <a:ext cx="1301641" cy="80791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11" name="Group 2"/>
          <p:cNvGrpSpPr>
            <a:grpSpLocks noChangeAspect="1"/>
          </p:cNvGrpSpPr>
          <p:nvPr/>
        </p:nvGrpSpPr>
        <p:grpSpPr>
          <a:xfrm>
            <a:off x="5801767" y="2680159"/>
            <a:ext cx="1157020" cy="1157020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112" name="Oval 21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879275" y="2274027"/>
              <a:ext cx="1200487" cy="87182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14" name="Group 42"/>
          <p:cNvGrpSpPr>
            <a:grpSpLocks noChangeAspect="1"/>
          </p:cNvGrpSpPr>
          <p:nvPr/>
        </p:nvGrpSpPr>
        <p:grpSpPr>
          <a:xfrm>
            <a:off x="7050473" y="1310358"/>
            <a:ext cx="1248547" cy="1248547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5" name="Oval 43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879275" y="2274027"/>
              <a:ext cx="1200487" cy="87182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17" name="Group 45"/>
          <p:cNvGrpSpPr>
            <a:grpSpLocks noChangeAspect="1"/>
          </p:cNvGrpSpPr>
          <p:nvPr/>
        </p:nvGrpSpPr>
        <p:grpSpPr>
          <a:xfrm>
            <a:off x="8196427" y="2020359"/>
            <a:ext cx="535092" cy="535092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118" name="Oval 46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828699" y="2305983"/>
              <a:ext cx="1301641" cy="80791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20" name="Group 48"/>
          <p:cNvGrpSpPr>
            <a:grpSpLocks noChangeAspect="1"/>
          </p:cNvGrpSpPr>
          <p:nvPr/>
        </p:nvGrpSpPr>
        <p:grpSpPr>
          <a:xfrm>
            <a:off x="6523490" y="1096838"/>
            <a:ext cx="645892" cy="645892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55000"/>
              </a:prstClr>
            </a:outerShdw>
          </a:effectLst>
        </p:grpSpPr>
        <p:sp>
          <p:nvSpPr>
            <p:cNvPr id="121" name="Oval 49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58000">
                  <a:srgbClr val="0068A8"/>
                </a:gs>
                <a:gs pos="100000">
                  <a:srgbClr val="002060"/>
                </a:gs>
                <a:gs pos="0">
                  <a:srgbClr val="79DCFF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184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3889293" y="2338095"/>
              <a:ext cx="1180451" cy="74368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ct val="80000"/>
                </a:lnSpc>
                <a:defRPr sz="1600" b="1">
                  <a:solidFill>
                    <a:schemeClr val="bg1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90500" dist="50800" dir="5400000" sx="106000" sy="106000" algn="t" rotWithShape="0">
                    <a:prstClr val="black">
                      <a:alpha val="70000"/>
                    </a:prst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23" name="Group 52"/>
          <p:cNvGrpSpPr/>
          <p:nvPr/>
        </p:nvGrpSpPr>
        <p:grpSpPr>
          <a:xfrm>
            <a:off x="381000" y="3185160"/>
            <a:ext cx="3291840" cy="3291840"/>
            <a:chOff x="2094322" y="1581391"/>
            <a:chExt cx="4762500" cy="4762499"/>
          </a:xfrm>
          <a:effectLst>
            <a:outerShdw blurRad="1270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4" name="Oval 83"/>
            <p:cNvSpPr/>
            <p:nvPr/>
          </p:nvSpPr>
          <p:spPr>
            <a:xfrm>
              <a:off x="2094323" y="1581391"/>
              <a:ext cx="4762499" cy="4762499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75000"/>
                  </a:sysClr>
                </a:gs>
                <a:gs pos="65000">
                  <a:sysClr val="windowText" lastClr="000000">
                    <a:lumMod val="75000"/>
                    <a:lumOff val="25000"/>
                  </a:sysClr>
                </a:gs>
                <a:gs pos="35000">
                  <a:sysClr val="windowText" lastClr="000000">
                    <a:lumMod val="75000"/>
                    <a:lumOff val="25000"/>
                  </a:sysClr>
                </a:gs>
              </a:gsLst>
              <a:lin ang="8100000" scaled="1"/>
              <a:tileRect/>
            </a:gradFill>
            <a:ln w="285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Oval 84"/>
            <p:cNvSpPr/>
            <p:nvPr/>
          </p:nvSpPr>
          <p:spPr>
            <a:xfrm rot="2700000">
              <a:off x="2143852" y="1581391"/>
              <a:ext cx="4663440" cy="4762499"/>
            </a:xfrm>
            <a:prstGeom prst="ellipse">
              <a:avLst/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6" name="Group 88"/>
          <p:cNvGrpSpPr>
            <a:grpSpLocks noChangeAspect="1"/>
          </p:cNvGrpSpPr>
          <p:nvPr/>
        </p:nvGrpSpPr>
        <p:grpSpPr>
          <a:xfrm>
            <a:off x="1787971" y="5836680"/>
            <a:ext cx="535232" cy="535232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7" name="Oval 89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991404" y="2406971"/>
              <a:ext cx="976229" cy="60593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29" name="Group 91"/>
          <p:cNvGrpSpPr>
            <a:grpSpLocks noChangeAspect="1"/>
          </p:cNvGrpSpPr>
          <p:nvPr/>
        </p:nvGrpSpPr>
        <p:grpSpPr>
          <a:xfrm>
            <a:off x="3113759" y="4627642"/>
            <a:ext cx="446027" cy="446027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Oval 92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710320" y="2252120"/>
              <a:ext cx="1538404" cy="91563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32" name="Group 94"/>
          <p:cNvGrpSpPr>
            <a:grpSpLocks noChangeAspect="1"/>
          </p:cNvGrpSpPr>
          <p:nvPr/>
        </p:nvGrpSpPr>
        <p:grpSpPr>
          <a:xfrm>
            <a:off x="1094643" y="5534563"/>
            <a:ext cx="713643" cy="713643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Oval 95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841791" y="2261098"/>
              <a:ext cx="1275456" cy="89768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35" name="Group 100"/>
          <p:cNvGrpSpPr>
            <a:grpSpLocks noChangeAspect="1"/>
          </p:cNvGrpSpPr>
          <p:nvPr/>
        </p:nvGrpSpPr>
        <p:grpSpPr>
          <a:xfrm>
            <a:off x="2536796" y="4092410"/>
            <a:ext cx="713643" cy="713643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6" name="Oval 101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762077" y="2204995"/>
              <a:ext cx="1434888" cy="10098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38" name="Group 103"/>
          <p:cNvGrpSpPr>
            <a:grpSpLocks noChangeAspect="1"/>
          </p:cNvGrpSpPr>
          <p:nvPr/>
        </p:nvGrpSpPr>
        <p:grpSpPr>
          <a:xfrm>
            <a:off x="1937118" y="3349032"/>
            <a:ext cx="892054" cy="892054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9" name="Oval 104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836836" y="2252122"/>
              <a:ext cx="1285368" cy="91563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41" name="Group 106"/>
          <p:cNvGrpSpPr>
            <a:grpSpLocks noChangeAspect="1"/>
          </p:cNvGrpSpPr>
          <p:nvPr/>
        </p:nvGrpSpPr>
        <p:grpSpPr>
          <a:xfrm>
            <a:off x="1986697" y="4374894"/>
            <a:ext cx="579835" cy="579835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2" name="Oval 107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698539" y="2225191"/>
              <a:ext cx="1561970" cy="9694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44" name="Group 60"/>
          <p:cNvGrpSpPr>
            <a:grpSpLocks noChangeAspect="1"/>
          </p:cNvGrpSpPr>
          <p:nvPr/>
        </p:nvGrpSpPr>
        <p:grpSpPr>
          <a:xfrm>
            <a:off x="2055587" y="4827432"/>
            <a:ext cx="1248875" cy="1248875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5" name="Oval 67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3879275" y="2274027"/>
              <a:ext cx="1200487" cy="87182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47" name="Group 109"/>
          <p:cNvGrpSpPr>
            <a:grpSpLocks noChangeAspect="1"/>
          </p:cNvGrpSpPr>
          <p:nvPr/>
        </p:nvGrpSpPr>
        <p:grpSpPr>
          <a:xfrm>
            <a:off x="1600140" y="4211350"/>
            <a:ext cx="446027" cy="446027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8" name="Oval 110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3710320" y="2252120"/>
              <a:ext cx="1538404" cy="91563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50" name="Group 85"/>
          <p:cNvGrpSpPr>
            <a:grpSpLocks noChangeAspect="1"/>
          </p:cNvGrpSpPr>
          <p:nvPr/>
        </p:nvGrpSpPr>
        <p:grpSpPr>
          <a:xfrm>
            <a:off x="948821" y="3409196"/>
            <a:ext cx="981259" cy="981259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1" name="Oval 86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832780" y="2244778"/>
              <a:ext cx="1293478" cy="93032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53" name="Group 97"/>
          <p:cNvGrpSpPr>
            <a:grpSpLocks noChangeAspect="1"/>
          </p:cNvGrpSpPr>
          <p:nvPr/>
        </p:nvGrpSpPr>
        <p:grpSpPr>
          <a:xfrm>
            <a:off x="1213583" y="4642510"/>
            <a:ext cx="892054" cy="892054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4" name="Oval 98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836836" y="2252122"/>
              <a:ext cx="1285368" cy="91563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56" name="Group 112"/>
          <p:cNvGrpSpPr>
            <a:grpSpLocks noChangeAspect="1"/>
          </p:cNvGrpSpPr>
          <p:nvPr/>
        </p:nvGrpSpPr>
        <p:grpSpPr>
          <a:xfrm>
            <a:off x="514808" y="4241086"/>
            <a:ext cx="802848" cy="802848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7" name="Oval 113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3765427" y="2201254"/>
              <a:ext cx="1428187" cy="101737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59" name="Group 115"/>
          <p:cNvGrpSpPr>
            <a:grpSpLocks noChangeAspect="1"/>
          </p:cNvGrpSpPr>
          <p:nvPr/>
        </p:nvGrpSpPr>
        <p:grpSpPr>
          <a:xfrm>
            <a:off x="589146" y="5073669"/>
            <a:ext cx="669040" cy="669040"/>
            <a:chOff x="3679418" y="1909838"/>
            <a:chExt cx="1600200" cy="1600200"/>
          </a:xfrm>
          <a:effectLst>
            <a:outerShdw blurRad="3175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0" name="Oval 116"/>
            <p:cNvSpPr/>
            <p:nvPr/>
          </p:nvSpPr>
          <p:spPr>
            <a:xfrm>
              <a:off x="3679418" y="190983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C22E"/>
                </a:gs>
                <a:gs pos="100000">
                  <a:srgbClr val="00461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rgbClr val="003618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821884" y="2295624"/>
              <a:ext cx="1315276" cy="8286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62" name="Group 3"/>
          <p:cNvGrpSpPr/>
          <p:nvPr/>
        </p:nvGrpSpPr>
        <p:grpSpPr>
          <a:xfrm>
            <a:off x="3970428" y="3116989"/>
            <a:ext cx="1203144" cy="1203143"/>
            <a:chOff x="4375460" y="4724400"/>
            <a:chExt cx="1203144" cy="1203143"/>
          </a:xfrm>
          <a:effectLst>
            <a:outerShdw blurRad="190500" dist="190500" dir="8100000" sx="101000" sy="101000" algn="tr" rotWithShape="0">
              <a:prstClr val="black">
                <a:alpha val="40000"/>
              </a:prstClr>
            </a:outerShdw>
          </a:effectLst>
        </p:grpSpPr>
        <p:sp>
          <p:nvSpPr>
            <p:cNvPr id="163" name="Oval 77"/>
            <p:cNvSpPr/>
            <p:nvPr/>
          </p:nvSpPr>
          <p:spPr>
            <a:xfrm>
              <a:off x="4375460" y="4724400"/>
              <a:ext cx="1203144" cy="1203143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85000"/>
                    <a:lumOff val="15000"/>
                  </a:sysClr>
                </a:gs>
                <a:gs pos="0">
                  <a:sysClr val="windowText" lastClr="000000">
                    <a:lumMod val="50000"/>
                    <a:lumOff val="5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Oval 78"/>
            <p:cNvSpPr/>
            <p:nvPr/>
          </p:nvSpPr>
          <p:spPr>
            <a:xfrm>
              <a:off x="4451252" y="4748106"/>
              <a:ext cx="1051560" cy="9144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89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4491162" y="4972029"/>
              <a:ext cx="971741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defRPr b="1">
                  <a:solidFill>
                    <a:schemeClr val="bg1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90500" dist="50800" dir="5400000" sx="106000" sy="106000" algn="t" rotWithShape="0">
                      <a:prstClr val="black">
                        <a:alpha val="70000"/>
                      </a:prstClr>
                    </a:outerShdw>
                  </a:effectLst>
                  <a:uLnTx/>
                  <a:uFillTx/>
                </a:rPr>
                <a:t>Text</a:t>
              </a:r>
            </a:p>
          </p:txBody>
        </p:sp>
      </p:grpSp>
      <p:grpSp>
        <p:nvGrpSpPr>
          <p:cNvPr id="166" name="Group 118"/>
          <p:cNvGrpSpPr/>
          <p:nvPr/>
        </p:nvGrpSpPr>
        <p:grpSpPr>
          <a:xfrm>
            <a:off x="5968332" y="4633451"/>
            <a:ext cx="2479510" cy="1600201"/>
            <a:chOff x="3338688" y="3862247"/>
            <a:chExt cx="2479510" cy="1600201"/>
          </a:xfrm>
        </p:grpSpPr>
        <p:sp>
          <p:nvSpPr>
            <p:cNvPr id="167" name="Rectangle 119"/>
            <p:cNvSpPr/>
            <p:nvPr/>
          </p:nvSpPr>
          <p:spPr>
            <a:xfrm>
              <a:off x="3338688" y="3862247"/>
              <a:ext cx="2479510" cy="365760"/>
            </a:xfrm>
            <a:prstGeom prst="rect">
              <a:avLst/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subtitle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Rectangle 120"/>
            <p:cNvSpPr/>
            <p:nvPr/>
          </p:nvSpPr>
          <p:spPr>
            <a:xfrm>
              <a:off x="3338688" y="4228008"/>
              <a:ext cx="2479510" cy="123444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Insert your desired text here.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87523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Rectangle 1"/>
          <p:cNvSpPr/>
          <p:nvPr/>
        </p:nvSpPr>
        <p:spPr>
          <a:xfrm>
            <a:off x="251520" y="1683496"/>
            <a:ext cx="1371600" cy="29718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8" name="Rectangle 2"/>
          <p:cNvSpPr/>
          <p:nvPr/>
        </p:nvSpPr>
        <p:spPr>
          <a:xfrm>
            <a:off x="1623120" y="1683496"/>
            <a:ext cx="2513124" cy="29718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9" name="Rectangle 3"/>
          <p:cNvSpPr/>
          <p:nvPr/>
        </p:nvSpPr>
        <p:spPr>
          <a:xfrm>
            <a:off x="4136244" y="1683496"/>
            <a:ext cx="1463040" cy="29718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0" name="Rectangle 4"/>
          <p:cNvSpPr/>
          <p:nvPr/>
        </p:nvSpPr>
        <p:spPr>
          <a:xfrm>
            <a:off x="5599284" y="1683496"/>
            <a:ext cx="1463040" cy="29718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1" name="Rectangle 5"/>
          <p:cNvSpPr/>
          <p:nvPr/>
        </p:nvSpPr>
        <p:spPr>
          <a:xfrm>
            <a:off x="251520" y="921496"/>
            <a:ext cx="1371600" cy="762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Stories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>
                <a:outerShdw blurRad="63500" sx="102000" sy="102000" algn="ctr" rotWithShape="0">
                  <a:prstClr val="white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2" name="Rectangle 6"/>
          <p:cNvSpPr/>
          <p:nvPr/>
        </p:nvSpPr>
        <p:spPr>
          <a:xfrm>
            <a:off x="1623120" y="921496"/>
            <a:ext cx="2513124" cy="762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To Do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>
                <a:outerShdw blurRad="63500" sx="102000" sy="102000" algn="ctr" rotWithShape="0">
                  <a:prstClr val="white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3" name="Rectangle 7"/>
          <p:cNvSpPr/>
          <p:nvPr/>
        </p:nvSpPr>
        <p:spPr>
          <a:xfrm>
            <a:off x="4136244" y="921496"/>
            <a:ext cx="1463040" cy="762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In Progress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>
                <a:outerShdw blurRad="63500" sx="102000" sy="102000" algn="ctr" rotWithShape="0">
                  <a:prstClr val="white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4" name="Rectangle 8"/>
          <p:cNvSpPr/>
          <p:nvPr/>
        </p:nvSpPr>
        <p:spPr>
          <a:xfrm>
            <a:off x="5599284" y="921496"/>
            <a:ext cx="1463040" cy="762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Testing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>
                <a:outerShdw blurRad="63500" sx="102000" sy="102000" algn="ctr" rotWithShape="0">
                  <a:prstClr val="white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5" name="Rectangle 130"/>
          <p:cNvSpPr/>
          <p:nvPr/>
        </p:nvSpPr>
        <p:spPr>
          <a:xfrm>
            <a:off x="7062324" y="1683496"/>
            <a:ext cx="1828800" cy="29718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6" name="Rectangle 131"/>
          <p:cNvSpPr/>
          <p:nvPr/>
        </p:nvSpPr>
        <p:spPr>
          <a:xfrm>
            <a:off x="7062324" y="921496"/>
            <a:ext cx="1828800" cy="762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Done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>
                <a:outerShdw blurRad="63500" sx="102000" sy="102000" algn="ctr" rotWithShape="0">
                  <a:prstClr val="white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7" name="Rectangle 132"/>
          <p:cNvSpPr/>
          <p:nvPr/>
        </p:nvSpPr>
        <p:spPr>
          <a:xfrm>
            <a:off x="251520" y="4655296"/>
            <a:ext cx="1371600" cy="19812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8" name="Rectangle 133"/>
          <p:cNvSpPr/>
          <p:nvPr/>
        </p:nvSpPr>
        <p:spPr>
          <a:xfrm>
            <a:off x="1623120" y="4655296"/>
            <a:ext cx="2513124" cy="19812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9" name="Rectangle 134"/>
          <p:cNvSpPr/>
          <p:nvPr/>
        </p:nvSpPr>
        <p:spPr>
          <a:xfrm>
            <a:off x="4136244" y="4655296"/>
            <a:ext cx="1463040" cy="19812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0" name="Rectangle 135"/>
          <p:cNvSpPr/>
          <p:nvPr/>
        </p:nvSpPr>
        <p:spPr>
          <a:xfrm>
            <a:off x="5599284" y="4655296"/>
            <a:ext cx="1463040" cy="19812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1" name="Rectangle 136"/>
          <p:cNvSpPr/>
          <p:nvPr/>
        </p:nvSpPr>
        <p:spPr>
          <a:xfrm>
            <a:off x="7062324" y="4655296"/>
            <a:ext cx="1828800" cy="19812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2" name="Rectangle 1"/>
          <p:cNvSpPr/>
          <p:nvPr/>
        </p:nvSpPr>
        <p:spPr>
          <a:xfrm>
            <a:off x="346770" y="1759696"/>
            <a:ext cx="1181100" cy="1160813"/>
          </a:xfrm>
          <a:custGeom>
            <a:avLst/>
            <a:gdLst/>
            <a:ahLst/>
            <a:cxnLst/>
            <a:rect l="l" t="t" r="r" b="b"/>
            <a:pathLst>
              <a:path w="4235395" h="4162644">
                <a:moveTo>
                  <a:pt x="4235395" y="0"/>
                </a:moveTo>
                <a:lnTo>
                  <a:pt x="4235395" y="4019636"/>
                </a:lnTo>
                <a:lnTo>
                  <a:pt x="140197" y="4162644"/>
                </a:lnTo>
                <a:lnTo>
                  <a:pt x="0" y="147903"/>
                </a:lnTo>
                <a:close/>
              </a:path>
            </a:pathLst>
          </a:custGeom>
          <a:solidFill>
            <a:srgbClr val="FF9393"/>
          </a:solidFill>
          <a:ln w="25400" cap="flat" cmpd="sng" algn="ctr">
            <a:noFill/>
            <a:prstDash val="solid"/>
          </a:ln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434803" y="2029445"/>
            <a:ext cx="101971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This is a sample text. Replace it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with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your own text.</a:t>
            </a:r>
          </a:p>
        </p:txBody>
      </p:sp>
      <p:grpSp>
        <p:nvGrpSpPr>
          <p:cNvPr id="194" name="Group 166"/>
          <p:cNvGrpSpPr/>
          <p:nvPr/>
        </p:nvGrpSpPr>
        <p:grpSpPr>
          <a:xfrm>
            <a:off x="876852" y="1807018"/>
            <a:ext cx="182880" cy="182880"/>
            <a:chOff x="4917745" y="2286000"/>
            <a:chExt cx="2558303" cy="243839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5" name="Oval 167"/>
            <p:cNvSpPr/>
            <p:nvPr/>
          </p:nvSpPr>
          <p:spPr>
            <a:xfrm>
              <a:off x="4917745" y="2429067"/>
              <a:ext cx="2295331" cy="2295332"/>
            </a:xfrm>
            <a:prstGeom prst="ellipse">
              <a:avLst/>
            </a:prstGeom>
            <a:solidFill>
              <a:srgbClr val="118002"/>
            </a:soli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Oval 168"/>
            <p:cNvSpPr/>
            <p:nvPr/>
          </p:nvSpPr>
          <p:spPr>
            <a:xfrm>
              <a:off x="5945828" y="2286000"/>
              <a:ext cx="1530220" cy="1530222"/>
            </a:xfrm>
            <a:prstGeom prst="ellipse">
              <a:avLst/>
            </a:prstGeom>
            <a:solidFill>
              <a:srgbClr val="118002"/>
            </a:soli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Oval 10"/>
            <p:cNvSpPr/>
            <p:nvPr/>
          </p:nvSpPr>
          <p:spPr>
            <a:xfrm>
              <a:off x="6054828" y="2667000"/>
              <a:ext cx="1107972" cy="1023687"/>
            </a:xfrm>
            <a:custGeom>
              <a:avLst/>
              <a:gdLst>
                <a:gd name="connsiteX0" fmla="*/ 189017 w 1045863"/>
                <a:gd name="connsiteY0" fmla="*/ 0 h 1103312"/>
                <a:gd name="connsiteX1" fmla="*/ 97056 w 1045863"/>
                <a:gd name="connsiteY1" fmla="*/ 259496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1045863 w 1045863"/>
                <a:gd name="connsiteY2" fmla="*/ 954468 h 1103312"/>
                <a:gd name="connsiteX3" fmla="*/ 640080 w 1045863"/>
                <a:gd name="connsiteY3" fmla="*/ 1103312 h 1103312"/>
                <a:gd name="connsiteX4" fmla="*/ 0 w 1045863"/>
                <a:gd name="connsiteY4" fmla="*/ 463232 h 1103312"/>
                <a:gd name="connsiteX5" fmla="*/ 189017 w 1045863"/>
                <a:gd name="connsiteY5" fmla="*/ 0 h 1103312"/>
                <a:gd name="connsiteX0" fmla="*/ 189017 w 1178210"/>
                <a:gd name="connsiteY0" fmla="*/ 0 h 1103312"/>
                <a:gd name="connsiteX1" fmla="*/ 482067 w 1178210"/>
                <a:gd name="connsiteY1" fmla="*/ 800917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189017 w 1178210"/>
                <a:gd name="connsiteY0" fmla="*/ 0 h 1103312"/>
                <a:gd name="connsiteX1" fmla="*/ 494099 w 1178210"/>
                <a:gd name="connsiteY1" fmla="*/ 596381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2404 w 991597"/>
                <a:gd name="connsiteY0" fmla="*/ 8836 h 1112148"/>
                <a:gd name="connsiteX1" fmla="*/ 307486 w 991597"/>
                <a:gd name="connsiteY1" fmla="*/ 605217 h 1112148"/>
                <a:gd name="connsiteX2" fmla="*/ 991597 w 991597"/>
                <a:gd name="connsiteY2" fmla="*/ 818925 h 1112148"/>
                <a:gd name="connsiteX3" fmla="*/ 453467 w 991597"/>
                <a:gd name="connsiteY3" fmla="*/ 1112148 h 1112148"/>
                <a:gd name="connsiteX4" fmla="*/ 2404 w 991597"/>
                <a:gd name="connsiteY4" fmla="*/ 8836 h 1112148"/>
                <a:gd name="connsiteX0" fmla="*/ 2404 w 991597"/>
                <a:gd name="connsiteY0" fmla="*/ 8836 h 887846"/>
                <a:gd name="connsiteX1" fmla="*/ 307486 w 991597"/>
                <a:gd name="connsiteY1" fmla="*/ 605217 h 887846"/>
                <a:gd name="connsiteX2" fmla="*/ 991597 w 991597"/>
                <a:gd name="connsiteY2" fmla="*/ 818925 h 887846"/>
                <a:gd name="connsiteX3" fmla="*/ 104551 w 991597"/>
                <a:gd name="connsiteY3" fmla="*/ 883548 h 887846"/>
                <a:gd name="connsiteX4" fmla="*/ 2404 w 991597"/>
                <a:gd name="connsiteY4" fmla="*/ 8836 h 887846"/>
                <a:gd name="connsiteX0" fmla="*/ 118779 w 1107972"/>
                <a:gd name="connsiteY0" fmla="*/ 8836 h 1021343"/>
                <a:gd name="connsiteX1" fmla="*/ 423861 w 1107972"/>
                <a:gd name="connsiteY1" fmla="*/ 605217 h 1021343"/>
                <a:gd name="connsiteX2" fmla="*/ 1107972 w 1107972"/>
                <a:gd name="connsiteY2" fmla="*/ 818925 h 1021343"/>
                <a:gd name="connsiteX3" fmla="*/ 220926 w 1107972"/>
                <a:gd name="connsiteY3" fmla="*/ 883548 h 1021343"/>
                <a:gd name="connsiteX4" fmla="*/ 118779 w 1107972"/>
                <a:gd name="connsiteY4" fmla="*/ 8836 h 1021343"/>
                <a:gd name="connsiteX0" fmla="*/ 118779 w 1107972"/>
                <a:gd name="connsiteY0" fmla="*/ 11180 h 1023687"/>
                <a:gd name="connsiteX1" fmla="*/ 423861 w 1107972"/>
                <a:gd name="connsiteY1" fmla="*/ 607561 h 1023687"/>
                <a:gd name="connsiteX2" fmla="*/ 1107972 w 1107972"/>
                <a:gd name="connsiteY2" fmla="*/ 821269 h 1023687"/>
                <a:gd name="connsiteX3" fmla="*/ 220926 w 1107972"/>
                <a:gd name="connsiteY3" fmla="*/ 885892 h 1023687"/>
                <a:gd name="connsiteX4" fmla="*/ 118779 w 1107972"/>
                <a:gd name="connsiteY4" fmla="*/ 11180 h 102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72" h="1023687">
                  <a:moveTo>
                    <a:pt x="118779" y="11180"/>
                  </a:moveTo>
                  <a:cubicBezTo>
                    <a:pt x="94449" y="-73308"/>
                    <a:pt x="114617" y="340199"/>
                    <a:pt x="423861" y="607561"/>
                  </a:cubicBezTo>
                  <a:cubicBezTo>
                    <a:pt x="733105" y="874923"/>
                    <a:pt x="1081637" y="770870"/>
                    <a:pt x="1107972" y="821269"/>
                  </a:cubicBezTo>
                  <a:cubicBezTo>
                    <a:pt x="999127" y="915094"/>
                    <a:pt x="664577" y="1186681"/>
                    <a:pt x="220926" y="885892"/>
                  </a:cubicBezTo>
                  <a:cubicBezTo>
                    <a:pt x="-222725" y="585103"/>
                    <a:pt x="143109" y="95668"/>
                    <a:pt x="118779" y="111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8" name="Group 87"/>
          <p:cNvGrpSpPr/>
          <p:nvPr/>
        </p:nvGrpSpPr>
        <p:grpSpPr>
          <a:xfrm>
            <a:off x="346770" y="4807696"/>
            <a:ext cx="1181100" cy="1160813"/>
            <a:chOff x="369570" y="4724400"/>
            <a:chExt cx="1181100" cy="1160813"/>
          </a:xfrm>
        </p:grpSpPr>
        <p:sp>
          <p:nvSpPr>
            <p:cNvPr id="199" name="Rectangle 1"/>
            <p:cNvSpPr/>
            <p:nvPr/>
          </p:nvSpPr>
          <p:spPr>
            <a:xfrm>
              <a:off x="369570" y="4724400"/>
              <a:ext cx="1181100" cy="1160813"/>
            </a:xfrm>
            <a:custGeom>
              <a:avLst/>
              <a:gdLst/>
              <a:ahLst/>
              <a:cxnLst/>
              <a:rect l="l" t="t" r="r" b="b"/>
              <a:pathLst>
                <a:path w="4235395" h="4162644">
                  <a:moveTo>
                    <a:pt x="4235395" y="0"/>
                  </a:moveTo>
                  <a:lnTo>
                    <a:pt x="4235395" y="4019636"/>
                  </a:lnTo>
                  <a:lnTo>
                    <a:pt x="140197" y="4162644"/>
                  </a:lnTo>
                  <a:lnTo>
                    <a:pt x="0" y="147903"/>
                  </a:lnTo>
                  <a:close/>
                </a:path>
              </a:pathLst>
            </a:custGeom>
            <a:solidFill>
              <a:srgbClr val="9ED462"/>
            </a:soli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457603" y="4994149"/>
              <a:ext cx="101971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grpSp>
          <p:nvGrpSpPr>
            <p:cNvPr id="201" name="Group 178"/>
            <p:cNvGrpSpPr/>
            <p:nvPr/>
          </p:nvGrpSpPr>
          <p:grpSpPr>
            <a:xfrm>
              <a:off x="906755" y="4757994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2" name="Oval 179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Oval 180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5" name="Group 12"/>
          <p:cNvGrpSpPr/>
          <p:nvPr/>
        </p:nvGrpSpPr>
        <p:grpSpPr>
          <a:xfrm>
            <a:off x="1729800" y="1757786"/>
            <a:ext cx="1132923" cy="1103731"/>
            <a:chOff x="1737852" y="1674490"/>
            <a:chExt cx="1132923" cy="1103731"/>
          </a:xfrm>
        </p:grpSpPr>
        <p:sp>
          <p:nvSpPr>
            <p:cNvPr id="206" name="Flowchart: Process 42"/>
            <p:cNvSpPr/>
            <p:nvPr/>
          </p:nvSpPr>
          <p:spPr>
            <a:xfrm>
              <a:off x="1737852" y="1674490"/>
              <a:ext cx="1132923" cy="110373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3333" y="0"/>
                    <a:pt x="5314" y="761"/>
                    <a:pt x="10000" y="0"/>
                  </a:cubicBezTo>
                  <a:cubicBezTo>
                    <a:pt x="9762" y="4982"/>
                    <a:pt x="9801" y="6033"/>
                    <a:pt x="10000" y="10000"/>
                  </a:cubicBezTo>
                  <a:cubicBezTo>
                    <a:pt x="5672" y="9112"/>
                    <a:pt x="3333" y="10000"/>
                    <a:pt x="0" y="10000"/>
                  </a:cubicBezTo>
                  <a:cubicBezTo>
                    <a:pt x="239" y="5525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07" name="Group 184"/>
            <p:cNvGrpSpPr/>
            <p:nvPr/>
          </p:nvGrpSpPr>
          <p:grpSpPr>
            <a:xfrm>
              <a:off x="2216333" y="1742957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9" name="Oval 186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Oval 187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08" name="TextBox 207"/>
            <p:cNvSpPr txBox="1"/>
            <p:nvPr/>
          </p:nvSpPr>
          <p:spPr>
            <a:xfrm>
              <a:off x="1804361" y="1925837"/>
              <a:ext cx="100584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</p:grpSp>
      <p:grpSp>
        <p:nvGrpSpPr>
          <p:cNvPr id="212" name="Group 189"/>
          <p:cNvGrpSpPr/>
          <p:nvPr/>
        </p:nvGrpSpPr>
        <p:grpSpPr>
          <a:xfrm>
            <a:off x="2931300" y="1757786"/>
            <a:ext cx="1132923" cy="1103731"/>
            <a:chOff x="1737852" y="1674490"/>
            <a:chExt cx="1132923" cy="1103731"/>
          </a:xfrm>
        </p:grpSpPr>
        <p:sp>
          <p:nvSpPr>
            <p:cNvPr id="213" name="Flowchart: Process 42"/>
            <p:cNvSpPr/>
            <p:nvPr/>
          </p:nvSpPr>
          <p:spPr>
            <a:xfrm>
              <a:off x="1737852" y="1674490"/>
              <a:ext cx="1132923" cy="110373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3333" y="0"/>
                    <a:pt x="5314" y="761"/>
                    <a:pt x="10000" y="0"/>
                  </a:cubicBezTo>
                  <a:cubicBezTo>
                    <a:pt x="9762" y="4982"/>
                    <a:pt x="9801" y="6033"/>
                    <a:pt x="10000" y="10000"/>
                  </a:cubicBezTo>
                  <a:cubicBezTo>
                    <a:pt x="5672" y="9112"/>
                    <a:pt x="3333" y="10000"/>
                    <a:pt x="0" y="10000"/>
                  </a:cubicBezTo>
                  <a:cubicBezTo>
                    <a:pt x="239" y="5525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4" name="Group 191"/>
            <p:cNvGrpSpPr/>
            <p:nvPr/>
          </p:nvGrpSpPr>
          <p:grpSpPr>
            <a:xfrm>
              <a:off x="2216333" y="1742957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6" name="Oval 193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Oval 194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5" name="TextBox 214"/>
            <p:cNvSpPr txBox="1"/>
            <p:nvPr/>
          </p:nvSpPr>
          <p:spPr>
            <a:xfrm>
              <a:off x="1804361" y="1925837"/>
              <a:ext cx="100584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</p:grpSp>
      <p:grpSp>
        <p:nvGrpSpPr>
          <p:cNvPr id="219" name="Group 196"/>
          <p:cNvGrpSpPr/>
          <p:nvPr/>
        </p:nvGrpSpPr>
        <p:grpSpPr>
          <a:xfrm>
            <a:off x="1729800" y="3094365"/>
            <a:ext cx="1132923" cy="1103731"/>
            <a:chOff x="1737852" y="1674490"/>
            <a:chExt cx="1132923" cy="1103731"/>
          </a:xfrm>
        </p:grpSpPr>
        <p:sp>
          <p:nvSpPr>
            <p:cNvPr id="220" name="Flowchart: Process 42"/>
            <p:cNvSpPr/>
            <p:nvPr/>
          </p:nvSpPr>
          <p:spPr>
            <a:xfrm>
              <a:off x="1737852" y="1674490"/>
              <a:ext cx="1132923" cy="110373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3333" y="0"/>
                    <a:pt x="5314" y="761"/>
                    <a:pt x="10000" y="0"/>
                  </a:cubicBezTo>
                  <a:cubicBezTo>
                    <a:pt x="9762" y="4982"/>
                    <a:pt x="9801" y="6033"/>
                    <a:pt x="10000" y="10000"/>
                  </a:cubicBezTo>
                  <a:cubicBezTo>
                    <a:pt x="5672" y="9112"/>
                    <a:pt x="3333" y="10000"/>
                    <a:pt x="0" y="10000"/>
                  </a:cubicBezTo>
                  <a:cubicBezTo>
                    <a:pt x="239" y="5525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1" name="Group 198"/>
            <p:cNvGrpSpPr/>
            <p:nvPr/>
          </p:nvGrpSpPr>
          <p:grpSpPr>
            <a:xfrm>
              <a:off x="2216333" y="1742957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3" name="Oval 200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Oval 201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22" name="TextBox 221"/>
            <p:cNvSpPr txBox="1"/>
            <p:nvPr/>
          </p:nvSpPr>
          <p:spPr>
            <a:xfrm>
              <a:off x="1804361" y="1925837"/>
              <a:ext cx="100584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</p:grpSp>
      <p:grpSp>
        <p:nvGrpSpPr>
          <p:cNvPr id="226" name="Group 203"/>
          <p:cNvGrpSpPr/>
          <p:nvPr/>
        </p:nvGrpSpPr>
        <p:grpSpPr>
          <a:xfrm>
            <a:off x="2931300" y="3094365"/>
            <a:ext cx="1132923" cy="1103731"/>
            <a:chOff x="1737852" y="1674490"/>
            <a:chExt cx="1132923" cy="1103731"/>
          </a:xfrm>
        </p:grpSpPr>
        <p:sp>
          <p:nvSpPr>
            <p:cNvPr id="227" name="Flowchart: Process 42"/>
            <p:cNvSpPr/>
            <p:nvPr/>
          </p:nvSpPr>
          <p:spPr>
            <a:xfrm>
              <a:off x="1737852" y="1674490"/>
              <a:ext cx="1132923" cy="110373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3333" y="0"/>
                    <a:pt x="5314" y="761"/>
                    <a:pt x="10000" y="0"/>
                  </a:cubicBezTo>
                  <a:cubicBezTo>
                    <a:pt x="9762" y="4982"/>
                    <a:pt x="9801" y="6033"/>
                    <a:pt x="10000" y="10000"/>
                  </a:cubicBezTo>
                  <a:cubicBezTo>
                    <a:pt x="5672" y="9112"/>
                    <a:pt x="3333" y="10000"/>
                    <a:pt x="0" y="10000"/>
                  </a:cubicBezTo>
                  <a:cubicBezTo>
                    <a:pt x="239" y="5525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8" name="Group 205"/>
            <p:cNvGrpSpPr/>
            <p:nvPr/>
          </p:nvGrpSpPr>
          <p:grpSpPr>
            <a:xfrm>
              <a:off x="2216333" y="1742957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0" name="Oval 207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Oval 208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29" name="TextBox 228"/>
            <p:cNvSpPr txBox="1"/>
            <p:nvPr/>
          </p:nvSpPr>
          <p:spPr>
            <a:xfrm>
              <a:off x="1804361" y="1925837"/>
              <a:ext cx="100584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</p:grpSp>
      <p:sp>
        <p:nvSpPr>
          <p:cNvPr id="233" name="Flowchart: Process 42"/>
          <p:cNvSpPr/>
          <p:nvPr/>
        </p:nvSpPr>
        <p:spPr>
          <a:xfrm>
            <a:off x="2798296" y="4790804"/>
            <a:ext cx="914400" cy="702692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71"/>
              <a:gd name="connsiteY0" fmla="*/ 0 h 10000"/>
              <a:gd name="connsiteX1" fmla="*/ 10000 w 10071"/>
              <a:gd name="connsiteY1" fmla="*/ 0 h 10000"/>
              <a:gd name="connsiteX2" fmla="*/ 10000 w 10071"/>
              <a:gd name="connsiteY2" fmla="*/ 10000 h 10000"/>
              <a:gd name="connsiteX3" fmla="*/ 0 w 10071"/>
              <a:gd name="connsiteY3" fmla="*/ 10000 h 10000"/>
              <a:gd name="connsiteX4" fmla="*/ 0 w 10071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4" h="10000">
                <a:moveTo>
                  <a:pt x="0" y="0"/>
                </a:moveTo>
                <a:cubicBezTo>
                  <a:pt x="3333" y="0"/>
                  <a:pt x="8406" y="267"/>
                  <a:pt x="10000" y="0"/>
                </a:cubicBezTo>
                <a:cubicBezTo>
                  <a:pt x="9688" y="2171"/>
                  <a:pt x="10246" y="7979"/>
                  <a:pt x="10000" y="10000"/>
                </a:cubicBezTo>
                <a:cubicBezTo>
                  <a:pt x="5499" y="9946"/>
                  <a:pt x="1007" y="9753"/>
                  <a:pt x="0" y="10000"/>
                </a:cubicBezTo>
                <a:cubicBezTo>
                  <a:pt x="115" y="8212"/>
                  <a:pt x="0" y="3333"/>
                  <a:pt x="0" y="0"/>
                </a:cubicBezTo>
                <a:close/>
              </a:path>
            </a:pathLst>
          </a:custGeom>
          <a:solidFill>
            <a:srgbClr val="FF9393"/>
          </a:solidFill>
          <a:ln w="25400" cap="flat" cmpd="sng" algn="ctr">
            <a:noFill/>
            <a:prstDash val="solid"/>
          </a:ln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798296" y="5036296"/>
            <a:ext cx="9144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This is a sample text. </a:t>
            </a:r>
          </a:p>
        </p:txBody>
      </p:sp>
      <p:grpSp>
        <p:nvGrpSpPr>
          <p:cNvPr id="235" name="Group 220"/>
          <p:cNvGrpSpPr/>
          <p:nvPr/>
        </p:nvGrpSpPr>
        <p:grpSpPr>
          <a:xfrm>
            <a:off x="3177600" y="4807696"/>
            <a:ext cx="182880" cy="182880"/>
            <a:chOff x="4917745" y="2286000"/>
            <a:chExt cx="2558303" cy="243839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6" name="Oval 221"/>
            <p:cNvSpPr/>
            <p:nvPr/>
          </p:nvSpPr>
          <p:spPr>
            <a:xfrm>
              <a:off x="4917745" y="2429067"/>
              <a:ext cx="2295331" cy="2295332"/>
            </a:xfrm>
            <a:prstGeom prst="ellipse">
              <a:avLst/>
            </a:prstGeom>
            <a:solidFill>
              <a:srgbClr val="118002"/>
            </a:soli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Oval 222"/>
            <p:cNvSpPr/>
            <p:nvPr/>
          </p:nvSpPr>
          <p:spPr>
            <a:xfrm>
              <a:off x="5945828" y="2286000"/>
              <a:ext cx="1530220" cy="1530222"/>
            </a:xfrm>
            <a:prstGeom prst="ellipse">
              <a:avLst/>
            </a:prstGeom>
            <a:solidFill>
              <a:srgbClr val="118002"/>
            </a:soli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Oval 10"/>
            <p:cNvSpPr/>
            <p:nvPr/>
          </p:nvSpPr>
          <p:spPr>
            <a:xfrm>
              <a:off x="6054828" y="2667000"/>
              <a:ext cx="1107972" cy="1023687"/>
            </a:xfrm>
            <a:custGeom>
              <a:avLst/>
              <a:gdLst>
                <a:gd name="connsiteX0" fmla="*/ 189017 w 1045863"/>
                <a:gd name="connsiteY0" fmla="*/ 0 h 1103312"/>
                <a:gd name="connsiteX1" fmla="*/ 97056 w 1045863"/>
                <a:gd name="connsiteY1" fmla="*/ 259496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1045863 w 1045863"/>
                <a:gd name="connsiteY2" fmla="*/ 954468 h 1103312"/>
                <a:gd name="connsiteX3" fmla="*/ 640080 w 1045863"/>
                <a:gd name="connsiteY3" fmla="*/ 1103312 h 1103312"/>
                <a:gd name="connsiteX4" fmla="*/ 0 w 1045863"/>
                <a:gd name="connsiteY4" fmla="*/ 463232 h 1103312"/>
                <a:gd name="connsiteX5" fmla="*/ 189017 w 1045863"/>
                <a:gd name="connsiteY5" fmla="*/ 0 h 1103312"/>
                <a:gd name="connsiteX0" fmla="*/ 189017 w 1178210"/>
                <a:gd name="connsiteY0" fmla="*/ 0 h 1103312"/>
                <a:gd name="connsiteX1" fmla="*/ 482067 w 1178210"/>
                <a:gd name="connsiteY1" fmla="*/ 800917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189017 w 1178210"/>
                <a:gd name="connsiteY0" fmla="*/ 0 h 1103312"/>
                <a:gd name="connsiteX1" fmla="*/ 494099 w 1178210"/>
                <a:gd name="connsiteY1" fmla="*/ 596381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2404 w 991597"/>
                <a:gd name="connsiteY0" fmla="*/ 8836 h 1112148"/>
                <a:gd name="connsiteX1" fmla="*/ 307486 w 991597"/>
                <a:gd name="connsiteY1" fmla="*/ 605217 h 1112148"/>
                <a:gd name="connsiteX2" fmla="*/ 991597 w 991597"/>
                <a:gd name="connsiteY2" fmla="*/ 818925 h 1112148"/>
                <a:gd name="connsiteX3" fmla="*/ 453467 w 991597"/>
                <a:gd name="connsiteY3" fmla="*/ 1112148 h 1112148"/>
                <a:gd name="connsiteX4" fmla="*/ 2404 w 991597"/>
                <a:gd name="connsiteY4" fmla="*/ 8836 h 1112148"/>
                <a:gd name="connsiteX0" fmla="*/ 2404 w 991597"/>
                <a:gd name="connsiteY0" fmla="*/ 8836 h 887846"/>
                <a:gd name="connsiteX1" fmla="*/ 307486 w 991597"/>
                <a:gd name="connsiteY1" fmla="*/ 605217 h 887846"/>
                <a:gd name="connsiteX2" fmla="*/ 991597 w 991597"/>
                <a:gd name="connsiteY2" fmla="*/ 818925 h 887846"/>
                <a:gd name="connsiteX3" fmla="*/ 104551 w 991597"/>
                <a:gd name="connsiteY3" fmla="*/ 883548 h 887846"/>
                <a:gd name="connsiteX4" fmla="*/ 2404 w 991597"/>
                <a:gd name="connsiteY4" fmla="*/ 8836 h 887846"/>
                <a:gd name="connsiteX0" fmla="*/ 118779 w 1107972"/>
                <a:gd name="connsiteY0" fmla="*/ 8836 h 1021343"/>
                <a:gd name="connsiteX1" fmla="*/ 423861 w 1107972"/>
                <a:gd name="connsiteY1" fmla="*/ 605217 h 1021343"/>
                <a:gd name="connsiteX2" fmla="*/ 1107972 w 1107972"/>
                <a:gd name="connsiteY2" fmla="*/ 818925 h 1021343"/>
                <a:gd name="connsiteX3" fmla="*/ 220926 w 1107972"/>
                <a:gd name="connsiteY3" fmla="*/ 883548 h 1021343"/>
                <a:gd name="connsiteX4" fmla="*/ 118779 w 1107972"/>
                <a:gd name="connsiteY4" fmla="*/ 8836 h 1021343"/>
                <a:gd name="connsiteX0" fmla="*/ 118779 w 1107972"/>
                <a:gd name="connsiteY0" fmla="*/ 11180 h 1023687"/>
                <a:gd name="connsiteX1" fmla="*/ 423861 w 1107972"/>
                <a:gd name="connsiteY1" fmla="*/ 607561 h 1023687"/>
                <a:gd name="connsiteX2" fmla="*/ 1107972 w 1107972"/>
                <a:gd name="connsiteY2" fmla="*/ 821269 h 1023687"/>
                <a:gd name="connsiteX3" fmla="*/ 220926 w 1107972"/>
                <a:gd name="connsiteY3" fmla="*/ 885892 h 1023687"/>
                <a:gd name="connsiteX4" fmla="*/ 118779 w 1107972"/>
                <a:gd name="connsiteY4" fmla="*/ 11180 h 102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72" h="1023687">
                  <a:moveTo>
                    <a:pt x="118779" y="11180"/>
                  </a:moveTo>
                  <a:cubicBezTo>
                    <a:pt x="94449" y="-73308"/>
                    <a:pt x="114617" y="340199"/>
                    <a:pt x="423861" y="607561"/>
                  </a:cubicBezTo>
                  <a:cubicBezTo>
                    <a:pt x="733105" y="874923"/>
                    <a:pt x="1081637" y="770870"/>
                    <a:pt x="1107972" y="821269"/>
                  </a:cubicBezTo>
                  <a:cubicBezTo>
                    <a:pt x="999127" y="915094"/>
                    <a:pt x="664577" y="1186681"/>
                    <a:pt x="220926" y="885892"/>
                  </a:cubicBezTo>
                  <a:cubicBezTo>
                    <a:pt x="-222725" y="585103"/>
                    <a:pt x="143109" y="95668"/>
                    <a:pt x="118779" y="111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9" name="Group 241"/>
          <p:cNvGrpSpPr/>
          <p:nvPr/>
        </p:nvGrpSpPr>
        <p:grpSpPr>
          <a:xfrm>
            <a:off x="1759296" y="4797954"/>
            <a:ext cx="914400" cy="688393"/>
            <a:chOff x="1782096" y="4714658"/>
            <a:chExt cx="914400" cy="688393"/>
          </a:xfrm>
        </p:grpSpPr>
        <p:sp>
          <p:nvSpPr>
            <p:cNvPr id="240" name="Flowchart: Process 42"/>
            <p:cNvSpPr/>
            <p:nvPr/>
          </p:nvSpPr>
          <p:spPr>
            <a:xfrm>
              <a:off x="1782096" y="4714658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TextBox 240"/>
            <p:cNvSpPr txBox="1"/>
            <p:nvPr/>
          </p:nvSpPr>
          <p:spPr>
            <a:xfrm>
              <a:off x="1811592" y="4953000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242" name="Group 236"/>
            <p:cNvGrpSpPr/>
            <p:nvPr/>
          </p:nvGrpSpPr>
          <p:grpSpPr>
            <a:xfrm>
              <a:off x="2175588" y="4724400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3" name="Oval 237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Oval 238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46" name="Group 242"/>
          <p:cNvGrpSpPr/>
          <p:nvPr/>
        </p:nvGrpSpPr>
        <p:grpSpPr>
          <a:xfrm>
            <a:off x="1759296" y="5645896"/>
            <a:ext cx="914400" cy="688393"/>
            <a:chOff x="1782096" y="4714658"/>
            <a:chExt cx="914400" cy="688393"/>
          </a:xfrm>
        </p:grpSpPr>
        <p:sp>
          <p:nvSpPr>
            <p:cNvPr id="247" name="Flowchart: Process 42"/>
            <p:cNvSpPr/>
            <p:nvPr/>
          </p:nvSpPr>
          <p:spPr>
            <a:xfrm>
              <a:off x="1782096" y="4714658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1811592" y="4953000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249" name="Group 245"/>
            <p:cNvGrpSpPr/>
            <p:nvPr/>
          </p:nvGrpSpPr>
          <p:grpSpPr>
            <a:xfrm>
              <a:off x="2175588" y="4724400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0" name="Oval 246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Oval 247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53" name="Group 249"/>
          <p:cNvGrpSpPr/>
          <p:nvPr/>
        </p:nvGrpSpPr>
        <p:grpSpPr>
          <a:xfrm>
            <a:off x="3007500" y="5645896"/>
            <a:ext cx="914400" cy="688393"/>
            <a:chOff x="1782096" y="4714658"/>
            <a:chExt cx="914400" cy="688393"/>
          </a:xfrm>
        </p:grpSpPr>
        <p:sp>
          <p:nvSpPr>
            <p:cNvPr id="254" name="Flowchart: Process 42"/>
            <p:cNvSpPr/>
            <p:nvPr/>
          </p:nvSpPr>
          <p:spPr>
            <a:xfrm>
              <a:off x="1782096" y="4714658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811592" y="4953000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256" name="Group 252"/>
            <p:cNvGrpSpPr/>
            <p:nvPr/>
          </p:nvGrpSpPr>
          <p:grpSpPr>
            <a:xfrm>
              <a:off x="2175588" y="4724400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7" name="Oval 253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Oval 254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60" name="Group 83"/>
          <p:cNvGrpSpPr/>
          <p:nvPr/>
        </p:nvGrpSpPr>
        <p:grpSpPr>
          <a:xfrm>
            <a:off x="4565424" y="2602168"/>
            <a:ext cx="914400" cy="688393"/>
            <a:chOff x="4588224" y="2518872"/>
            <a:chExt cx="914400" cy="688393"/>
          </a:xfrm>
        </p:grpSpPr>
        <p:sp>
          <p:nvSpPr>
            <p:cNvPr id="261" name="Flowchart: Process 42"/>
            <p:cNvSpPr/>
            <p:nvPr/>
          </p:nvSpPr>
          <p:spPr>
            <a:xfrm>
              <a:off x="4588224" y="2518872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>
                    <a:lumMod val="85000"/>
                    <a:lumOff val="15000"/>
                  </a:srgbClr>
                </a:gs>
                <a:gs pos="0">
                  <a:srgbClr val="00B0F0">
                    <a:lumMod val="85000"/>
                    <a:lumOff val="15000"/>
                  </a:srgbClr>
                </a:gs>
                <a:gs pos="58000">
                  <a:srgbClr val="00B0F0">
                    <a:lumMod val="85000"/>
                    <a:lumOff val="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4617720" y="2757214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263" name="Group 267"/>
            <p:cNvGrpSpPr/>
            <p:nvPr/>
          </p:nvGrpSpPr>
          <p:grpSpPr>
            <a:xfrm>
              <a:off x="4981716" y="2528614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64" name="Oval 268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Oval 269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67" name="Group 278"/>
          <p:cNvGrpSpPr/>
          <p:nvPr/>
        </p:nvGrpSpPr>
        <p:grpSpPr>
          <a:xfrm>
            <a:off x="4583000" y="4768532"/>
            <a:ext cx="914400" cy="688393"/>
            <a:chOff x="4234956" y="1753687"/>
            <a:chExt cx="914400" cy="688393"/>
          </a:xfrm>
        </p:grpSpPr>
        <p:sp>
          <p:nvSpPr>
            <p:cNvPr id="268" name="Flowchart: Process 42"/>
            <p:cNvSpPr/>
            <p:nvPr/>
          </p:nvSpPr>
          <p:spPr>
            <a:xfrm>
              <a:off x="4234956" y="1753687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>
                    <a:lumMod val="85000"/>
                    <a:lumOff val="15000"/>
                  </a:srgbClr>
                </a:gs>
                <a:gs pos="0">
                  <a:srgbClr val="00B0F0">
                    <a:lumMod val="85000"/>
                    <a:lumOff val="15000"/>
                  </a:srgbClr>
                </a:gs>
                <a:gs pos="58000">
                  <a:srgbClr val="00B0F0">
                    <a:lumMod val="85000"/>
                    <a:lumOff val="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TextBox 268"/>
            <p:cNvSpPr txBox="1"/>
            <p:nvPr/>
          </p:nvSpPr>
          <p:spPr>
            <a:xfrm>
              <a:off x="4264452" y="1992029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270" name="Group 281"/>
            <p:cNvGrpSpPr/>
            <p:nvPr/>
          </p:nvGrpSpPr>
          <p:grpSpPr>
            <a:xfrm>
              <a:off x="4628448" y="1763429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1" name="Oval 282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Oval 283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274" name="Flowchart: Process 42"/>
          <p:cNvSpPr/>
          <p:nvPr/>
        </p:nvSpPr>
        <p:spPr>
          <a:xfrm>
            <a:off x="5768400" y="1759696"/>
            <a:ext cx="914400" cy="68839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71"/>
              <a:gd name="connsiteY0" fmla="*/ 0 h 10000"/>
              <a:gd name="connsiteX1" fmla="*/ 10000 w 10071"/>
              <a:gd name="connsiteY1" fmla="*/ 0 h 10000"/>
              <a:gd name="connsiteX2" fmla="*/ 10000 w 10071"/>
              <a:gd name="connsiteY2" fmla="*/ 10000 h 10000"/>
              <a:gd name="connsiteX3" fmla="*/ 0 w 10071"/>
              <a:gd name="connsiteY3" fmla="*/ 10000 h 10000"/>
              <a:gd name="connsiteX4" fmla="*/ 0 w 10071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4" h="10000">
                <a:moveTo>
                  <a:pt x="0" y="0"/>
                </a:moveTo>
                <a:cubicBezTo>
                  <a:pt x="3333" y="0"/>
                  <a:pt x="8406" y="267"/>
                  <a:pt x="10000" y="0"/>
                </a:cubicBezTo>
                <a:cubicBezTo>
                  <a:pt x="9688" y="2171"/>
                  <a:pt x="10246" y="7979"/>
                  <a:pt x="10000" y="10000"/>
                </a:cubicBezTo>
                <a:cubicBezTo>
                  <a:pt x="5499" y="9946"/>
                  <a:pt x="1007" y="9753"/>
                  <a:pt x="0" y="10000"/>
                </a:cubicBezTo>
                <a:cubicBezTo>
                  <a:pt x="115" y="8212"/>
                  <a:pt x="0" y="3333"/>
                  <a:pt x="0" y="0"/>
                </a:cubicBezTo>
                <a:close/>
              </a:path>
            </a:pathLst>
          </a:custGeom>
          <a:solidFill>
            <a:srgbClr val="FF9393"/>
          </a:solidFill>
          <a:ln w="25400" cap="flat" cmpd="sng" algn="ctr">
            <a:noFill/>
            <a:prstDash val="solid"/>
          </a:ln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5" name="TextBox 274"/>
          <p:cNvSpPr txBox="1"/>
          <p:nvPr/>
        </p:nvSpPr>
        <p:spPr>
          <a:xfrm>
            <a:off x="5797896" y="1998038"/>
            <a:ext cx="8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This is a sample text. </a:t>
            </a:r>
          </a:p>
        </p:txBody>
      </p:sp>
      <p:grpSp>
        <p:nvGrpSpPr>
          <p:cNvPr id="276" name="Group 295"/>
          <p:cNvGrpSpPr/>
          <p:nvPr/>
        </p:nvGrpSpPr>
        <p:grpSpPr>
          <a:xfrm>
            <a:off x="6161892" y="1769438"/>
            <a:ext cx="182880" cy="182880"/>
            <a:chOff x="4917746" y="2286000"/>
            <a:chExt cx="2558302" cy="243839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77" name="Oval 296"/>
            <p:cNvSpPr/>
            <p:nvPr/>
          </p:nvSpPr>
          <p:spPr>
            <a:xfrm>
              <a:off x="4917746" y="2429067"/>
              <a:ext cx="2295324" cy="2295332"/>
            </a:xfrm>
            <a:prstGeom prst="ellipse">
              <a:avLst/>
            </a:prstGeom>
            <a:gradFill rotWithShape="1">
              <a:gsLst>
                <a:gs pos="0">
                  <a:srgbClr val="DA0000"/>
                </a:gs>
                <a:gs pos="80000">
                  <a:srgbClr val="D60000"/>
                </a:gs>
                <a:gs pos="100000">
                  <a:srgbClr val="AC0000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8" name="Oval 297"/>
            <p:cNvSpPr/>
            <p:nvPr/>
          </p:nvSpPr>
          <p:spPr>
            <a:xfrm>
              <a:off x="5945823" y="2286000"/>
              <a:ext cx="1530225" cy="1530226"/>
            </a:xfrm>
            <a:prstGeom prst="ellipse">
              <a:avLst/>
            </a:prstGeom>
            <a:gradFill rotWithShape="1">
              <a:gsLst>
                <a:gs pos="0">
                  <a:srgbClr val="DA0000"/>
                </a:gs>
                <a:gs pos="80000">
                  <a:srgbClr val="D60000"/>
                </a:gs>
                <a:gs pos="100000">
                  <a:srgbClr val="AC0000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9" name="Oval 10"/>
            <p:cNvSpPr/>
            <p:nvPr/>
          </p:nvSpPr>
          <p:spPr>
            <a:xfrm>
              <a:off x="6054825" y="2667000"/>
              <a:ext cx="1107968" cy="1023693"/>
            </a:xfrm>
            <a:custGeom>
              <a:avLst/>
              <a:gdLst>
                <a:gd name="connsiteX0" fmla="*/ 189017 w 1045863"/>
                <a:gd name="connsiteY0" fmla="*/ 0 h 1103312"/>
                <a:gd name="connsiteX1" fmla="*/ 97056 w 1045863"/>
                <a:gd name="connsiteY1" fmla="*/ 259496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1045863 w 1045863"/>
                <a:gd name="connsiteY2" fmla="*/ 954468 h 1103312"/>
                <a:gd name="connsiteX3" fmla="*/ 640080 w 1045863"/>
                <a:gd name="connsiteY3" fmla="*/ 1103312 h 1103312"/>
                <a:gd name="connsiteX4" fmla="*/ 0 w 1045863"/>
                <a:gd name="connsiteY4" fmla="*/ 463232 h 1103312"/>
                <a:gd name="connsiteX5" fmla="*/ 189017 w 1045863"/>
                <a:gd name="connsiteY5" fmla="*/ 0 h 1103312"/>
                <a:gd name="connsiteX0" fmla="*/ 189017 w 1178210"/>
                <a:gd name="connsiteY0" fmla="*/ 0 h 1103312"/>
                <a:gd name="connsiteX1" fmla="*/ 482067 w 1178210"/>
                <a:gd name="connsiteY1" fmla="*/ 800917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189017 w 1178210"/>
                <a:gd name="connsiteY0" fmla="*/ 0 h 1103312"/>
                <a:gd name="connsiteX1" fmla="*/ 494099 w 1178210"/>
                <a:gd name="connsiteY1" fmla="*/ 596381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2404 w 991597"/>
                <a:gd name="connsiteY0" fmla="*/ 8836 h 1112148"/>
                <a:gd name="connsiteX1" fmla="*/ 307486 w 991597"/>
                <a:gd name="connsiteY1" fmla="*/ 605217 h 1112148"/>
                <a:gd name="connsiteX2" fmla="*/ 991597 w 991597"/>
                <a:gd name="connsiteY2" fmla="*/ 818925 h 1112148"/>
                <a:gd name="connsiteX3" fmla="*/ 453467 w 991597"/>
                <a:gd name="connsiteY3" fmla="*/ 1112148 h 1112148"/>
                <a:gd name="connsiteX4" fmla="*/ 2404 w 991597"/>
                <a:gd name="connsiteY4" fmla="*/ 8836 h 1112148"/>
                <a:gd name="connsiteX0" fmla="*/ 2404 w 991597"/>
                <a:gd name="connsiteY0" fmla="*/ 8836 h 887846"/>
                <a:gd name="connsiteX1" fmla="*/ 307486 w 991597"/>
                <a:gd name="connsiteY1" fmla="*/ 605217 h 887846"/>
                <a:gd name="connsiteX2" fmla="*/ 991597 w 991597"/>
                <a:gd name="connsiteY2" fmla="*/ 818925 h 887846"/>
                <a:gd name="connsiteX3" fmla="*/ 104551 w 991597"/>
                <a:gd name="connsiteY3" fmla="*/ 883548 h 887846"/>
                <a:gd name="connsiteX4" fmla="*/ 2404 w 991597"/>
                <a:gd name="connsiteY4" fmla="*/ 8836 h 887846"/>
                <a:gd name="connsiteX0" fmla="*/ 118779 w 1107972"/>
                <a:gd name="connsiteY0" fmla="*/ 8836 h 1021343"/>
                <a:gd name="connsiteX1" fmla="*/ 423861 w 1107972"/>
                <a:gd name="connsiteY1" fmla="*/ 605217 h 1021343"/>
                <a:gd name="connsiteX2" fmla="*/ 1107972 w 1107972"/>
                <a:gd name="connsiteY2" fmla="*/ 818925 h 1021343"/>
                <a:gd name="connsiteX3" fmla="*/ 220926 w 1107972"/>
                <a:gd name="connsiteY3" fmla="*/ 883548 h 1021343"/>
                <a:gd name="connsiteX4" fmla="*/ 118779 w 1107972"/>
                <a:gd name="connsiteY4" fmla="*/ 8836 h 1021343"/>
                <a:gd name="connsiteX0" fmla="*/ 118779 w 1107972"/>
                <a:gd name="connsiteY0" fmla="*/ 11180 h 1023687"/>
                <a:gd name="connsiteX1" fmla="*/ 423861 w 1107972"/>
                <a:gd name="connsiteY1" fmla="*/ 607561 h 1023687"/>
                <a:gd name="connsiteX2" fmla="*/ 1107972 w 1107972"/>
                <a:gd name="connsiteY2" fmla="*/ 821269 h 1023687"/>
                <a:gd name="connsiteX3" fmla="*/ 220926 w 1107972"/>
                <a:gd name="connsiteY3" fmla="*/ 885892 h 1023687"/>
                <a:gd name="connsiteX4" fmla="*/ 118779 w 1107972"/>
                <a:gd name="connsiteY4" fmla="*/ 11180 h 102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72" h="1023687">
                  <a:moveTo>
                    <a:pt x="118779" y="11180"/>
                  </a:moveTo>
                  <a:cubicBezTo>
                    <a:pt x="94449" y="-73308"/>
                    <a:pt x="114617" y="340199"/>
                    <a:pt x="423861" y="607561"/>
                  </a:cubicBezTo>
                  <a:cubicBezTo>
                    <a:pt x="733105" y="874923"/>
                    <a:pt x="1081637" y="770870"/>
                    <a:pt x="1107972" y="821269"/>
                  </a:cubicBezTo>
                  <a:cubicBezTo>
                    <a:pt x="999127" y="915094"/>
                    <a:pt x="664577" y="1186681"/>
                    <a:pt x="220926" y="885892"/>
                  </a:cubicBezTo>
                  <a:cubicBezTo>
                    <a:pt x="-222725" y="585103"/>
                    <a:pt x="143109" y="95668"/>
                    <a:pt x="118779" y="111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0" name="Flowchart: Process 42"/>
          <p:cNvSpPr/>
          <p:nvPr/>
        </p:nvSpPr>
        <p:spPr>
          <a:xfrm>
            <a:off x="6089424" y="2602168"/>
            <a:ext cx="914400" cy="68839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71"/>
              <a:gd name="connsiteY0" fmla="*/ 0 h 10000"/>
              <a:gd name="connsiteX1" fmla="*/ 10000 w 10071"/>
              <a:gd name="connsiteY1" fmla="*/ 0 h 10000"/>
              <a:gd name="connsiteX2" fmla="*/ 10000 w 10071"/>
              <a:gd name="connsiteY2" fmla="*/ 10000 h 10000"/>
              <a:gd name="connsiteX3" fmla="*/ 0 w 10071"/>
              <a:gd name="connsiteY3" fmla="*/ 10000 h 10000"/>
              <a:gd name="connsiteX4" fmla="*/ 0 w 10071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4" h="10000">
                <a:moveTo>
                  <a:pt x="0" y="0"/>
                </a:moveTo>
                <a:cubicBezTo>
                  <a:pt x="3333" y="0"/>
                  <a:pt x="8406" y="267"/>
                  <a:pt x="10000" y="0"/>
                </a:cubicBezTo>
                <a:cubicBezTo>
                  <a:pt x="9688" y="2171"/>
                  <a:pt x="10246" y="7979"/>
                  <a:pt x="10000" y="10000"/>
                </a:cubicBezTo>
                <a:cubicBezTo>
                  <a:pt x="5499" y="9946"/>
                  <a:pt x="1007" y="9753"/>
                  <a:pt x="0" y="10000"/>
                </a:cubicBezTo>
                <a:cubicBezTo>
                  <a:pt x="115" y="8212"/>
                  <a:pt x="0" y="3333"/>
                  <a:pt x="0" y="0"/>
                </a:cubicBezTo>
                <a:close/>
              </a:path>
            </a:pathLst>
          </a:custGeom>
          <a:solidFill>
            <a:srgbClr val="FF9393"/>
          </a:solidFill>
          <a:ln w="25400" cap="flat" cmpd="sng" algn="ctr">
            <a:noFill/>
            <a:prstDash val="solid"/>
          </a:ln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6118920" y="2840510"/>
            <a:ext cx="8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This is a sample text. </a:t>
            </a:r>
          </a:p>
        </p:txBody>
      </p:sp>
      <p:grpSp>
        <p:nvGrpSpPr>
          <p:cNvPr id="282" name="Group 302"/>
          <p:cNvGrpSpPr/>
          <p:nvPr/>
        </p:nvGrpSpPr>
        <p:grpSpPr>
          <a:xfrm>
            <a:off x="6482916" y="2611910"/>
            <a:ext cx="182880" cy="182880"/>
            <a:chOff x="4917746" y="2286000"/>
            <a:chExt cx="2558302" cy="243839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83" name="Oval 303"/>
            <p:cNvSpPr/>
            <p:nvPr/>
          </p:nvSpPr>
          <p:spPr>
            <a:xfrm>
              <a:off x="4917746" y="2429067"/>
              <a:ext cx="2295324" cy="2295332"/>
            </a:xfrm>
            <a:prstGeom prst="ellipse">
              <a:avLst/>
            </a:prstGeom>
            <a:gradFill rotWithShape="1">
              <a:gsLst>
                <a:gs pos="0">
                  <a:srgbClr val="DA0000"/>
                </a:gs>
                <a:gs pos="80000">
                  <a:srgbClr val="D60000"/>
                </a:gs>
                <a:gs pos="100000">
                  <a:srgbClr val="AC0000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4" name="Oval 304"/>
            <p:cNvSpPr/>
            <p:nvPr/>
          </p:nvSpPr>
          <p:spPr>
            <a:xfrm>
              <a:off x="5945823" y="2286000"/>
              <a:ext cx="1530225" cy="1530226"/>
            </a:xfrm>
            <a:prstGeom prst="ellipse">
              <a:avLst/>
            </a:prstGeom>
            <a:gradFill rotWithShape="1">
              <a:gsLst>
                <a:gs pos="0">
                  <a:srgbClr val="DA0000"/>
                </a:gs>
                <a:gs pos="80000">
                  <a:srgbClr val="D60000"/>
                </a:gs>
                <a:gs pos="100000">
                  <a:srgbClr val="AC0000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5" name="Oval 10"/>
            <p:cNvSpPr/>
            <p:nvPr/>
          </p:nvSpPr>
          <p:spPr>
            <a:xfrm>
              <a:off x="6054825" y="2667000"/>
              <a:ext cx="1107968" cy="1023693"/>
            </a:xfrm>
            <a:custGeom>
              <a:avLst/>
              <a:gdLst>
                <a:gd name="connsiteX0" fmla="*/ 189017 w 1045863"/>
                <a:gd name="connsiteY0" fmla="*/ 0 h 1103312"/>
                <a:gd name="connsiteX1" fmla="*/ 97056 w 1045863"/>
                <a:gd name="connsiteY1" fmla="*/ 259496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1045863 w 1045863"/>
                <a:gd name="connsiteY2" fmla="*/ 954468 h 1103312"/>
                <a:gd name="connsiteX3" fmla="*/ 640080 w 1045863"/>
                <a:gd name="connsiteY3" fmla="*/ 1103312 h 1103312"/>
                <a:gd name="connsiteX4" fmla="*/ 0 w 1045863"/>
                <a:gd name="connsiteY4" fmla="*/ 463232 h 1103312"/>
                <a:gd name="connsiteX5" fmla="*/ 189017 w 1045863"/>
                <a:gd name="connsiteY5" fmla="*/ 0 h 1103312"/>
                <a:gd name="connsiteX0" fmla="*/ 189017 w 1178210"/>
                <a:gd name="connsiteY0" fmla="*/ 0 h 1103312"/>
                <a:gd name="connsiteX1" fmla="*/ 482067 w 1178210"/>
                <a:gd name="connsiteY1" fmla="*/ 800917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189017 w 1178210"/>
                <a:gd name="connsiteY0" fmla="*/ 0 h 1103312"/>
                <a:gd name="connsiteX1" fmla="*/ 494099 w 1178210"/>
                <a:gd name="connsiteY1" fmla="*/ 596381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2404 w 991597"/>
                <a:gd name="connsiteY0" fmla="*/ 8836 h 1112148"/>
                <a:gd name="connsiteX1" fmla="*/ 307486 w 991597"/>
                <a:gd name="connsiteY1" fmla="*/ 605217 h 1112148"/>
                <a:gd name="connsiteX2" fmla="*/ 991597 w 991597"/>
                <a:gd name="connsiteY2" fmla="*/ 818925 h 1112148"/>
                <a:gd name="connsiteX3" fmla="*/ 453467 w 991597"/>
                <a:gd name="connsiteY3" fmla="*/ 1112148 h 1112148"/>
                <a:gd name="connsiteX4" fmla="*/ 2404 w 991597"/>
                <a:gd name="connsiteY4" fmla="*/ 8836 h 1112148"/>
                <a:gd name="connsiteX0" fmla="*/ 2404 w 991597"/>
                <a:gd name="connsiteY0" fmla="*/ 8836 h 887846"/>
                <a:gd name="connsiteX1" fmla="*/ 307486 w 991597"/>
                <a:gd name="connsiteY1" fmla="*/ 605217 h 887846"/>
                <a:gd name="connsiteX2" fmla="*/ 991597 w 991597"/>
                <a:gd name="connsiteY2" fmla="*/ 818925 h 887846"/>
                <a:gd name="connsiteX3" fmla="*/ 104551 w 991597"/>
                <a:gd name="connsiteY3" fmla="*/ 883548 h 887846"/>
                <a:gd name="connsiteX4" fmla="*/ 2404 w 991597"/>
                <a:gd name="connsiteY4" fmla="*/ 8836 h 887846"/>
                <a:gd name="connsiteX0" fmla="*/ 118779 w 1107972"/>
                <a:gd name="connsiteY0" fmla="*/ 8836 h 1021343"/>
                <a:gd name="connsiteX1" fmla="*/ 423861 w 1107972"/>
                <a:gd name="connsiteY1" fmla="*/ 605217 h 1021343"/>
                <a:gd name="connsiteX2" fmla="*/ 1107972 w 1107972"/>
                <a:gd name="connsiteY2" fmla="*/ 818925 h 1021343"/>
                <a:gd name="connsiteX3" fmla="*/ 220926 w 1107972"/>
                <a:gd name="connsiteY3" fmla="*/ 883548 h 1021343"/>
                <a:gd name="connsiteX4" fmla="*/ 118779 w 1107972"/>
                <a:gd name="connsiteY4" fmla="*/ 8836 h 1021343"/>
                <a:gd name="connsiteX0" fmla="*/ 118779 w 1107972"/>
                <a:gd name="connsiteY0" fmla="*/ 11180 h 1023687"/>
                <a:gd name="connsiteX1" fmla="*/ 423861 w 1107972"/>
                <a:gd name="connsiteY1" fmla="*/ 607561 h 1023687"/>
                <a:gd name="connsiteX2" fmla="*/ 1107972 w 1107972"/>
                <a:gd name="connsiteY2" fmla="*/ 821269 h 1023687"/>
                <a:gd name="connsiteX3" fmla="*/ 220926 w 1107972"/>
                <a:gd name="connsiteY3" fmla="*/ 885892 h 1023687"/>
                <a:gd name="connsiteX4" fmla="*/ 118779 w 1107972"/>
                <a:gd name="connsiteY4" fmla="*/ 11180 h 102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72" h="1023687">
                  <a:moveTo>
                    <a:pt x="118779" y="11180"/>
                  </a:moveTo>
                  <a:cubicBezTo>
                    <a:pt x="94449" y="-73308"/>
                    <a:pt x="114617" y="340199"/>
                    <a:pt x="423861" y="607561"/>
                  </a:cubicBezTo>
                  <a:cubicBezTo>
                    <a:pt x="733105" y="874923"/>
                    <a:pt x="1081637" y="770870"/>
                    <a:pt x="1107972" y="821269"/>
                  </a:cubicBezTo>
                  <a:cubicBezTo>
                    <a:pt x="999127" y="915094"/>
                    <a:pt x="664577" y="1186681"/>
                    <a:pt x="220926" y="885892"/>
                  </a:cubicBezTo>
                  <a:cubicBezTo>
                    <a:pt x="-222725" y="585103"/>
                    <a:pt x="143109" y="95668"/>
                    <a:pt x="118779" y="111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6" name="Flowchart: Process 42"/>
          <p:cNvSpPr/>
          <p:nvPr/>
        </p:nvSpPr>
        <p:spPr>
          <a:xfrm>
            <a:off x="5768400" y="3410082"/>
            <a:ext cx="914400" cy="68839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10000 w 10018"/>
              <a:gd name="connsiteY1" fmla="*/ 0 h 10000"/>
              <a:gd name="connsiteX2" fmla="*/ 10000 w 10018"/>
              <a:gd name="connsiteY2" fmla="*/ 10000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71"/>
              <a:gd name="connsiteY0" fmla="*/ 0 h 10000"/>
              <a:gd name="connsiteX1" fmla="*/ 10000 w 10071"/>
              <a:gd name="connsiteY1" fmla="*/ 0 h 10000"/>
              <a:gd name="connsiteX2" fmla="*/ 10000 w 10071"/>
              <a:gd name="connsiteY2" fmla="*/ 10000 h 10000"/>
              <a:gd name="connsiteX3" fmla="*/ 0 w 10071"/>
              <a:gd name="connsiteY3" fmla="*/ 10000 h 10000"/>
              <a:gd name="connsiteX4" fmla="*/ 0 w 10071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  <a:gd name="connsiteX0" fmla="*/ 0 w 10064"/>
              <a:gd name="connsiteY0" fmla="*/ 0 h 10000"/>
              <a:gd name="connsiteX1" fmla="*/ 10000 w 10064"/>
              <a:gd name="connsiteY1" fmla="*/ 0 h 10000"/>
              <a:gd name="connsiteX2" fmla="*/ 10000 w 10064"/>
              <a:gd name="connsiteY2" fmla="*/ 10000 h 10000"/>
              <a:gd name="connsiteX3" fmla="*/ 0 w 10064"/>
              <a:gd name="connsiteY3" fmla="*/ 10000 h 10000"/>
              <a:gd name="connsiteX4" fmla="*/ 0 w 10064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4" h="10000">
                <a:moveTo>
                  <a:pt x="0" y="0"/>
                </a:moveTo>
                <a:cubicBezTo>
                  <a:pt x="3333" y="0"/>
                  <a:pt x="8406" y="267"/>
                  <a:pt x="10000" y="0"/>
                </a:cubicBezTo>
                <a:cubicBezTo>
                  <a:pt x="9688" y="2171"/>
                  <a:pt x="10246" y="7979"/>
                  <a:pt x="10000" y="10000"/>
                </a:cubicBezTo>
                <a:cubicBezTo>
                  <a:pt x="5499" y="9946"/>
                  <a:pt x="1007" y="9753"/>
                  <a:pt x="0" y="10000"/>
                </a:cubicBezTo>
                <a:cubicBezTo>
                  <a:pt x="115" y="8212"/>
                  <a:pt x="0" y="3333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070C0">
                  <a:lumMod val="85000"/>
                  <a:lumOff val="15000"/>
                </a:srgbClr>
              </a:gs>
              <a:gs pos="0">
                <a:srgbClr val="00B0F0">
                  <a:lumMod val="85000"/>
                  <a:lumOff val="15000"/>
                </a:srgbClr>
              </a:gs>
              <a:gs pos="58000">
                <a:srgbClr val="00B0F0">
                  <a:lumMod val="85000"/>
                  <a:lumOff val="15000"/>
                </a:srgbClr>
              </a:gs>
            </a:gsLst>
            <a:lin ang="18900000" scaled="1"/>
            <a:tileRect/>
          </a:gradFill>
          <a:ln w="25400" cap="flat" cmpd="sng" algn="ctr">
            <a:noFill/>
            <a:prstDash val="solid"/>
          </a:ln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5797896" y="3648424"/>
            <a:ext cx="8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This is a sample text. </a:t>
            </a:r>
          </a:p>
        </p:txBody>
      </p:sp>
      <p:grpSp>
        <p:nvGrpSpPr>
          <p:cNvPr id="288" name="Group 309"/>
          <p:cNvGrpSpPr/>
          <p:nvPr/>
        </p:nvGrpSpPr>
        <p:grpSpPr>
          <a:xfrm>
            <a:off x="6161892" y="3419824"/>
            <a:ext cx="182880" cy="182880"/>
            <a:chOff x="4917746" y="2286000"/>
            <a:chExt cx="2558302" cy="243839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89" name="Oval 310"/>
            <p:cNvSpPr/>
            <p:nvPr/>
          </p:nvSpPr>
          <p:spPr>
            <a:xfrm>
              <a:off x="4917746" y="2429067"/>
              <a:ext cx="2295324" cy="2295332"/>
            </a:xfrm>
            <a:prstGeom prst="ellipse">
              <a:avLst/>
            </a:prstGeom>
            <a:gradFill rotWithShape="1">
              <a:gsLst>
                <a:gs pos="0">
                  <a:srgbClr val="DA0000"/>
                </a:gs>
                <a:gs pos="80000">
                  <a:srgbClr val="D60000"/>
                </a:gs>
                <a:gs pos="100000">
                  <a:srgbClr val="AC0000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0" name="Oval 311"/>
            <p:cNvSpPr/>
            <p:nvPr/>
          </p:nvSpPr>
          <p:spPr>
            <a:xfrm>
              <a:off x="5945823" y="2286000"/>
              <a:ext cx="1530225" cy="1530226"/>
            </a:xfrm>
            <a:prstGeom prst="ellipse">
              <a:avLst/>
            </a:prstGeom>
            <a:gradFill rotWithShape="1">
              <a:gsLst>
                <a:gs pos="0">
                  <a:srgbClr val="DA0000"/>
                </a:gs>
                <a:gs pos="80000">
                  <a:srgbClr val="D60000"/>
                </a:gs>
                <a:gs pos="100000">
                  <a:srgbClr val="AC0000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1" name="Oval 10"/>
            <p:cNvSpPr/>
            <p:nvPr/>
          </p:nvSpPr>
          <p:spPr>
            <a:xfrm>
              <a:off x="6054825" y="2667000"/>
              <a:ext cx="1107968" cy="1023693"/>
            </a:xfrm>
            <a:custGeom>
              <a:avLst/>
              <a:gdLst>
                <a:gd name="connsiteX0" fmla="*/ 189017 w 1045863"/>
                <a:gd name="connsiteY0" fmla="*/ 0 h 1103312"/>
                <a:gd name="connsiteX1" fmla="*/ 97056 w 1045863"/>
                <a:gd name="connsiteY1" fmla="*/ 259496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828576 w 1045863"/>
                <a:gd name="connsiteY2" fmla="*/ 991016 h 1103312"/>
                <a:gd name="connsiteX3" fmla="*/ 1045863 w 1045863"/>
                <a:gd name="connsiteY3" fmla="*/ 954468 h 1103312"/>
                <a:gd name="connsiteX4" fmla="*/ 640080 w 1045863"/>
                <a:gd name="connsiteY4" fmla="*/ 1103312 h 1103312"/>
                <a:gd name="connsiteX5" fmla="*/ 0 w 1045863"/>
                <a:gd name="connsiteY5" fmla="*/ 463232 h 1103312"/>
                <a:gd name="connsiteX6" fmla="*/ 189017 w 1045863"/>
                <a:gd name="connsiteY6" fmla="*/ 0 h 1103312"/>
                <a:gd name="connsiteX0" fmla="*/ 189017 w 1045863"/>
                <a:gd name="connsiteY0" fmla="*/ 0 h 1103312"/>
                <a:gd name="connsiteX1" fmla="*/ 482067 w 1045863"/>
                <a:gd name="connsiteY1" fmla="*/ 800917 h 1103312"/>
                <a:gd name="connsiteX2" fmla="*/ 1045863 w 1045863"/>
                <a:gd name="connsiteY2" fmla="*/ 954468 h 1103312"/>
                <a:gd name="connsiteX3" fmla="*/ 640080 w 1045863"/>
                <a:gd name="connsiteY3" fmla="*/ 1103312 h 1103312"/>
                <a:gd name="connsiteX4" fmla="*/ 0 w 1045863"/>
                <a:gd name="connsiteY4" fmla="*/ 463232 h 1103312"/>
                <a:gd name="connsiteX5" fmla="*/ 189017 w 1045863"/>
                <a:gd name="connsiteY5" fmla="*/ 0 h 1103312"/>
                <a:gd name="connsiteX0" fmla="*/ 189017 w 1178210"/>
                <a:gd name="connsiteY0" fmla="*/ 0 h 1103312"/>
                <a:gd name="connsiteX1" fmla="*/ 482067 w 1178210"/>
                <a:gd name="connsiteY1" fmla="*/ 800917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189017 w 1178210"/>
                <a:gd name="connsiteY0" fmla="*/ 0 h 1103312"/>
                <a:gd name="connsiteX1" fmla="*/ 494099 w 1178210"/>
                <a:gd name="connsiteY1" fmla="*/ 596381 h 1103312"/>
                <a:gd name="connsiteX2" fmla="*/ 1178210 w 1178210"/>
                <a:gd name="connsiteY2" fmla="*/ 810089 h 1103312"/>
                <a:gd name="connsiteX3" fmla="*/ 640080 w 1178210"/>
                <a:gd name="connsiteY3" fmla="*/ 1103312 h 1103312"/>
                <a:gd name="connsiteX4" fmla="*/ 0 w 1178210"/>
                <a:gd name="connsiteY4" fmla="*/ 463232 h 1103312"/>
                <a:gd name="connsiteX5" fmla="*/ 189017 w 1178210"/>
                <a:gd name="connsiteY5" fmla="*/ 0 h 1103312"/>
                <a:gd name="connsiteX0" fmla="*/ 2404 w 991597"/>
                <a:gd name="connsiteY0" fmla="*/ 8836 h 1112148"/>
                <a:gd name="connsiteX1" fmla="*/ 307486 w 991597"/>
                <a:gd name="connsiteY1" fmla="*/ 605217 h 1112148"/>
                <a:gd name="connsiteX2" fmla="*/ 991597 w 991597"/>
                <a:gd name="connsiteY2" fmla="*/ 818925 h 1112148"/>
                <a:gd name="connsiteX3" fmla="*/ 453467 w 991597"/>
                <a:gd name="connsiteY3" fmla="*/ 1112148 h 1112148"/>
                <a:gd name="connsiteX4" fmla="*/ 2404 w 991597"/>
                <a:gd name="connsiteY4" fmla="*/ 8836 h 1112148"/>
                <a:gd name="connsiteX0" fmla="*/ 2404 w 991597"/>
                <a:gd name="connsiteY0" fmla="*/ 8836 h 887846"/>
                <a:gd name="connsiteX1" fmla="*/ 307486 w 991597"/>
                <a:gd name="connsiteY1" fmla="*/ 605217 h 887846"/>
                <a:gd name="connsiteX2" fmla="*/ 991597 w 991597"/>
                <a:gd name="connsiteY2" fmla="*/ 818925 h 887846"/>
                <a:gd name="connsiteX3" fmla="*/ 104551 w 991597"/>
                <a:gd name="connsiteY3" fmla="*/ 883548 h 887846"/>
                <a:gd name="connsiteX4" fmla="*/ 2404 w 991597"/>
                <a:gd name="connsiteY4" fmla="*/ 8836 h 887846"/>
                <a:gd name="connsiteX0" fmla="*/ 118779 w 1107972"/>
                <a:gd name="connsiteY0" fmla="*/ 8836 h 1021343"/>
                <a:gd name="connsiteX1" fmla="*/ 423861 w 1107972"/>
                <a:gd name="connsiteY1" fmla="*/ 605217 h 1021343"/>
                <a:gd name="connsiteX2" fmla="*/ 1107972 w 1107972"/>
                <a:gd name="connsiteY2" fmla="*/ 818925 h 1021343"/>
                <a:gd name="connsiteX3" fmla="*/ 220926 w 1107972"/>
                <a:gd name="connsiteY3" fmla="*/ 883548 h 1021343"/>
                <a:gd name="connsiteX4" fmla="*/ 118779 w 1107972"/>
                <a:gd name="connsiteY4" fmla="*/ 8836 h 1021343"/>
                <a:gd name="connsiteX0" fmla="*/ 118779 w 1107972"/>
                <a:gd name="connsiteY0" fmla="*/ 11180 h 1023687"/>
                <a:gd name="connsiteX1" fmla="*/ 423861 w 1107972"/>
                <a:gd name="connsiteY1" fmla="*/ 607561 h 1023687"/>
                <a:gd name="connsiteX2" fmla="*/ 1107972 w 1107972"/>
                <a:gd name="connsiteY2" fmla="*/ 821269 h 1023687"/>
                <a:gd name="connsiteX3" fmla="*/ 220926 w 1107972"/>
                <a:gd name="connsiteY3" fmla="*/ 885892 h 1023687"/>
                <a:gd name="connsiteX4" fmla="*/ 118779 w 1107972"/>
                <a:gd name="connsiteY4" fmla="*/ 11180 h 102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72" h="1023687">
                  <a:moveTo>
                    <a:pt x="118779" y="11180"/>
                  </a:moveTo>
                  <a:cubicBezTo>
                    <a:pt x="94449" y="-73308"/>
                    <a:pt x="114617" y="340199"/>
                    <a:pt x="423861" y="607561"/>
                  </a:cubicBezTo>
                  <a:cubicBezTo>
                    <a:pt x="733105" y="874923"/>
                    <a:pt x="1081637" y="770870"/>
                    <a:pt x="1107972" y="821269"/>
                  </a:cubicBezTo>
                  <a:cubicBezTo>
                    <a:pt x="999127" y="915094"/>
                    <a:pt x="664577" y="1186681"/>
                    <a:pt x="220926" y="885892"/>
                  </a:cubicBezTo>
                  <a:cubicBezTo>
                    <a:pt x="-222725" y="585103"/>
                    <a:pt x="143109" y="95668"/>
                    <a:pt x="118779" y="111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2" name="Group 60"/>
          <p:cNvGrpSpPr/>
          <p:nvPr/>
        </p:nvGrpSpPr>
        <p:grpSpPr>
          <a:xfrm>
            <a:off x="4244400" y="1759696"/>
            <a:ext cx="914400" cy="688393"/>
            <a:chOff x="4267200" y="1676400"/>
            <a:chExt cx="914400" cy="688393"/>
          </a:xfrm>
        </p:grpSpPr>
        <p:sp>
          <p:nvSpPr>
            <p:cNvPr id="293" name="Flowchart: Process 42"/>
            <p:cNvSpPr/>
            <p:nvPr/>
          </p:nvSpPr>
          <p:spPr>
            <a:xfrm>
              <a:off x="4267200" y="1676400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>
                    <a:lumMod val="85000"/>
                    <a:lumOff val="15000"/>
                  </a:srgbClr>
                </a:gs>
                <a:gs pos="0">
                  <a:srgbClr val="00B0F0">
                    <a:lumMod val="85000"/>
                    <a:lumOff val="15000"/>
                  </a:srgbClr>
                </a:gs>
                <a:gs pos="58000">
                  <a:srgbClr val="00B0F0">
                    <a:lumMod val="85000"/>
                    <a:lumOff val="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4296696" y="1914742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295" name="Group 313"/>
            <p:cNvGrpSpPr/>
            <p:nvPr/>
          </p:nvGrpSpPr>
          <p:grpSpPr>
            <a:xfrm>
              <a:off x="4652676" y="1676400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6" name="Oval 314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86000">
                    <a:srgbClr val="F8CC0C"/>
                  </a:gs>
                  <a:gs pos="0">
                    <a:srgbClr val="EEB000"/>
                  </a:gs>
                  <a:gs pos="100000">
                    <a:srgbClr val="EEB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7" name="Oval 315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86000">
                    <a:srgbClr val="F8CC0C"/>
                  </a:gs>
                  <a:gs pos="0">
                    <a:srgbClr val="EEB000"/>
                  </a:gs>
                  <a:gs pos="100000">
                    <a:srgbClr val="EEB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99" name="Group 86"/>
          <p:cNvGrpSpPr/>
          <p:nvPr/>
        </p:nvGrpSpPr>
        <p:grpSpPr>
          <a:xfrm>
            <a:off x="4244400" y="3403256"/>
            <a:ext cx="914400" cy="695219"/>
            <a:chOff x="4267200" y="3319960"/>
            <a:chExt cx="914400" cy="695219"/>
          </a:xfrm>
        </p:grpSpPr>
        <p:sp>
          <p:nvSpPr>
            <p:cNvPr id="300" name="Flowchart: Process 42"/>
            <p:cNvSpPr/>
            <p:nvPr/>
          </p:nvSpPr>
          <p:spPr>
            <a:xfrm>
              <a:off x="4267200" y="3326786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>
                    <a:lumMod val="85000"/>
                    <a:lumOff val="15000"/>
                  </a:srgbClr>
                </a:gs>
                <a:gs pos="0">
                  <a:srgbClr val="00B0F0">
                    <a:lumMod val="85000"/>
                    <a:lumOff val="15000"/>
                  </a:srgbClr>
                </a:gs>
                <a:gs pos="58000">
                  <a:srgbClr val="00B0F0">
                    <a:lumMod val="85000"/>
                    <a:lumOff val="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1" name="TextBox 300"/>
            <p:cNvSpPr txBox="1"/>
            <p:nvPr/>
          </p:nvSpPr>
          <p:spPr>
            <a:xfrm>
              <a:off x="4296696" y="3565128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302" name="Group 317"/>
            <p:cNvGrpSpPr/>
            <p:nvPr/>
          </p:nvGrpSpPr>
          <p:grpSpPr>
            <a:xfrm>
              <a:off x="4648200" y="3319960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3" name="Oval 318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solidFill>
                <a:srgbClr val="118002"/>
              </a:soli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Oval 319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solidFill>
                <a:srgbClr val="118002"/>
              </a:soli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5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06" name="Group 55"/>
          <p:cNvGrpSpPr/>
          <p:nvPr/>
        </p:nvGrpSpPr>
        <p:grpSpPr>
          <a:xfrm>
            <a:off x="4244972" y="5565177"/>
            <a:ext cx="1220610" cy="977005"/>
            <a:chOff x="4267772" y="5481881"/>
            <a:chExt cx="1220610" cy="977005"/>
          </a:xfrm>
        </p:grpSpPr>
        <p:sp>
          <p:nvSpPr>
            <p:cNvPr id="307" name="Flowchart: Process 42"/>
            <p:cNvSpPr/>
            <p:nvPr/>
          </p:nvSpPr>
          <p:spPr>
            <a:xfrm>
              <a:off x="4267772" y="5481881"/>
              <a:ext cx="1220610" cy="91891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>
                    <a:lumMod val="85000"/>
                    <a:lumOff val="15000"/>
                  </a:srgbClr>
                </a:gs>
                <a:gs pos="0">
                  <a:srgbClr val="00B0F0">
                    <a:lumMod val="85000"/>
                    <a:lumOff val="15000"/>
                  </a:srgbClr>
                </a:gs>
                <a:gs pos="58000">
                  <a:srgbClr val="00B0F0">
                    <a:lumMod val="85000"/>
                    <a:lumOff val="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4297268" y="5720222"/>
              <a:ext cx="117586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with your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own.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09" name="Group 321"/>
            <p:cNvGrpSpPr/>
            <p:nvPr/>
          </p:nvGrpSpPr>
          <p:grpSpPr>
            <a:xfrm>
              <a:off x="4799898" y="5497121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0" name="Oval 322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86000">
                    <a:srgbClr val="F8CC0C"/>
                  </a:gs>
                  <a:gs pos="0">
                    <a:srgbClr val="EEB000"/>
                  </a:gs>
                  <a:gs pos="100000">
                    <a:srgbClr val="EEB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Oval 323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86000">
                    <a:srgbClr val="F8CC0C"/>
                  </a:gs>
                  <a:gs pos="0">
                    <a:srgbClr val="EEB000"/>
                  </a:gs>
                  <a:gs pos="100000">
                    <a:srgbClr val="EEB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13" name="Group 89"/>
          <p:cNvGrpSpPr/>
          <p:nvPr/>
        </p:nvGrpSpPr>
        <p:grpSpPr>
          <a:xfrm>
            <a:off x="5768400" y="4768532"/>
            <a:ext cx="914400" cy="688393"/>
            <a:chOff x="5791200" y="4685236"/>
            <a:chExt cx="914400" cy="688393"/>
          </a:xfrm>
        </p:grpSpPr>
        <p:sp>
          <p:nvSpPr>
            <p:cNvPr id="314" name="Flowchart: Process 42"/>
            <p:cNvSpPr/>
            <p:nvPr/>
          </p:nvSpPr>
          <p:spPr>
            <a:xfrm>
              <a:off x="5791200" y="4685236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5820696" y="4923578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316" name="Group 335"/>
            <p:cNvGrpSpPr/>
            <p:nvPr/>
          </p:nvGrpSpPr>
          <p:grpSpPr>
            <a:xfrm>
              <a:off x="6184692" y="4694978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7" name="Oval 336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Oval 337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9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20" name="Group 88"/>
          <p:cNvGrpSpPr/>
          <p:nvPr/>
        </p:nvGrpSpPr>
        <p:grpSpPr>
          <a:xfrm>
            <a:off x="5902199" y="5666368"/>
            <a:ext cx="914400" cy="688393"/>
            <a:chOff x="5924999" y="5583072"/>
            <a:chExt cx="914400" cy="688393"/>
          </a:xfrm>
        </p:grpSpPr>
        <p:sp>
          <p:nvSpPr>
            <p:cNvPr id="321" name="Flowchart: Process 42"/>
            <p:cNvSpPr/>
            <p:nvPr/>
          </p:nvSpPr>
          <p:spPr>
            <a:xfrm>
              <a:off x="5924999" y="5583072"/>
              <a:ext cx="914400" cy="68839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18"/>
                <a:gd name="connsiteY0" fmla="*/ 0 h 10000"/>
                <a:gd name="connsiteX1" fmla="*/ 10000 w 10018"/>
                <a:gd name="connsiteY1" fmla="*/ 0 h 10000"/>
                <a:gd name="connsiteX2" fmla="*/ 10000 w 10018"/>
                <a:gd name="connsiteY2" fmla="*/ 10000 h 10000"/>
                <a:gd name="connsiteX3" fmla="*/ 0 w 10018"/>
                <a:gd name="connsiteY3" fmla="*/ 10000 h 10000"/>
                <a:gd name="connsiteX4" fmla="*/ 0 w 10018"/>
                <a:gd name="connsiteY4" fmla="*/ 0 h 10000"/>
                <a:gd name="connsiteX0" fmla="*/ 0 w 10071"/>
                <a:gd name="connsiteY0" fmla="*/ 0 h 10000"/>
                <a:gd name="connsiteX1" fmla="*/ 10000 w 10071"/>
                <a:gd name="connsiteY1" fmla="*/ 0 h 10000"/>
                <a:gd name="connsiteX2" fmla="*/ 10000 w 10071"/>
                <a:gd name="connsiteY2" fmla="*/ 10000 h 10000"/>
                <a:gd name="connsiteX3" fmla="*/ 0 w 10071"/>
                <a:gd name="connsiteY3" fmla="*/ 10000 h 10000"/>
                <a:gd name="connsiteX4" fmla="*/ 0 w 10071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  <a:gd name="connsiteX0" fmla="*/ 0 w 10064"/>
                <a:gd name="connsiteY0" fmla="*/ 0 h 10000"/>
                <a:gd name="connsiteX1" fmla="*/ 10000 w 10064"/>
                <a:gd name="connsiteY1" fmla="*/ 0 h 10000"/>
                <a:gd name="connsiteX2" fmla="*/ 10000 w 10064"/>
                <a:gd name="connsiteY2" fmla="*/ 10000 h 10000"/>
                <a:gd name="connsiteX3" fmla="*/ 0 w 10064"/>
                <a:gd name="connsiteY3" fmla="*/ 10000 h 10000"/>
                <a:gd name="connsiteX4" fmla="*/ 0 w 10064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4" h="10000">
                  <a:moveTo>
                    <a:pt x="0" y="0"/>
                  </a:moveTo>
                  <a:cubicBezTo>
                    <a:pt x="3333" y="0"/>
                    <a:pt x="8406" y="267"/>
                    <a:pt x="10000" y="0"/>
                  </a:cubicBezTo>
                  <a:cubicBezTo>
                    <a:pt x="9688" y="2171"/>
                    <a:pt x="10246" y="7979"/>
                    <a:pt x="10000" y="10000"/>
                  </a:cubicBezTo>
                  <a:cubicBezTo>
                    <a:pt x="5499" y="9946"/>
                    <a:pt x="1007" y="9753"/>
                    <a:pt x="0" y="10000"/>
                  </a:cubicBezTo>
                  <a:cubicBezTo>
                    <a:pt x="115" y="8212"/>
                    <a:pt x="0" y="3333"/>
                    <a:pt x="0" y="0"/>
                  </a:cubicBezTo>
                  <a:close/>
                </a:path>
              </a:pathLst>
            </a:custGeom>
            <a:solidFill>
              <a:srgbClr val="9ED462"/>
            </a:soli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2" name="TextBox 321"/>
            <p:cNvSpPr txBox="1"/>
            <p:nvPr/>
          </p:nvSpPr>
          <p:spPr>
            <a:xfrm>
              <a:off x="5954495" y="5821414"/>
              <a:ext cx="8554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</a:t>
              </a:r>
            </a:p>
          </p:txBody>
        </p:sp>
        <p:grpSp>
          <p:nvGrpSpPr>
            <p:cNvPr id="323" name="Group 342"/>
            <p:cNvGrpSpPr/>
            <p:nvPr/>
          </p:nvGrpSpPr>
          <p:grpSpPr>
            <a:xfrm>
              <a:off x="6318491" y="5592814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4" name="Oval 343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5" name="Oval 344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6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27" name="Group 367"/>
          <p:cNvGrpSpPr/>
          <p:nvPr/>
        </p:nvGrpSpPr>
        <p:grpSpPr>
          <a:xfrm>
            <a:off x="7216200" y="1794424"/>
            <a:ext cx="1181100" cy="1160813"/>
            <a:chOff x="7239000" y="1711128"/>
            <a:chExt cx="1181100" cy="1160813"/>
          </a:xfrm>
        </p:grpSpPr>
        <p:sp>
          <p:nvSpPr>
            <p:cNvPr id="328" name="Rectangle 1"/>
            <p:cNvSpPr/>
            <p:nvPr/>
          </p:nvSpPr>
          <p:spPr>
            <a:xfrm>
              <a:off x="7239000" y="1711128"/>
              <a:ext cx="1181100" cy="1160813"/>
            </a:xfrm>
            <a:custGeom>
              <a:avLst/>
              <a:gdLst/>
              <a:ahLst/>
              <a:cxnLst/>
              <a:rect l="l" t="t" r="r" b="b"/>
              <a:pathLst>
                <a:path w="4235395" h="4162644">
                  <a:moveTo>
                    <a:pt x="4235395" y="0"/>
                  </a:moveTo>
                  <a:lnTo>
                    <a:pt x="4235395" y="4019636"/>
                  </a:lnTo>
                  <a:lnTo>
                    <a:pt x="140197" y="4162644"/>
                  </a:lnTo>
                  <a:lnTo>
                    <a:pt x="0" y="14790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EB000"/>
                </a:gs>
                <a:gs pos="0">
                  <a:srgbClr val="FFE115"/>
                </a:gs>
                <a:gs pos="58000">
                  <a:srgbClr val="FFE321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9" name="TextBox 328"/>
            <p:cNvSpPr txBox="1"/>
            <p:nvPr/>
          </p:nvSpPr>
          <p:spPr>
            <a:xfrm>
              <a:off x="7327033" y="1980877"/>
              <a:ext cx="101971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grpSp>
          <p:nvGrpSpPr>
            <p:cNvPr id="330" name="Group 349"/>
            <p:cNvGrpSpPr/>
            <p:nvPr/>
          </p:nvGrpSpPr>
          <p:grpSpPr>
            <a:xfrm>
              <a:off x="7776185" y="1744722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1" name="Oval 350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2" name="Oval 351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3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4" name="Group 368"/>
          <p:cNvGrpSpPr/>
          <p:nvPr/>
        </p:nvGrpSpPr>
        <p:grpSpPr>
          <a:xfrm>
            <a:off x="7254300" y="4736787"/>
            <a:ext cx="1181100" cy="1160813"/>
            <a:chOff x="7277100" y="4653491"/>
            <a:chExt cx="1181100" cy="1160813"/>
          </a:xfrm>
        </p:grpSpPr>
        <p:sp>
          <p:nvSpPr>
            <p:cNvPr id="335" name="Rectangle 1"/>
            <p:cNvSpPr/>
            <p:nvPr/>
          </p:nvSpPr>
          <p:spPr>
            <a:xfrm>
              <a:off x="7277100" y="4653491"/>
              <a:ext cx="1181100" cy="1160813"/>
            </a:xfrm>
            <a:custGeom>
              <a:avLst/>
              <a:gdLst/>
              <a:ahLst/>
              <a:cxnLst/>
              <a:rect l="l" t="t" r="r" b="b"/>
              <a:pathLst>
                <a:path w="4235395" h="4162644">
                  <a:moveTo>
                    <a:pt x="4235395" y="0"/>
                  </a:moveTo>
                  <a:lnTo>
                    <a:pt x="4235395" y="4019636"/>
                  </a:lnTo>
                  <a:lnTo>
                    <a:pt x="140197" y="4162644"/>
                  </a:lnTo>
                  <a:lnTo>
                    <a:pt x="0" y="14790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70C0">
                    <a:lumMod val="85000"/>
                    <a:lumOff val="15000"/>
                  </a:srgbClr>
                </a:gs>
                <a:gs pos="0">
                  <a:srgbClr val="00B0F0">
                    <a:lumMod val="85000"/>
                    <a:lumOff val="15000"/>
                  </a:srgbClr>
                </a:gs>
                <a:gs pos="58000">
                  <a:srgbClr val="00B0F0">
                    <a:lumMod val="85000"/>
                    <a:lumOff val="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6" name="TextBox 335"/>
            <p:cNvSpPr txBox="1"/>
            <p:nvPr/>
          </p:nvSpPr>
          <p:spPr>
            <a:xfrm>
              <a:off x="7365133" y="4923240"/>
              <a:ext cx="101971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grpSp>
          <p:nvGrpSpPr>
            <p:cNvPr id="337" name="Group 356"/>
            <p:cNvGrpSpPr/>
            <p:nvPr/>
          </p:nvGrpSpPr>
          <p:grpSpPr>
            <a:xfrm>
              <a:off x="7814285" y="4687085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8" name="Oval 357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9" name="Oval 358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0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41" name="Group 360"/>
          <p:cNvGrpSpPr/>
          <p:nvPr/>
        </p:nvGrpSpPr>
        <p:grpSpPr>
          <a:xfrm>
            <a:off x="7528511" y="3345446"/>
            <a:ext cx="1181100" cy="1160813"/>
            <a:chOff x="369570" y="4724400"/>
            <a:chExt cx="1181100" cy="1160813"/>
          </a:xfrm>
        </p:grpSpPr>
        <p:sp>
          <p:nvSpPr>
            <p:cNvPr id="342" name="Rectangle 1"/>
            <p:cNvSpPr/>
            <p:nvPr/>
          </p:nvSpPr>
          <p:spPr>
            <a:xfrm>
              <a:off x="369570" y="4724400"/>
              <a:ext cx="1181100" cy="1160813"/>
            </a:xfrm>
            <a:custGeom>
              <a:avLst/>
              <a:gdLst/>
              <a:ahLst/>
              <a:cxnLst/>
              <a:rect l="l" t="t" r="r" b="b"/>
              <a:pathLst>
                <a:path w="4235395" h="4162644">
                  <a:moveTo>
                    <a:pt x="4235395" y="0"/>
                  </a:moveTo>
                  <a:lnTo>
                    <a:pt x="4235395" y="4019636"/>
                  </a:lnTo>
                  <a:lnTo>
                    <a:pt x="140197" y="4162644"/>
                  </a:lnTo>
                  <a:lnTo>
                    <a:pt x="0" y="147903"/>
                  </a:lnTo>
                  <a:close/>
                </a:path>
              </a:pathLst>
            </a:custGeom>
            <a:solidFill>
              <a:srgbClr val="9ED462"/>
            </a:solidFill>
            <a:ln w="25400" cap="flat" cmpd="sng" algn="ctr">
              <a:noFill/>
              <a:prstDash val="solid"/>
            </a:ln>
            <a:effectLst>
              <a:outerShdw blurRad="762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3" name="TextBox 342"/>
            <p:cNvSpPr txBox="1"/>
            <p:nvPr/>
          </p:nvSpPr>
          <p:spPr>
            <a:xfrm>
              <a:off x="457603" y="4994149"/>
              <a:ext cx="101971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This is a sample text. Replace it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with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grpSp>
          <p:nvGrpSpPr>
            <p:cNvPr id="344" name="Group 363"/>
            <p:cNvGrpSpPr/>
            <p:nvPr/>
          </p:nvGrpSpPr>
          <p:grpSpPr>
            <a:xfrm>
              <a:off x="906755" y="4757994"/>
              <a:ext cx="182880" cy="182880"/>
              <a:chOff x="4917745" y="2286000"/>
              <a:chExt cx="2558303" cy="2438399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5" name="Oval 364"/>
              <p:cNvSpPr/>
              <p:nvPr/>
            </p:nvSpPr>
            <p:spPr>
              <a:xfrm>
                <a:off x="4917745" y="2429067"/>
                <a:ext cx="2295331" cy="229533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Oval 365"/>
              <p:cNvSpPr/>
              <p:nvPr/>
            </p:nvSpPr>
            <p:spPr>
              <a:xfrm>
                <a:off x="5945828" y="2286000"/>
                <a:ext cx="1530220" cy="1530222"/>
              </a:xfrm>
              <a:prstGeom prst="ellipse">
                <a:avLst/>
              </a:prstGeom>
              <a:gradFill rotWithShape="1">
                <a:gsLst>
                  <a:gs pos="0">
                    <a:srgbClr val="DA0000"/>
                  </a:gs>
                  <a:gs pos="80000">
                    <a:srgbClr val="D60000"/>
                  </a:gs>
                  <a:gs pos="100000">
                    <a:srgbClr val="AC0000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7" name="Oval 10"/>
              <p:cNvSpPr/>
              <p:nvPr/>
            </p:nvSpPr>
            <p:spPr>
              <a:xfrm>
                <a:off x="6054828" y="2667000"/>
                <a:ext cx="1107972" cy="1023687"/>
              </a:xfrm>
              <a:custGeom>
                <a:avLst/>
                <a:gdLst>
                  <a:gd name="connsiteX0" fmla="*/ 189017 w 1045863"/>
                  <a:gd name="connsiteY0" fmla="*/ 0 h 1103312"/>
                  <a:gd name="connsiteX1" fmla="*/ 97056 w 1045863"/>
                  <a:gd name="connsiteY1" fmla="*/ 259496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828576 w 1045863"/>
                  <a:gd name="connsiteY2" fmla="*/ 991016 h 1103312"/>
                  <a:gd name="connsiteX3" fmla="*/ 1045863 w 1045863"/>
                  <a:gd name="connsiteY3" fmla="*/ 954468 h 1103312"/>
                  <a:gd name="connsiteX4" fmla="*/ 640080 w 1045863"/>
                  <a:gd name="connsiteY4" fmla="*/ 1103312 h 1103312"/>
                  <a:gd name="connsiteX5" fmla="*/ 0 w 1045863"/>
                  <a:gd name="connsiteY5" fmla="*/ 463232 h 1103312"/>
                  <a:gd name="connsiteX6" fmla="*/ 189017 w 1045863"/>
                  <a:gd name="connsiteY6" fmla="*/ 0 h 1103312"/>
                  <a:gd name="connsiteX0" fmla="*/ 189017 w 1045863"/>
                  <a:gd name="connsiteY0" fmla="*/ 0 h 1103312"/>
                  <a:gd name="connsiteX1" fmla="*/ 482067 w 1045863"/>
                  <a:gd name="connsiteY1" fmla="*/ 800917 h 1103312"/>
                  <a:gd name="connsiteX2" fmla="*/ 1045863 w 1045863"/>
                  <a:gd name="connsiteY2" fmla="*/ 954468 h 1103312"/>
                  <a:gd name="connsiteX3" fmla="*/ 640080 w 1045863"/>
                  <a:gd name="connsiteY3" fmla="*/ 1103312 h 1103312"/>
                  <a:gd name="connsiteX4" fmla="*/ 0 w 1045863"/>
                  <a:gd name="connsiteY4" fmla="*/ 463232 h 1103312"/>
                  <a:gd name="connsiteX5" fmla="*/ 189017 w 1045863"/>
                  <a:gd name="connsiteY5" fmla="*/ 0 h 1103312"/>
                  <a:gd name="connsiteX0" fmla="*/ 189017 w 1178210"/>
                  <a:gd name="connsiteY0" fmla="*/ 0 h 1103312"/>
                  <a:gd name="connsiteX1" fmla="*/ 482067 w 1178210"/>
                  <a:gd name="connsiteY1" fmla="*/ 800917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189017 w 1178210"/>
                  <a:gd name="connsiteY0" fmla="*/ 0 h 1103312"/>
                  <a:gd name="connsiteX1" fmla="*/ 494099 w 1178210"/>
                  <a:gd name="connsiteY1" fmla="*/ 596381 h 1103312"/>
                  <a:gd name="connsiteX2" fmla="*/ 1178210 w 1178210"/>
                  <a:gd name="connsiteY2" fmla="*/ 810089 h 1103312"/>
                  <a:gd name="connsiteX3" fmla="*/ 640080 w 1178210"/>
                  <a:gd name="connsiteY3" fmla="*/ 1103312 h 1103312"/>
                  <a:gd name="connsiteX4" fmla="*/ 0 w 1178210"/>
                  <a:gd name="connsiteY4" fmla="*/ 463232 h 1103312"/>
                  <a:gd name="connsiteX5" fmla="*/ 189017 w 1178210"/>
                  <a:gd name="connsiteY5" fmla="*/ 0 h 1103312"/>
                  <a:gd name="connsiteX0" fmla="*/ 2404 w 991597"/>
                  <a:gd name="connsiteY0" fmla="*/ 8836 h 1112148"/>
                  <a:gd name="connsiteX1" fmla="*/ 307486 w 991597"/>
                  <a:gd name="connsiteY1" fmla="*/ 605217 h 1112148"/>
                  <a:gd name="connsiteX2" fmla="*/ 991597 w 991597"/>
                  <a:gd name="connsiteY2" fmla="*/ 818925 h 1112148"/>
                  <a:gd name="connsiteX3" fmla="*/ 453467 w 991597"/>
                  <a:gd name="connsiteY3" fmla="*/ 1112148 h 1112148"/>
                  <a:gd name="connsiteX4" fmla="*/ 2404 w 991597"/>
                  <a:gd name="connsiteY4" fmla="*/ 8836 h 1112148"/>
                  <a:gd name="connsiteX0" fmla="*/ 2404 w 991597"/>
                  <a:gd name="connsiteY0" fmla="*/ 8836 h 887846"/>
                  <a:gd name="connsiteX1" fmla="*/ 307486 w 991597"/>
                  <a:gd name="connsiteY1" fmla="*/ 605217 h 887846"/>
                  <a:gd name="connsiteX2" fmla="*/ 991597 w 991597"/>
                  <a:gd name="connsiteY2" fmla="*/ 818925 h 887846"/>
                  <a:gd name="connsiteX3" fmla="*/ 104551 w 991597"/>
                  <a:gd name="connsiteY3" fmla="*/ 883548 h 887846"/>
                  <a:gd name="connsiteX4" fmla="*/ 2404 w 991597"/>
                  <a:gd name="connsiteY4" fmla="*/ 8836 h 887846"/>
                  <a:gd name="connsiteX0" fmla="*/ 118779 w 1107972"/>
                  <a:gd name="connsiteY0" fmla="*/ 8836 h 1021343"/>
                  <a:gd name="connsiteX1" fmla="*/ 423861 w 1107972"/>
                  <a:gd name="connsiteY1" fmla="*/ 605217 h 1021343"/>
                  <a:gd name="connsiteX2" fmla="*/ 1107972 w 1107972"/>
                  <a:gd name="connsiteY2" fmla="*/ 818925 h 1021343"/>
                  <a:gd name="connsiteX3" fmla="*/ 220926 w 1107972"/>
                  <a:gd name="connsiteY3" fmla="*/ 883548 h 1021343"/>
                  <a:gd name="connsiteX4" fmla="*/ 118779 w 1107972"/>
                  <a:gd name="connsiteY4" fmla="*/ 8836 h 1021343"/>
                  <a:gd name="connsiteX0" fmla="*/ 118779 w 1107972"/>
                  <a:gd name="connsiteY0" fmla="*/ 11180 h 1023687"/>
                  <a:gd name="connsiteX1" fmla="*/ 423861 w 1107972"/>
                  <a:gd name="connsiteY1" fmla="*/ 607561 h 1023687"/>
                  <a:gd name="connsiteX2" fmla="*/ 1107972 w 1107972"/>
                  <a:gd name="connsiteY2" fmla="*/ 821269 h 1023687"/>
                  <a:gd name="connsiteX3" fmla="*/ 220926 w 1107972"/>
                  <a:gd name="connsiteY3" fmla="*/ 885892 h 1023687"/>
                  <a:gd name="connsiteX4" fmla="*/ 118779 w 1107972"/>
                  <a:gd name="connsiteY4" fmla="*/ 11180 h 102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972" h="1023687">
                    <a:moveTo>
                      <a:pt x="118779" y="11180"/>
                    </a:moveTo>
                    <a:cubicBezTo>
                      <a:pt x="94449" y="-73308"/>
                      <a:pt x="114617" y="340199"/>
                      <a:pt x="423861" y="607561"/>
                    </a:cubicBezTo>
                    <a:cubicBezTo>
                      <a:pt x="733105" y="874923"/>
                      <a:pt x="1081637" y="770870"/>
                      <a:pt x="1107972" y="821269"/>
                    </a:cubicBezTo>
                    <a:cubicBezTo>
                      <a:pt x="999127" y="915094"/>
                      <a:pt x="664577" y="1186681"/>
                      <a:pt x="220926" y="885892"/>
                    </a:cubicBezTo>
                    <a:cubicBezTo>
                      <a:pt x="-222725" y="585103"/>
                      <a:pt x="143109" y="95668"/>
                      <a:pt x="118779" y="1118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1774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29"/>
          <p:cNvGrpSpPr/>
          <p:nvPr/>
        </p:nvGrpSpPr>
        <p:grpSpPr>
          <a:xfrm>
            <a:off x="600172" y="4794001"/>
            <a:ext cx="884679" cy="963135"/>
            <a:chOff x="988911" y="5071736"/>
            <a:chExt cx="884679" cy="963135"/>
          </a:xfrm>
        </p:grpSpPr>
        <p:grpSp>
          <p:nvGrpSpPr>
            <p:cNvPr id="61" name="Group 6"/>
            <p:cNvGrpSpPr/>
            <p:nvPr/>
          </p:nvGrpSpPr>
          <p:grpSpPr>
            <a:xfrm>
              <a:off x="1325880" y="5404485"/>
              <a:ext cx="547710" cy="553729"/>
              <a:chOff x="1435774" y="1789788"/>
              <a:chExt cx="3410045" cy="3447519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Parallelogram 5"/>
              <p:cNvSpPr/>
              <p:nvPr/>
            </p:nvSpPr>
            <p:spPr>
              <a:xfrm rot="16200000" flipV="1">
                <a:off x="2471970" y="2859412"/>
                <a:ext cx="2472511" cy="1818734"/>
              </a:xfrm>
              <a:custGeom>
                <a:avLst/>
                <a:gdLst/>
                <a:ahLst/>
                <a:cxnLst/>
                <a:rect l="l" t="t" r="r" b="b"/>
                <a:pathLst>
                  <a:path w="2472511" h="1818734">
                    <a:moveTo>
                      <a:pt x="2472511" y="0"/>
                    </a:moveTo>
                    <a:cubicBezTo>
                      <a:pt x="2266465" y="602682"/>
                      <a:pt x="1803439" y="1153748"/>
                      <a:pt x="1148076" y="1496659"/>
                    </a:cubicBezTo>
                    <a:cubicBezTo>
                      <a:pt x="775166" y="1691780"/>
                      <a:pt x="382390" y="1797315"/>
                      <a:pt x="0" y="1818734"/>
                    </a:cubicBezTo>
                    <a:lnTo>
                      <a:pt x="2055639" y="1818734"/>
                    </a:lnTo>
                    <a:lnTo>
                      <a:pt x="2053564" y="1814661"/>
                    </a:lnTo>
                    <a:close/>
                  </a:path>
                </a:pathLst>
              </a:custGeom>
              <a:solidFill>
                <a:sysClr val="window" lastClr="FFFFFF">
                  <a:alpha val="3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1"/>
            <p:cNvGrpSpPr/>
            <p:nvPr/>
          </p:nvGrpSpPr>
          <p:grpSpPr>
            <a:xfrm>
              <a:off x="988911" y="5481142"/>
              <a:ext cx="547710" cy="553729"/>
              <a:chOff x="1435774" y="1789788"/>
              <a:chExt cx="3410045" cy="3447519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Parallelogram 5"/>
              <p:cNvSpPr/>
              <p:nvPr/>
            </p:nvSpPr>
            <p:spPr>
              <a:xfrm rot="16200000" flipV="1">
                <a:off x="2471970" y="2859412"/>
                <a:ext cx="2472511" cy="1818734"/>
              </a:xfrm>
              <a:custGeom>
                <a:avLst/>
                <a:gdLst/>
                <a:ahLst/>
                <a:cxnLst/>
                <a:rect l="l" t="t" r="r" b="b"/>
                <a:pathLst>
                  <a:path w="2472511" h="1818734">
                    <a:moveTo>
                      <a:pt x="2472511" y="0"/>
                    </a:moveTo>
                    <a:cubicBezTo>
                      <a:pt x="2266465" y="602682"/>
                      <a:pt x="1803439" y="1153748"/>
                      <a:pt x="1148076" y="1496659"/>
                    </a:cubicBezTo>
                    <a:cubicBezTo>
                      <a:pt x="775166" y="1691780"/>
                      <a:pt x="382390" y="1797315"/>
                      <a:pt x="0" y="1818734"/>
                    </a:cubicBezTo>
                    <a:lnTo>
                      <a:pt x="2055639" y="1818734"/>
                    </a:lnTo>
                    <a:lnTo>
                      <a:pt x="2053564" y="1814661"/>
                    </a:lnTo>
                    <a:close/>
                  </a:path>
                </a:pathLst>
              </a:custGeom>
              <a:solidFill>
                <a:sysClr val="window" lastClr="FFFFFF">
                  <a:alpha val="3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11"/>
            <p:cNvGrpSpPr/>
            <p:nvPr/>
          </p:nvGrpSpPr>
          <p:grpSpPr>
            <a:xfrm>
              <a:off x="1138562" y="5071736"/>
              <a:ext cx="547710" cy="553729"/>
              <a:chOff x="1435774" y="1789788"/>
              <a:chExt cx="3410045" cy="3447519"/>
            </a:xfrm>
            <a:effectLst/>
          </p:grpSpPr>
          <p:sp>
            <p:nvSpPr>
              <p:cNvPr id="64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Parallelogram 5"/>
              <p:cNvSpPr/>
              <p:nvPr/>
            </p:nvSpPr>
            <p:spPr>
              <a:xfrm rot="16200000" flipV="1">
                <a:off x="2471970" y="2859412"/>
                <a:ext cx="2472511" cy="1818734"/>
              </a:xfrm>
              <a:custGeom>
                <a:avLst/>
                <a:gdLst/>
                <a:ahLst/>
                <a:cxnLst/>
                <a:rect l="l" t="t" r="r" b="b"/>
                <a:pathLst>
                  <a:path w="2472511" h="1818734">
                    <a:moveTo>
                      <a:pt x="2472511" y="0"/>
                    </a:moveTo>
                    <a:cubicBezTo>
                      <a:pt x="2266465" y="602682"/>
                      <a:pt x="1803439" y="1153748"/>
                      <a:pt x="1148076" y="1496659"/>
                    </a:cubicBezTo>
                    <a:cubicBezTo>
                      <a:pt x="775166" y="1691780"/>
                      <a:pt x="382390" y="1797315"/>
                      <a:pt x="0" y="1818734"/>
                    </a:cubicBezTo>
                    <a:lnTo>
                      <a:pt x="2055639" y="1818734"/>
                    </a:lnTo>
                    <a:lnTo>
                      <a:pt x="2053564" y="1814661"/>
                    </a:lnTo>
                    <a:close/>
                  </a:path>
                </a:pathLst>
              </a:custGeom>
              <a:solidFill>
                <a:sysClr val="window" lastClr="FFFFFF">
                  <a:alpha val="3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76" name="Up Arrow 23"/>
          <p:cNvSpPr/>
          <p:nvPr/>
        </p:nvSpPr>
        <p:spPr>
          <a:xfrm rot="5400000">
            <a:off x="1852427" y="5016440"/>
            <a:ext cx="391077" cy="494071"/>
          </a:xfrm>
          <a:prstGeom prst="upArrow">
            <a:avLst/>
          </a:prstGeom>
          <a:gradFill>
            <a:gsLst>
              <a:gs pos="100000">
                <a:srgbClr val="0070C0"/>
              </a:gs>
              <a:gs pos="0">
                <a:srgbClr val="00B0F0"/>
              </a:gs>
            </a:gsLst>
            <a:lin ang="5400000" scaled="0"/>
          </a:gradFill>
          <a:ln w="127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7" name="Group 42"/>
          <p:cNvGrpSpPr/>
          <p:nvPr/>
        </p:nvGrpSpPr>
        <p:grpSpPr>
          <a:xfrm>
            <a:off x="2514753" y="4953307"/>
            <a:ext cx="677420" cy="614158"/>
            <a:chOff x="2316480" y="4582682"/>
            <a:chExt cx="677420" cy="614158"/>
          </a:xfrm>
        </p:grpSpPr>
        <p:grpSp>
          <p:nvGrpSpPr>
            <p:cNvPr id="78" name="Group 24"/>
            <p:cNvGrpSpPr/>
            <p:nvPr/>
          </p:nvGrpSpPr>
          <p:grpSpPr>
            <a:xfrm>
              <a:off x="2316480" y="5028428"/>
              <a:ext cx="677420" cy="168412"/>
              <a:chOff x="1435777" y="1789785"/>
              <a:chExt cx="3410042" cy="3447518"/>
            </a:xfrm>
            <a:effectLst/>
          </p:grpSpPr>
          <p:sp>
            <p:nvSpPr>
              <p:cNvPr id="91" name="Parallelogram 5"/>
              <p:cNvSpPr/>
              <p:nvPr/>
            </p:nvSpPr>
            <p:spPr>
              <a:xfrm rot="16200000" flipV="1">
                <a:off x="2443070" y="2834551"/>
                <a:ext cx="2757671" cy="2047826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Parallelogram 7"/>
              <p:cNvSpPr/>
              <p:nvPr/>
            </p:nvSpPr>
            <p:spPr>
              <a:xfrm rot="5400000" flipH="1" flipV="1">
                <a:off x="635319" y="3075143"/>
                <a:ext cx="2975450" cy="1348870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Parallelogram 9"/>
              <p:cNvSpPr/>
              <p:nvPr/>
            </p:nvSpPr>
            <p:spPr>
              <a:xfrm rot="16200000" flipV="1">
                <a:off x="2554886" y="670676"/>
                <a:ext cx="1161685" cy="3399903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oup 30"/>
            <p:cNvGrpSpPr/>
            <p:nvPr/>
          </p:nvGrpSpPr>
          <p:grpSpPr>
            <a:xfrm>
              <a:off x="2316480" y="4879846"/>
              <a:ext cx="677420" cy="168412"/>
              <a:chOff x="1435777" y="1789785"/>
              <a:chExt cx="3410042" cy="3447518"/>
            </a:xfrm>
            <a:effectLst/>
          </p:grpSpPr>
          <p:sp>
            <p:nvSpPr>
              <p:cNvPr id="88" name="Parallelogram 5"/>
              <p:cNvSpPr/>
              <p:nvPr/>
            </p:nvSpPr>
            <p:spPr>
              <a:xfrm rot="16200000" flipV="1">
                <a:off x="2443070" y="2834551"/>
                <a:ext cx="2757671" cy="2047826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Parallelogram 7"/>
              <p:cNvSpPr/>
              <p:nvPr/>
            </p:nvSpPr>
            <p:spPr>
              <a:xfrm rot="5400000" flipH="1" flipV="1">
                <a:off x="635319" y="3075143"/>
                <a:ext cx="2975450" cy="1348870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Parallelogram 9"/>
              <p:cNvSpPr/>
              <p:nvPr/>
            </p:nvSpPr>
            <p:spPr>
              <a:xfrm rot="16200000" flipV="1">
                <a:off x="2554886" y="670676"/>
                <a:ext cx="1161685" cy="3399903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oup 34"/>
            <p:cNvGrpSpPr/>
            <p:nvPr/>
          </p:nvGrpSpPr>
          <p:grpSpPr>
            <a:xfrm>
              <a:off x="2316480" y="4731264"/>
              <a:ext cx="677420" cy="168412"/>
              <a:chOff x="1435777" y="1789785"/>
              <a:chExt cx="3410042" cy="3447518"/>
            </a:xfrm>
            <a:effectLst/>
          </p:grpSpPr>
          <p:sp>
            <p:nvSpPr>
              <p:cNvPr id="85" name="Parallelogram 5"/>
              <p:cNvSpPr/>
              <p:nvPr/>
            </p:nvSpPr>
            <p:spPr>
              <a:xfrm rot="16200000" flipV="1">
                <a:off x="2443070" y="2834551"/>
                <a:ext cx="2757671" cy="2047826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Parallelogram 7"/>
              <p:cNvSpPr/>
              <p:nvPr/>
            </p:nvSpPr>
            <p:spPr>
              <a:xfrm rot="5400000" flipH="1" flipV="1">
                <a:off x="635319" y="3075143"/>
                <a:ext cx="2975450" cy="1348870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Parallelogram 9"/>
              <p:cNvSpPr/>
              <p:nvPr/>
            </p:nvSpPr>
            <p:spPr>
              <a:xfrm rot="16200000" flipV="1">
                <a:off x="2554886" y="670676"/>
                <a:ext cx="1161685" cy="3399903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oup 38"/>
            <p:cNvGrpSpPr/>
            <p:nvPr/>
          </p:nvGrpSpPr>
          <p:grpSpPr>
            <a:xfrm>
              <a:off x="2316480" y="4582682"/>
              <a:ext cx="677420" cy="168412"/>
              <a:chOff x="1435777" y="1789785"/>
              <a:chExt cx="3410042" cy="3447518"/>
            </a:xfrm>
            <a:effectLst/>
          </p:grpSpPr>
          <p:sp>
            <p:nvSpPr>
              <p:cNvPr id="82" name="Parallelogram 5"/>
              <p:cNvSpPr/>
              <p:nvPr/>
            </p:nvSpPr>
            <p:spPr>
              <a:xfrm rot="16200000" flipV="1">
                <a:off x="2443070" y="2834551"/>
                <a:ext cx="2757671" cy="2047826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Parallelogram 7"/>
              <p:cNvSpPr/>
              <p:nvPr/>
            </p:nvSpPr>
            <p:spPr>
              <a:xfrm rot="5400000" flipH="1" flipV="1">
                <a:off x="635319" y="3075143"/>
                <a:ext cx="2975450" cy="1348870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Parallelogram 9"/>
              <p:cNvSpPr/>
              <p:nvPr/>
            </p:nvSpPr>
            <p:spPr>
              <a:xfrm rot="16200000" flipV="1">
                <a:off x="2554886" y="670676"/>
                <a:ext cx="1161685" cy="3399903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EEEEE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4" name="Group 131"/>
          <p:cNvGrpSpPr/>
          <p:nvPr/>
        </p:nvGrpSpPr>
        <p:grpSpPr>
          <a:xfrm>
            <a:off x="3014071" y="1387840"/>
            <a:ext cx="4148729" cy="4396961"/>
            <a:chOff x="3014071" y="1387840"/>
            <a:chExt cx="4148729" cy="4396961"/>
          </a:xfrm>
        </p:grpSpPr>
        <p:sp>
          <p:nvSpPr>
            <p:cNvPr id="95" name="Oval 3"/>
            <p:cNvSpPr/>
            <p:nvPr/>
          </p:nvSpPr>
          <p:spPr>
            <a:xfrm>
              <a:off x="3014071" y="1774128"/>
              <a:ext cx="427622" cy="925396"/>
            </a:xfrm>
            <a:custGeom>
              <a:avLst/>
              <a:gdLst/>
              <a:ahLst/>
              <a:cxnLst/>
              <a:rect l="l" t="t" r="r" b="b"/>
              <a:pathLst>
                <a:path w="791187" h="1712168">
                  <a:moveTo>
                    <a:pt x="224100" y="0"/>
                  </a:moveTo>
                  <a:lnTo>
                    <a:pt x="791187" y="327408"/>
                  </a:lnTo>
                  <a:cubicBezTo>
                    <a:pt x="704497" y="484101"/>
                    <a:pt x="655320" y="664350"/>
                    <a:pt x="655320" y="856084"/>
                  </a:cubicBezTo>
                  <a:cubicBezTo>
                    <a:pt x="655320" y="1047818"/>
                    <a:pt x="704497" y="1228067"/>
                    <a:pt x="791187" y="1384760"/>
                  </a:cubicBezTo>
                  <a:lnTo>
                    <a:pt x="224099" y="1712168"/>
                  </a:lnTo>
                  <a:cubicBezTo>
                    <a:pt x="81066" y="1459381"/>
                    <a:pt x="0" y="1167199"/>
                    <a:pt x="0" y="856084"/>
                  </a:cubicBezTo>
                  <a:cubicBezTo>
                    <a:pt x="0" y="544969"/>
                    <a:pt x="81066" y="252787"/>
                    <a:pt x="2241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Oval 3"/>
            <p:cNvSpPr/>
            <p:nvPr/>
          </p:nvSpPr>
          <p:spPr>
            <a:xfrm rot="7200000">
              <a:off x="3380790" y="2409304"/>
              <a:ext cx="427621" cy="925396"/>
            </a:xfrm>
            <a:custGeom>
              <a:avLst/>
              <a:gdLst/>
              <a:ahLst/>
              <a:cxnLst/>
              <a:rect l="l" t="t" r="r" b="b"/>
              <a:pathLst>
                <a:path w="791186" h="1712168">
                  <a:moveTo>
                    <a:pt x="567087" y="0"/>
                  </a:moveTo>
                  <a:cubicBezTo>
                    <a:pt x="710121" y="252787"/>
                    <a:pt x="791186" y="544969"/>
                    <a:pt x="791186" y="856084"/>
                  </a:cubicBezTo>
                  <a:cubicBezTo>
                    <a:pt x="791186" y="1167199"/>
                    <a:pt x="710121" y="1459381"/>
                    <a:pt x="567087" y="1712168"/>
                  </a:cubicBezTo>
                  <a:lnTo>
                    <a:pt x="0" y="1384760"/>
                  </a:lnTo>
                  <a:cubicBezTo>
                    <a:pt x="86690" y="1228067"/>
                    <a:pt x="135866" y="1047818"/>
                    <a:pt x="135866" y="856084"/>
                  </a:cubicBezTo>
                  <a:cubicBezTo>
                    <a:pt x="135866" y="664350"/>
                    <a:pt x="86690" y="484102"/>
                    <a:pt x="0" y="32740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/>
                </a:gs>
                <a:gs pos="30000">
                  <a:srgbClr val="00B0F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Oval 3"/>
            <p:cNvSpPr/>
            <p:nvPr/>
          </p:nvSpPr>
          <p:spPr>
            <a:xfrm rot="7200000">
              <a:off x="4139018" y="1116415"/>
              <a:ext cx="568580" cy="1210341"/>
            </a:xfrm>
            <a:custGeom>
              <a:avLst/>
              <a:gdLst/>
              <a:ahLst/>
              <a:cxnLst/>
              <a:rect l="l" t="t" r="r" b="b"/>
              <a:pathLst>
                <a:path w="568580" h="1210341">
                  <a:moveTo>
                    <a:pt x="135370" y="1210341"/>
                  </a:moveTo>
                  <a:cubicBezTo>
                    <a:pt x="58064" y="1073715"/>
                    <a:pt x="14249" y="915795"/>
                    <a:pt x="14249" y="747643"/>
                  </a:cubicBezTo>
                  <a:cubicBezTo>
                    <a:pt x="14249" y="580971"/>
                    <a:pt x="57296" y="424352"/>
                    <a:pt x="133560" y="288681"/>
                  </a:cubicBezTo>
                  <a:lnTo>
                    <a:pt x="0" y="208431"/>
                  </a:lnTo>
                  <a:lnTo>
                    <a:pt x="540814" y="0"/>
                  </a:lnTo>
                  <a:lnTo>
                    <a:pt x="568580" y="550068"/>
                  </a:lnTo>
                  <a:lnTo>
                    <a:pt x="437427" y="471263"/>
                  </a:lnTo>
                  <a:cubicBezTo>
                    <a:pt x="393156" y="553544"/>
                    <a:pt x="368437" y="647707"/>
                    <a:pt x="368437" y="747643"/>
                  </a:cubicBezTo>
                  <a:cubicBezTo>
                    <a:pt x="368437" y="851272"/>
                    <a:pt x="395017" y="948694"/>
                    <a:pt x="441871" y="1033383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Oval 3"/>
            <p:cNvSpPr/>
            <p:nvPr/>
          </p:nvSpPr>
          <p:spPr>
            <a:xfrm rot="3600000">
              <a:off x="3380790" y="1138953"/>
              <a:ext cx="427622" cy="925396"/>
            </a:xfrm>
            <a:custGeom>
              <a:avLst/>
              <a:gdLst/>
              <a:ahLst/>
              <a:cxnLst/>
              <a:rect l="l" t="t" r="r" b="b"/>
              <a:pathLst>
                <a:path w="791187" h="1712168">
                  <a:moveTo>
                    <a:pt x="224100" y="0"/>
                  </a:moveTo>
                  <a:lnTo>
                    <a:pt x="791187" y="327408"/>
                  </a:lnTo>
                  <a:cubicBezTo>
                    <a:pt x="704497" y="484101"/>
                    <a:pt x="655320" y="664350"/>
                    <a:pt x="655320" y="856084"/>
                  </a:cubicBezTo>
                  <a:cubicBezTo>
                    <a:pt x="655320" y="1047818"/>
                    <a:pt x="704497" y="1228067"/>
                    <a:pt x="791187" y="1384760"/>
                  </a:cubicBezTo>
                  <a:lnTo>
                    <a:pt x="224099" y="1712168"/>
                  </a:lnTo>
                  <a:cubicBezTo>
                    <a:pt x="81066" y="1459381"/>
                    <a:pt x="0" y="1167199"/>
                    <a:pt x="0" y="856084"/>
                  </a:cubicBezTo>
                  <a:cubicBezTo>
                    <a:pt x="0" y="544969"/>
                    <a:pt x="81066" y="252787"/>
                    <a:pt x="2241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ight Arrow 112"/>
            <p:cNvSpPr/>
            <p:nvPr/>
          </p:nvSpPr>
          <p:spPr>
            <a:xfrm>
              <a:off x="4876800" y="4732921"/>
              <a:ext cx="2286000" cy="1051880"/>
            </a:xfrm>
            <a:prstGeom prst="rightArrow">
              <a:avLst>
                <a:gd name="adj1" fmla="val 53409"/>
                <a:gd name="adj2" fmla="val 60142"/>
              </a:avLst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109"/>
            <p:cNvSpPr/>
            <p:nvPr/>
          </p:nvSpPr>
          <p:spPr>
            <a:xfrm>
              <a:off x="3336250" y="4983605"/>
              <a:ext cx="1476982" cy="548640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Oval 3"/>
            <p:cNvSpPr/>
            <p:nvPr/>
          </p:nvSpPr>
          <p:spPr>
            <a:xfrm>
              <a:off x="5669149" y="3298238"/>
              <a:ext cx="680085" cy="1471738"/>
            </a:xfrm>
            <a:custGeom>
              <a:avLst/>
              <a:gdLst/>
              <a:ahLst/>
              <a:cxnLst/>
              <a:rect l="l" t="t" r="r" b="b"/>
              <a:pathLst>
                <a:path w="791186" h="1712168">
                  <a:moveTo>
                    <a:pt x="567087" y="0"/>
                  </a:moveTo>
                  <a:cubicBezTo>
                    <a:pt x="710121" y="252787"/>
                    <a:pt x="791186" y="544969"/>
                    <a:pt x="791186" y="856084"/>
                  </a:cubicBezTo>
                  <a:cubicBezTo>
                    <a:pt x="791186" y="1167199"/>
                    <a:pt x="710121" y="1459381"/>
                    <a:pt x="567087" y="1712168"/>
                  </a:cubicBezTo>
                  <a:lnTo>
                    <a:pt x="0" y="1384760"/>
                  </a:lnTo>
                  <a:cubicBezTo>
                    <a:pt x="86690" y="1228067"/>
                    <a:pt x="135866" y="1047818"/>
                    <a:pt x="135866" y="856084"/>
                  </a:cubicBezTo>
                  <a:cubicBezTo>
                    <a:pt x="135866" y="664350"/>
                    <a:pt x="86690" y="484102"/>
                    <a:pt x="0" y="327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Oval 3"/>
            <p:cNvSpPr/>
            <p:nvPr/>
          </p:nvSpPr>
          <p:spPr>
            <a:xfrm>
              <a:off x="3336249" y="3298238"/>
              <a:ext cx="680085" cy="1471738"/>
            </a:xfrm>
            <a:custGeom>
              <a:avLst/>
              <a:gdLst/>
              <a:ahLst/>
              <a:cxnLst/>
              <a:rect l="l" t="t" r="r" b="b"/>
              <a:pathLst>
                <a:path w="791187" h="1712168">
                  <a:moveTo>
                    <a:pt x="224100" y="0"/>
                  </a:moveTo>
                  <a:lnTo>
                    <a:pt x="791187" y="327408"/>
                  </a:lnTo>
                  <a:cubicBezTo>
                    <a:pt x="704497" y="484101"/>
                    <a:pt x="655320" y="664350"/>
                    <a:pt x="655320" y="856084"/>
                  </a:cubicBezTo>
                  <a:cubicBezTo>
                    <a:pt x="655320" y="1047818"/>
                    <a:pt x="704497" y="1228067"/>
                    <a:pt x="791187" y="1384760"/>
                  </a:cubicBezTo>
                  <a:lnTo>
                    <a:pt x="224099" y="1712168"/>
                  </a:lnTo>
                  <a:cubicBezTo>
                    <a:pt x="81066" y="1459381"/>
                    <a:pt x="0" y="1167199"/>
                    <a:pt x="0" y="856084"/>
                  </a:cubicBezTo>
                  <a:cubicBezTo>
                    <a:pt x="0" y="544969"/>
                    <a:pt x="81066" y="252787"/>
                    <a:pt x="2241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Oval 3"/>
            <p:cNvSpPr/>
            <p:nvPr/>
          </p:nvSpPr>
          <p:spPr>
            <a:xfrm rot="7200000">
              <a:off x="3919474" y="4308414"/>
              <a:ext cx="680084" cy="1471739"/>
            </a:xfrm>
            <a:custGeom>
              <a:avLst/>
              <a:gdLst/>
              <a:ahLst/>
              <a:cxnLst/>
              <a:rect l="l" t="t" r="r" b="b"/>
              <a:pathLst>
                <a:path w="791186" h="1712168">
                  <a:moveTo>
                    <a:pt x="567087" y="0"/>
                  </a:moveTo>
                  <a:cubicBezTo>
                    <a:pt x="710121" y="252787"/>
                    <a:pt x="791186" y="544969"/>
                    <a:pt x="791186" y="856084"/>
                  </a:cubicBezTo>
                  <a:cubicBezTo>
                    <a:pt x="791186" y="1167199"/>
                    <a:pt x="710121" y="1459381"/>
                    <a:pt x="567087" y="1712168"/>
                  </a:cubicBezTo>
                  <a:lnTo>
                    <a:pt x="0" y="1384760"/>
                  </a:lnTo>
                  <a:cubicBezTo>
                    <a:pt x="86690" y="1228067"/>
                    <a:pt x="135866" y="1047818"/>
                    <a:pt x="135866" y="856084"/>
                  </a:cubicBezTo>
                  <a:cubicBezTo>
                    <a:pt x="135866" y="664350"/>
                    <a:pt x="86690" y="484102"/>
                    <a:pt x="0" y="327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Oval 3"/>
            <p:cNvSpPr/>
            <p:nvPr/>
          </p:nvSpPr>
          <p:spPr>
            <a:xfrm rot="7200000">
              <a:off x="5085924" y="2288063"/>
              <a:ext cx="680085" cy="1471739"/>
            </a:xfrm>
            <a:custGeom>
              <a:avLst/>
              <a:gdLst/>
              <a:ahLst/>
              <a:cxnLst/>
              <a:rect l="l" t="t" r="r" b="b"/>
              <a:pathLst>
                <a:path w="791187" h="1712168">
                  <a:moveTo>
                    <a:pt x="224100" y="0"/>
                  </a:moveTo>
                  <a:lnTo>
                    <a:pt x="791187" y="327408"/>
                  </a:lnTo>
                  <a:cubicBezTo>
                    <a:pt x="704497" y="484101"/>
                    <a:pt x="655320" y="664350"/>
                    <a:pt x="655320" y="856084"/>
                  </a:cubicBezTo>
                  <a:cubicBezTo>
                    <a:pt x="655320" y="1047818"/>
                    <a:pt x="704497" y="1228067"/>
                    <a:pt x="791187" y="1384760"/>
                  </a:cubicBezTo>
                  <a:lnTo>
                    <a:pt x="224099" y="1712168"/>
                  </a:lnTo>
                  <a:cubicBezTo>
                    <a:pt x="81066" y="1459381"/>
                    <a:pt x="0" y="1167199"/>
                    <a:pt x="0" y="856084"/>
                  </a:cubicBezTo>
                  <a:cubicBezTo>
                    <a:pt x="0" y="544969"/>
                    <a:pt x="81066" y="252787"/>
                    <a:pt x="2241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Oval 3"/>
            <p:cNvSpPr/>
            <p:nvPr/>
          </p:nvSpPr>
          <p:spPr>
            <a:xfrm rot="3600000">
              <a:off x="5085925" y="4308414"/>
              <a:ext cx="680084" cy="1471739"/>
            </a:xfrm>
            <a:custGeom>
              <a:avLst/>
              <a:gdLst/>
              <a:ahLst/>
              <a:cxnLst/>
              <a:rect l="l" t="t" r="r" b="b"/>
              <a:pathLst>
                <a:path w="791186" h="1712168">
                  <a:moveTo>
                    <a:pt x="567087" y="0"/>
                  </a:moveTo>
                  <a:cubicBezTo>
                    <a:pt x="710121" y="252787"/>
                    <a:pt x="791186" y="544969"/>
                    <a:pt x="791186" y="856084"/>
                  </a:cubicBezTo>
                  <a:cubicBezTo>
                    <a:pt x="791186" y="1167199"/>
                    <a:pt x="710121" y="1459381"/>
                    <a:pt x="567087" y="1712168"/>
                  </a:cubicBezTo>
                  <a:lnTo>
                    <a:pt x="0" y="1384760"/>
                  </a:lnTo>
                  <a:cubicBezTo>
                    <a:pt x="86690" y="1228067"/>
                    <a:pt x="135866" y="1047818"/>
                    <a:pt x="135866" y="856084"/>
                  </a:cubicBezTo>
                  <a:cubicBezTo>
                    <a:pt x="135866" y="664350"/>
                    <a:pt x="86690" y="484102"/>
                    <a:pt x="0" y="327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Oval 3"/>
            <p:cNvSpPr/>
            <p:nvPr/>
          </p:nvSpPr>
          <p:spPr>
            <a:xfrm rot="3600000">
              <a:off x="3919474" y="2288063"/>
              <a:ext cx="680085" cy="1471739"/>
            </a:xfrm>
            <a:custGeom>
              <a:avLst/>
              <a:gdLst/>
              <a:ahLst/>
              <a:cxnLst/>
              <a:rect l="l" t="t" r="r" b="b"/>
              <a:pathLst>
                <a:path w="791187" h="1712168">
                  <a:moveTo>
                    <a:pt x="224100" y="0"/>
                  </a:moveTo>
                  <a:lnTo>
                    <a:pt x="791187" y="327408"/>
                  </a:lnTo>
                  <a:cubicBezTo>
                    <a:pt x="704497" y="484101"/>
                    <a:pt x="655320" y="664350"/>
                    <a:pt x="655320" y="856084"/>
                  </a:cubicBezTo>
                  <a:cubicBezTo>
                    <a:pt x="655320" y="1047818"/>
                    <a:pt x="704497" y="1228067"/>
                    <a:pt x="791187" y="1384760"/>
                  </a:cubicBezTo>
                  <a:lnTo>
                    <a:pt x="224099" y="1712168"/>
                  </a:lnTo>
                  <a:cubicBezTo>
                    <a:pt x="81066" y="1459381"/>
                    <a:pt x="0" y="1167199"/>
                    <a:pt x="0" y="856084"/>
                  </a:cubicBezTo>
                  <a:cubicBezTo>
                    <a:pt x="0" y="544969"/>
                    <a:pt x="81066" y="252787"/>
                    <a:pt x="22410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/>
                </a:gs>
                <a:gs pos="30000">
                  <a:srgbClr val="00B0F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4516869" y="3623536"/>
            <a:ext cx="7104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30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days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572962" y="1855696"/>
            <a:ext cx="75373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24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hours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04164" y="3953161"/>
            <a:ext cx="18133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94C8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Product Backlog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057400" y="5863816"/>
            <a:ext cx="16321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94C8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Sprint Backlog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19600" y="5604736"/>
            <a:ext cx="949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2400" dirty="0" smtClean="0">
                <a:solidFill>
                  <a:srgbClr val="0094C8"/>
                </a:solidFill>
                <a:latin typeface="Calibri"/>
              </a:rPr>
              <a:t>Sprint</a:t>
            </a:r>
            <a:endParaRPr lang="en-US" sz="24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029200" y="1261336"/>
            <a:ext cx="142218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94C8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Daily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94C8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Scrum</a:t>
            </a:r>
          </a:p>
          <a:p>
            <a:pPr marL="236538" marR="0" lvl="0" indent="-1762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</a:t>
            </a:r>
          </a:p>
          <a:p>
            <a:pPr marL="236538" marR="0" lvl="0" indent="-1762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text</a:t>
            </a:r>
          </a:p>
          <a:p>
            <a:pPr marL="236538" marR="0" lvl="0" indent="-1762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999481" y="602998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94C8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Working increment of the product</a:t>
            </a:r>
          </a:p>
        </p:txBody>
      </p:sp>
      <p:grpSp>
        <p:nvGrpSpPr>
          <p:cNvPr id="114" name="Group 128"/>
          <p:cNvGrpSpPr/>
          <p:nvPr/>
        </p:nvGrpSpPr>
        <p:grpSpPr>
          <a:xfrm>
            <a:off x="7227446" y="4566811"/>
            <a:ext cx="1245663" cy="1341477"/>
            <a:chOff x="4953000" y="580506"/>
            <a:chExt cx="1447241" cy="1558560"/>
          </a:xfrm>
        </p:grpSpPr>
        <p:sp>
          <p:nvSpPr>
            <p:cNvPr id="115" name="Rectangle 24"/>
            <p:cNvSpPr/>
            <p:nvPr/>
          </p:nvSpPr>
          <p:spPr>
            <a:xfrm>
              <a:off x="4953000" y="664131"/>
              <a:ext cx="1257878" cy="1474935"/>
            </a:xfrm>
            <a:custGeom>
              <a:avLst/>
              <a:gdLst/>
              <a:ahLst/>
              <a:cxnLst/>
              <a:rect l="l" t="t" r="r" b="b"/>
              <a:pathLst>
                <a:path w="867373" h="1017045">
                  <a:moveTo>
                    <a:pt x="579876" y="0"/>
                  </a:moveTo>
                  <a:lnTo>
                    <a:pt x="867373" y="1017045"/>
                  </a:lnTo>
                  <a:lnTo>
                    <a:pt x="0" y="919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16200000" scaled="1"/>
              <a:tileRect/>
            </a:gradFill>
            <a:ln w="9525" cap="flat" cmpd="sng" algn="ctr">
              <a:solidFill>
                <a:srgbClr val="003192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Rectangle 27"/>
            <p:cNvSpPr/>
            <p:nvPr/>
          </p:nvSpPr>
          <p:spPr>
            <a:xfrm rot="20652935">
              <a:off x="5997085" y="580506"/>
              <a:ext cx="403156" cy="1536322"/>
            </a:xfrm>
            <a:custGeom>
              <a:avLst/>
              <a:gdLst/>
              <a:ahLst/>
              <a:cxnLst/>
              <a:rect l="l" t="t" r="r" b="b"/>
              <a:pathLst>
                <a:path w="277997" h="1059375">
                  <a:moveTo>
                    <a:pt x="0" y="0"/>
                  </a:moveTo>
                  <a:lnTo>
                    <a:pt x="277997" y="890521"/>
                  </a:lnTo>
                  <a:lnTo>
                    <a:pt x="0" y="10593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4282"/>
                </a:gs>
                <a:gs pos="45000">
                  <a:srgbClr val="0070C0"/>
                </a:gs>
                <a:gs pos="100000">
                  <a:srgbClr val="00B0F0"/>
                </a:gs>
              </a:gsLst>
              <a:lin ang="0" scaled="1"/>
              <a:tileRect/>
            </a:gradFill>
            <a:ln w="9525" cap="flat" cmpd="sng" algn="ctr">
              <a:solidFill>
                <a:srgbClr val="003192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83706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230312" y="514198"/>
            <a:ext cx="8703923" cy="6011146"/>
            <a:chOff x="0" y="528639"/>
            <a:chExt cx="9144000" cy="6315073"/>
          </a:xfrm>
        </p:grpSpPr>
        <p:sp>
          <p:nvSpPr>
            <p:cNvPr id="36" name="Rectangle 8"/>
            <p:cNvSpPr/>
            <p:nvPr/>
          </p:nvSpPr>
          <p:spPr>
            <a:xfrm>
              <a:off x="0" y="1281112"/>
              <a:ext cx="9144000" cy="5562600"/>
            </a:xfrm>
            <a:prstGeom prst="rect">
              <a:avLst/>
            </a:prstGeom>
            <a:solidFill>
              <a:srgbClr val="EE870A"/>
            </a:solidFill>
            <a:ln w="38100" cap="flat" cmpd="sng" algn="ctr">
              <a:solidFill>
                <a:srgbClr val="F79646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Title 9"/>
            <p:cNvSpPr txBox="1">
              <a:spLocks/>
            </p:cNvSpPr>
            <p:nvPr/>
          </p:nvSpPr>
          <p:spPr>
            <a:xfrm>
              <a:off x="457200" y="528639"/>
              <a:ext cx="8229600" cy="868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Basketball Court Diagram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  <p:cxnSp>
          <p:nvCxnSpPr>
            <p:cNvPr id="38" name="Straight Connector 5"/>
            <p:cNvCxnSpPr/>
            <p:nvPr/>
          </p:nvCxnSpPr>
          <p:spPr>
            <a:xfrm>
              <a:off x="4572000" y="1295400"/>
              <a:ext cx="0" cy="5532120"/>
            </a:xfrm>
            <a:prstGeom prst="line">
              <a:avLst/>
            </a:prstGeom>
            <a:noFill/>
            <a:ln w="38100" cap="rnd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39" name="Oval 14"/>
            <p:cNvSpPr/>
            <p:nvPr/>
          </p:nvSpPr>
          <p:spPr>
            <a:xfrm>
              <a:off x="3543300" y="3033712"/>
              <a:ext cx="2057400" cy="2057400"/>
            </a:xfrm>
            <a:prstGeom prst="ellipse">
              <a:avLst/>
            </a:prstGeom>
            <a:noFill/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oup 1042"/>
            <p:cNvGrpSpPr/>
            <p:nvPr/>
          </p:nvGrpSpPr>
          <p:grpSpPr>
            <a:xfrm>
              <a:off x="85728" y="2005012"/>
              <a:ext cx="2459828" cy="4114800"/>
              <a:chOff x="42864" y="2019300"/>
              <a:chExt cx="2459828" cy="4114800"/>
            </a:xfrm>
          </p:grpSpPr>
          <p:sp>
            <p:nvSpPr>
              <p:cNvPr id="41" name="Rounded Rectangle 16"/>
              <p:cNvSpPr/>
              <p:nvPr/>
            </p:nvSpPr>
            <p:spPr>
              <a:xfrm>
                <a:off x="42864" y="2019300"/>
                <a:ext cx="2459828" cy="4114800"/>
              </a:xfrm>
              <a:custGeom>
                <a:avLst/>
                <a:gdLst/>
                <a:ahLst/>
                <a:cxnLst/>
                <a:rect l="l" t="t" r="r" b="b"/>
                <a:pathLst>
                  <a:path w="2459828" h="4114800">
                    <a:moveTo>
                      <a:pt x="97628" y="0"/>
                    </a:moveTo>
                    <a:lnTo>
                      <a:pt x="402428" y="0"/>
                    </a:lnTo>
                    <a:cubicBezTo>
                      <a:pt x="1538699" y="0"/>
                      <a:pt x="2459828" y="921129"/>
                      <a:pt x="2459828" y="2057400"/>
                    </a:cubicBezTo>
                    <a:cubicBezTo>
                      <a:pt x="2459828" y="3193671"/>
                      <a:pt x="1538699" y="4114800"/>
                      <a:pt x="402428" y="4114800"/>
                    </a:cubicBezTo>
                    <a:lnTo>
                      <a:pt x="97628" y="4114800"/>
                    </a:lnTo>
                    <a:lnTo>
                      <a:pt x="0" y="4109871"/>
                    </a:lnTo>
                    <a:lnTo>
                      <a:pt x="0" y="4930"/>
                    </a:lnTo>
                    <a:cubicBezTo>
                      <a:pt x="32270" y="766"/>
                      <a:pt x="64859" y="0"/>
                      <a:pt x="97628" y="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Oval 18"/>
              <p:cNvSpPr/>
              <p:nvPr/>
            </p:nvSpPr>
            <p:spPr>
              <a:xfrm>
                <a:off x="1814520" y="3390900"/>
                <a:ext cx="685800" cy="1371600"/>
              </a:xfrm>
              <a:custGeom>
                <a:avLst/>
                <a:gdLst/>
                <a:ahLst/>
                <a:cxnLst/>
                <a:rect l="l" t="t" r="r" b="b"/>
                <a:pathLst>
                  <a:path w="685800" h="1371600">
                    <a:moveTo>
                      <a:pt x="0" y="0"/>
                    </a:moveTo>
                    <a:cubicBezTo>
                      <a:pt x="378757" y="0"/>
                      <a:pt x="685800" y="307043"/>
                      <a:pt x="685800" y="685800"/>
                    </a:cubicBezTo>
                    <a:cubicBezTo>
                      <a:pt x="685800" y="1064557"/>
                      <a:pt x="378757" y="1371600"/>
                      <a:pt x="0" y="137160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Rectangle 20"/>
              <p:cNvSpPr/>
              <p:nvPr/>
            </p:nvSpPr>
            <p:spPr>
              <a:xfrm>
                <a:off x="42864" y="3390900"/>
                <a:ext cx="1771656" cy="1371600"/>
              </a:xfrm>
              <a:prstGeom prst="rect">
                <a:avLst/>
              </a:prstGeom>
              <a:noFill/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4" name="Group 1041"/>
              <p:cNvGrpSpPr/>
              <p:nvPr/>
            </p:nvGrpSpPr>
            <p:grpSpPr>
              <a:xfrm>
                <a:off x="177165" y="3779520"/>
                <a:ext cx="508635" cy="594360"/>
                <a:chOff x="10744200" y="3581400"/>
                <a:chExt cx="508635" cy="594360"/>
              </a:xfrm>
            </p:grpSpPr>
            <p:sp>
              <p:nvSpPr>
                <p:cNvPr id="45" name="Rounded Rectangle 22"/>
                <p:cNvSpPr/>
                <p:nvPr/>
              </p:nvSpPr>
              <p:spPr>
                <a:xfrm>
                  <a:off x="10744200" y="3581400"/>
                  <a:ext cx="76200" cy="594360"/>
                </a:xfrm>
                <a:prstGeom prst="roundRect">
                  <a:avLst>
                    <a:gd name="adj" fmla="val 24167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Rounded Rectangle 24"/>
                <p:cNvSpPr/>
                <p:nvPr/>
              </p:nvSpPr>
              <p:spPr>
                <a:xfrm>
                  <a:off x="10786110" y="3823716"/>
                  <a:ext cx="114300" cy="109728"/>
                </a:xfrm>
                <a:prstGeom prst="roundRect">
                  <a:avLst>
                    <a:gd name="adj" fmla="val 0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Oval 25"/>
                <p:cNvSpPr/>
                <p:nvPr/>
              </p:nvSpPr>
              <p:spPr>
                <a:xfrm>
                  <a:off x="10887075" y="3695700"/>
                  <a:ext cx="365760" cy="365760"/>
                </a:xfrm>
                <a:prstGeom prst="ellips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Oval 27"/>
                <p:cNvSpPr/>
                <p:nvPr/>
              </p:nvSpPr>
              <p:spPr>
                <a:xfrm>
                  <a:off x="10923651" y="3732276"/>
                  <a:ext cx="292608" cy="292608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49" name="Straight Connector 28"/>
                <p:cNvCxnSpPr>
                  <a:stCxn id="48" idx="0"/>
                  <a:endCxn id="48" idx="4"/>
                </p:cNvCxnSpPr>
                <p:nvPr/>
              </p:nvCxnSpPr>
              <p:spPr>
                <a:xfrm>
                  <a:off x="11069955" y="3732276"/>
                  <a:ext cx="0" cy="292608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0" name="Straight Connector 30"/>
                <p:cNvCxnSpPr>
                  <a:stCxn id="48" idx="1"/>
                  <a:endCxn id="48" idx="5"/>
                </p:cNvCxnSpPr>
                <p:nvPr/>
              </p:nvCxnSpPr>
              <p:spPr>
                <a:xfrm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1" name="Straight Connector 33"/>
                <p:cNvCxnSpPr>
                  <a:stCxn id="48" idx="2"/>
                  <a:endCxn id="48" idx="6"/>
                </p:cNvCxnSpPr>
                <p:nvPr/>
              </p:nvCxnSpPr>
              <p:spPr>
                <a:xfrm>
                  <a:off x="10923651" y="3878580"/>
                  <a:ext cx="292608" cy="0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2" name="Straight Connector 46"/>
                <p:cNvCxnSpPr>
                  <a:stCxn id="48" idx="3"/>
                  <a:endCxn id="48" idx="7"/>
                </p:cNvCxnSpPr>
                <p:nvPr/>
              </p:nvCxnSpPr>
              <p:spPr>
                <a:xfrm flipV="1"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53" name="Group 54"/>
            <p:cNvGrpSpPr/>
            <p:nvPr/>
          </p:nvGrpSpPr>
          <p:grpSpPr>
            <a:xfrm flipH="1">
              <a:off x="6585350" y="2005012"/>
              <a:ext cx="2459828" cy="4114800"/>
              <a:chOff x="42864" y="2019300"/>
              <a:chExt cx="2459828" cy="4114800"/>
            </a:xfrm>
          </p:grpSpPr>
          <p:sp>
            <p:nvSpPr>
              <p:cNvPr id="54" name="Rounded Rectangle 16"/>
              <p:cNvSpPr/>
              <p:nvPr/>
            </p:nvSpPr>
            <p:spPr>
              <a:xfrm>
                <a:off x="42864" y="2019300"/>
                <a:ext cx="2459828" cy="4114800"/>
              </a:xfrm>
              <a:custGeom>
                <a:avLst/>
                <a:gdLst/>
                <a:ahLst/>
                <a:cxnLst/>
                <a:rect l="l" t="t" r="r" b="b"/>
                <a:pathLst>
                  <a:path w="2459828" h="4114800">
                    <a:moveTo>
                      <a:pt x="97628" y="0"/>
                    </a:moveTo>
                    <a:lnTo>
                      <a:pt x="402428" y="0"/>
                    </a:lnTo>
                    <a:cubicBezTo>
                      <a:pt x="1538699" y="0"/>
                      <a:pt x="2459828" y="921129"/>
                      <a:pt x="2459828" y="2057400"/>
                    </a:cubicBezTo>
                    <a:cubicBezTo>
                      <a:pt x="2459828" y="3193671"/>
                      <a:pt x="1538699" y="4114800"/>
                      <a:pt x="402428" y="4114800"/>
                    </a:cubicBezTo>
                    <a:lnTo>
                      <a:pt x="97628" y="4114800"/>
                    </a:lnTo>
                    <a:lnTo>
                      <a:pt x="0" y="4109871"/>
                    </a:lnTo>
                    <a:lnTo>
                      <a:pt x="0" y="4930"/>
                    </a:lnTo>
                    <a:cubicBezTo>
                      <a:pt x="32270" y="766"/>
                      <a:pt x="64859" y="0"/>
                      <a:pt x="97628" y="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Oval 18"/>
              <p:cNvSpPr/>
              <p:nvPr/>
            </p:nvSpPr>
            <p:spPr>
              <a:xfrm>
                <a:off x="1814520" y="3390900"/>
                <a:ext cx="685800" cy="1371600"/>
              </a:xfrm>
              <a:custGeom>
                <a:avLst/>
                <a:gdLst/>
                <a:ahLst/>
                <a:cxnLst/>
                <a:rect l="l" t="t" r="r" b="b"/>
                <a:pathLst>
                  <a:path w="685800" h="1371600">
                    <a:moveTo>
                      <a:pt x="0" y="0"/>
                    </a:moveTo>
                    <a:cubicBezTo>
                      <a:pt x="378757" y="0"/>
                      <a:pt x="685800" y="307043"/>
                      <a:pt x="685800" y="685800"/>
                    </a:cubicBezTo>
                    <a:cubicBezTo>
                      <a:pt x="685800" y="1064557"/>
                      <a:pt x="378757" y="1371600"/>
                      <a:pt x="0" y="137160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Rectangle 57"/>
              <p:cNvSpPr/>
              <p:nvPr/>
            </p:nvSpPr>
            <p:spPr>
              <a:xfrm>
                <a:off x="42864" y="3390900"/>
                <a:ext cx="1771656" cy="1371600"/>
              </a:xfrm>
              <a:prstGeom prst="rect">
                <a:avLst/>
              </a:prstGeom>
              <a:noFill/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7" name="Group 58"/>
              <p:cNvGrpSpPr/>
              <p:nvPr/>
            </p:nvGrpSpPr>
            <p:grpSpPr>
              <a:xfrm>
                <a:off x="177165" y="3779520"/>
                <a:ext cx="508635" cy="594360"/>
                <a:chOff x="10744200" y="3581400"/>
                <a:chExt cx="508635" cy="594360"/>
              </a:xfrm>
            </p:grpSpPr>
            <p:sp>
              <p:nvSpPr>
                <p:cNvPr id="58" name="Rounded Rectangle 59"/>
                <p:cNvSpPr/>
                <p:nvPr/>
              </p:nvSpPr>
              <p:spPr>
                <a:xfrm>
                  <a:off x="10744200" y="3581400"/>
                  <a:ext cx="76200" cy="594360"/>
                </a:xfrm>
                <a:prstGeom prst="roundRect">
                  <a:avLst>
                    <a:gd name="adj" fmla="val 24167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ounded Rectangle 60"/>
                <p:cNvSpPr/>
                <p:nvPr/>
              </p:nvSpPr>
              <p:spPr>
                <a:xfrm>
                  <a:off x="10786110" y="3823716"/>
                  <a:ext cx="114300" cy="109728"/>
                </a:xfrm>
                <a:prstGeom prst="roundRect">
                  <a:avLst>
                    <a:gd name="adj" fmla="val 0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Oval 61"/>
                <p:cNvSpPr/>
                <p:nvPr/>
              </p:nvSpPr>
              <p:spPr>
                <a:xfrm>
                  <a:off x="10887075" y="3695700"/>
                  <a:ext cx="365760" cy="365760"/>
                </a:xfrm>
                <a:prstGeom prst="ellips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Oval 62"/>
                <p:cNvSpPr/>
                <p:nvPr/>
              </p:nvSpPr>
              <p:spPr>
                <a:xfrm>
                  <a:off x="10923651" y="3732276"/>
                  <a:ext cx="292608" cy="292608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62" name="Straight Connector 63"/>
                <p:cNvCxnSpPr>
                  <a:stCxn id="61" idx="0"/>
                  <a:endCxn id="61" idx="4"/>
                </p:cNvCxnSpPr>
                <p:nvPr/>
              </p:nvCxnSpPr>
              <p:spPr>
                <a:xfrm>
                  <a:off x="11069955" y="3732276"/>
                  <a:ext cx="0" cy="292608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3" name="Straight Connector 64"/>
                <p:cNvCxnSpPr>
                  <a:stCxn id="61" idx="1"/>
                  <a:endCxn id="61" idx="5"/>
                </p:cNvCxnSpPr>
                <p:nvPr/>
              </p:nvCxnSpPr>
              <p:spPr>
                <a:xfrm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4" name="Straight Connector 65"/>
                <p:cNvCxnSpPr>
                  <a:stCxn id="61" idx="2"/>
                  <a:endCxn id="61" idx="6"/>
                </p:cNvCxnSpPr>
                <p:nvPr/>
              </p:nvCxnSpPr>
              <p:spPr>
                <a:xfrm>
                  <a:off x="10923651" y="3878580"/>
                  <a:ext cx="292608" cy="0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5" name="Straight Connector 66"/>
                <p:cNvCxnSpPr>
                  <a:stCxn id="61" idx="3"/>
                  <a:endCxn id="61" idx="7"/>
                </p:cNvCxnSpPr>
                <p:nvPr/>
              </p:nvCxnSpPr>
              <p:spPr>
                <a:xfrm flipV="1"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66" name="TextBox 65"/>
            <p:cNvSpPr txBox="1"/>
            <p:nvPr/>
          </p:nvSpPr>
          <p:spPr>
            <a:xfrm>
              <a:off x="1981200" y="5629630"/>
              <a:ext cx="172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943600" y="1543347"/>
              <a:ext cx="172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0029" y="3395900"/>
              <a:ext cx="1334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534434" y="3395900"/>
              <a:ext cx="1334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4013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285428" y="548680"/>
            <a:ext cx="8609440" cy="5997211"/>
            <a:chOff x="0" y="474134"/>
            <a:chExt cx="9144000" cy="6369578"/>
          </a:xfrm>
        </p:grpSpPr>
        <p:sp>
          <p:nvSpPr>
            <p:cNvPr id="36" name="Rectangle 8"/>
            <p:cNvSpPr/>
            <p:nvPr/>
          </p:nvSpPr>
          <p:spPr>
            <a:xfrm>
              <a:off x="0" y="1281112"/>
              <a:ext cx="9144000" cy="5562600"/>
            </a:xfrm>
            <a:prstGeom prst="rect">
              <a:avLst/>
            </a:prstGeom>
            <a:solidFill>
              <a:srgbClr val="1F497D">
                <a:lumMod val="60000"/>
                <a:lumOff val="40000"/>
              </a:srgbClr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Title 9"/>
            <p:cNvSpPr txBox="1">
              <a:spLocks/>
            </p:cNvSpPr>
            <p:nvPr/>
          </p:nvSpPr>
          <p:spPr>
            <a:xfrm>
              <a:off x="457200" y="474134"/>
              <a:ext cx="8229600" cy="868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Basketball Court Diagram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  <p:cxnSp>
          <p:nvCxnSpPr>
            <p:cNvPr id="38" name="Straight Connector 5"/>
            <p:cNvCxnSpPr/>
            <p:nvPr/>
          </p:nvCxnSpPr>
          <p:spPr>
            <a:xfrm>
              <a:off x="4572000" y="1295400"/>
              <a:ext cx="0" cy="5532120"/>
            </a:xfrm>
            <a:prstGeom prst="line">
              <a:avLst/>
            </a:prstGeom>
            <a:noFill/>
            <a:ln w="38100" cap="rnd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39" name="Oval 14"/>
            <p:cNvSpPr/>
            <p:nvPr/>
          </p:nvSpPr>
          <p:spPr>
            <a:xfrm>
              <a:off x="3543300" y="3033712"/>
              <a:ext cx="2057400" cy="2057400"/>
            </a:xfrm>
            <a:prstGeom prst="ellipse">
              <a:avLst/>
            </a:prstGeom>
            <a:noFill/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oup 1042"/>
            <p:cNvGrpSpPr/>
            <p:nvPr/>
          </p:nvGrpSpPr>
          <p:grpSpPr>
            <a:xfrm>
              <a:off x="85728" y="2005012"/>
              <a:ext cx="2459828" cy="4114800"/>
              <a:chOff x="42864" y="2019300"/>
              <a:chExt cx="2459828" cy="4114800"/>
            </a:xfrm>
          </p:grpSpPr>
          <p:sp>
            <p:nvSpPr>
              <p:cNvPr id="41" name="Rounded Rectangle 16"/>
              <p:cNvSpPr/>
              <p:nvPr/>
            </p:nvSpPr>
            <p:spPr>
              <a:xfrm>
                <a:off x="42864" y="2019300"/>
                <a:ext cx="2459828" cy="4114800"/>
              </a:xfrm>
              <a:custGeom>
                <a:avLst/>
                <a:gdLst/>
                <a:ahLst/>
                <a:cxnLst/>
                <a:rect l="l" t="t" r="r" b="b"/>
                <a:pathLst>
                  <a:path w="2459828" h="4114800">
                    <a:moveTo>
                      <a:pt x="97628" y="0"/>
                    </a:moveTo>
                    <a:lnTo>
                      <a:pt x="402428" y="0"/>
                    </a:lnTo>
                    <a:cubicBezTo>
                      <a:pt x="1538699" y="0"/>
                      <a:pt x="2459828" y="921129"/>
                      <a:pt x="2459828" y="2057400"/>
                    </a:cubicBezTo>
                    <a:cubicBezTo>
                      <a:pt x="2459828" y="3193671"/>
                      <a:pt x="1538699" y="4114800"/>
                      <a:pt x="402428" y="4114800"/>
                    </a:cubicBezTo>
                    <a:lnTo>
                      <a:pt x="97628" y="4114800"/>
                    </a:lnTo>
                    <a:lnTo>
                      <a:pt x="0" y="4109871"/>
                    </a:lnTo>
                    <a:lnTo>
                      <a:pt x="0" y="4930"/>
                    </a:lnTo>
                    <a:cubicBezTo>
                      <a:pt x="32270" y="766"/>
                      <a:pt x="64859" y="0"/>
                      <a:pt x="97628" y="0"/>
                    </a:cubicBezTo>
                    <a:close/>
                  </a:path>
                </a:pathLst>
              </a:custGeom>
              <a:solidFill>
                <a:srgbClr val="11264F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Oval 18"/>
              <p:cNvSpPr/>
              <p:nvPr/>
            </p:nvSpPr>
            <p:spPr>
              <a:xfrm>
                <a:off x="1814520" y="3390900"/>
                <a:ext cx="685800" cy="1371600"/>
              </a:xfrm>
              <a:custGeom>
                <a:avLst/>
                <a:gdLst/>
                <a:ahLst/>
                <a:cxnLst/>
                <a:rect l="l" t="t" r="r" b="b"/>
                <a:pathLst>
                  <a:path w="685800" h="1371600">
                    <a:moveTo>
                      <a:pt x="0" y="0"/>
                    </a:moveTo>
                    <a:cubicBezTo>
                      <a:pt x="378757" y="0"/>
                      <a:pt x="685800" y="307043"/>
                      <a:pt x="685800" y="685800"/>
                    </a:cubicBezTo>
                    <a:cubicBezTo>
                      <a:pt x="685800" y="1064557"/>
                      <a:pt x="378757" y="1371600"/>
                      <a:pt x="0" y="1371600"/>
                    </a:cubicBezTo>
                    <a:close/>
                  </a:path>
                </a:pathLst>
              </a:custGeom>
              <a:solidFill>
                <a:srgbClr val="1F497D">
                  <a:lumMod val="60000"/>
                  <a:lumOff val="40000"/>
                </a:srgbClr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Rectangle 20"/>
              <p:cNvSpPr/>
              <p:nvPr/>
            </p:nvSpPr>
            <p:spPr>
              <a:xfrm>
                <a:off x="42864" y="3390900"/>
                <a:ext cx="1771656" cy="1371600"/>
              </a:xfrm>
              <a:prstGeom prst="rect">
                <a:avLst/>
              </a:prstGeom>
              <a:solidFill>
                <a:srgbClr val="EE870A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4" name="Group 1041"/>
              <p:cNvGrpSpPr/>
              <p:nvPr/>
            </p:nvGrpSpPr>
            <p:grpSpPr>
              <a:xfrm>
                <a:off x="177165" y="3779520"/>
                <a:ext cx="508635" cy="594360"/>
                <a:chOff x="10744200" y="3581400"/>
                <a:chExt cx="508635" cy="594360"/>
              </a:xfrm>
            </p:grpSpPr>
            <p:sp>
              <p:nvSpPr>
                <p:cNvPr id="45" name="Rounded Rectangle 22"/>
                <p:cNvSpPr/>
                <p:nvPr/>
              </p:nvSpPr>
              <p:spPr>
                <a:xfrm>
                  <a:off x="10744200" y="3581400"/>
                  <a:ext cx="76200" cy="594360"/>
                </a:xfrm>
                <a:prstGeom prst="roundRect">
                  <a:avLst>
                    <a:gd name="adj" fmla="val 24167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Rounded Rectangle 24"/>
                <p:cNvSpPr/>
                <p:nvPr/>
              </p:nvSpPr>
              <p:spPr>
                <a:xfrm>
                  <a:off x="10786110" y="3823716"/>
                  <a:ext cx="114300" cy="109728"/>
                </a:xfrm>
                <a:prstGeom prst="roundRect">
                  <a:avLst>
                    <a:gd name="adj" fmla="val 0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Oval 25"/>
                <p:cNvSpPr/>
                <p:nvPr/>
              </p:nvSpPr>
              <p:spPr>
                <a:xfrm>
                  <a:off x="10887075" y="3695700"/>
                  <a:ext cx="365760" cy="365760"/>
                </a:xfrm>
                <a:prstGeom prst="ellips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Oval 27"/>
                <p:cNvSpPr/>
                <p:nvPr/>
              </p:nvSpPr>
              <p:spPr>
                <a:xfrm>
                  <a:off x="10923651" y="3732276"/>
                  <a:ext cx="292608" cy="292608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49" name="Straight Connector 28"/>
                <p:cNvCxnSpPr>
                  <a:stCxn id="48" idx="0"/>
                  <a:endCxn id="48" idx="4"/>
                </p:cNvCxnSpPr>
                <p:nvPr/>
              </p:nvCxnSpPr>
              <p:spPr>
                <a:xfrm>
                  <a:off x="11069955" y="3732276"/>
                  <a:ext cx="0" cy="292608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0" name="Straight Connector 30"/>
                <p:cNvCxnSpPr>
                  <a:stCxn id="48" idx="1"/>
                  <a:endCxn id="48" idx="5"/>
                </p:cNvCxnSpPr>
                <p:nvPr/>
              </p:nvCxnSpPr>
              <p:spPr>
                <a:xfrm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1" name="Straight Connector 33"/>
                <p:cNvCxnSpPr>
                  <a:stCxn id="48" idx="2"/>
                  <a:endCxn id="48" idx="6"/>
                </p:cNvCxnSpPr>
                <p:nvPr/>
              </p:nvCxnSpPr>
              <p:spPr>
                <a:xfrm>
                  <a:off x="10923651" y="3878580"/>
                  <a:ext cx="292608" cy="0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2" name="Straight Connector 46"/>
                <p:cNvCxnSpPr>
                  <a:stCxn id="48" idx="3"/>
                  <a:endCxn id="48" idx="7"/>
                </p:cNvCxnSpPr>
                <p:nvPr/>
              </p:nvCxnSpPr>
              <p:spPr>
                <a:xfrm flipV="1"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53" name="Group 54"/>
            <p:cNvGrpSpPr/>
            <p:nvPr/>
          </p:nvGrpSpPr>
          <p:grpSpPr>
            <a:xfrm flipH="1">
              <a:off x="6585350" y="2005012"/>
              <a:ext cx="2459828" cy="4114800"/>
              <a:chOff x="42864" y="2019300"/>
              <a:chExt cx="2459828" cy="4114800"/>
            </a:xfrm>
          </p:grpSpPr>
          <p:sp>
            <p:nvSpPr>
              <p:cNvPr id="54" name="Rounded Rectangle 16"/>
              <p:cNvSpPr/>
              <p:nvPr/>
            </p:nvSpPr>
            <p:spPr>
              <a:xfrm>
                <a:off x="42864" y="2019300"/>
                <a:ext cx="2459828" cy="4114800"/>
              </a:xfrm>
              <a:custGeom>
                <a:avLst/>
                <a:gdLst/>
                <a:ahLst/>
                <a:cxnLst/>
                <a:rect l="l" t="t" r="r" b="b"/>
                <a:pathLst>
                  <a:path w="2459828" h="4114800">
                    <a:moveTo>
                      <a:pt x="97628" y="0"/>
                    </a:moveTo>
                    <a:lnTo>
                      <a:pt x="402428" y="0"/>
                    </a:lnTo>
                    <a:cubicBezTo>
                      <a:pt x="1538699" y="0"/>
                      <a:pt x="2459828" y="921129"/>
                      <a:pt x="2459828" y="2057400"/>
                    </a:cubicBezTo>
                    <a:cubicBezTo>
                      <a:pt x="2459828" y="3193671"/>
                      <a:pt x="1538699" y="4114800"/>
                      <a:pt x="402428" y="4114800"/>
                    </a:cubicBezTo>
                    <a:lnTo>
                      <a:pt x="97628" y="4114800"/>
                    </a:lnTo>
                    <a:lnTo>
                      <a:pt x="0" y="4109871"/>
                    </a:lnTo>
                    <a:lnTo>
                      <a:pt x="0" y="4930"/>
                    </a:lnTo>
                    <a:cubicBezTo>
                      <a:pt x="32270" y="766"/>
                      <a:pt x="64859" y="0"/>
                      <a:pt x="97628" y="0"/>
                    </a:cubicBezTo>
                    <a:close/>
                  </a:path>
                </a:pathLst>
              </a:custGeom>
              <a:solidFill>
                <a:srgbClr val="11264F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Oval 18"/>
              <p:cNvSpPr/>
              <p:nvPr/>
            </p:nvSpPr>
            <p:spPr>
              <a:xfrm>
                <a:off x="1814520" y="3390900"/>
                <a:ext cx="685800" cy="1371600"/>
              </a:xfrm>
              <a:custGeom>
                <a:avLst/>
                <a:gdLst/>
                <a:ahLst/>
                <a:cxnLst/>
                <a:rect l="l" t="t" r="r" b="b"/>
                <a:pathLst>
                  <a:path w="685800" h="1371600">
                    <a:moveTo>
                      <a:pt x="0" y="0"/>
                    </a:moveTo>
                    <a:cubicBezTo>
                      <a:pt x="378757" y="0"/>
                      <a:pt x="685800" y="307043"/>
                      <a:pt x="685800" y="685800"/>
                    </a:cubicBezTo>
                    <a:cubicBezTo>
                      <a:pt x="685800" y="1064557"/>
                      <a:pt x="378757" y="1371600"/>
                      <a:pt x="0" y="1371600"/>
                    </a:cubicBezTo>
                    <a:close/>
                  </a:path>
                </a:pathLst>
              </a:custGeom>
              <a:solidFill>
                <a:srgbClr val="1F497D">
                  <a:lumMod val="60000"/>
                  <a:lumOff val="40000"/>
                </a:srgbClr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Rectangle 57"/>
              <p:cNvSpPr/>
              <p:nvPr/>
            </p:nvSpPr>
            <p:spPr>
              <a:xfrm>
                <a:off x="42864" y="3390900"/>
                <a:ext cx="1771656" cy="1371600"/>
              </a:xfrm>
              <a:prstGeom prst="rect">
                <a:avLst/>
              </a:prstGeom>
              <a:solidFill>
                <a:srgbClr val="EE870A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7" name="Group 58"/>
              <p:cNvGrpSpPr/>
              <p:nvPr/>
            </p:nvGrpSpPr>
            <p:grpSpPr>
              <a:xfrm>
                <a:off x="177165" y="3779520"/>
                <a:ext cx="508635" cy="594360"/>
                <a:chOff x="10744200" y="3581400"/>
                <a:chExt cx="508635" cy="594360"/>
              </a:xfrm>
            </p:grpSpPr>
            <p:sp>
              <p:nvSpPr>
                <p:cNvPr id="58" name="Rounded Rectangle 59"/>
                <p:cNvSpPr/>
                <p:nvPr/>
              </p:nvSpPr>
              <p:spPr>
                <a:xfrm>
                  <a:off x="10744200" y="3581400"/>
                  <a:ext cx="76200" cy="594360"/>
                </a:xfrm>
                <a:prstGeom prst="roundRect">
                  <a:avLst>
                    <a:gd name="adj" fmla="val 24167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ounded Rectangle 60"/>
                <p:cNvSpPr/>
                <p:nvPr/>
              </p:nvSpPr>
              <p:spPr>
                <a:xfrm>
                  <a:off x="10786110" y="3823716"/>
                  <a:ext cx="114300" cy="109728"/>
                </a:xfrm>
                <a:prstGeom prst="roundRect">
                  <a:avLst>
                    <a:gd name="adj" fmla="val 0"/>
                  </a:avLst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Oval 61"/>
                <p:cNvSpPr/>
                <p:nvPr/>
              </p:nvSpPr>
              <p:spPr>
                <a:xfrm>
                  <a:off x="10887075" y="3695700"/>
                  <a:ext cx="365760" cy="365760"/>
                </a:xfrm>
                <a:prstGeom prst="ellips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Oval 62"/>
                <p:cNvSpPr/>
                <p:nvPr/>
              </p:nvSpPr>
              <p:spPr>
                <a:xfrm>
                  <a:off x="10923651" y="3732276"/>
                  <a:ext cx="292608" cy="292608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62" name="Straight Connector 63"/>
                <p:cNvCxnSpPr>
                  <a:stCxn id="61" idx="0"/>
                  <a:endCxn id="61" idx="4"/>
                </p:cNvCxnSpPr>
                <p:nvPr/>
              </p:nvCxnSpPr>
              <p:spPr>
                <a:xfrm>
                  <a:off x="11069955" y="3732276"/>
                  <a:ext cx="0" cy="292608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3" name="Straight Connector 64"/>
                <p:cNvCxnSpPr>
                  <a:stCxn id="61" idx="1"/>
                  <a:endCxn id="61" idx="5"/>
                </p:cNvCxnSpPr>
                <p:nvPr/>
              </p:nvCxnSpPr>
              <p:spPr>
                <a:xfrm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4" name="Straight Connector 65"/>
                <p:cNvCxnSpPr>
                  <a:stCxn id="61" idx="2"/>
                  <a:endCxn id="61" idx="6"/>
                </p:cNvCxnSpPr>
                <p:nvPr/>
              </p:nvCxnSpPr>
              <p:spPr>
                <a:xfrm>
                  <a:off x="10923651" y="3878580"/>
                  <a:ext cx="292608" cy="0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5" name="Straight Connector 66"/>
                <p:cNvCxnSpPr>
                  <a:stCxn id="61" idx="3"/>
                  <a:endCxn id="61" idx="7"/>
                </p:cNvCxnSpPr>
                <p:nvPr/>
              </p:nvCxnSpPr>
              <p:spPr>
                <a:xfrm flipV="1">
                  <a:off x="10966502" y="3775127"/>
                  <a:ext cx="206906" cy="206906"/>
                </a:xfrm>
                <a:prstGeom prst="line">
                  <a:avLst/>
                </a:prstGeom>
                <a:noFill/>
                <a:ln w="222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66" name="TextBox 65"/>
            <p:cNvSpPr txBox="1"/>
            <p:nvPr/>
          </p:nvSpPr>
          <p:spPr>
            <a:xfrm>
              <a:off x="1981200" y="5629630"/>
              <a:ext cx="172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865135" y="1524000"/>
              <a:ext cx="172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0029" y="3395900"/>
              <a:ext cx="1334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534434" y="3395900"/>
              <a:ext cx="1334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58925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14347" y="548680"/>
            <a:ext cx="8721072" cy="6080720"/>
            <a:chOff x="0" y="455100"/>
            <a:chExt cx="9144000" cy="6375604"/>
          </a:xfrm>
        </p:grpSpPr>
        <p:sp>
          <p:nvSpPr>
            <p:cNvPr id="21" name="Rectangle 8"/>
            <p:cNvSpPr/>
            <p:nvPr/>
          </p:nvSpPr>
          <p:spPr>
            <a:xfrm>
              <a:off x="0" y="1267464"/>
              <a:ext cx="9144000" cy="5562600"/>
            </a:xfrm>
            <a:prstGeom prst="rect">
              <a:avLst/>
            </a:prstGeom>
            <a:solidFill>
              <a:srgbClr val="23A0CD"/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7"/>
            <p:cNvSpPr/>
            <p:nvPr/>
          </p:nvSpPr>
          <p:spPr>
            <a:xfrm>
              <a:off x="1068230" y="1313810"/>
              <a:ext cx="7007540" cy="3237738"/>
            </a:xfrm>
            <a:custGeom>
              <a:avLst/>
              <a:gdLst/>
              <a:ahLst/>
              <a:cxnLst/>
              <a:rect l="l" t="t" r="r" b="b"/>
              <a:pathLst>
                <a:path w="7007540" h="3237738">
                  <a:moveTo>
                    <a:pt x="0" y="0"/>
                  </a:moveTo>
                  <a:lnTo>
                    <a:pt x="7007540" y="0"/>
                  </a:lnTo>
                  <a:cubicBezTo>
                    <a:pt x="6978309" y="1792998"/>
                    <a:pt x="5420749" y="3237738"/>
                    <a:pt x="3503770" y="3237738"/>
                  </a:cubicBezTo>
                  <a:cubicBezTo>
                    <a:pt x="1586791" y="3237738"/>
                    <a:pt x="29232" y="1792998"/>
                    <a:pt x="0" y="0"/>
                  </a:cubicBezTo>
                  <a:close/>
                </a:path>
              </a:pathLst>
            </a:custGeom>
            <a:solidFill>
              <a:srgbClr val="11264F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itle 9"/>
            <p:cNvSpPr txBox="1">
              <a:spLocks/>
            </p:cNvSpPr>
            <p:nvPr/>
          </p:nvSpPr>
          <p:spPr>
            <a:xfrm>
              <a:off x="340976" y="455100"/>
              <a:ext cx="8229600" cy="868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j-ea"/>
                  <a:cs typeface="+mj-cs"/>
                </a:rPr>
                <a:t>Basketball Court Diagram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  <p:cxnSp>
          <p:nvCxnSpPr>
            <p:cNvPr id="24" name="Straight Connector 5"/>
            <p:cNvCxnSpPr/>
            <p:nvPr/>
          </p:nvCxnSpPr>
          <p:spPr>
            <a:xfrm flipH="1">
              <a:off x="0" y="6830704"/>
              <a:ext cx="9144000" cy="0"/>
            </a:xfrm>
            <a:prstGeom prst="line">
              <a:avLst/>
            </a:prstGeom>
            <a:noFill/>
            <a:ln w="38100" cap="rnd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25" name="Oval 14"/>
            <p:cNvSpPr/>
            <p:nvPr/>
          </p:nvSpPr>
          <p:spPr>
            <a:xfrm rot="5400000">
              <a:off x="3976688" y="5043762"/>
              <a:ext cx="1190625" cy="2381250"/>
            </a:xfrm>
            <a:custGeom>
              <a:avLst/>
              <a:gdLst/>
              <a:ahLst/>
              <a:cxnLst/>
              <a:rect l="l" t="t" r="r" b="b"/>
              <a:pathLst>
                <a:path w="1028700" h="2057400">
                  <a:moveTo>
                    <a:pt x="1028700" y="0"/>
                  </a:moveTo>
                  <a:lnTo>
                    <a:pt x="1028700" y="2057400"/>
                  </a:lnTo>
                  <a:cubicBezTo>
                    <a:pt x="460565" y="2057400"/>
                    <a:pt x="0" y="1596835"/>
                    <a:pt x="0" y="1028700"/>
                  </a:cubicBezTo>
                  <a:cubicBezTo>
                    <a:pt x="0" y="460565"/>
                    <a:pt x="460565" y="0"/>
                    <a:pt x="1028700" y="0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18"/>
            <p:cNvSpPr/>
            <p:nvPr/>
          </p:nvSpPr>
          <p:spPr>
            <a:xfrm rot="5400000">
              <a:off x="4111948" y="3162292"/>
              <a:ext cx="920105" cy="1840210"/>
            </a:xfrm>
            <a:custGeom>
              <a:avLst/>
              <a:gdLst/>
              <a:ahLst/>
              <a:cxnLst/>
              <a:rect l="l" t="t" r="r" b="b"/>
              <a:pathLst>
                <a:path w="685800" h="1371600">
                  <a:moveTo>
                    <a:pt x="0" y="0"/>
                  </a:moveTo>
                  <a:cubicBezTo>
                    <a:pt x="378757" y="0"/>
                    <a:pt x="685800" y="307043"/>
                    <a:pt x="685800" y="685800"/>
                  </a:cubicBezTo>
                  <a:cubicBezTo>
                    <a:pt x="685800" y="1064557"/>
                    <a:pt x="378757" y="1371600"/>
                    <a:pt x="0" y="1371600"/>
                  </a:cubicBezTo>
                  <a:close/>
                </a:path>
              </a:pathLst>
            </a:custGeom>
            <a:solidFill>
              <a:srgbClr val="23A0CD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0"/>
            <p:cNvSpPr/>
            <p:nvPr/>
          </p:nvSpPr>
          <p:spPr>
            <a:xfrm rot="5400000">
              <a:off x="3417733" y="1547972"/>
              <a:ext cx="2308534" cy="1840210"/>
            </a:xfrm>
            <a:prstGeom prst="rect">
              <a:avLst/>
            </a:prstGeom>
            <a:solidFill>
              <a:srgbClr val="EE870A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8" name="Group 1041"/>
            <p:cNvGrpSpPr/>
            <p:nvPr/>
          </p:nvGrpSpPr>
          <p:grpSpPr>
            <a:xfrm rot="5400000">
              <a:off x="4230795" y="1511588"/>
              <a:ext cx="682411" cy="797424"/>
              <a:chOff x="10744200" y="3581400"/>
              <a:chExt cx="508635" cy="594360"/>
            </a:xfrm>
          </p:grpSpPr>
          <p:sp>
            <p:nvSpPr>
              <p:cNvPr id="29" name="Rounded Rectangle 22"/>
              <p:cNvSpPr/>
              <p:nvPr/>
            </p:nvSpPr>
            <p:spPr>
              <a:xfrm>
                <a:off x="10744200" y="3581400"/>
                <a:ext cx="76200" cy="594360"/>
              </a:xfrm>
              <a:prstGeom prst="roundRect">
                <a:avLst>
                  <a:gd name="adj" fmla="val 24167"/>
                </a:avLst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Rounded Rectangle 24"/>
              <p:cNvSpPr/>
              <p:nvPr/>
            </p:nvSpPr>
            <p:spPr>
              <a:xfrm>
                <a:off x="10786110" y="3823716"/>
                <a:ext cx="114300" cy="109728"/>
              </a:xfrm>
              <a:prstGeom prst="roundRect">
                <a:avLst>
                  <a:gd name="adj" fmla="val 0"/>
                </a:avLst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Oval 25"/>
              <p:cNvSpPr/>
              <p:nvPr/>
            </p:nvSpPr>
            <p:spPr>
              <a:xfrm>
                <a:off x="10887075" y="3695700"/>
                <a:ext cx="365760" cy="365760"/>
              </a:xfrm>
              <a:prstGeom prst="ellipse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Oval 27"/>
              <p:cNvSpPr/>
              <p:nvPr/>
            </p:nvSpPr>
            <p:spPr>
              <a:xfrm>
                <a:off x="10923651" y="3732276"/>
                <a:ext cx="292608" cy="29260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33" name="Straight Connector 28"/>
              <p:cNvCxnSpPr>
                <a:stCxn id="32" idx="0"/>
                <a:endCxn id="32" idx="4"/>
              </p:cNvCxnSpPr>
              <p:nvPr/>
            </p:nvCxnSpPr>
            <p:spPr>
              <a:xfrm>
                <a:off x="11069955" y="3732276"/>
                <a:ext cx="0" cy="292608"/>
              </a:xfrm>
              <a:prstGeom prst="line">
                <a:avLst/>
              </a:prstGeom>
              <a:noFill/>
              <a:ln w="222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34" name="Straight Connector 30"/>
              <p:cNvCxnSpPr>
                <a:stCxn id="32" idx="1"/>
                <a:endCxn id="32" idx="5"/>
              </p:cNvCxnSpPr>
              <p:nvPr/>
            </p:nvCxnSpPr>
            <p:spPr>
              <a:xfrm>
                <a:off x="10966502" y="3775127"/>
                <a:ext cx="206906" cy="206906"/>
              </a:xfrm>
              <a:prstGeom prst="line">
                <a:avLst/>
              </a:prstGeom>
              <a:noFill/>
              <a:ln w="222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35" name="Straight Connector 33"/>
              <p:cNvCxnSpPr>
                <a:stCxn id="32" idx="2"/>
                <a:endCxn id="32" idx="6"/>
              </p:cNvCxnSpPr>
              <p:nvPr/>
            </p:nvCxnSpPr>
            <p:spPr>
              <a:xfrm>
                <a:off x="10923651" y="3878580"/>
                <a:ext cx="292608" cy="0"/>
              </a:xfrm>
              <a:prstGeom prst="line">
                <a:avLst/>
              </a:prstGeom>
              <a:noFill/>
              <a:ln w="222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36" name="Straight Connector 46"/>
              <p:cNvCxnSpPr>
                <a:stCxn id="32" idx="3"/>
                <a:endCxn id="32" idx="7"/>
              </p:cNvCxnSpPr>
              <p:nvPr/>
            </p:nvCxnSpPr>
            <p:spPr>
              <a:xfrm flipV="1">
                <a:off x="10966502" y="3775127"/>
                <a:ext cx="206906" cy="206906"/>
              </a:xfrm>
              <a:prstGeom prst="line">
                <a:avLst/>
              </a:prstGeom>
              <a:noFill/>
              <a:ln w="222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  <p:sp>
          <p:nvSpPr>
            <p:cNvPr id="37" name="TextBox 36"/>
            <p:cNvSpPr txBox="1"/>
            <p:nvPr/>
          </p:nvSpPr>
          <p:spPr>
            <a:xfrm>
              <a:off x="1295400" y="1529949"/>
              <a:ext cx="172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10708" y="6172200"/>
              <a:ext cx="172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62626" y="1529949"/>
              <a:ext cx="172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Sample Text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1185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39"/>
          <p:cNvSpPr/>
          <p:nvPr/>
        </p:nvSpPr>
        <p:spPr>
          <a:xfrm>
            <a:off x="3810002" y="5731227"/>
            <a:ext cx="1523998" cy="5334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7" name="Rounded Rectangle 3"/>
          <p:cNvSpPr/>
          <p:nvPr/>
        </p:nvSpPr>
        <p:spPr>
          <a:xfrm>
            <a:off x="4046613" y="1234373"/>
            <a:ext cx="1050775" cy="4803539"/>
          </a:xfrm>
          <a:custGeom>
            <a:avLst/>
            <a:gdLst/>
            <a:ahLst/>
            <a:cxnLst/>
            <a:rect l="l" t="t" r="r" b="b"/>
            <a:pathLst>
              <a:path w="1066800" h="4876800">
                <a:moveTo>
                  <a:pt x="0" y="0"/>
                </a:moveTo>
                <a:lnTo>
                  <a:pt x="1066800" y="0"/>
                </a:lnTo>
                <a:lnTo>
                  <a:pt x="990600" y="160800"/>
                </a:lnTo>
                <a:lnTo>
                  <a:pt x="990600" y="4419600"/>
                </a:lnTo>
                <a:cubicBezTo>
                  <a:pt x="990600" y="4672105"/>
                  <a:pt x="785905" y="4876800"/>
                  <a:pt x="533400" y="4876800"/>
                </a:cubicBezTo>
                <a:cubicBezTo>
                  <a:pt x="280895" y="4876800"/>
                  <a:pt x="76200" y="4672105"/>
                  <a:pt x="76200" y="4419600"/>
                </a:cubicBezTo>
                <a:lnTo>
                  <a:pt x="76200" y="160800"/>
                </a:lnTo>
                <a:close/>
              </a:path>
            </a:pathLst>
          </a:custGeom>
          <a:gradFill flip="none" rotWithShape="1">
            <a:gsLst>
              <a:gs pos="74000">
                <a:srgbClr val="F1F1F1"/>
              </a:gs>
              <a:gs pos="42000">
                <a:srgbClr val="F1F1F1"/>
              </a:gs>
              <a:gs pos="0">
                <a:sysClr val="window" lastClr="FFFFFF">
                  <a:lumMod val="75000"/>
                </a:sysClr>
              </a:gs>
              <a:gs pos="56000">
                <a:sysClr val="window" lastClr="FFFFFF"/>
              </a:gs>
              <a:gs pos="100000">
                <a:sysClr val="window" lastClr="FFFFFF">
                  <a:lumMod val="7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ounded Rectangle 3"/>
          <p:cNvSpPr/>
          <p:nvPr/>
        </p:nvSpPr>
        <p:spPr>
          <a:xfrm>
            <a:off x="4121669" y="3229210"/>
            <a:ext cx="900664" cy="2808703"/>
          </a:xfrm>
          <a:custGeom>
            <a:avLst/>
            <a:gdLst/>
            <a:ahLst/>
            <a:cxnLst/>
            <a:rect l="l" t="t" r="r" b="b"/>
            <a:pathLst>
              <a:path w="693316" h="2162093">
                <a:moveTo>
                  <a:pt x="0" y="0"/>
                </a:moveTo>
                <a:lnTo>
                  <a:pt x="693316" y="0"/>
                </a:lnTo>
                <a:lnTo>
                  <a:pt x="693316" y="1815435"/>
                </a:lnTo>
                <a:cubicBezTo>
                  <a:pt x="693316" y="2006889"/>
                  <a:pt x="538112" y="2162093"/>
                  <a:pt x="346658" y="2162093"/>
                </a:cubicBezTo>
                <a:cubicBezTo>
                  <a:pt x="155203" y="2162093"/>
                  <a:pt x="0" y="2006889"/>
                  <a:pt x="0" y="1815435"/>
                </a:cubicBezTo>
                <a:close/>
              </a:path>
            </a:pathLst>
          </a:custGeom>
          <a:gradFill flip="none" rotWithShape="1">
            <a:gsLst>
              <a:gs pos="63000">
                <a:srgbClr val="5ED000"/>
              </a:gs>
              <a:gs pos="0">
                <a:srgbClr val="7BF600"/>
              </a:gs>
              <a:gs pos="100000">
                <a:srgbClr val="0054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ounded Rectangle 3"/>
          <p:cNvSpPr/>
          <p:nvPr/>
        </p:nvSpPr>
        <p:spPr>
          <a:xfrm>
            <a:off x="4121668" y="5501373"/>
            <a:ext cx="900664" cy="536541"/>
          </a:xfrm>
          <a:custGeom>
            <a:avLst/>
            <a:gdLst/>
            <a:ahLst/>
            <a:cxnLst/>
            <a:rect l="l" t="t" r="r" b="b"/>
            <a:pathLst>
              <a:path w="914400" h="544724">
                <a:moveTo>
                  <a:pt x="0" y="0"/>
                </a:moveTo>
                <a:cubicBezTo>
                  <a:pt x="0" y="252505"/>
                  <a:pt x="204695" y="457200"/>
                  <a:pt x="457200" y="457200"/>
                </a:cubicBezTo>
                <a:cubicBezTo>
                  <a:pt x="709705" y="457200"/>
                  <a:pt x="914400" y="252505"/>
                  <a:pt x="914400" y="0"/>
                </a:cubicBezTo>
                <a:lnTo>
                  <a:pt x="914400" y="87524"/>
                </a:lnTo>
                <a:cubicBezTo>
                  <a:pt x="914400" y="340029"/>
                  <a:pt x="709705" y="544724"/>
                  <a:pt x="457200" y="544724"/>
                </a:cubicBezTo>
                <a:cubicBezTo>
                  <a:pt x="204695" y="544724"/>
                  <a:pt x="0" y="340029"/>
                  <a:pt x="0" y="87524"/>
                </a:cubicBezTo>
                <a:close/>
              </a:path>
            </a:pathLst>
          </a:cu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1" name="Group 40"/>
          <p:cNvGrpSpPr/>
          <p:nvPr/>
        </p:nvGrpSpPr>
        <p:grpSpPr>
          <a:xfrm>
            <a:off x="257666" y="1348827"/>
            <a:ext cx="3476134" cy="1306779"/>
            <a:chOff x="54591" y="1410352"/>
            <a:chExt cx="5207406" cy="1306779"/>
          </a:xfrm>
        </p:grpSpPr>
        <p:sp>
          <p:nvSpPr>
            <p:cNvPr id="32" name="Rectangle 41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b="1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Sample Heading</a:t>
              </a:r>
              <a:endParaRPr lang="en-US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42"/>
            <p:cNvSpPr/>
            <p:nvPr/>
          </p:nvSpPr>
          <p:spPr>
            <a:xfrm>
              <a:off x="54591" y="1742962"/>
              <a:ext cx="5207406" cy="9741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just"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grpSp>
        <p:nvGrpSpPr>
          <p:cNvPr id="34" name="Group 43"/>
          <p:cNvGrpSpPr/>
          <p:nvPr/>
        </p:nvGrpSpPr>
        <p:grpSpPr>
          <a:xfrm>
            <a:off x="5354472" y="4633561"/>
            <a:ext cx="3476134" cy="1306779"/>
            <a:chOff x="54591" y="1410352"/>
            <a:chExt cx="5207406" cy="1306779"/>
          </a:xfrm>
        </p:grpSpPr>
        <p:sp>
          <p:nvSpPr>
            <p:cNvPr id="35" name="Rectangle 44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b="1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Sample Heading</a:t>
              </a:r>
              <a:endParaRPr lang="en-US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45"/>
            <p:cNvSpPr/>
            <p:nvPr/>
          </p:nvSpPr>
          <p:spPr>
            <a:xfrm>
              <a:off x="54591" y="1742962"/>
              <a:ext cx="5207406" cy="9741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just"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grpSp>
        <p:nvGrpSpPr>
          <p:cNvPr id="37" name="Group 54"/>
          <p:cNvGrpSpPr/>
          <p:nvPr/>
        </p:nvGrpSpPr>
        <p:grpSpPr>
          <a:xfrm rot="971995">
            <a:off x="4522129" y="5393296"/>
            <a:ext cx="148205" cy="148205"/>
            <a:chOff x="6019800" y="3276600"/>
            <a:chExt cx="533400" cy="533400"/>
          </a:xfrm>
          <a:effectLst/>
        </p:grpSpPr>
        <p:sp>
          <p:nvSpPr>
            <p:cNvPr id="38" name="Oval 55"/>
            <p:cNvSpPr/>
            <p:nvPr/>
          </p:nvSpPr>
          <p:spPr>
            <a:xfrm>
              <a:off x="6019800" y="32766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7BF600"/>
                </a:gs>
                <a:gs pos="100000">
                  <a:srgbClr val="005400"/>
                </a:gs>
              </a:gsLst>
              <a:lin ang="162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Oval 56"/>
            <p:cNvSpPr/>
            <p:nvPr/>
          </p:nvSpPr>
          <p:spPr>
            <a:xfrm>
              <a:off x="6096000" y="3294184"/>
              <a:ext cx="381000" cy="2987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0" name="Group 57"/>
          <p:cNvGrpSpPr/>
          <p:nvPr/>
        </p:nvGrpSpPr>
        <p:grpSpPr>
          <a:xfrm rot="971995">
            <a:off x="4417703" y="4984667"/>
            <a:ext cx="222096" cy="222096"/>
            <a:chOff x="6019800" y="3276600"/>
            <a:chExt cx="533400" cy="533400"/>
          </a:xfrm>
          <a:effectLst/>
        </p:grpSpPr>
        <p:sp>
          <p:nvSpPr>
            <p:cNvPr id="41" name="Oval 58"/>
            <p:cNvSpPr/>
            <p:nvPr/>
          </p:nvSpPr>
          <p:spPr>
            <a:xfrm>
              <a:off x="6019800" y="32766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7BF600"/>
                </a:gs>
                <a:gs pos="100000">
                  <a:srgbClr val="005400"/>
                </a:gs>
              </a:gsLst>
              <a:lin ang="162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59"/>
            <p:cNvSpPr/>
            <p:nvPr/>
          </p:nvSpPr>
          <p:spPr>
            <a:xfrm>
              <a:off x="6096000" y="3294184"/>
              <a:ext cx="381000" cy="2987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3" name="Group 60"/>
          <p:cNvGrpSpPr/>
          <p:nvPr/>
        </p:nvGrpSpPr>
        <p:grpSpPr>
          <a:xfrm rot="971995">
            <a:off x="4686849" y="5148610"/>
            <a:ext cx="196265" cy="196265"/>
            <a:chOff x="6019800" y="3276600"/>
            <a:chExt cx="533400" cy="533400"/>
          </a:xfrm>
          <a:effectLst/>
        </p:grpSpPr>
        <p:sp>
          <p:nvSpPr>
            <p:cNvPr id="44" name="Oval 61"/>
            <p:cNvSpPr/>
            <p:nvPr/>
          </p:nvSpPr>
          <p:spPr>
            <a:xfrm>
              <a:off x="6019800" y="32766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7BF600"/>
                </a:gs>
                <a:gs pos="100000">
                  <a:srgbClr val="005400"/>
                </a:gs>
              </a:gsLst>
              <a:lin ang="162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Oval 62"/>
            <p:cNvSpPr/>
            <p:nvPr/>
          </p:nvSpPr>
          <p:spPr>
            <a:xfrm>
              <a:off x="6096000" y="3294184"/>
              <a:ext cx="381000" cy="2987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Rounded Rectangle 8"/>
          <p:cNvSpPr/>
          <p:nvPr/>
        </p:nvSpPr>
        <p:spPr>
          <a:xfrm>
            <a:off x="4211735" y="1186204"/>
            <a:ext cx="252186" cy="4517727"/>
          </a:xfrm>
          <a:custGeom>
            <a:avLst/>
            <a:gdLst/>
            <a:ahLst/>
            <a:cxnLst/>
            <a:rect l="l" t="t" r="r" b="b"/>
            <a:pathLst>
              <a:path w="256032" h="4697104">
                <a:moveTo>
                  <a:pt x="0" y="0"/>
                </a:moveTo>
                <a:lnTo>
                  <a:pt x="256032" y="0"/>
                </a:lnTo>
                <a:lnTo>
                  <a:pt x="256032" y="4569088"/>
                </a:lnTo>
                <a:cubicBezTo>
                  <a:pt x="256032" y="4639789"/>
                  <a:pt x="198717" y="4697104"/>
                  <a:pt x="128016" y="4697104"/>
                </a:cubicBezTo>
                <a:cubicBezTo>
                  <a:pt x="57315" y="4697104"/>
                  <a:pt x="0" y="4639789"/>
                  <a:pt x="0" y="4569088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alpha val="80000"/>
                </a:sysClr>
              </a:gs>
              <a:gs pos="72300">
                <a:srgbClr val="FFFFFF">
                  <a:alpha val="60000"/>
                </a:srgbClr>
              </a:gs>
              <a:gs pos="100000">
                <a:sysClr val="window" lastClr="FFFFFF"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ounded Rectangle 10"/>
          <p:cNvSpPr/>
          <p:nvPr/>
        </p:nvSpPr>
        <p:spPr>
          <a:xfrm>
            <a:off x="4754934" y="1186204"/>
            <a:ext cx="142605" cy="4517727"/>
          </a:xfrm>
          <a:custGeom>
            <a:avLst/>
            <a:gdLst/>
            <a:ahLst/>
            <a:cxnLst/>
            <a:rect l="l" t="t" r="r" b="b"/>
            <a:pathLst>
              <a:path w="144780" h="4697104">
                <a:moveTo>
                  <a:pt x="0" y="0"/>
                </a:moveTo>
                <a:lnTo>
                  <a:pt x="144780" y="0"/>
                </a:lnTo>
                <a:lnTo>
                  <a:pt x="144780" y="4624714"/>
                </a:lnTo>
                <a:cubicBezTo>
                  <a:pt x="144780" y="4664694"/>
                  <a:pt x="112370" y="4697104"/>
                  <a:pt x="72390" y="4697104"/>
                </a:cubicBezTo>
                <a:cubicBezTo>
                  <a:pt x="32410" y="4697104"/>
                  <a:pt x="0" y="4664694"/>
                  <a:pt x="0" y="4624714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alpha val="80000"/>
                </a:sysClr>
              </a:gs>
              <a:gs pos="72300">
                <a:srgbClr val="FFFFFF">
                  <a:alpha val="60000"/>
                </a:srgbClr>
              </a:gs>
              <a:gs pos="100000">
                <a:sysClr val="window" lastClr="FFFFFF"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ounded Rectangle 36"/>
          <p:cNvSpPr/>
          <p:nvPr/>
        </p:nvSpPr>
        <p:spPr>
          <a:xfrm>
            <a:off x="3986569" y="1111149"/>
            <a:ext cx="1170863" cy="150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ctangle 14"/>
          <p:cNvSpPr/>
          <p:nvPr/>
        </p:nvSpPr>
        <p:spPr>
          <a:xfrm>
            <a:off x="4046613" y="1234373"/>
            <a:ext cx="1050775" cy="45649"/>
          </a:xfrm>
          <a:custGeom>
            <a:avLst/>
            <a:gdLst/>
            <a:ahLst/>
            <a:cxnLst/>
            <a:rect l="l" t="t" r="r" b="b"/>
            <a:pathLst>
              <a:path w="1066800" h="46346">
                <a:moveTo>
                  <a:pt x="0" y="0"/>
                </a:moveTo>
                <a:lnTo>
                  <a:pt x="1066800" y="0"/>
                </a:lnTo>
                <a:lnTo>
                  <a:pt x="1044838" y="46346"/>
                </a:lnTo>
                <a:lnTo>
                  <a:pt x="21963" y="46346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319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39"/>
          <p:cNvSpPr/>
          <p:nvPr/>
        </p:nvSpPr>
        <p:spPr>
          <a:xfrm>
            <a:off x="3907808" y="5793026"/>
            <a:ext cx="1347430" cy="471601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38" name="Group 3"/>
          <p:cNvGrpSpPr/>
          <p:nvPr/>
        </p:nvGrpSpPr>
        <p:grpSpPr>
          <a:xfrm>
            <a:off x="4063918" y="1708223"/>
            <a:ext cx="1035209" cy="4355958"/>
            <a:chOff x="4063918" y="1708223"/>
            <a:chExt cx="1035209" cy="4355958"/>
          </a:xfrm>
        </p:grpSpPr>
        <p:sp>
          <p:nvSpPr>
            <p:cNvPr id="39" name="Rounded Rectangle 3"/>
            <p:cNvSpPr/>
            <p:nvPr/>
          </p:nvSpPr>
          <p:spPr>
            <a:xfrm>
              <a:off x="4117006" y="1817171"/>
              <a:ext cx="929034" cy="4247009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Rounded Rectangle 3"/>
            <p:cNvSpPr/>
            <p:nvPr/>
          </p:nvSpPr>
          <p:spPr>
            <a:xfrm>
              <a:off x="4183366" y="3580889"/>
              <a:ext cx="796314" cy="2483291"/>
            </a:xfrm>
            <a:custGeom>
              <a:avLst/>
              <a:gdLst/>
              <a:ahLst/>
              <a:cxnLst/>
              <a:rect l="l" t="t" r="r" b="b"/>
              <a:pathLst>
                <a:path w="693316" h="2162093">
                  <a:moveTo>
                    <a:pt x="0" y="0"/>
                  </a:moveTo>
                  <a:lnTo>
                    <a:pt x="693316" y="0"/>
                  </a:lnTo>
                  <a:lnTo>
                    <a:pt x="693316" y="1815435"/>
                  </a:lnTo>
                  <a:cubicBezTo>
                    <a:pt x="693316" y="2006889"/>
                    <a:pt x="538112" y="2162093"/>
                    <a:pt x="346658" y="2162093"/>
                  </a:cubicBezTo>
                  <a:cubicBezTo>
                    <a:pt x="155203" y="2162093"/>
                    <a:pt x="0" y="2006889"/>
                    <a:pt x="0" y="1815435"/>
                  </a:cubicBezTo>
                  <a:close/>
                </a:path>
              </a:pathLst>
            </a:custGeom>
            <a:gradFill flip="none" rotWithShape="1">
              <a:gsLst>
                <a:gs pos="63000">
                  <a:srgbClr val="5ED000"/>
                </a:gs>
                <a:gs pos="0">
                  <a:srgbClr val="7BF600"/>
                </a:gs>
                <a:gs pos="100000">
                  <a:srgbClr val="005400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oup 21"/>
            <p:cNvGrpSpPr/>
            <p:nvPr/>
          </p:nvGrpSpPr>
          <p:grpSpPr>
            <a:xfrm rot="971995">
              <a:off x="4522129" y="5393296"/>
              <a:ext cx="148205" cy="148205"/>
              <a:chOff x="6019800" y="3276600"/>
              <a:chExt cx="533400" cy="533400"/>
            </a:xfrm>
            <a:effectLst/>
          </p:grpSpPr>
          <p:sp>
            <p:nvSpPr>
              <p:cNvPr id="53" name="Oval 22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Oval 23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2" name="Rounded Rectangle 3"/>
            <p:cNvSpPr/>
            <p:nvPr/>
          </p:nvSpPr>
          <p:spPr>
            <a:xfrm>
              <a:off x="4183365" y="5589803"/>
              <a:ext cx="796314" cy="474378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3" name="Group 27"/>
            <p:cNvGrpSpPr/>
            <p:nvPr/>
          </p:nvGrpSpPr>
          <p:grpSpPr>
            <a:xfrm rot="971995">
              <a:off x="4417703" y="4984667"/>
              <a:ext cx="222096" cy="222096"/>
              <a:chOff x="6019800" y="3276600"/>
              <a:chExt cx="533400" cy="533400"/>
            </a:xfrm>
            <a:effectLst/>
          </p:grpSpPr>
          <p:sp>
            <p:nvSpPr>
              <p:cNvPr id="51" name="Oval 28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Oval 29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46"/>
            <p:cNvGrpSpPr/>
            <p:nvPr/>
          </p:nvGrpSpPr>
          <p:grpSpPr>
            <a:xfrm rot="971995">
              <a:off x="4686849" y="5148610"/>
              <a:ext cx="196265" cy="196265"/>
              <a:chOff x="6019800" y="3276600"/>
              <a:chExt cx="533400" cy="533400"/>
            </a:xfrm>
            <a:effectLst/>
          </p:grpSpPr>
          <p:sp>
            <p:nvSpPr>
              <p:cNvPr id="49" name="Oval 47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Oval 48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5" name="Rounded Rectangle 8"/>
            <p:cNvSpPr/>
            <p:nvPr/>
          </p:nvSpPr>
          <p:spPr>
            <a:xfrm>
              <a:off x="4262997" y="1774582"/>
              <a:ext cx="222969" cy="3994310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ounded Rectangle 10"/>
            <p:cNvSpPr/>
            <p:nvPr/>
          </p:nvSpPr>
          <p:spPr>
            <a:xfrm>
              <a:off x="4743262" y="1774582"/>
              <a:ext cx="126083" cy="3994310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ounded Rectangle 36"/>
            <p:cNvSpPr/>
            <p:nvPr/>
          </p:nvSpPr>
          <p:spPr>
            <a:xfrm>
              <a:off x="4063918" y="1708223"/>
              <a:ext cx="1035209" cy="132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14"/>
            <p:cNvSpPr/>
            <p:nvPr/>
          </p:nvSpPr>
          <p:spPr>
            <a:xfrm>
              <a:off x="4117006" y="1817171"/>
              <a:ext cx="929034" cy="4036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6" name="Group 40"/>
          <p:cNvGrpSpPr/>
          <p:nvPr/>
        </p:nvGrpSpPr>
        <p:grpSpPr>
          <a:xfrm>
            <a:off x="257666" y="1348827"/>
            <a:ext cx="3476134" cy="1306779"/>
            <a:chOff x="54591" y="1410352"/>
            <a:chExt cx="5207406" cy="1306779"/>
          </a:xfrm>
        </p:grpSpPr>
        <p:sp>
          <p:nvSpPr>
            <p:cNvPr id="57" name="Rectangle 41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b="1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Sample Heading</a:t>
              </a:r>
              <a:endParaRPr lang="en-US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Rectangle 42"/>
            <p:cNvSpPr/>
            <p:nvPr/>
          </p:nvSpPr>
          <p:spPr>
            <a:xfrm>
              <a:off x="54591" y="1742962"/>
              <a:ext cx="5207406" cy="9741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just"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grpSp>
        <p:nvGrpSpPr>
          <p:cNvPr id="59" name="Group 43"/>
          <p:cNvGrpSpPr/>
          <p:nvPr/>
        </p:nvGrpSpPr>
        <p:grpSpPr>
          <a:xfrm>
            <a:off x="5354472" y="4633561"/>
            <a:ext cx="3476134" cy="1306779"/>
            <a:chOff x="54591" y="1410352"/>
            <a:chExt cx="5207406" cy="1306779"/>
          </a:xfrm>
        </p:grpSpPr>
        <p:sp>
          <p:nvSpPr>
            <p:cNvPr id="60" name="Rectangle 44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b="1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Sample Heading</a:t>
              </a:r>
              <a:endParaRPr lang="en-US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Rectangle 45"/>
            <p:cNvSpPr/>
            <p:nvPr/>
          </p:nvSpPr>
          <p:spPr>
            <a:xfrm>
              <a:off x="54591" y="1742962"/>
              <a:ext cx="5207406" cy="9741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just"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grpSp>
        <p:nvGrpSpPr>
          <p:cNvPr id="62" name="Group 2"/>
          <p:cNvGrpSpPr/>
          <p:nvPr/>
        </p:nvGrpSpPr>
        <p:grpSpPr>
          <a:xfrm>
            <a:off x="4389290" y="716146"/>
            <a:ext cx="738727" cy="883839"/>
            <a:chOff x="4536313" y="1042992"/>
            <a:chExt cx="465411" cy="556834"/>
          </a:xfrm>
        </p:grpSpPr>
        <p:grpSp>
          <p:nvGrpSpPr>
            <p:cNvPr id="63" name="Group 52"/>
            <p:cNvGrpSpPr/>
            <p:nvPr/>
          </p:nvGrpSpPr>
          <p:grpSpPr>
            <a:xfrm rot="971995">
              <a:off x="4640739" y="1451621"/>
              <a:ext cx="148205" cy="148205"/>
              <a:chOff x="6019800" y="3276600"/>
              <a:chExt cx="533400" cy="533400"/>
            </a:xfrm>
            <a:effectLst/>
          </p:grpSpPr>
          <p:sp>
            <p:nvSpPr>
              <p:cNvPr id="70" name="Oval 53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Oval 54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55"/>
            <p:cNvGrpSpPr/>
            <p:nvPr/>
          </p:nvGrpSpPr>
          <p:grpSpPr>
            <a:xfrm rot="971995">
              <a:off x="4536313" y="1042992"/>
              <a:ext cx="222096" cy="222096"/>
              <a:chOff x="6019800" y="3276600"/>
              <a:chExt cx="533400" cy="533400"/>
            </a:xfrm>
            <a:effectLst/>
          </p:grpSpPr>
          <p:sp>
            <p:nvSpPr>
              <p:cNvPr id="68" name="Oval 56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Oval 57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58"/>
            <p:cNvGrpSpPr/>
            <p:nvPr/>
          </p:nvGrpSpPr>
          <p:grpSpPr>
            <a:xfrm rot="971995">
              <a:off x="4805459" y="1206935"/>
              <a:ext cx="196265" cy="196265"/>
              <a:chOff x="6019800" y="3276600"/>
              <a:chExt cx="533400" cy="533400"/>
            </a:xfrm>
            <a:effectLst/>
          </p:grpSpPr>
          <p:sp>
            <p:nvSpPr>
              <p:cNvPr id="66" name="Oval 59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Oval 60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9113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13"/>
          <p:cNvGrpSpPr/>
          <p:nvPr/>
        </p:nvGrpSpPr>
        <p:grpSpPr>
          <a:xfrm>
            <a:off x="2365920" y="2417460"/>
            <a:ext cx="3795577" cy="2073043"/>
            <a:chOff x="2365920" y="2417460"/>
            <a:chExt cx="3795577" cy="2073043"/>
          </a:xfrm>
          <a:effectLst>
            <a:reflection blurRad="6350" stA="52000" endA="300" endPos="20000" dir="5400000" sy="-100000" algn="bl" rotWithShape="0"/>
          </a:effectLst>
        </p:grpSpPr>
        <p:sp>
          <p:nvSpPr>
            <p:cNvPr id="30" name="Rounded Rectangle 3"/>
            <p:cNvSpPr/>
            <p:nvPr/>
          </p:nvSpPr>
          <p:spPr>
            <a:xfrm rot="4128182">
              <a:off x="3810328" y="1701175"/>
              <a:ext cx="808869" cy="3697685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"/>
            <p:cNvSpPr/>
            <p:nvPr/>
          </p:nvSpPr>
          <p:spPr>
            <a:xfrm rot="4128182">
              <a:off x="3813273" y="1781250"/>
              <a:ext cx="696334" cy="3582131"/>
            </a:xfrm>
            <a:custGeom>
              <a:avLst/>
              <a:gdLst/>
              <a:ahLst/>
              <a:cxnLst/>
              <a:rect l="l" t="t" r="r" b="b"/>
              <a:pathLst>
                <a:path w="696334" h="3582131">
                  <a:moveTo>
                    <a:pt x="0" y="1743089"/>
                  </a:moveTo>
                  <a:lnTo>
                    <a:pt x="675026" y="2495"/>
                  </a:lnTo>
                  <a:lnTo>
                    <a:pt x="696334" y="0"/>
                  </a:lnTo>
                  <a:lnTo>
                    <a:pt x="693316" y="6368"/>
                  </a:lnTo>
                  <a:lnTo>
                    <a:pt x="693316" y="3235473"/>
                  </a:lnTo>
                  <a:cubicBezTo>
                    <a:pt x="693316" y="3426927"/>
                    <a:pt x="538112" y="3582131"/>
                    <a:pt x="346658" y="3582131"/>
                  </a:cubicBezTo>
                  <a:cubicBezTo>
                    <a:pt x="155203" y="3582131"/>
                    <a:pt x="0" y="3426927"/>
                    <a:pt x="0" y="3235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1000">
                  <a:srgbClr val="0088C8"/>
                </a:gs>
                <a:gs pos="77000">
                  <a:srgbClr val="002060"/>
                </a:gs>
              </a:gsLst>
              <a:lin ang="120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ounded Rectangle 3"/>
            <p:cNvSpPr/>
            <p:nvPr/>
          </p:nvSpPr>
          <p:spPr>
            <a:xfrm rot="4128182">
              <a:off x="2336887" y="3937335"/>
              <a:ext cx="693316" cy="413020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3" name="Group 56"/>
            <p:cNvGrpSpPr/>
            <p:nvPr/>
          </p:nvGrpSpPr>
          <p:grpSpPr>
            <a:xfrm rot="1449708">
              <a:off x="2898653" y="4073293"/>
              <a:ext cx="157339" cy="157339"/>
              <a:chOff x="6019800" y="3276600"/>
              <a:chExt cx="533400" cy="533400"/>
            </a:xfrm>
            <a:effectLst/>
          </p:grpSpPr>
          <p:sp>
            <p:nvSpPr>
              <p:cNvPr id="44" name="Oval 57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002060"/>
                  </a:gs>
                  <a:gs pos="100000">
                    <a:srgbClr val="00B0F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Oval 58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7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59"/>
            <p:cNvGrpSpPr/>
            <p:nvPr/>
          </p:nvGrpSpPr>
          <p:grpSpPr>
            <a:xfrm rot="1449708">
              <a:off x="3378564" y="3864319"/>
              <a:ext cx="204460" cy="194819"/>
              <a:chOff x="6019800" y="3276600"/>
              <a:chExt cx="533400" cy="533400"/>
            </a:xfrm>
            <a:effectLst/>
          </p:grpSpPr>
          <p:sp>
            <p:nvSpPr>
              <p:cNvPr id="42" name="Oval 60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002060"/>
                  </a:gs>
                  <a:gs pos="100000">
                    <a:srgbClr val="00B0F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Oval 61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7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 62"/>
            <p:cNvGrpSpPr/>
            <p:nvPr/>
          </p:nvGrpSpPr>
          <p:grpSpPr>
            <a:xfrm rot="1449708">
              <a:off x="3074834" y="3788930"/>
              <a:ext cx="190258" cy="197011"/>
              <a:chOff x="6019800" y="3276600"/>
              <a:chExt cx="533400" cy="533400"/>
            </a:xfrm>
            <a:effectLst/>
          </p:grpSpPr>
          <p:sp>
            <p:nvSpPr>
              <p:cNvPr id="40" name="Oval 63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002060"/>
                  </a:gs>
                  <a:gs pos="100000">
                    <a:srgbClr val="00B0F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Oval 64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7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6" name="Rounded Rectangle 8"/>
            <p:cNvSpPr/>
            <p:nvPr/>
          </p:nvSpPr>
          <p:spPr>
            <a:xfrm rot="4128182">
              <a:off x="4189656" y="1589933"/>
              <a:ext cx="194129" cy="3477671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61000"/>
                  </a:sysClr>
                </a:gs>
                <a:gs pos="72300">
                  <a:srgbClr val="FFFFFF">
                    <a:alpha val="43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10"/>
            <p:cNvSpPr/>
            <p:nvPr/>
          </p:nvSpPr>
          <p:spPr>
            <a:xfrm rot="4128182">
              <a:off x="4367774" y="1940465"/>
              <a:ext cx="109775" cy="3477671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61000"/>
                  </a:sysClr>
                </a:gs>
                <a:gs pos="72300">
                  <a:srgbClr val="FFFFFF">
                    <a:alpha val="43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52"/>
            <p:cNvSpPr/>
            <p:nvPr/>
          </p:nvSpPr>
          <p:spPr>
            <a:xfrm rot="4128182">
              <a:off x="5522434" y="2810339"/>
              <a:ext cx="901311" cy="1155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ectangle 14"/>
            <p:cNvSpPr/>
            <p:nvPr/>
          </p:nvSpPr>
          <p:spPr>
            <a:xfrm rot="4128182">
              <a:off x="5517703" y="2870306"/>
              <a:ext cx="808869" cy="3514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Freeform 74"/>
          <p:cNvSpPr>
            <a:spLocks noChangeAspect="1"/>
          </p:cNvSpPr>
          <p:nvPr/>
        </p:nvSpPr>
        <p:spPr bwMode="auto">
          <a:xfrm flipV="1">
            <a:off x="6129905" y="3325504"/>
            <a:ext cx="150651" cy="304519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Freeform 75"/>
          <p:cNvSpPr>
            <a:spLocks noChangeAspect="1"/>
          </p:cNvSpPr>
          <p:nvPr/>
        </p:nvSpPr>
        <p:spPr bwMode="auto">
          <a:xfrm flipV="1">
            <a:off x="5968534" y="3658507"/>
            <a:ext cx="171427" cy="346514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Freeform 76"/>
          <p:cNvSpPr>
            <a:spLocks noChangeAspect="1"/>
          </p:cNvSpPr>
          <p:nvPr/>
        </p:nvSpPr>
        <p:spPr bwMode="auto">
          <a:xfrm flipV="1">
            <a:off x="6147098" y="3810069"/>
            <a:ext cx="258158" cy="521830"/>
          </a:xfrm>
          <a:custGeom>
            <a:avLst/>
            <a:gdLst/>
            <a:ahLst/>
            <a:cxnLst/>
            <a:rect l="l" t="t" r="r" b="b"/>
            <a:pathLst>
              <a:path w="280691" h="557784">
                <a:moveTo>
                  <a:pt x="143099" y="0"/>
                </a:moveTo>
                <a:cubicBezTo>
                  <a:pt x="220151" y="0"/>
                  <a:pt x="280691" y="60153"/>
                  <a:pt x="280691" y="136713"/>
                </a:cubicBezTo>
                <a:cubicBezTo>
                  <a:pt x="280691" y="218727"/>
                  <a:pt x="216549" y="281559"/>
                  <a:pt x="143099" y="557784"/>
                </a:cubicBezTo>
                <a:cubicBezTo>
                  <a:pt x="75363" y="291084"/>
                  <a:pt x="0" y="229676"/>
                  <a:pt x="0" y="136713"/>
                </a:cubicBezTo>
                <a:cubicBezTo>
                  <a:pt x="0" y="43750"/>
                  <a:pt x="66047" y="0"/>
                  <a:pt x="143099" y="0"/>
                </a:cubicBezTo>
                <a:close/>
              </a:path>
            </a:pathLst>
          </a:custGeom>
          <a:gradFill>
            <a:gsLst>
              <a:gs pos="100000">
                <a:srgbClr val="00B0F0"/>
              </a:gs>
              <a:gs pos="0">
                <a:srgbClr val="0070C0"/>
              </a:gs>
            </a:gsLst>
            <a:lin ang="0" scaled="1"/>
          </a:gradFill>
          <a:ln w="3175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9" name="Group 77"/>
          <p:cNvGrpSpPr/>
          <p:nvPr/>
        </p:nvGrpSpPr>
        <p:grpSpPr>
          <a:xfrm>
            <a:off x="486266" y="1360221"/>
            <a:ext cx="3476134" cy="1306779"/>
            <a:chOff x="54591" y="1410352"/>
            <a:chExt cx="5207406" cy="1306779"/>
          </a:xfrm>
        </p:grpSpPr>
        <p:sp>
          <p:nvSpPr>
            <p:cNvPr id="50" name="Rectangle 78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b="1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Sample Heading</a:t>
              </a:r>
              <a:endParaRPr lang="en-US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79"/>
            <p:cNvSpPr/>
            <p:nvPr/>
          </p:nvSpPr>
          <p:spPr>
            <a:xfrm>
              <a:off x="54591" y="1742962"/>
              <a:ext cx="5207406" cy="9741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just"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grpSp>
        <p:nvGrpSpPr>
          <p:cNvPr id="52" name="Group 80"/>
          <p:cNvGrpSpPr/>
          <p:nvPr/>
        </p:nvGrpSpPr>
        <p:grpSpPr>
          <a:xfrm>
            <a:off x="5257800" y="5094021"/>
            <a:ext cx="3476134" cy="1306779"/>
            <a:chOff x="54591" y="1410352"/>
            <a:chExt cx="5207406" cy="1306779"/>
          </a:xfrm>
        </p:grpSpPr>
        <p:sp>
          <p:nvSpPr>
            <p:cNvPr id="53" name="Rectangle 81"/>
            <p:cNvSpPr/>
            <p:nvPr/>
          </p:nvSpPr>
          <p:spPr>
            <a:xfrm>
              <a:off x="54591" y="1410352"/>
              <a:ext cx="4109438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r>
                <a:rPr lang="en-US" b="1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Sample Heading</a:t>
              </a:r>
              <a:endParaRPr lang="en-US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Rectangle 82"/>
            <p:cNvSpPr/>
            <p:nvPr/>
          </p:nvSpPr>
          <p:spPr>
            <a:xfrm>
              <a:off x="54591" y="1742962"/>
              <a:ext cx="5207406" cy="9741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just">
                <a:defRPr/>
              </a:pP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sz="14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</a:t>
              </a:r>
              <a:r>
                <a:rPr 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0719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8"/>
          <p:cNvGrpSpPr/>
          <p:nvPr/>
        </p:nvGrpSpPr>
        <p:grpSpPr>
          <a:xfrm>
            <a:off x="1057782" y="991709"/>
            <a:ext cx="901311" cy="3792542"/>
            <a:chOff x="4419600" y="1246496"/>
            <a:chExt cx="1188720" cy="5001904"/>
          </a:xfrm>
          <a:effectLst>
            <a:reflection blurRad="6350" stA="52000" endA="300" endPos="15000" dir="5400000" sy="-100000" algn="bl" rotWithShape="0"/>
          </a:effectLst>
        </p:grpSpPr>
        <p:sp>
          <p:nvSpPr>
            <p:cNvPr id="42" name="Rounded Rectangle 3"/>
            <p:cNvSpPr/>
            <p:nvPr/>
          </p:nvSpPr>
          <p:spPr>
            <a:xfrm>
              <a:off x="4480560" y="1371600"/>
              <a:ext cx="1066800" cy="4876800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ounded Rectangle 8"/>
            <p:cNvSpPr/>
            <p:nvPr/>
          </p:nvSpPr>
          <p:spPr>
            <a:xfrm>
              <a:off x="4648200" y="1322696"/>
              <a:ext cx="256033" cy="4586627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90000"/>
                  </a:sysClr>
                </a:gs>
                <a:gs pos="72300">
                  <a:srgbClr val="FFFFFF">
                    <a:alpha val="80000"/>
                  </a:srgbClr>
                </a:gs>
                <a:gs pos="100000">
                  <a:sysClr val="window" lastClr="FFFFFF">
                    <a:alpha val="50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ounded Rectangle 10"/>
            <p:cNvSpPr/>
            <p:nvPr/>
          </p:nvSpPr>
          <p:spPr>
            <a:xfrm>
              <a:off x="5199684" y="1322696"/>
              <a:ext cx="144780" cy="4586627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90000"/>
                  </a:sysClr>
                </a:gs>
                <a:gs pos="72300">
                  <a:srgbClr val="FFFFFF">
                    <a:alpha val="80000"/>
                  </a:srgbClr>
                </a:gs>
                <a:gs pos="100000">
                  <a:sysClr val="window" lastClr="FFFFFF">
                    <a:alpha val="50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ounded Rectangle 3"/>
            <p:cNvSpPr/>
            <p:nvPr/>
          </p:nvSpPr>
          <p:spPr>
            <a:xfrm>
              <a:off x="4556759" y="5703676"/>
              <a:ext cx="914400" cy="544723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ounded Rectangle 7"/>
            <p:cNvSpPr/>
            <p:nvPr/>
          </p:nvSpPr>
          <p:spPr>
            <a:xfrm>
              <a:off x="4419600" y="1246496"/>
              <a:ext cx="1188720" cy="152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ectangle 14"/>
            <p:cNvSpPr/>
            <p:nvPr/>
          </p:nvSpPr>
          <p:spPr>
            <a:xfrm>
              <a:off x="4480560" y="1371600"/>
              <a:ext cx="1066800" cy="46346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8" name="Group 2"/>
          <p:cNvGrpSpPr/>
          <p:nvPr/>
        </p:nvGrpSpPr>
        <p:grpSpPr>
          <a:xfrm>
            <a:off x="4121081" y="991709"/>
            <a:ext cx="901311" cy="3792542"/>
            <a:chOff x="2909780" y="1625884"/>
            <a:chExt cx="901311" cy="3792542"/>
          </a:xfrm>
          <a:effectLst>
            <a:reflection blurRad="6350" stA="52000" endA="300" endPos="15000" dir="5400000" sy="-100000" algn="bl" rotWithShape="0"/>
          </a:effectLst>
        </p:grpSpPr>
        <p:sp>
          <p:nvSpPr>
            <p:cNvPr id="49" name="Rounded Rectangle 3"/>
            <p:cNvSpPr/>
            <p:nvPr/>
          </p:nvSpPr>
          <p:spPr>
            <a:xfrm>
              <a:off x="2956001" y="1720740"/>
              <a:ext cx="808869" cy="3697685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ounded Rectangle 3"/>
            <p:cNvSpPr/>
            <p:nvPr/>
          </p:nvSpPr>
          <p:spPr>
            <a:xfrm>
              <a:off x="3013778" y="4805142"/>
              <a:ext cx="693316" cy="613283"/>
            </a:xfrm>
            <a:custGeom>
              <a:avLst/>
              <a:gdLst/>
              <a:ahLst/>
              <a:cxnLst/>
              <a:rect l="l" t="t" r="r" b="b"/>
              <a:pathLst>
                <a:path w="693316" h="613283">
                  <a:moveTo>
                    <a:pt x="0" y="0"/>
                  </a:moveTo>
                  <a:lnTo>
                    <a:pt x="693316" y="0"/>
                  </a:lnTo>
                  <a:lnTo>
                    <a:pt x="693316" y="266625"/>
                  </a:lnTo>
                  <a:cubicBezTo>
                    <a:pt x="693316" y="458079"/>
                    <a:pt x="538112" y="613283"/>
                    <a:pt x="346658" y="613283"/>
                  </a:cubicBezTo>
                  <a:cubicBezTo>
                    <a:pt x="155203" y="613283"/>
                    <a:pt x="0" y="458079"/>
                    <a:pt x="0" y="266625"/>
                  </a:cubicBezTo>
                  <a:close/>
                </a:path>
              </a:pathLst>
            </a:custGeom>
            <a:gradFill flip="none" rotWithShape="1">
              <a:gsLst>
                <a:gs pos="68000">
                  <a:srgbClr val="F20101"/>
                </a:gs>
                <a:gs pos="0">
                  <a:srgbClr val="FF0000"/>
                </a:gs>
                <a:gs pos="100000">
                  <a:srgbClr val="8D0909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ounded Rectangle 3"/>
            <p:cNvSpPr/>
            <p:nvPr/>
          </p:nvSpPr>
          <p:spPr>
            <a:xfrm>
              <a:off x="3013777" y="5005406"/>
              <a:ext cx="693316" cy="413020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ounded Rectangle 8"/>
            <p:cNvSpPr/>
            <p:nvPr/>
          </p:nvSpPr>
          <p:spPr>
            <a:xfrm>
              <a:off x="3083109" y="1683660"/>
              <a:ext cx="194129" cy="3477671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ounded Rectangle 10"/>
            <p:cNvSpPr/>
            <p:nvPr/>
          </p:nvSpPr>
          <p:spPr>
            <a:xfrm>
              <a:off x="3501255" y="1683660"/>
              <a:ext cx="109775" cy="3477671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Rounded Rectangle 25"/>
            <p:cNvSpPr/>
            <p:nvPr/>
          </p:nvSpPr>
          <p:spPr>
            <a:xfrm>
              <a:off x="2909780" y="1625884"/>
              <a:ext cx="901311" cy="1155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ectangle 14"/>
            <p:cNvSpPr/>
            <p:nvPr/>
          </p:nvSpPr>
          <p:spPr>
            <a:xfrm>
              <a:off x="2956001" y="1720740"/>
              <a:ext cx="808869" cy="3514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6" name="Group 5"/>
          <p:cNvGrpSpPr/>
          <p:nvPr/>
        </p:nvGrpSpPr>
        <p:grpSpPr>
          <a:xfrm>
            <a:off x="7212083" y="990600"/>
            <a:ext cx="901838" cy="3794760"/>
            <a:chOff x="6096000" y="1755880"/>
            <a:chExt cx="901838" cy="3794760"/>
          </a:xfrm>
          <a:effectLst>
            <a:reflection blurRad="6350" stA="52000" endA="300" endPos="15000" dir="5400000" sy="-100000" algn="bl" rotWithShape="0"/>
          </a:effectLst>
        </p:grpSpPr>
        <p:sp>
          <p:nvSpPr>
            <p:cNvPr id="57" name="Rounded Rectangle 3"/>
            <p:cNvSpPr/>
            <p:nvPr/>
          </p:nvSpPr>
          <p:spPr>
            <a:xfrm>
              <a:off x="6142248" y="1850792"/>
              <a:ext cx="809342" cy="3699847"/>
            </a:xfrm>
            <a:custGeom>
              <a:avLst/>
              <a:gdLst/>
              <a:ahLst/>
              <a:cxnLst/>
              <a:rect l="l" t="t" r="r" b="b"/>
              <a:pathLst>
                <a:path w="1066800" h="4876800">
                  <a:moveTo>
                    <a:pt x="0" y="0"/>
                  </a:moveTo>
                  <a:lnTo>
                    <a:pt x="1066800" y="0"/>
                  </a:lnTo>
                  <a:lnTo>
                    <a:pt x="990600" y="160800"/>
                  </a:lnTo>
                  <a:lnTo>
                    <a:pt x="990600" y="4419600"/>
                  </a:lnTo>
                  <a:cubicBezTo>
                    <a:pt x="990600" y="4672105"/>
                    <a:pt x="785905" y="4876800"/>
                    <a:pt x="533400" y="4876800"/>
                  </a:cubicBezTo>
                  <a:cubicBezTo>
                    <a:pt x="280895" y="4876800"/>
                    <a:pt x="76200" y="4672105"/>
                    <a:pt x="76200" y="4419600"/>
                  </a:cubicBezTo>
                  <a:lnTo>
                    <a:pt x="76200" y="160800"/>
                  </a:lnTo>
                  <a:close/>
                </a:path>
              </a:pathLst>
            </a:custGeom>
            <a:gradFill flip="none" rotWithShape="1">
              <a:gsLst>
                <a:gs pos="74000">
                  <a:srgbClr val="F1F1F1"/>
                </a:gs>
                <a:gs pos="42000">
                  <a:srgbClr val="F1F1F1"/>
                </a:gs>
                <a:gs pos="0">
                  <a:sysClr val="window" lastClr="FFFFFF">
                    <a:lumMod val="75000"/>
                  </a:sysClr>
                </a:gs>
                <a:gs pos="5600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ounded Rectangle 3"/>
            <p:cNvSpPr/>
            <p:nvPr/>
          </p:nvSpPr>
          <p:spPr>
            <a:xfrm>
              <a:off x="6200057" y="2362200"/>
              <a:ext cx="693722" cy="3187175"/>
            </a:xfrm>
            <a:custGeom>
              <a:avLst/>
              <a:gdLst/>
              <a:ahLst/>
              <a:cxnLst/>
              <a:rect l="l" t="t" r="r" b="b"/>
              <a:pathLst>
                <a:path w="693722" h="3187175">
                  <a:moveTo>
                    <a:pt x="0" y="0"/>
                  </a:moveTo>
                  <a:lnTo>
                    <a:pt x="693722" y="0"/>
                  </a:lnTo>
                  <a:lnTo>
                    <a:pt x="693722" y="1062570"/>
                  </a:lnTo>
                  <a:lnTo>
                    <a:pt x="693317" y="1062570"/>
                  </a:lnTo>
                  <a:lnTo>
                    <a:pt x="693317" y="2840517"/>
                  </a:lnTo>
                  <a:cubicBezTo>
                    <a:pt x="693317" y="3031971"/>
                    <a:pt x="538113" y="3187175"/>
                    <a:pt x="346659" y="3187175"/>
                  </a:cubicBezTo>
                  <a:cubicBezTo>
                    <a:pt x="155204" y="3187175"/>
                    <a:pt x="1" y="3031971"/>
                    <a:pt x="1" y="2840517"/>
                  </a:cubicBezTo>
                  <a:lnTo>
                    <a:pt x="1" y="1062570"/>
                  </a:lnTo>
                  <a:lnTo>
                    <a:pt x="0" y="1062570"/>
                  </a:lnTo>
                  <a:close/>
                </a:path>
              </a:pathLst>
            </a:custGeom>
            <a:gradFill flip="none" rotWithShape="1">
              <a:gsLst>
                <a:gs pos="63000">
                  <a:srgbClr val="5ED000"/>
                </a:gs>
                <a:gs pos="0">
                  <a:srgbClr val="7BF600"/>
                </a:gs>
                <a:gs pos="100000">
                  <a:srgbClr val="005400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9" name="Group 58"/>
            <p:cNvGrpSpPr/>
            <p:nvPr/>
          </p:nvGrpSpPr>
          <p:grpSpPr>
            <a:xfrm rot="971995">
              <a:off x="6495177" y="4966188"/>
              <a:ext cx="129111" cy="129111"/>
              <a:chOff x="6019800" y="3276600"/>
              <a:chExt cx="533400" cy="533400"/>
            </a:xfrm>
            <a:effectLst/>
          </p:grpSpPr>
          <p:sp>
            <p:nvSpPr>
              <p:cNvPr id="71" name="Oval 70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0" name="Rounded Rectangle 3"/>
            <p:cNvSpPr/>
            <p:nvPr/>
          </p:nvSpPr>
          <p:spPr>
            <a:xfrm>
              <a:off x="6200058" y="5137378"/>
              <a:ext cx="693721" cy="413262"/>
            </a:xfrm>
            <a:custGeom>
              <a:avLst/>
              <a:gdLst/>
              <a:ahLst/>
              <a:cxnLst/>
              <a:rect l="l" t="t" r="r" b="b"/>
              <a:pathLst>
                <a:path w="914400" h="544724">
                  <a:moveTo>
                    <a:pt x="0" y="0"/>
                  </a:moveTo>
                  <a:cubicBezTo>
                    <a:pt x="0" y="252505"/>
                    <a:pt x="204695" y="457200"/>
                    <a:pt x="457200" y="457200"/>
                  </a:cubicBezTo>
                  <a:cubicBezTo>
                    <a:pt x="709705" y="457200"/>
                    <a:pt x="914400" y="252505"/>
                    <a:pt x="914400" y="0"/>
                  </a:cubicBezTo>
                  <a:lnTo>
                    <a:pt x="914400" y="87524"/>
                  </a:lnTo>
                  <a:cubicBezTo>
                    <a:pt x="914400" y="340029"/>
                    <a:pt x="709705" y="544724"/>
                    <a:pt x="457200" y="544724"/>
                  </a:cubicBezTo>
                  <a:cubicBezTo>
                    <a:pt x="204695" y="544724"/>
                    <a:pt x="0" y="340029"/>
                    <a:pt x="0" y="87524"/>
                  </a:cubicBezTo>
                  <a:close/>
                </a:path>
              </a:pathLst>
            </a:custGeom>
            <a:solidFill>
              <a:sysClr val="windowText" lastClr="000000">
                <a:alpha val="3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 rot="971995">
              <a:off x="6404205" y="4610205"/>
              <a:ext cx="193482" cy="193482"/>
              <a:chOff x="6019800" y="3276600"/>
              <a:chExt cx="533400" cy="533400"/>
            </a:xfrm>
            <a:effectLst/>
          </p:grpSpPr>
          <p:sp>
            <p:nvSpPr>
              <p:cNvPr id="69" name="Oval 68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 rot="971995">
              <a:off x="6638676" y="4753026"/>
              <a:ext cx="170979" cy="170979"/>
              <a:chOff x="6019800" y="3276600"/>
              <a:chExt cx="533400" cy="533400"/>
            </a:xfrm>
            <a:effectLst/>
          </p:grpSpPr>
          <p:sp>
            <p:nvSpPr>
              <p:cNvPr id="67" name="Oval 66"/>
              <p:cNvSpPr/>
              <p:nvPr/>
            </p:nvSpPr>
            <p:spPr>
              <a:xfrm>
                <a:off x="6019800" y="3276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7BF600"/>
                  </a:gs>
                  <a:gs pos="100000">
                    <a:srgbClr val="005400"/>
                  </a:gs>
                </a:gsLst>
                <a:lin ang="162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6096000" y="3294184"/>
                <a:ext cx="381000" cy="29870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3" name="Rounded Rectangle 8"/>
            <p:cNvSpPr/>
            <p:nvPr/>
          </p:nvSpPr>
          <p:spPr>
            <a:xfrm>
              <a:off x="6269431" y="1813690"/>
              <a:ext cx="194243" cy="3479705"/>
            </a:xfrm>
            <a:custGeom>
              <a:avLst/>
              <a:gdLst/>
              <a:ahLst/>
              <a:cxnLst/>
              <a:rect l="l" t="t" r="r" b="b"/>
              <a:pathLst>
                <a:path w="256032" h="4697104">
                  <a:moveTo>
                    <a:pt x="0" y="0"/>
                  </a:moveTo>
                  <a:lnTo>
                    <a:pt x="256032" y="0"/>
                  </a:lnTo>
                  <a:lnTo>
                    <a:pt x="256032" y="4569088"/>
                  </a:lnTo>
                  <a:cubicBezTo>
                    <a:pt x="256032" y="4639789"/>
                    <a:pt x="198717" y="4697104"/>
                    <a:pt x="128016" y="4697104"/>
                  </a:cubicBezTo>
                  <a:cubicBezTo>
                    <a:pt x="57315" y="4697104"/>
                    <a:pt x="0" y="4639789"/>
                    <a:pt x="0" y="4569088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ounded Rectangle 10"/>
            <p:cNvSpPr/>
            <p:nvPr/>
          </p:nvSpPr>
          <p:spPr>
            <a:xfrm>
              <a:off x="6687821" y="1813690"/>
              <a:ext cx="109839" cy="3479705"/>
            </a:xfrm>
            <a:custGeom>
              <a:avLst/>
              <a:gdLst/>
              <a:ahLst/>
              <a:cxnLst/>
              <a:rect l="l" t="t" r="r" b="b"/>
              <a:pathLst>
                <a:path w="144780" h="4697104">
                  <a:moveTo>
                    <a:pt x="0" y="0"/>
                  </a:moveTo>
                  <a:lnTo>
                    <a:pt x="144780" y="0"/>
                  </a:lnTo>
                  <a:lnTo>
                    <a:pt x="144780" y="4624714"/>
                  </a:lnTo>
                  <a:cubicBezTo>
                    <a:pt x="144780" y="4664694"/>
                    <a:pt x="112370" y="4697104"/>
                    <a:pt x="72390" y="4697104"/>
                  </a:cubicBezTo>
                  <a:cubicBezTo>
                    <a:pt x="32410" y="4697104"/>
                    <a:pt x="0" y="4664694"/>
                    <a:pt x="0" y="4624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80000"/>
                  </a:sysClr>
                </a:gs>
                <a:gs pos="72300">
                  <a:srgbClr val="FFFFFF">
                    <a:alpha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6096000" y="1755880"/>
              <a:ext cx="901838" cy="1156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>
              <a:off x="6142248" y="1850792"/>
              <a:ext cx="809342" cy="35160"/>
            </a:xfrm>
            <a:custGeom>
              <a:avLst/>
              <a:gdLst/>
              <a:ahLst/>
              <a:cxnLst/>
              <a:rect l="l" t="t" r="r" b="b"/>
              <a:pathLst>
                <a:path w="1066800" h="46346">
                  <a:moveTo>
                    <a:pt x="0" y="0"/>
                  </a:moveTo>
                  <a:lnTo>
                    <a:pt x="1066800" y="0"/>
                  </a:lnTo>
                  <a:lnTo>
                    <a:pt x="1044838" y="46346"/>
                  </a:lnTo>
                  <a:lnTo>
                    <a:pt x="21963" y="4634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125571" y="5181600"/>
            <a:ext cx="768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00 %</a:t>
            </a:r>
            <a:endParaRPr lang="en-US" sz="20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14953" y="5181600"/>
            <a:ext cx="768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10 %</a:t>
            </a:r>
            <a:endParaRPr lang="en-US" sz="20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316140" y="5181600"/>
            <a:ext cx="768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80 %</a:t>
            </a:r>
            <a:endParaRPr lang="en-US" sz="20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08296" y="5579031"/>
            <a:ext cx="2411104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</a:t>
            </a:r>
          </a:p>
        </p:txBody>
      </p:sp>
      <p:sp>
        <p:nvSpPr>
          <p:cNvPr id="78" name="Rectangle 78"/>
          <p:cNvSpPr/>
          <p:nvPr/>
        </p:nvSpPr>
        <p:spPr>
          <a:xfrm>
            <a:off x="3366184" y="5579031"/>
            <a:ext cx="2411104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</a:t>
            </a:r>
          </a:p>
        </p:txBody>
      </p:sp>
      <p:sp>
        <p:nvSpPr>
          <p:cNvPr id="79" name="Rectangle 79"/>
          <p:cNvSpPr/>
          <p:nvPr/>
        </p:nvSpPr>
        <p:spPr>
          <a:xfrm>
            <a:off x="6477000" y="5579031"/>
            <a:ext cx="2411104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</a:t>
            </a:r>
          </a:p>
        </p:txBody>
      </p:sp>
    </p:spTree>
    <p:extLst>
      <p:ext uri="{BB962C8B-B14F-4D97-AF65-F5344CB8AC3E}">
        <p14:creationId xmlns:p14="http://schemas.microsoft.com/office/powerpoint/2010/main" val="1819972096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23190</TotalTime>
  <Words>3159</Words>
  <Application>Microsoft Office PowerPoint</Application>
  <PresentationFormat>全屏显示(4:3)</PresentationFormat>
  <Paragraphs>627</Paragraphs>
  <Slides>57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59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1149</cp:revision>
  <dcterms:created xsi:type="dcterms:W3CDTF">2009-02-11T05:37:22Z</dcterms:created>
  <dcterms:modified xsi:type="dcterms:W3CDTF">2016-04-18T02:38:30Z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