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20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52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4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2"/>
          <p:cNvSpPr>
            <a:spLocks noChangeArrowheads="1"/>
          </p:cNvSpPr>
          <p:nvPr/>
        </p:nvSpPr>
        <p:spPr bwMode="auto">
          <a:xfrm>
            <a:off x="-36513" y="4733925"/>
            <a:ext cx="5256213" cy="1503363"/>
          </a:xfrm>
          <a:prstGeom prst="ellipse">
            <a:avLst/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2" name="Group 3"/>
          <p:cNvGrpSpPr>
            <a:grpSpLocks/>
          </p:cNvGrpSpPr>
          <p:nvPr/>
        </p:nvGrpSpPr>
        <p:grpSpPr bwMode="auto">
          <a:xfrm>
            <a:off x="633413" y="4527550"/>
            <a:ext cx="4113212" cy="1358900"/>
            <a:chOff x="368" y="2813"/>
            <a:chExt cx="3229" cy="1067"/>
          </a:xfrm>
        </p:grpSpPr>
        <p:sp>
          <p:nvSpPr>
            <p:cNvPr id="43" name="Freeform 4"/>
            <p:cNvSpPr>
              <a:spLocks/>
            </p:cNvSpPr>
            <p:nvPr/>
          </p:nvSpPr>
          <p:spPr bwMode="auto">
            <a:xfrm>
              <a:off x="369" y="2813"/>
              <a:ext cx="3167" cy="552"/>
            </a:xfrm>
            <a:custGeom>
              <a:avLst/>
              <a:gdLst>
                <a:gd name="T0" fmla="*/ 3167 w 2763"/>
                <a:gd name="T1" fmla="*/ 256 h 450"/>
                <a:gd name="T2" fmla="*/ 2368 w 2763"/>
                <a:gd name="T3" fmla="*/ 0 h 450"/>
                <a:gd name="T4" fmla="*/ 0 w 2763"/>
                <a:gd name="T5" fmla="*/ 227 h 450"/>
                <a:gd name="T6" fmla="*/ 752 w 2763"/>
                <a:gd name="T7" fmla="*/ 552 h 450"/>
                <a:gd name="T8" fmla="*/ 760 w 2763"/>
                <a:gd name="T9" fmla="*/ 543 h 450"/>
                <a:gd name="T10" fmla="*/ 3167 w 2763"/>
                <a:gd name="T11" fmla="*/ 256 h 4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63"/>
                <a:gd name="T19" fmla="*/ 0 h 450"/>
                <a:gd name="T20" fmla="*/ 2763 w 2763"/>
                <a:gd name="T21" fmla="*/ 450 h 4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63" h="450">
                  <a:moveTo>
                    <a:pt x="2763" y="209"/>
                  </a:moveTo>
                  <a:lnTo>
                    <a:pt x="2066" y="0"/>
                  </a:lnTo>
                  <a:lnTo>
                    <a:pt x="0" y="185"/>
                  </a:lnTo>
                  <a:lnTo>
                    <a:pt x="656" y="450"/>
                  </a:lnTo>
                  <a:lnTo>
                    <a:pt x="663" y="443"/>
                  </a:lnTo>
                  <a:lnTo>
                    <a:pt x="2763" y="209"/>
                  </a:lnTo>
                  <a:close/>
                </a:path>
              </a:pathLst>
            </a:custGeom>
            <a:gradFill rotWithShape="1">
              <a:gsLst>
                <a:gs pos="0">
                  <a:srgbClr val="333333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4" name="Group 5"/>
            <p:cNvGrpSpPr>
              <a:grpSpLocks/>
            </p:cNvGrpSpPr>
            <p:nvPr/>
          </p:nvGrpSpPr>
          <p:grpSpPr bwMode="auto">
            <a:xfrm>
              <a:off x="368" y="3040"/>
              <a:ext cx="3229" cy="840"/>
              <a:chOff x="368" y="3040"/>
              <a:chExt cx="3229" cy="840"/>
            </a:xfrm>
          </p:grpSpPr>
          <p:sp>
            <p:nvSpPr>
              <p:cNvPr id="45" name="Freeform 6"/>
              <p:cNvSpPr>
                <a:spLocks/>
              </p:cNvSpPr>
              <p:nvPr/>
            </p:nvSpPr>
            <p:spPr bwMode="auto">
              <a:xfrm>
                <a:off x="381" y="3459"/>
                <a:ext cx="900" cy="403"/>
              </a:xfrm>
              <a:custGeom>
                <a:avLst/>
                <a:gdLst>
                  <a:gd name="T0" fmla="*/ 214 w 785"/>
                  <a:gd name="T1" fmla="*/ 0 h 328"/>
                  <a:gd name="T2" fmla="*/ 0 w 785"/>
                  <a:gd name="T3" fmla="*/ 11 h 328"/>
                  <a:gd name="T4" fmla="*/ 736 w 785"/>
                  <a:gd name="T5" fmla="*/ 403 h 328"/>
                  <a:gd name="T6" fmla="*/ 900 w 785"/>
                  <a:gd name="T7" fmla="*/ 382 h 328"/>
                  <a:gd name="T8" fmla="*/ 214 w 785"/>
                  <a:gd name="T9" fmla="*/ 0 h 3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5"/>
                  <a:gd name="T16" fmla="*/ 0 h 328"/>
                  <a:gd name="T17" fmla="*/ 785 w 785"/>
                  <a:gd name="T18" fmla="*/ 328 h 3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5" h="328">
                    <a:moveTo>
                      <a:pt x="187" y="0"/>
                    </a:moveTo>
                    <a:lnTo>
                      <a:pt x="0" y="9"/>
                    </a:lnTo>
                    <a:lnTo>
                      <a:pt x="642" y="328"/>
                    </a:lnTo>
                    <a:lnTo>
                      <a:pt x="785" y="311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7"/>
              <p:cNvSpPr>
                <a:spLocks/>
              </p:cNvSpPr>
              <p:nvPr/>
            </p:nvSpPr>
            <p:spPr bwMode="auto">
              <a:xfrm>
                <a:off x="456" y="3085"/>
                <a:ext cx="718" cy="764"/>
              </a:xfrm>
              <a:custGeom>
                <a:avLst/>
                <a:gdLst>
                  <a:gd name="T0" fmla="*/ 0 w 593"/>
                  <a:gd name="T1" fmla="*/ 0 h 590"/>
                  <a:gd name="T2" fmla="*/ 0 w 593"/>
                  <a:gd name="T3" fmla="*/ 391 h 590"/>
                  <a:gd name="T4" fmla="*/ 718 w 593"/>
                  <a:gd name="T5" fmla="*/ 764 h 590"/>
                  <a:gd name="T6" fmla="*/ 718 w 593"/>
                  <a:gd name="T7" fmla="*/ 303 h 590"/>
                  <a:gd name="T8" fmla="*/ 0 w 593"/>
                  <a:gd name="T9" fmla="*/ 0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3"/>
                  <a:gd name="T16" fmla="*/ 0 h 590"/>
                  <a:gd name="T17" fmla="*/ 593 w 593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3" h="590">
                    <a:moveTo>
                      <a:pt x="0" y="0"/>
                    </a:moveTo>
                    <a:cubicBezTo>
                      <a:pt x="0" y="0"/>
                      <a:pt x="11" y="143"/>
                      <a:pt x="0" y="302"/>
                    </a:cubicBezTo>
                    <a:cubicBezTo>
                      <a:pt x="593" y="590"/>
                      <a:pt x="593" y="590"/>
                      <a:pt x="593" y="590"/>
                    </a:cubicBezTo>
                    <a:cubicBezTo>
                      <a:pt x="593" y="234"/>
                      <a:pt x="593" y="234"/>
                      <a:pt x="593" y="234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8"/>
              <p:cNvSpPr>
                <a:spLocks/>
              </p:cNvSpPr>
              <p:nvPr/>
            </p:nvSpPr>
            <p:spPr bwMode="auto">
              <a:xfrm>
                <a:off x="368" y="3040"/>
                <a:ext cx="778" cy="840"/>
              </a:xfrm>
              <a:custGeom>
                <a:avLst/>
                <a:gdLst>
                  <a:gd name="T0" fmla="*/ 754 w 643"/>
                  <a:gd name="T1" fmla="*/ 324 h 648"/>
                  <a:gd name="T2" fmla="*/ 1 w 643"/>
                  <a:gd name="T3" fmla="*/ 0 h 648"/>
                  <a:gd name="T4" fmla="*/ 0 w 643"/>
                  <a:gd name="T5" fmla="*/ 17 h 648"/>
                  <a:gd name="T6" fmla="*/ 737 w 643"/>
                  <a:gd name="T7" fmla="*/ 341 h 648"/>
                  <a:gd name="T8" fmla="*/ 745 w 643"/>
                  <a:gd name="T9" fmla="*/ 821 h 648"/>
                  <a:gd name="T10" fmla="*/ 12 w 643"/>
                  <a:gd name="T11" fmla="*/ 430 h 648"/>
                  <a:gd name="T12" fmla="*/ 13 w 643"/>
                  <a:gd name="T13" fmla="*/ 445 h 648"/>
                  <a:gd name="T14" fmla="*/ 743 w 643"/>
                  <a:gd name="T15" fmla="*/ 840 h 648"/>
                  <a:gd name="T16" fmla="*/ 761 w 643"/>
                  <a:gd name="T17" fmla="*/ 840 h 648"/>
                  <a:gd name="T18" fmla="*/ 754 w 643"/>
                  <a:gd name="T19" fmla="*/ 324 h 6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43"/>
                  <a:gd name="T31" fmla="*/ 0 h 648"/>
                  <a:gd name="T32" fmla="*/ 643 w 643"/>
                  <a:gd name="T33" fmla="*/ 648 h 6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43" h="648">
                    <a:moveTo>
                      <a:pt x="623" y="25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9" y="263"/>
                      <a:pt x="609" y="263"/>
                      <a:pt x="609" y="263"/>
                    </a:cubicBezTo>
                    <a:cubicBezTo>
                      <a:pt x="609" y="263"/>
                      <a:pt x="631" y="330"/>
                      <a:pt x="616" y="633"/>
                    </a:cubicBezTo>
                    <a:cubicBezTo>
                      <a:pt x="10" y="332"/>
                      <a:pt x="10" y="332"/>
                      <a:pt x="10" y="332"/>
                    </a:cubicBezTo>
                    <a:cubicBezTo>
                      <a:pt x="11" y="343"/>
                      <a:pt x="11" y="343"/>
                      <a:pt x="11" y="343"/>
                    </a:cubicBezTo>
                    <a:cubicBezTo>
                      <a:pt x="614" y="648"/>
                      <a:pt x="614" y="648"/>
                      <a:pt x="614" y="648"/>
                    </a:cubicBezTo>
                    <a:cubicBezTo>
                      <a:pt x="629" y="648"/>
                      <a:pt x="629" y="648"/>
                      <a:pt x="629" y="648"/>
                    </a:cubicBezTo>
                    <a:cubicBezTo>
                      <a:pt x="643" y="363"/>
                      <a:pt x="623" y="250"/>
                      <a:pt x="623" y="250"/>
                    </a:cubicBezTo>
                    <a:close/>
                  </a:path>
                </a:pathLst>
              </a:custGeom>
              <a:solidFill>
                <a:srgbClr val="B7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9"/>
              <p:cNvSpPr>
                <a:spLocks/>
              </p:cNvSpPr>
              <p:nvPr/>
            </p:nvSpPr>
            <p:spPr bwMode="auto">
              <a:xfrm>
                <a:off x="1121" y="3069"/>
                <a:ext cx="2476" cy="811"/>
              </a:xfrm>
              <a:custGeom>
                <a:avLst/>
                <a:gdLst/>
                <a:ahLst/>
                <a:cxnLst>
                  <a:cxn ang="0">
                    <a:pos x="7" y="221"/>
                  </a:cxn>
                  <a:cxn ang="0">
                    <a:pos x="0" y="228"/>
                  </a:cxn>
                  <a:cxn ang="0">
                    <a:pos x="7" y="625"/>
                  </a:cxn>
                  <a:cxn ang="0">
                    <a:pos x="2014" y="328"/>
                  </a:cxn>
                  <a:cxn ang="0">
                    <a:pos x="1997" y="0"/>
                  </a:cxn>
                  <a:cxn ang="0">
                    <a:pos x="7" y="221"/>
                  </a:cxn>
                </a:cxnLst>
                <a:rect l="0" t="0" r="r" b="b"/>
                <a:pathLst>
                  <a:path w="2047" h="625">
                    <a:moveTo>
                      <a:pt x="7" y="221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21" y="340"/>
                      <a:pt x="7" y="625"/>
                    </a:cubicBezTo>
                    <a:cubicBezTo>
                      <a:pt x="2014" y="328"/>
                      <a:pt x="2014" y="328"/>
                      <a:pt x="2014" y="328"/>
                    </a:cubicBezTo>
                    <a:cubicBezTo>
                      <a:pt x="2014" y="328"/>
                      <a:pt x="2047" y="125"/>
                      <a:pt x="1997" y="0"/>
                    </a:cubicBezTo>
                    <a:lnTo>
                      <a:pt x="7" y="2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/>
                  </a:gs>
                  <a:gs pos="50000">
                    <a:srgbClr val="C0C0C0"/>
                  </a:gs>
                  <a:gs pos="100000">
                    <a:srgbClr val="B2B2B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9" name="Group 10"/>
          <p:cNvGrpSpPr>
            <a:grpSpLocks/>
          </p:cNvGrpSpPr>
          <p:nvPr/>
        </p:nvGrpSpPr>
        <p:grpSpPr bwMode="auto">
          <a:xfrm>
            <a:off x="598488" y="4232275"/>
            <a:ext cx="3676650" cy="933450"/>
            <a:chOff x="340" y="2581"/>
            <a:chExt cx="2887" cy="733"/>
          </a:xfrm>
        </p:grpSpPr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340" y="3024"/>
              <a:ext cx="1331" cy="273"/>
            </a:xfrm>
            <a:custGeom>
              <a:avLst/>
              <a:gdLst>
                <a:gd name="T0" fmla="*/ 211 w 1162"/>
                <a:gd name="T1" fmla="*/ 0 h 223"/>
                <a:gd name="T2" fmla="*/ 0 w 1162"/>
                <a:gd name="T3" fmla="*/ 22 h 223"/>
                <a:gd name="T4" fmla="*/ 1190 w 1162"/>
                <a:gd name="T5" fmla="*/ 273 h 223"/>
                <a:gd name="T6" fmla="*/ 1331 w 1162"/>
                <a:gd name="T7" fmla="*/ 241 h 223"/>
                <a:gd name="T8" fmla="*/ 211 w 1162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2"/>
                <a:gd name="T16" fmla="*/ 0 h 223"/>
                <a:gd name="T17" fmla="*/ 1162 w 1162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2" h="223">
                  <a:moveTo>
                    <a:pt x="184" y="0"/>
                  </a:moveTo>
                  <a:lnTo>
                    <a:pt x="0" y="18"/>
                  </a:lnTo>
                  <a:lnTo>
                    <a:pt x="1039" y="223"/>
                  </a:lnTo>
                  <a:lnTo>
                    <a:pt x="1162" y="197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auto">
            <a:xfrm>
              <a:off x="426" y="2752"/>
              <a:ext cx="1129" cy="537"/>
            </a:xfrm>
            <a:custGeom>
              <a:avLst/>
              <a:gdLst>
                <a:gd name="T0" fmla="*/ 0 w 933"/>
                <a:gd name="T1" fmla="*/ 0 h 413"/>
                <a:gd name="T2" fmla="*/ 0 w 933"/>
                <a:gd name="T3" fmla="*/ 293 h 413"/>
                <a:gd name="T4" fmla="*/ 1128 w 933"/>
                <a:gd name="T5" fmla="*/ 537 h 413"/>
                <a:gd name="T6" fmla="*/ 1129 w 933"/>
                <a:gd name="T7" fmla="*/ 159 h 413"/>
                <a:gd name="T8" fmla="*/ 0 w 933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3"/>
                <a:gd name="T16" fmla="*/ 0 h 413"/>
                <a:gd name="T17" fmla="*/ 933 w 933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3" h="413">
                  <a:moveTo>
                    <a:pt x="0" y="0"/>
                  </a:moveTo>
                  <a:cubicBezTo>
                    <a:pt x="0" y="0"/>
                    <a:pt x="11" y="66"/>
                    <a:pt x="0" y="225"/>
                  </a:cubicBezTo>
                  <a:cubicBezTo>
                    <a:pt x="932" y="413"/>
                    <a:pt x="932" y="413"/>
                    <a:pt x="932" y="413"/>
                  </a:cubicBezTo>
                  <a:cubicBezTo>
                    <a:pt x="933" y="122"/>
                    <a:pt x="933" y="122"/>
                    <a:pt x="933" y="122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340" y="2581"/>
              <a:ext cx="2849" cy="314"/>
            </a:xfrm>
            <a:custGeom>
              <a:avLst/>
              <a:gdLst>
                <a:gd name="T0" fmla="*/ 1177 w 2355"/>
                <a:gd name="T1" fmla="*/ 314 h 242"/>
                <a:gd name="T2" fmla="*/ 2849 w 2355"/>
                <a:gd name="T3" fmla="*/ 78 h 242"/>
                <a:gd name="T4" fmla="*/ 2256 w 2355"/>
                <a:gd name="T5" fmla="*/ 0 h 242"/>
                <a:gd name="T6" fmla="*/ 0 w 2355"/>
                <a:gd name="T7" fmla="*/ 156 h 242"/>
                <a:gd name="T8" fmla="*/ 1177 w 2355"/>
                <a:gd name="T9" fmla="*/ 314 h 242"/>
                <a:gd name="T10" fmla="*/ 1177 w 2355"/>
                <a:gd name="T11" fmla="*/ 314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5"/>
                <a:gd name="T19" fmla="*/ 0 h 242"/>
                <a:gd name="T20" fmla="*/ 2355 w 2355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5" h="242">
                  <a:moveTo>
                    <a:pt x="973" y="242"/>
                  </a:moveTo>
                  <a:cubicBezTo>
                    <a:pt x="2355" y="60"/>
                    <a:pt x="2355" y="60"/>
                    <a:pt x="2355" y="60"/>
                  </a:cubicBezTo>
                  <a:cubicBezTo>
                    <a:pt x="1865" y="0"/>
                    <a:pt x="1865" y="0"/>
                    <a:pt x="1865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73" y="242"/>
                    <a:pt x="973" y="242"/>
                    <a:pt x="973" y="242"/>
                  </a:cubicBezTo>
                  <a:cubicBezTo>
                    <a:pt x="973" y="242"/>
                    <a:pt x="973" y="242"/>
                    <a:pt x="973" y="242"/>
                  </a:cubicBezTo>
                  <a:close/>
                </a:path>
              </a:pathLst>
            </a:custGeom>
            <a:solidFill>
              <a:srgbClr val="727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340" y="2737"/>
              <a:ext cx="1226" cy="577"/>
            </a:xfrm>
            <a:custGeom>
              <a:avLst/>
              <a:gdLst>
                <a:gd name="T0" fmla="*/ 1178 w 1014"/>
                <a:gd name="T1" fmla="*/ 158 h 446"/>
                <a:gd name="T2" fmla="*/ 1178 w 1014"/>
                <a:gd name="T3" fmla="*/ 158 h 446"/>
                <a:gd name="T4" fmla="*/ 1178 w 1014"/>
                <a:gd name="T5" fmla="*/ 158 h 446"/>
                <a:gd name="T6" fmla="*/ 0 w 1014"/>
                <a:gd name="T7" fmla="*/ 0 h 446"/>
                <a:gd name="T8" fmla="*/ 0 w 1014"/>
                <a:gd name="T9" fmla="*/ 16 h 446"/>
                <a:gd name="T10" fmla="*/ 1168 w 1014"/>
                <a:gd name="T11" fmla="*/ 173 h 446"/>
                <a:gd name="T12" fmla="*/ 1185 w 1014"/>
                <a:gd name="T13" fmla="*/ 560 h 446"/>
                <a:gd name="T14" fmla="*/ 0 w 1014"/>
                <a:gd name="T15" fmla="*/ 309 h 446"/>
                <a:gd name="T16" fmla="*/ 0 w 1014"/>
                <a:gd name="T17" fmla="*/ 325 h 446"/>
                <a:gd name="T18" fmla="*/ 1185 w 1014"/>
                <a:gd name="T19" fmla="*/ 577 h 446"/>
                <a:gd name="T20" fmla="*/ 1198 w 1014"/>
                <a:gd name="T21" fmla="*/ 569 h 446"/>
                <a:gd name="T22" fmla="*/ 1178 w 1014"/>
                <a:gd name="T23" fmla="*/ 158 h 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4"/>
                <a:gd name="T37" fmla="*/ 0 h 446"/>
                <a:gd name="T38" fmla="*/ 1014 w 1014"/>
                <a:gd name="T39" fmla="*/ 446 h 4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4" h="446">
                  <a:moveTo>
                    <a:pt x="974" y="122"/>
                  </a:moveTo>
                  <a:cubicBezTo>
                    <a:pt x="974" y="122"/>
                    <a:pt x="974" y="122"/>
                    <a:pt x="974" y="122"/>
                  </a:cubicBezTo>
                  <a:cubicBezTo>
                    <a:pt x="974" y="122"/>
                    <a:pt x="974" y="122"/>
                    <a:pt x="974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66" y="134"/>
                    <a:pt x="966" y="134"/>
                    <a:pt x="966" y="134"/>
                  </a:cubicBezTo>
                  <a:cubicBezTo>
                    <a:pt x="966" y="134"/>
                    <a:pt x="1005" y="189"/>
                    <a:pt x="980" y="433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980" y="446"/>
                    <a:pt x="980" y="446"/>
                    <a:pt x="980" y="446"/>
                  </a:cubicBezTo>
                  <a:cubicBezTo>
                    <a:pt x="991" y="440"/>
                    <a:pt x="991" y="440"/>
                    <a:pt x="991" y="440"/>
                  </a:cubicBezTo>
                  <a:cubicBezTo>
                    <a:pt x="1014" y="190"/>
                    <a:pt x="975" y="125"/>
                    <a:pt x="974" y="122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auto">
            <a:xfrm>
              <a:off x="1517" y="2658"/>
              <a:ext cx="1710" cy="649"/>
            </a:xfrm>
            <a:custGeom>
              <a:avLst/>
              <a:gdLst>
                <a:gd name="T0" fmla="*/ 1671 w 1414"/>
                <a:gd name="T1" fmla="*/ 0 h 500"/>
                <a:gd name="T2" fmla="*/ 0 w 1414"/>
                <a:gd name="T3" fmla="*/ 236 h 500"/>
                <a:gd name="T4" fmla="*/ 22 w 1414"/>
                <a:gd name="T5" fmla="*/ 649 h 500"/>
                <a:gd name="T6" fmla="*/ 1681 w 1414"/>
                <a:gd name="T7" fmla="*/ 222 h 500"/>
                <a:gd name="T8" fmla="*/ 1671 w 1414"/>
                <a:gd name="T9" fmla="*/ 0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4"/>
                <a:gd name="T16" fmla="*/ 0 h 500"/>
                <a:gd name="T17" fmla="*/ 1414 w 1414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4" h="500">
                  <a:moveTo>
                    <a:pt x="1382" y="0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1" y="185"/>
                    <a:pt x="41" y="236"/>
                    <a:pt x="18" y="500"/>
                  </a:cubicBezTo>
                  <a:cubicBezTo>
                    <a:pt x="1390" y="171"/>
                    <a:pt x="1390" y="171"/>
                    <a:pt x="1390" y="171"/>
                  </a:cubicBezTo>
                  <a:cubicBezTo>
                    <a:pt x="1390" y="171"/>
                    <a:pt x="1414" y="78"/>
                    <a:pt x="1382" y="0"/>
                  </a:cubicBezTo>
                  <a:close/>
                </a:path>
              </a:pathLst>
            </a:custGeom>
            <a:solidFill>
              <a:srgbClr val="61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5" name="Group 16"/>
          <p:cNvGrpSpPr>
            <a:grpSpLocks/>
          </p:cNvGrpSpPr>
          <p:nvPr/>
        </p:nvGrpSpPr>
        <p:grpSpPr bwMode="auto">
          <a:xfrm>
            <a:off x="482600" y="3765550"/>
            <a:ext cx="4125913" cy="869950"/>
            <a:chOff x="249" y="2215"/>
            <a:chExt cx="3239" cy="683"/>
          </a:xfrm>
        </p:grpSpPr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249" y="2605"/>
              <a:ext cx="777" cy="273"/>
            </a:xfrm>
            <a:custGeom>
              <a:avLst/>
              <a:gdLst>
                <a:gd name="T0" fmla="*/ 205 w 678"/>
                <a:gd name="T1" fmla="*/ 0 h 222"/>
                <a:gd name="T2" fmla="*/ 0 w 678"/>
                <a:gd name="T3" fmla="*/ 4 h 222"/>
                <a:gd name="T4" fmla="*/ 668 w 678"/>
                <a:gd name="T5" fmla="*/ 273 h 222"/>
                <a:gd name="T6" fmla="*/ 777 w 678"/>
                <a:gd name="T7" fmla="*/ 261 h 222"/>
                <a:gd name="T8" fmla="*/ 205 w 678"/>
                <a:gd name="T9" fmla="*/ 0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8"/>
                <a:gd name="T16" fmla="*/ 0 h 222"/>
                <a:gd name="T17" fmla="*/ 678 w 678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8" h="222">
                  <a:moveTo>
                    <a:pt x="179" y="0"/>
                  </a:moveTo>
                  <a:lnTo>
                    <a:pt x="0" y="3"/>
                  </a:lnTo>
                  <a:lnTo>
                    <a:pt x="583" y="222"/>
                  </a:lnTo>
                  <a:lnTo>
                    <a:pt x="678" y="21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E5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48" y="2318"/>
              <a:ext cx="598" cy="541"/>
            </a:xfrm>
            <a:custGeom>
              <a:avLst/>
              <a:gdLst>
                <a:gd name="T0" fmla="*/ 1 w 494"/>
                <a:gd name="T1" fmla="*/ 0 h 417"/>
                <a:gd name="T2" fmla="*/ 0 w 494"/>
                <a:gd name="T3" fmla="*/ 302 h 417"/>
                <a:gd name="T4" fmla="*/ 598 w 494"/>
                <a:gd name="T5" fmla="*/ 541 h 417"/>
                <a:gd name="T6" fmla="*/ 598 w 494"/>
                <a:gd name="T7" fmla="*/ 198 h 417"/>
                <a:gd name="T8" fmla="*/ 1 w 494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417"/>
                <a:gd name="T17" fmla="*/ 494 w 494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417">
                  <a:moveTo>
                    <a:pt x="1" y="0"/>
                  </a:moveTo>
                  <a:cubicBezTo>
                    <a:pt x="1" y="0"/>
                    <a:pt x="11" y="74"/>
                    <a:pt x="0" y="233"/>
                  </a:cubicBezTo>
                  <a:cubicBezTo>
                    <a:pt x="494" y="417"/>
                    <a:pt x="494" y="417"/>
                    <a:pt x="494" y="417"/>
                  </a:cubicBezTo>
                  <a:cubicBezTo>
                    <a:pt x="494" y="153"/>
                    <a:pt x="494" y="153"/>
                    <a:pt x="494" y="153"/>
                  </a:cubicBezTo>
                  <a:lnTo>
                    <a:pt x="1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255" y="2215"/>
              <a:ext cx="3185" cy="291"/>
            </a:xfrm>
            <a:custGeom>
              <a:avLst/>
              <a:gdLst>
                <a:gd name="T0" fmla="*/ 688 w 2633"/>
                <a:gd name="T1" fmla="*/ 291 h 224"/>
                <a:gd name="T2" fmla="*/ 3185 w 2633"/>
                <a:gd name="T3" fmla="*/ 94 h 224"/>
                <a:gd name="T4" fmla="*/ 2309 w 2633"/>
                <a:gd name="T5" fmla="*/ 0 h 224"/>
                <a:gd name="T6" fmla="*/ 0 w 2633"/>
                <a:gd name="T7" fmla="*/ 64 h 224"/>
                <a:gd name="T8" fmla="*/ 0 w 2633"/>
                <a:gd name="T9" fmla="*/ 65 h 224"/>
                <a:gd name="T10" fmla="*/ 688 w 2633"/>
                <a:gd name="T11" fmla="*/ 291 h 224"/>
                <a:gd name="T12" fmla="*/ 688 w 2633"/>
                <a:gd name="T13" fmla="*/ 291 h 2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33"/>
                <a:gd name="T22" fmla="*/ 0 h 224"/>
                <a:gd name="T23" fmla="*/ 2633 w 2633"/>
                <a:gd name="T24" fmla="*/ 224 h 2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33" h="224">
                  <a:moveTo>
                    <a:pt x="569" y="224"/>
                  </a:moveTo>
                  <a:cubicBezTo>
                    <a:pt x="2633" y="72"/>
                    <a:pt x="2633" y="72"/>
                    <a:pt x="2633" y="72"/>
                  </a:cubicBezTo>
                  <a:cubicBezTo>
                    <a:pt x="1909" y="0"/>
                    <a:pt x="1909" y="0"/>
                    <a:pt x="190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69" y="224"/>
                    <a:pt x="569" y="224"/>
                    <a:pt x="569" y="224"/>
                  </a:cubicBezTo>
                  <a:cubicBezTo>
                    <a:pt x="569" y="224"/>
                    <a:pt x="569" y="224"/>
                    <a:pt x="569" y="224"/>
                  </a:cubicBezTo>
                  <a:close/>
                </a:path>
              </a:pathLst>
            </a:cu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249" y="2280"/>
              <a:ext cx="736" cy="618"/>
            </a:xfrm>
            <a:custGeom>
              <a:avLst/>
              <a:gdLst>
                <a:gd name="T0" fmla="*/ 695 w 608"/>
                <a:gd name="T1" fmla="*/ 225 h 477"/>
                <a:gd name="T2" fmla="*/ 695 w 608"/>
                <a:gd name="T3" fmla="*/ 225 h 477"/>
                <a:gd name="T4" fmla="*/ 695 w 608"/>
                <a:gd name="T5" fmla="*/ 225 h 477"/>
                <a:gd name="T6" fmla="*/ 6 w 608"/>
                <a:gd name="T7" fmla="*/ 0 h 477"/>
                <a:gd name="T8" fmla="*/ 6 w 608"/>
                <a:gd name="T9" fmla="*/ 16 h 477"/>
                <a:gd name="T10" fmla="*/ 684 w 608"/>
                <a:gd name="T11" fmla="*/ 241 h 477"/>
                <a:gd name="T12" fmla="*/ 668 w 608"/>
                <a:gd name="T13" fmla="*/ 597 h 477"/>
                <a:gd name="T14" fmla="*/ 0 w 608"/>
                <a:gd name="T15" fmla="*/ 329 h 477"/>
                <a:gd name="T16" fmla="*/ 0 w 608"/>
                <a:gd name="T17" fmla="*/ 352 h 477"/>
                <a:gd name="T18" fmla="*/ 666 w 608"/>
                <a:gd name="T19" fmla="*/ 618 h 477"/>
                <a:gd name="T20" fmla="*/ 677 w 608"/>
                <a:gd name="T21" fmla="*/ 617 h 477"/>
                <a:gd name="T22" fmla="*/ 695 w 608"/>
                <a:gd name="T23" fmla="*/ 225 h 4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8"/>
                <a:gd name="T37" fmla="*/ 0 h 477"/>
                <a:gd name="T38" fmla="*/ 608 w 608"/>
                <a:gd name="T39" fmla="*/ 477 h 4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8" h="477">
                  <a:moveTo>
                    <a:pt x="574" y="174"/>
                  </a:moveTo>
                  <a:cubicBezTo>
                    <a:pt x="574" y="174"/>
                    <a:pt x="574" y="174"/>
                    <a:pt x="574" y="174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94" y="324"/>
                    <a:pt x="552" y="46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550" y="477"/>
                    <a:pt x="550" y="477"/>
                    <a:pt x="550" y="477"/>
                  </a:cubicBezTo>
                  <a:cubicBezTo>
                    <a:pt x="559" y="476"/>
                    <a:pt x="559" y="476"/>
                    <a:pt x="559" y="476"/>
                  </a:cubicBezTo>
                  <a:cubicBezTo>
                    <a:pt x="608" y="346"/>
                    <a:pt x="574" y="177"/>
                    <a:pt x="574" y="174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924" y="2308"/>
              <a:ext cx="2564" cy="587"/>
            </a:xfrm>
            <a:custGeom>
              <a:avLst/>
              <a:gdLst/>
              <a:ahLst/>
              <a:cxnLst>
                <a:cxn ang="0">
                  <a:pos x="2077" y="0"/>
                </a:cxn>
                <a:cxn ang="0">
                  <a:pos x="15" y="152"/>
                </a:cxn>
                <a:cxn ang="0">
                  <a:pos x="0" y="454"/>
                </a:cxn>
                <a:cxn ang="0">
                  <a:pos x="2100" y="242"/>
                </a:cxn>
                <a:cxn ang="0">
                  <a:pos x="2077" y="0"/>
                </a:cxn>
              </a:cxnLst>
              <a:rect l="0" t="0" r="r" b="b"/>
              <a:pathLst>
                <a:path w="2119" h="454">
                  <a:moveTo>
                    <a:pt x="2077" y="0"/>
                  </a:moveTo>
                  <a:cubicBezTo>
                    <a:pt x="15" y="152"/>
                    <a:pt x="15" y="152"/>
                    <a:pt x="15" y="152"/>
                  </a:cubicBezTo>
                  <a:cubicBezTo>
                    <a:pt x="15" y="155"/>
                    <a:pt x="49" y="324"/>
                    <a:pt x="0" y="454"/>
                  </a:cubicBezTo>
                  <a:cubicBezTo>
                    <a:pt x="2100" y="242"/>
                    <a:pt x="2100" y="242"/>
                    <a:pt x="2100" y="242"/>
                  </a:cubicBezTo>
                  <a:cubicBezTo>
                    <a:pt x="2100" y="242"/>
                    <a:pt x="2119" y="52"/>
                    <a:pt x="207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875F8"/>
                </a:gs>
                <a:gs pos="50000">
                  <a:srgbClr val="3399FF"/>
                </a:gs>
                <a:gs pos="100000">
                  <a:srgbClr val="0875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Group 22"/>
          <p:cNvGrpSpPr>
            <a:grpSpLocks/>
          </p:cNvGrpSpPr>
          <p:nvPr/>
        </p:nvGrpSpPr>
        <p:grpSpPr bwMode="auto">
          <a:xfrm>
            <a:off x="806450" y="3243263"/>
            <a:ext cx="3654425" cy="784225"/>
            <a:chOff x="503" y="1705"/>
            <a:chExt cx="2870" cy="715"/>
          </a:xfrm>
        </p:grpSpPr>
        <p:sp>
          <p:nvSpPr>
            <p:cNvPr id="62" name="Freeform 23"/>
            <p:cNvSpPr>
              <a:spLocks/>
            </p:cNvSpPr>
            <p:nvPr/>
          </p:nvSpPr>
          <p:spPr bwMode="auto">
            <a:xfrm>
              <a:off x="505" y="2215"/>
              <a:ext cx="699" cy="191"/>
            </a:xfrm>
            <a:custGeom>
              <a:avLst/>
              <a:gdLst>
                <a:gd name="T0" fmla="*/ 223 w 610"/>
                <a:gd name="T1" fmla="*/ 0 h 156"/>
                <a:gd name="T2" fmla="*/ 0 w 610"/>
                <a:gd name="T3" fmla="*/ 17 h 156"/>
                <a:gd name="T4" fmla="*/ 567 w 610"/>
                <a:gd name="T5" fmla="*/ 191 h 156"/>
                <a:gd name="T6" fmla="*/ 699 w 610"/>
                <a:gd name="T7" fmla="*/ 186 h 156"/>
                <a:gd name="T8" fmla="*/ 223 w 610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156"/>
                <a:gd name="T17" fmla="*/ 610 w 610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156">
                  <a:moveTo>
                    <a:pt x="195" y="0"/>
                  </a:moveTo>
                  <a:lnTo>
                    <a:pt x="0" y="14"/>
                  </a:lnTo>
                  <a:lnTo>
                    <a:pt x="495" y="156"/>
                  </a:lnTo>
                  <a:lnTo>
                    <a:pt x="610" y="152"/>
                  </a:lnTo>
                  <a:lnTo>
                    <a:pt x="195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24"/>
            <p:cNvSpPr>
              <a:spLocks/>
            </p:cNvSpPr>
            <p:nvPr/>
          </p:nvSpPr>
          <p:spPr bwMode="auto">
            <a:xfrm>
              <a:off x="592" y="1757"/>
              <a:ext cx="503" cy="637"/>
            </a:xfrm>
            <a:custGeom>
              <a:avLst/>
              <a:gdLst>
                <a:gd name="T0" fmla="*/ 7 w 416"/>
                <a:gd name="T1" fmla="*/ 0 h 491"/>
                <a:gd name="T2" fmla="*/ 0 w 416"/>
                <a:gd name="T3" fmla="*/ 477 h 491"/>
                <a:gd name="T4" fmla="*/ 503 w 416"/>
                <a:gd name="T5" fmla="*/ 637 h 491"/>
                <a:gd name="T6" fmla="*/ 503 w 416"/>
                <a:gd name="T7" fmla="*/ 123 h 491"/>
                <a:gd name="T8" fmla="*/ 7 w 416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491"/>
                <a:gd name="T17" fmla="*/ 416 w 416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491">
                  <a:moveTo>
                    <a:pt x="6" y="0"/>
                  </a:moveTo>
                  <a:cubicBezTo>
                    <a:pt x="6" y="0"/>
                    <a:pt x="28" y="138"/>
                    <a:pt x="0" y="368"/>
                  </a:cubicBezTo>
                  <a:cubicBezTo>
                    <a:pt x="416" y="491"/>
                    <a:pt x="416" y="491"/>
                    <a:pt x="416" y="491"/>
                  </a:cubicBezTo>
                  <a:cubicBezTo>
                    <a:pt x="416" y="95"/>
                    <a:pt x="416" y="95"/>
                    <a:pt x="416" y="95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503" y="1726"/>
              <a:ext cx="595" cy="694"/>
            </a:xfrm>
            <a:custGeom>
              <a:avLst/>
              <a:gdLst>
                <a:gd name="T0" fmla="*/ 573 w 492"/>
                <a:gd name="T1" fmla="*/ 141 h 536"/>
                <a:gd name="T2" fmla="*/ 1 w 492"/>
                <a:gd name="T3" fmla="*/ 0 h 536"/>
                <a:gd name="T4" fmla="*/ 1 w 492"/>
                <a:gd name="T5" fmla="*/ 26 h 536"/>
                <a:gd name="T6" fmla="*/ 555 w 492"/>
                <a:gd name="T7" fmla="*/ 158 h 536"/>
                <a:gd name="T8" fmla="*/ 567 w 492"/>
                <a:gd name="T9" fmla="*/ 673 h 536"/>
                <a:gd name="T10" fmla="*/ 0 w 492"/>
                <a:gd name="T11" fmla="*/ 505 h 536"/>
                <a:gd name="T12" fmla="*/ 1 w 492"/>
                <a:gd name="T13" fmla="*/ 523 h 536"/>
                <a:gd name="T14" fmla="*/ 567 w 492"/>
                <a:gd name="T15" fmla="*/ 694 h 536"/>
                <a:gd name="T16" fmla="*/ 583 w 492"/>
                <a:gd name="T17" fmla="*/ 694 h 536"/>
                <a:gd name="T18" fmla="*/ 573 w 492"/>
                <a:gd name="T19" fmla="*/ 141 h 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2"/>
                <a:gd name="T31" fmla="*/ 0 h 536"/>
                <a:gd name="T32" fmla="*/ 492 w 492"/>
                <a:gd name="T33" fmla="*/ 536 h 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2" h="536">
                  <a:moveTo>
                    <a:pt x="474" y="10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459" y="122"/>
                    <a:pt x="459" y="122"/>
                    <a:pt x="459" y="122"/>
                  </a:cubicBezTo>
                  <a:cubicBezTo>
                    <a:pt x="459" y="122"/>
                    <a:pt x="478" y="207"/>
                    <a:pt x="469" y="52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" y="404"/>
                    <a:pt x="1" y="404"/>
                    <a:pt x="1" y="404"/>
                  </a:cubicBezTo>
                  <a:cubicBezTo>
                    <a:pt x="469" y="536"/>
                    <a:pt x="469" y="536"/>
                    <a:pt x="469" y="536"/>
                  </a:cubicBezTo>
                  <a:cubicBezTo>
                    <a:pt x="482" y="536"/>
                    <a:pt x="482" y="536"/>
                    <a:pt x="482" y="536"/>
                  </a:cubicBezTo>
                  <a:cubicBezTo>
                    <a:pt x="492" y="243"/>
                    <a:pt x="474" y="109"/>
                    <a:pt x="474" y="109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B7B8B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505" y="1705"/>
              <a:ext cx="2778" cy="160"/>
            </a:xfrm>
            <a:custGeom>
              <a:avLst/>
              <a:gdLst>
                <a:gd name="T0" fmla="*/ 2778 w 2424"/>
                <a:gd name="T1" fmla="*/ 112 h 131"/>
                <a:gd name="T2" fmla="*/ 2402 w 2424"/>
                <a:gd name="T3" fmla="*/ 0 h 131"/>
                <a:gd name="T4" fmla="*/ 0 w 2424"/>
                <a:gd name="T5" fmla="*/ 21 h 131"/>
                <a:gd name="T6" fmla="*/ 570 w 2424"/>
                <a:gd name="T7" fmla="*/ 160 h 131"/>
                <a:gd name="T8" fmla="*/ 578 w 2424"/>
                <a:gd name="T9" fmla="*/ 150 h 131"/>
                <a:gd name="T10" fmla="*/ 2778 w 2424"/>
                <a:gd name="T11" fmla="*/ 112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4"/>
                <a:gd name="T19" fmla="*/ 0 h 131"/>
                <a:gd name="T20" fmla="*/ 2424 w 2424"/>
                <a:gd name="T21" fmla="*/ 131 h 1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4" h="131">
                  <a:moveTo>
                    <a:pt x="2424" y="92"/>
                  </a:moveTo>
                  <a:lnTo>
                    <a:pt x="2096" y="0"/>
                  </a:lnTo>
                  <a:lnTo>
                    <a:pt x="0" y="17"/>
                  </a:lnTo>
                  <a:lnTo>
                    <a:pt x="497" y="131"/>
                  </a:lnTo>
                  <a:lnTo>
                    <a:pt x="504" y="123"/>
                  </a:lnTo>
                  <a:lnTo>
                    <a:pt x="2424" y="92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auto">
            <a:xfrm>
              <a:off x="1074" y="1818"/>
              <a:ext cx="2299" cy="602"/>
            </a:xfrm>
            <a:custGeom>
              <a:avLst/>
              <a:gdLst>
                <a:gd name="T0" fmla="*/ 2208 w 1901"/>
                <a:gd name="T1" fmla="*/ 0 h 465"/>
                <a:gd name="T2" fmla="*/ 8 w 1901"/>
                <a:gd name="T3" fmla="*/ 39 h 465"/>
                <a:gd name="T4" fmla="*/ 0 w 1901"/>
                <a:gd name="T5" fmla="*/ 48 h 465"/>
                <a:gd name="T6" fmla="*/ 12 w 1901"/>
                <a:gd name="T7" fmla="*/ 602 h 465"/>
                <a:gd name="T8" fmla="*/ 2235 w 1901"/>
                <a:gd name="T9" fmla="*/ 495 h 465"/>
                <a:gd name="T10" fmla="*/ 2226 w 1901"/>
                <a:gd name="T11" fmla="*/ 6 h 465"/>
                <a:gd name="T12" fmla="*/ 2208 w 1901"/>
                <a:gd name="T13" fmla="*/ 0 h 4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1"/>
                <a:gd name="T22" fmla="*/ 0 h 465"/>
                <a:gd name="T23" fmla="*/ 1901 w 1901"/>
                <a:gd name="T24" fmla="*/ 465 h 4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1" h="465">
                  <a:moveTo>
                    <a:pt x="1826" y="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9" y="175"/>
                    <a:pt x="10" y="465"/>
                  </a:cubicBezTo>
                  <a:cubicBezTo>
                    <a:pt x="1848" y="382"/>
                    <a:pt x="1848" y="382"/>
                    <a:pt x="1848" y="382"/>
                  </a:cubicBezTo>
                  <a:cubicBezTo>
                    <a:pt x="1848" y="382"/>
                    <a:pt x="1901" y="194"/>
                    <a:pt x="1841" y="5"/>
                  </a:cubicBezTo>
                  <a:lnTo>
                    <a:pt x="1826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EAEAEA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7" name="Group 28"/>
          <p:cNvGrpSpPr>
            <a:grpSpLocks/>
          </p:cNvGrpSpPr>
          <p:nvPr/>
        </p:nvGrpSpPr>
        <p:grpSpPr bwMode="auto">
          <a:xfrm>
            <a:off x="930275" y="2673350"/>
            <a:ext cx="3619500" cy="704850"/>
            <a:chOff x="688" y="542"/>
            <a:chExt cx="2841" cy="719"/>
          </a:xfrm>
        </p:grpSpPr>
        <p:sp>
          <p:nvSpPr>
            <p:cNvPr id="68" name="Freeform 29"/>
            <p:cNvSpPr>
              <a:spLocks/>
            </p:cNvSpPr>
            <p:nvPr/>
          </p:nvSpPr>
          <p:spPr bwMode="auto">
            <a:xfrm>
              <a:off x="688" y="1079"/>
              <a:ext cx="654" cy="182"/>
            </a:xfrm>
            <a:custGeom>
              <a:avLst/>
              <a:gdLst>
                <a:gd name="T0" fmla="*/ 214 w 571"/>
                <a:gd name="T1" fmla="*/ 0 h 148"/>
                <a:gd name="T2" fmla="*/ 0 w 571"/>
                <a:gd name="T3" fmla="*/ 12 h 148"/>
                <a:gd name="T4" fmla="*/ 510 w 571"/>
                <a:gd name="T5" fmla="*/ 182 h 148"/>
                <a:gd name="T6" fmla="*/ 654 w 571"/>
                <a:gd name="T7" fmla="*/ 176 h 148"/>
                <a:gd name="T8" fmla="*/ 214 w 571"/>
                <a:gd name="T9" fmla="*/ 0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1"/>
                <a:gd name="T16" fmla="*/ 0 h 148"/>
                <a:gd name="T17" fmla="*/ 571 w 571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1" h="148">
                  <a:moveTo>
                    <a:pt x="187" y="0"/>
                  </a:moveTo>
                  <a:lnTo>
                    <a:pt x="0" y="10"/>
                  </a:lnTo>
                  <a:lnTo>
                    <a:pt x="445" y="148"/>
                  </a:lnTo>
                  <a:lnTo>
                    <a:pt x="571" y="143"/>
                  </a:lnTo>
                  <a:lnTo>
                    <a:pt x="187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813" y="598"/>
              <a:ext cx="393" cy="632"/>
            </a:xfrm>
            <a:custGeom>
              <a:avLst/>
              <a:gdLst>
                <a:gd name="T0" fmla="*/ 19 w 325"/>
                <a:gd name="T1" fmla="*/ 0 h 487"/>
                <a:gd name="T2" fmla="*/ 0 w 325"/>
                <a:gd name="T3" fmla="*/ 496 h 487"/>
                <a:gd name="T4" fmla="*/ 393 w 325"/>
                <a:gd name="T5" fmla="*/ 632 h 487"/>
                <a:gd name="T6" fmla="*/ 393 w 325"/>
                <a:gd name="T7" fmla="*/ 117 h 487"/>
                <a:gd name="T8" fmla="*/ 19 w 325"/>
                <a:gd name="T9" fmla="*/ 0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"/>
                <a:gd name="T16" fmla="*/ 0 h 487"/>
                <a:gd name="T17" fmla="*/ 325 w 325"/>
                <a:gd name="T18" fmla="*/ 487 h 4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" h="487">
                  <a:moveTo>
                    <a:pt x="16" y="0"/>
                  </a:moveTo>
                  <a:cubicBezTo>
                    <a:pt x="16" y="0"/>
                    <a:pt x="37" y="218"/>
                    <a:pt x="0" y="382"/>
                  </a:cubicBezTo>
                  <a:cubicBezTo>
                    <a:pt x="325" y="487"/>
                    <a:pt x="325" y="487"/>
                    <a:pt x="325" y="487"/>
                  </a:cubicBezTo>
                  <a:cubicBezTo>
                    <a:pt x="325" y="90"/>
                    <a:pt x="325" y="90"/>
                    <a:pt x="325" y="90"/>
                  </a:cubicBezTo>
                  <a:lnTo>
                    <a:pt x="16" y="0"/>
                  </a:lnTo>
                  <a:close/>
                </a:path>
              </a:pathLst>
            </a:custGeom>
            <a:gradFill rotWithShape="1">
              <a:gsLst>
                <a:gs pos="0">
                  <a:srgbClr val="E9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688" y="542"/>
              <a:ext cx="533" cy="719"/>
            </a:xfrm>
            <a:custGeom>
              <a:avLst/>
              <a:gdLst>
                <a:gd name="T0" fmla="*/ 515 w 441"/>
                <a:gd name="T1" fmla="*/ 174 h 555"/>
                <a:gd name="T2" fmla="*/ 21 w 441"/>
                <a:gd name="T3" fmla="*/ 0 h 555"/>
                <a:gd name="T4" fmla="*/ 17 w 441"/>
                <a:gd name="T5" fmla="*/ 0 h 555"/>
                <a:gd name="T6" fmla="*/ 18 w 441"/>
                <a:gd name="T7" fmla="*/ 21 h 555"/>
                <a:gd name="T8" fmla="*/ 497 w 441"/>
                <a:gd name="T9" fmla="*/ 190 h 555"/>
                <a:gd name="T10" fmla="*/ 498 w 441"/>
                <a:gd name="T11" fmla="*/ 698 h 555"/>
                <a:gd name="T12" fmla="*/ 0 w 441"/>
                <a:gd name="T13" fmla="*/ 549 h 555"/>
                <a:gd name="T14" fmla="*/ 0 w 441"/>
                <a:gd name="T15" fmla="*/ 565 h 555"/>
                <a:gd name="T16" fmla="*/ 498 w 441"/>
                <a:gd name="T17" fmla="*/ 719 h 555"/>
                <a:gd name="T18" fmla="*/ 516 w 441"/>
                <a:gd name="T19" fmla="*/ 719 h 555"/>
                <a:gd name="T20" fmla="*/ 515 w 441"/>
                <a:gd name="T21" fmla="*/ 174 h 5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1"/>
                <a:gd name="T34" fmla="*/ 0 h 555"/>
                <a:gd name="T35" fmla="*/ 441 w 441"/>
                <a:gd name="T36" fmla="*/ 555 h 5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1" h="555">
                  <a:moveTo>
                    <a:pt x="426" y="13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411" y="147"/>
                    <a:pt x="411" y="147"/>
                    <a:pt x="411" y="147"/>
                  </a:cubicBezTo>
                  <a:cubicBezTo>
                    <a:pt x="411" y="147"/>
                    <a:pt x="427" y="235"/>
                    <a:pt x="412" y="539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412" y="555"/>
                    <a:pt x="412" y="555"/>
                    <a:pt x="412" y="555"/>
                  </a:cubicBezTo>
                  <a:cubicBezTo>
                    <a:pt x="427" y="555"/>
                    <a:pt x="427" y="555"/>
                    <a:pt x="427" y="555"/>
                  </a:cubicBezTo>
                  <a:cubicBezTo>
                    <a:pt x="441" y="270"/>
                    <a:pt x="426" y="134"/>
                    <a:pt x="426" y="134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708" y="542"/>
              <a:ext cx="2735" cy="174"/>
            </a:xfrm>
            <a:custGeom>
              <a:avLst/>
              <a:gdLst>
                <a:gd name="T0" fmla="*/ 2735 w 2386"/>
                <a:gd name="T1" fmla="*/ 169 h 142"/>
                <a:gd name="T2" fmla="*/ 2354 w 2386"/>
                <a:gd name="T3" fmla="*/ 50 h 142"/>
                <a:gd name="T4" fmla="*/ 0 w 2386"/>
                <a:gd name="T5" fmla="*/ 0 h 142"/>
                <a:gd name="T6" fmla="*/ 494 w 2386"/>
                <a:gd name="T7" fmla="*/ 174 h 142"/>
                <a:gd name="T8" fmla="*/ 502 w 2386"/>
                <a:gd name="T9" fmla="*/ 165 h 142"/>
                <a:gd name="T10" fmla="*/ 2735 w 2386"/>
                <a:gd name="T11" fmla="*/ 169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6"/>
                <a:gd name="T19" fmla="*/ 0 h 142"/>
                <a:gd name="T20" fmla="*/ 2386 w 2386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6" h="142">
                  <a:moveTo>
                    <a:pt x="2386" y="138"/>
                  </a:moveTo>
                  <a:lnTo>
                    <a:pt x="2054" y="41"/>
                  </a:lnTo>
                  <a:lnTo>
                    <a:pt x="0" y="0"/>
                  </a:lnTo>
                  <a:lnTo>
                    <a:pt x="431" y="142"/>
                  </a:lnTo>
                  <a:lnTo>
                    <a:pt x="438" y="135"/>
                  </a:lnTo>
                  <a:lnTo>
                    <a:pt x="2386" y="138"/>
                  </a:lnTo>
                  <a:close/>
                </a:path>
              </a:pathLst>
            </a:custGeom>
            <a:gradFill rotWithShape="1">
              <a:gsLst>
                <a:gs pos="0">
                  <a:srgbClr val="727172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1202" y="708"/>
              <a:ext cx="2327" cy="553"/>
            </a:xfrm>
            <a:custGeom>
              <a:avLst/>
              <a:gdLst>
                <a:gd name="T0" fmla="*/ 2241 w 1924"/>
                <a:gd name="T1" fmla="*/ 4 h 427"/>
                <a:gd name="T2" fmla="*/ 8 w 1924"/>
                <a:gd name="T3" fmla="*/ 0 h 427"/>
                <a:gd name="T4" fmla="*/ 0 w 1924"/>
                <a:gd name="T5" fmla="*/ 8 h 427"/>
                <a:gd name="T6" fmla="*/ 2 w 1924"/>
                <a:gd name="T7" fmla="*/ 553 h 427"/>
                <a:gd name="T8" fmla="*/ 2258 w 1924"/>
                <a:gd name="T9" fmla="*/ 490 h 427"/>
                <a:gd name="T10" fmla="*/ 2258 w 1924"/>
                <a:gd name="T11" fmla="*/ 9 h 427"/>
                <a:gd name="T12" fmla="*/ 2241 w 1924"/>
                <a:gd name="T13" fmla="*/ 4 h 4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4"/>
                <a:gd name="T22" fmla="*/ 0 h 427"/>
                <a:gd name="T23" fmla="*/ 1924 w 1924"/>
                <a:gd name="T24" fmla="*/ 427 h 4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4" h="427">
                  <a:moveTo>
                    <a:pt x="1853" y="3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6" y="142"/>
                    <a:pt x="2" y="427"/>
                  </a:cubicBezTo>
                  <a:cubicBezTo>
                    <a:pt x="1867" y="378"/>
                    <a:pt x="1867" y="378"/>
                    <a:pt x="1867" y="378"/>
                  </a:cubicBezTo>
                  <a:cubicBezTo>
                    <a:pt x="1867" y="378"/>
                    <a:pt x="1924" y="194"/>
                    <a:pt x="1867" y="7"/>
                  </a:cubicBezTo>
                  <a:lnTo>
                    <a:pt x="1853" y="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3" name="WordArt 35"/>
          <p:cNvSpPr>
            <a:spLocks noChangeArrowheads="1" noChangeShapeType="1" noTextEdit="1"/>
          </p:cNvSpPr>
          <p:nvPr/>
        </p:nvSpPr>
        <p:spPr bwMode="auto">
          <a:xfrm rot="21269671">
            <a:off x="1893888" y="4149725"/>
            <a:ext cx="2101850" cy="188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74" name="WordArt 36"/>
          <p:cNvSpPr>
            <a:spLocks noChangeArrowheads="1" noChangeShapeType="1" noTextEdit="1"/>
          </p:cNvSpPr>
          <p:nvPr/>
        </p:nvSpPr>
        <p:spPr bwMode="auto">
          <a:xfrm>
            <a:off x="1908175" y="2997200"/>
            <a:ext cx="2101850" cy="188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75" name="WordArt 37"/>
          <p:cNvSpPr>
            <a:spLocks noChangeArrowheads="1" noChangeShapeType="1" noTextEdit="1"/>
          </p:cNvSpPr>
          <p:nvPr/>
        </p:nvSpPr>
        <p:spPr bwMode="auto">
          <a:xfrm rot="21142058">
            <a:off x="2109788" y="5256213"/>
            <a:ext cx="2101850" cy="188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76" name="WordArt 38"/>
          <p:cNvSpPr>
            <a:spLocks noChangeArrowheads="1" noChangeShapeType="1" noTextEdit="1"/>
          </p:cNvSpPr>
          <p:nvPr/>
        </p:nvSpPr>
        <p:spPr bwMode="auto">
          <a:xfrm>
            <a:off x="1908175" y="3573463"/>
            <a:ext cx="2101850" cy="188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77" name="AutoShape 39"/>
          <p:cNvSpPr>
            <a:spLocks noChangeArrowheads="1"/>
          </p:cNvSpPr>
          <p:nvPr/>
        </p:nvSpPr>
        <p:spPr bwMode="auto">
          <a:xfrm>
            <a:off x="5508625" y="2492375"/>
            <a:ext cx="2736850" cy="3168650"/>
          </a:xfrm>
          <a:prstGeom prst="roundRect">
            <a:avLst>
              <a:gd name="adj" fmla="val 139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58585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单击此处添加文字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单击此处添加文字</a:t>
            </a: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78" name="AutoShape 40"/>
          <p:cNvSpPr>
            <a:spLocks noChangeArrowheads="1"/>
          </p:cNvSpPr>
          <p:nvPr/>
        </p:nvSpPr>
        <p:spPr bwMode="auto">
          <a:xfrm>
            <a:off x="5426075" y="2141538"/>
            <a:ext cx="2903538" cy="496887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9" name="WordArt 38"/>
          <p:cNvSpPr>
            <a:spLocks noChangeArrowheads="1" noChangeShapeType="1" noTextEdit="1"/>
          </p:cNvSpPr>
          <p:nvPr/>
        </p:nvSpPr>
        <p:spPr bwMode="auto">
          <a:xfrm>
            <a:off x="468313" y="1557338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0" cap="none" spc="0" normalizeH="0" baseline="0" noProof="0" smtClean="0">
                <a:ln>
                  <a:noFill/>
                </a:ln>
                <a:solidFill>
                  <a:srgbClr val="3399FF"/>
                </a:solidFill>
                <a:effectLst/>
                <a:uLnTx/>
                <a:uFillTx/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509432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23166</TotalTime>
  <Words>342</Words>
  <Application>Microsoft Office PowerPoint</Application>
  <PresentationFormat>全屏显示(4:3)</PresentationFormat>
  <Paragraphs>30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1146</cp:revision>
  <dcterms:created xsi:type="dcterms:W3CDTF">2009-02-11T05:37:22Z</dcterms:created>
  <dcterms:modified xsi:type="dcterms:W3CDTF">2016-04-16T00:42:26Z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