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23" r:id="rId2"/>
  </p:sldMasterIdLst>
  <p:notesMasterIdLst>
    <p:notesMasterId r:id="rId5"/>
  </p:notesMasterIdLst>
  <p:handoutMasterIdLst>
    <p:handoutMasterId r:id="rId6"/>
  </p:handoutMasterIdLst>
  <p:sldIdLst>
    <p:sldId id="319" r:id="rId3"/>
    <p:sldId id="318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570" autoAdjust="0"/>
    <p:restoredTop sz="96444" autoAdjust="0"/>
  </p:normalViewPr>
  <p:slideViewPr>
    <p:cSldViewPr>
      <p:cViewPr>
        <p:scale>
          <a:sx n="110" d="100"/>
          <a:sy n="110" d="100"/>
        </p:scale>
        <p:origin x="-528" y="-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90" d="100"/>
        <a:sy n="19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2016/4/16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2016/4/16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9213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03529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51582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0007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 bwMode="auto">
          <a:xfrm>
            <a:off x="133382" y="643778"/>
            <a:ext cx="8856984" cy="609759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76200">
            <a:solidFill>
              <a:schemeClr val="tx1">
                <a:lumMod val="85000"/>
                <a:lumOff val="15000"/>
                <a:alpha val="39000"/>
              </a:schemeClr>
            </a:solidFill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1175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971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16374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5501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92767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5653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68034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552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2016/4/16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72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2016/4/16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39830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2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4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 30"/>
          <p:cNvSpPr>
            <a:spLocks noChangeArrowheads="1"/>
          </p:cNvSpPr>
          <p:nvPr/>
        </p:nvSpPr>
        <p:spPr bwMode="auto">
          <a:xfrm>
            <a:off x="1509713" y="5364163"/>
            <a:ext cx="6086475" cy="185737"/>
          </a:xfrm>
          <a:prstGeom prst="rect">
            <a:avLst/>
          </a:prstGeom>
          <a:gradFill rotWithShape="1">
            <a:gsLst>
              <a:gs pos="0">
                <a:srgbClr val="000000">
                  <a:alpha val="7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华文细黑" pitchFamily="2" charset="-122"/>
            </a:endParaRPr>
          </a:p>
        </p:txBody>
      </p:sp>
      <p:sp>
        <p:nvSpPr>
          <p:cNvPr id="54" name="Rectangle 31"/>
          <p:cNvSpPr>
            <a:spLocks noChangeArrowheads="1"/>
          </p:cNvSpPr>
          <p:nvPr/>
        </p:nvSpPr>
        <p:spPr bwMode="auto">
          <a:xfrm>
            <a:off x="1509713" y="2193925"/>
            <a:ext cx="6086475" cy="185738"/>
          </a:xfrm>
          <a:prstGeom prst="rect">
            <a:avLst/>
          </a:prstGeom>
          <a:gradFill rotWithShape="1">
            <a:gsLst>
              <a:gs pos="0">
                <a:srgbClr val="000000">
                  <a:alpha val="7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华文细黑" pitchFamily="2" charset="-122"/>
            </a:endParaRPr>
          </a:p>
        </p:txBody>
      </p:sp>
      <p:sp>
        <p:nvSpPr>
          <p:cNvPr id="55" name="Rectangle 32"/>
          <p:cNvSpPr>
            <a:spLocks noChangeArrowheads="1"/>
          </p:cNvSpPr>
          <p:nvPr/>
        </p:nvSpPr>
        <p:spPr bwMode="auto">
          <a:xfrm>
            <a:off x="1509713" y="2986088"/>
            <a:ext cx="6086475" cy="185737"/>
          </a:xfrm>
          <a:prstGeom prst="rect">
            <a:avLst/>
          </a:prstGeom>
          <a:gradFill rotWithShape="1">
            <a:gsLst>
              <a:gs pos="0">
                <a:srgbClr val="000000">
                  <a:alpha val="7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华文细黑" pitchFamily="2" charset="-122"/>
            </a:endParaRPr>
          </a:p>
        </p:txBody>
      </p:sp>
      <p:sp>
        <p:nvSpPr>
          <p:cNvPr id="56" name="Rectangle 33"/>
          <p:cNvSpPr>
            <a:spLocks noChangeArrowheads="1"/>
          </p:cNvSpPr>
          <p:nvPr/>
        </p:nvSpPr>
        <p:spPr bwMode="auto">
          <a:xfrm>
            <a:off x="1509713" y="3778250"/>
            <a:ext cx="6086475" cy="185738"/>
          </a:xfrm>
          <a:prstGeom prst="rect">
            <a:avLst/>
          </a:prstGeom>
          <a:gradFill rotWithShape="1">
            <a:gsLst>
              <a:gs pos="0">
                <a:srgbClr val="000000">
                  <a:alpha val="7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华文细黑" pitchFamily="2" charset="-122"/>
            </a:endParaRPr>
          </a:p>
        </p:txBody>
      </p:sp>
      <p:sp>
        <p:nvSpPr>
          <p:cNvPr id="57" name="Rectangle 34"/>
          <p:cNvSpPr>
            <a:spLocks noChangeArrowheads="1"/>
          </p:cNvSpPr>
          <p:nvPr/>
        </p:nvSpPr>
        <p:spPr bwMode="auto">
          <a:xfrm>
            <a:off x="1509713" y="4570413"/>
            <a:ext cx="6086475" cy="185737"/>
          </a:xfrm>
          <a:prstGeom prst="rect">
            <a:avLst/>
          </a:prstGeom>
          <a:gradFill rotWithShape="1">
            <a:gsLst>
              <a:gs pos="0">
                <a:srgbClr val="000000">
                  <a:alpha val="7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华文细黑" pitchFamily="2" charset="-122"/>
            </a:endParaRPr>
          </a:p>
        </p:txBody>
      </p:sp>
      <p:sp>
        <p:nvSpPr>
          <p:cNvPr id="58" name="AutoShape 6"/>
          <p:cNvSpPr>
            <a:spLocks noChangeArrowheads="1"/>
          </p:cNvSpPr>
          <p:nvPr/>
        </p:nvSpPr>
        <p:spPr bwMode="auto">
          <a:xfrm>
            <a:off x="1547813" y="1773238"/>
            <a:ext cx="6048375" cy="5334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FF"/>
              </a:gs>
              <a:gs pos="100000">
                <a:srgbClr val="DDDDDD"/>
              </a:gs>
            </a:gsLst>
            <a:lin ang="5400000" scaled="1"/>
          </a:gradFill>
          <a:ln w="9525" algn="ctr">
            <a:solidFill>
              <a:srgbClr val="B2B2B2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华文细黑" pitchFamily="2" charset="-122"/>
            </a:endParaRPr>
          </a:p>
        </p:txBody>
      </p:sp>
      <p:sp>
        <p:nvSpPr>
          <p:cNvPr id="59" name="AutoShape 9"/>
          <p:cNvSpPr>
            <a:spLocks noChangeArrowheads="1"/>
          </p:cNvSpPr>
          <p:nvPr/>
        </p:nvSpPr>
        <p:spPr bwMode="auto">
          <a:xfrm>
            <a:off x="1547813" y="2565400"/>
            <a:ext cx="6048375" cy="533400"/>
          </a:xfrm>
          <a:prstGeom prst="roundRect">
            <a:avLst>
              <a:gd name="adj" fmla="val 16667"/>
            </a:avLst>
          </a:prstGeom>
          <a:solidFill>
            <a:srgbClr val="0875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华文细黑" pitchFamily="2" charset="-122"/>
            </a:endParaRPr>
          </a:p>
        </p:txBody>
      </p:sp>
      <p:sp>
        <p:nvSpPr>
          <p:cNvPr id="60" name="AutoShape 12"/>
          <p:cNvSpPr>
            <a:spLocks noChangeArrowheads="1"/>
          </p:cNvSpPr>
          <p:nvPr/>
        </p:nvSpPr>
        <p:spPr bwMode="auto">
          <a:xfrm>
            <a:off x="1547813" y="3357563"/>
            <a:ext cx="6048375" cy="5334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FF"/>
              </a:gs>
              <a:gs pos="100000">
                <a:srgbClr val="DDDDDD"/>
              </a:gs>
            </a:gsLst>
            <a:lin ang="5400000" scaled="1"/>
          </a:gradFill>
          <a:ln w="9525" algn="ctr">
            <a:solidFill>
              <a:srgbClr val="B2B2B2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1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61" name="AutoShape 15"/>
          <p:cNvSpPr>
            <a:spLocks noChangeArrowheads="1"/>
          </p:cNvSpPr>
          <p:nvPr/>
        </p:nvSpPr>
        <p:spPr bwMode="auto">
          <a:xfrm>
            <a:off x="1547813" y="4149725"/>
            <a:ext cx="6048375" cy="5334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FF"/>
              </a:gs>
              <a:gs pos="100000">
                <a:srgbClr val="DDDDDD"/>
              </a:gs>
            </a:gsLst>
            <a:lin ang="5400000" scaled="1"/>
          </a:gradFill>
          <a:ln w="9525" algn="ctr">
            <a:solidFill>
              <a:srgbClr val="B2B2B2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华文细黑" pitchFamily="2" charset="-122"/>
            </a:endParaRPr>
          </a:p>
        </p:txBody>
      </p:sp>
      <p:sp>
        <p:nvSpPr>
          <p:cNvPr id="62" name="AutoShape 18"/>
          <p:cNvSpPr>
            <a:spLocks noChangeArrowheads="1"/>
          </p:cNvSpPr>
          <p:nvPr/>
        </p:nvSpPr>
        <p:spPr bwMode="auto">
          <a:xfrm>
            <a:off x="1547813" y="4941888"/>
            <a:ext cx="6048375" cy="5334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FF"/>
              </a:gs>
              <a:gs pos="100000">
                <a:srgbClr val="DDDDDD"/>
              </a:gs>
            </a:gsLst>
            <a:lin ang="5400000" scaled="1"/>
          </a:gradFill>
          <a:ln w="9525" algn="ctr">
            <a:solidFill>
              <a:srgbClr val="B2B2B2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华文细黑" pitchFamily="2" charset="-122"/>
            </a:endParaRPr>
          </a:p>
        </p:txBody>
      </p:sp>
      <p:sp>
        <p:nvSpPr>
          <p:cNvPr id="63" name="AutoShape 19"/>
          <p:cNvSpPr>
            <a:spLocks noChangeArrowheads="1"/>
          </p:cNvSpPr>
          <p:nvPr/>
        </p:nvSpPr>
        <p:spPr bwMode="auto">
          <a:xfrm>
            <a:off x="4356100" y="2708275"/>
            <a:ext cx="431800" cy="215900"/>
          </a:xfrm>
          <a:prstGeom prst="leftArrow">
            <a:avLst>
              <a:gd name="adj1" fmla="val 50278"/>
              <a:gd name="adj2" fmla="val 72731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华文细黑" pitchFamily="2" charset="-122"/>
            </a:endParaRPr>
          </a:p>
        </p:txBody>
      </p:sp>
      <p:sp>
        <p:nvSpPr>
          <p:cNvPr id="64" name="WordArt 20"/>
          <p:cNvSpPr>
            <a:spLocks noChangeArrowheads="1" noChangeShapeType="1" noTextEdit="1"/>
          </p:cNvSpPr>
          <p:nvPr/>
        </p:nvSpPr>
        <p:spPr bwMode="auto">
          <a:xfrm>
            <a:off x="1800225" y="1916113"/>
            <a:ext cx="120650" cy="282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0" cap="none" spc="0" normalizeH="0" baseline="0" noProof="0" smtClean="0">
                <a:ln w="3175">
                  <a:solidFill>
                    <a:srgbClr val="0875F8"/>
                  </a:solidFill>
                  <a:round/>
                  <a:headEnd/>
                  <a:tailEnd/>
                </a:ln>
                <a:solidFill>
                  <a:srgbClr val="0875F8"/>
                </a:solidFill>
                <a:effectLst/>
                <a:uLnTx/>
                <a:uFillTx/>
                <a:latin typeface="黑体"/>
                <a:ea typeface="黑体"/>
              </a:rPr>
              <a:t>1</a:t>
            </a:r>
            <a:endParaRPr kumimoji="0" lang="zh-CN" altLang="en-US" sz="3600" b="0" i="0" u="none" strike="noStrike" kern="10" cap="none" spc="0" normalizeH="0" baseline="0" noProof="0" smtClean="0">
              <a:ln w="3175">
                <a:solidFill>
                  <a:srgbClr val="0875F8"/>
                </a:solidFill>
                <a:round/>
                <a:headEnd/>
                <a:tailEnd/>
              </a:ln>
              <a:solidFill>
                <a:srgbClr val="0875F8"/>
              </a:solidFill>
              <a:effectLst/>
              <a:uLnTx/>
              <a:uFillTx/>
              <a:latin typeface="黑体"/>
              <a:ea typeface="黑体"/>
            </a:endParaRPr>
          </a:p>
        </p:txBody>
      </p:sp>
      <p:sp>
        <p:nvSpPr>
          <p:cNvPr id="65" name="WordArt 21"/>
          <p:cNvSpPr>
            <a:spLocks noChangeArrowheads="1" noChangeShapeType="1" noTextEdit="1"/>
          </p:cNvSpPr>
          <p:nvPr/>
        </p:nvSpPr>
        <p:spPr bwMode="auto">
          <a:xfrm>
            <a:off x="1797050" y="2681288"/>
            <a:ext cx="184150" cy="282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0" cap="none" spc="0" normalizeH="0" baseline="0" noProof="0" smtClean="0">
                <a:ln w="317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uLnTx/>
                <a:uFillTx/>
                <a:latin typeface="黑体"/>
                <a:ea typeface="黑体"/>
              </a:rPr>
              <a:t>2</a:t>
            </a:r>
            <a:endParaRPr kumimoji="0" lang="zh-CN" altLang="en-US" sz="3600" b="0" i="0" u="none" strike="noStrike" kern="10" cap="none" spc="0" normalizeH="0" baseline="0" noProof="0" smtClean="0">
              <a:ln w="3175">
                <a:solidFill>
                  <a:srgbClr val="FFFFFF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uLnTx/>
              <a:uFillTx/>
              <a:latin typeface="黑体"/>
              <a:ea typeface="黑体"/>
            </a:endParaRPr>
          </a:p>
        </p:txBody>
      </p:sp>
      <p:sp>
        <p:nvSpPr>
          <p:cNvPr id="66" name="WordArt 22"/>
          <p:cNvSpPr>
            <a:spLocks noChangeArrowheads="1" noChangeShapeType="1" noTextEdit="1"/>
          </p:cNvSpPr>
          <p:nvPr/>
        </p:nvSpPr>
        <p:spPr bwMode="auto">
          <a:xfrm>
            <a:off x="1774825" y="3490913"/>
            <a:ext cx="184150" cy="282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0" cap="none" spc="0" normalizeH="0" baseline="0" noProof="0" smtClean="0">
                <a:ln w="3175">
                  <a:solidFill>
                    <a:srgbClr val="0875F8"/>
                  </a:solidFill>
                  <a:round/>
                  <a:headEnd/>
                  <a:tailEnd/>
                </a:ln>
                <a:solidFill>
                  <a:srgbClr val="0875F8"/>
                </a:solidFill>
                <a:effectLst/>
                <a:uLnTx/>
                <a:uFillTx/>
                <a:latin typeface="黑体"/>
                <a:ea typeface="黑体"/>
              </a:rPr>
              <a:t>3</a:t>
            </a:r>
            <a:endParaRPr kumimoji="0" lang="zh-CN" altLang="en-US" sz="3600" b="0" i="0" u="none" strike="noStrike" kern="10" cap="none" spc="0" normalizeH="0" baseline="0" noProof="0" smtClean="0">
              <a:ln w="3175">
                <a:solidFill>
                  <a:srgbClr val="0875F8"/>
                </a:solidFill>
                <a:round/>
                <a:headEnd/>
                <a:tailEnd/>
              </a:ln>
              <a:solidFill>
                <a:srgbClr val="0875F8"/>
              </a:solidFill>
              <a:effectLst/>
              <a:uLnTx/>
              <a:uFillTx/>
              <a:latin typeface="黑体"/>
              <a:ea typeface="黑体"/>
            </a:endParaRPr>
          </a:p>
        </p:txBody>
      </p:sp>
      <p:sp>
        <p:nvSpPr>
          <p:cNvPr id="67" name="WordArt 23"/>
          <p:cNvSpPr>
            <a:spLocks noChangeArrowheads="1" noChangeShapeType="1" noTextEdit="1"/>
          </p:cNvSpPr>
          <p:nvPr/>
        </p:nvSpPr>
        <p:spPr bwMode="auto">
          <a:xfrm>
            <a:off x="1755775" y="4291013"/>
            <a:ext cx="184150" cy="282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0" cap="none" spc="0" normalizeH="0" baseline="0" noProof="0" smtClean="0">
                <a:ln w="3175">
                  <a:solidFill>
                    <a:srgbClr val="0875F8"/>
                  </a:solidFill>
                  <a:round/>
                  <a:headEnd/>
                  <a:tailEnd/>
                </a:ln>
                <a:solidFill>
                  <a:srgbClr val="0875F8"/>
                </a:solidFill>
                <a:effectLst/>
                <a:uLnTx/>
                <a:uFillTx/>
                <a:latin typeface="黑体"/>
                <a:ea typeface="黑体"/>
              </a:rPr>
              <a:t>4</a:t>
            </a:r>
            <a:endParaRPr kumimoji="0" lang="zh-CN" altLang="en-US" sz="3600" b="0" i="0" u="none" strike="noStrike" kern="10" cap="none" spc="0" normalizeH="0" baseline="0" noProof="0" smtClean="0">
              <a:ln w="3175">
                <a:solidFill>
                  <a:srgbClr val="0875F8"/>
                </a:solidFill>
                <a:round/>
                <a:headEnd/>
                <a:tailEnd/>
              </a:ln>
              <a:solidFill>
                <a:srgbClr val="0875F8"/>
              </a:solidFill>
              <a:effectLst/>
              <a:uLnTx/>
              <a:uFillTx/>
              <a:latin typeface="黑体"/>
              <a:ea typeface="黑体"/>
            </a:endParaRPr>
          </a:p>
        </p:txBody>
      </p:sp>
      <p:sp>
        <p:nvSpPr>
          <p:cNvPr id="68" name="WordArt 24"/>
          <p:cNvSpPr>
            <a:spLocks noChangeArrowheads="1" noChangeShapeType="1" noTextEdit="1"/>
          </p:cNvSpPr>
          <p:nvPr/>
        </p:nvSpPr>
        <p:spPr bwMode="auto">
          <a:xfrm>
            <a:off x="1755775" y="5091113"/>
            <a:ext cx="184150" cy="282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0" cap="none" spc="0" normalizeH="0" baseline="0" noProof="0" smtClean="0">
                <a:ln w="3175">
                  <a:solidFill>
                    <a:srgbClr val="0875F8"/>
                  </a:solidFill>
                  <a:round/>
                  <a:headEnd/>
                  <a:tailEnd/>
                </a:ln>
                <a:solidFill>
                  <a:srgbClr val="0875F8"/>
                </a:solidFill>
                <a:effectLst/>
                <a:uLnTx/>
                <a:uFillTx/>
                <a:latin typeface="黑体"/>
                <a:ea typeface="黑体"/>
              </a:rPr>
              <a:t>5</a:t>
            </a:r>
            <a:endParaRPr kumimoji="0" lang="zh-CN" altLang="en-US" sz="3600" b="0" i="0" u="none" strike="noStrike" kern="10" cap="none" spc="0" normalizeH="0" baseline="0" noProof="0" smtClean="0">
              <a:ln w="3175">
                <a:solidFill>
                  <a:srgbClr val="0875F8"/>
                </a:solidFill>
                <a:round/>
                <a:headEnd/>
                <a:tailEnd/>
              </a:ln>
              <a:solidFill>
                <a:srgbClr val="0875F8"/>
              </a:solidFill>
              <a:effectLst/>
              <a:uLnTx/>
              <a:uFillTx/>
              <a:latin typeface="黑体"/>
              <a:ea typeface="黑体"/>
            </a:endParaRPr>
          </a:p>
        </p:txBody>
      </p:sp>
      <p:sp>
        <p:nvSpPr>
          <p:cNvPr id="69" name="AutoShape 25"/>
          <p:cNvSpPr>
            <a:spLocks noChangeArrowheads="1"/>
          </p:cNvSpPr>
          <p:nvPr/>
        </p:nvSpPr>
        <p:spPr bwMode="auto">
          <a:xfrm>
            <a:off x="1620838" y="1773238"/>
            <a:ext cx="5403850" cy="533400"/>
          </a:xfrm>
          <a:prstGeom prst="roundRect">
            <a:avLst>
              <a:gd name="adj" fmla="val 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44000" anchor="ctr"/>
          <a:lstStyle/>
          <a:p>
            <a:pPr lvl="1"/>
            <a:r>
              <a:rPr lang="zh-CN" altLang="en-US">
                <a:latin typeface="微软雅黑" pitchFamily="34" charset="-122"/>
              </a:rPr>
              <a:t>单击添加目录内容</a:t>
            </a:r>
            <a:r>
              <a:rPr lang="en-US" altLang="zh-CN">
                <a:latin typeface="微软雅黑" pitchFamily="34" charset="-122"/>
              </a:rPr>
              <a:t>1</a:t>
            </a:r>
          </a:p>
        </p:txBody>
      </p:sp>
      <p:sp>
        <p:nvSpPr>
          <p:cNvPr id="70" name="AutoShape 26"/>
          <p:cNvSpPr>
            <a:spLocks noChangeArrowheads="1"/>
          </p:cNvSpPr>
          <p:nvPr/>
        </p:nvSpPr>
        <p:spPr bwMode="auto">
          <a:xfrm>
            <a:off x="1620838" y="2565400"/>
            <a:ext cx="5403850" cy="533400"/>
          </a:xfrm>
          <a:prstGeom prst="roundRect">
            <a:avLst>
              <a:gd name="adj" fmla="val 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44000" anchor="ctr"/>
          <a:lstStyle/>
          <a:p>
            <a:pPr marL="0" marR="0" lvl="1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</a:rPr>
              <a:t>      单击添加目录内容</a:t>
            </a: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</a:rPr>
              <a:t>2</a:t>
            </a:r>
          </a:p>
        </p:txBody>
      </p:sp>
      <p:sp>
        <p:nvSpPr>
          <p:cNvPr id="71" name="AutoShape 27"/>
          <p:cNvSpPr>
            <a:spLocks noChangeArrowheads="1"/>
          </p:cNvSpPr>
          <p:nvPr/>
        </p:nvSpPr>
        <p:spPr bwMode="auto">
          <a:xfrm>
            <a:off x="1620838" y="3357563"/>
            <a:ext cx="5403850" cy="533400"/>
          </a:xfrm>
          <a:prstGeom prst="roundRect">
            <a:avLst>
              <a:gd name="adj" fmla="val 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lvl="1"/>
            <a:r>
              <a:rPr lang="zh-CN" altLang="en-US">
                <a:latin typeface="微软雅黑" pitchFamily="34" charset="-122"/>
              </a:rPr>
              <a:t>单击添加目录内容</a:t>
            </a:r>
            <a:r>
              <a:rPr lang="en-US" altLang="zh-CN">
                <a:latin typeface="微软雅黑" pitchFamily="34" charset="-122"/>
              </a:rPr>
              <a:t>3</a:t>
            </a:r>
          </a:p>
        </p:txBody>
      </p:sp>
      <p:sp>
        <p:nvSpPr>
          <p:cNvPr id="72" name="AutoShape 28"/>
          <p:cNvSpPr>
            <a:spLocks noChangeArrowheads="1"/>
          </p:cNvSpPr>
          <p:nvPr/>
        </p:nvSpPr>
        <p:spPr bwMode="auto">
          <a:xfrm>
            <a:off x="1620838" y="4149725"/>
            <a:ext cx="5403850" cy="533400"/>
          </a:xfrm>
          <a:prstGeom prst="roundRect">
            <a:avLst>
              <a:gd name="adj" fmla="val 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44000" anchor="ctr"/>
          <a:lstStyle/>
          <a:p>
            <a:pPr lvl="1"/>
            <a:r>
              <a:rPr lang="zh-CN" altLang="en-US">
                <a:latin typeface="微软雅黑" pitchFamily="34" charset="-122"/>
              </a:rPr>
              <a:t>单击添加目录内容</a:t>
            </a:r>
            <a:r>
              <a:rPr lang="en-US" altLang="zh-CN">
                <a:latin typeface="微软雅黑" pitchFamily="34" charset="-122"/>
              </a:rPr>
              <a:t>4</a:t>
            </a:r>
          </a:p>
        </p:txBody>
      </p:sp>
      <p:sp>
        <p:nvSpPr>
          <p:cNvPr id="73" name="AutoShape 29"/>
          <p:cNvSpPr>
            <a:spLocks noChangeArrowheads="1"/>
          </p:cNvSpPr>
          <p:nvPr/>
        </p:nvSpPr>
        <p:spPr bwMode="auto">
          <a:xfrm>
            <a:off x="1620838" y="4940300"/>
            <a:ext cx="5403850" cy="533400"/>
          </a:xfrm>
          <a:prstGeom prst="roundRect">
            <a:avLst>
              <a:gd name="adj" fmla="val 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44000" anchor="ctr"/>
          <a:lstStyle/>
          <a:p>
            <a:pPr lvl="1"/>
            <a:r>
              <a:rPr lang="zh-CN" altLang="en-US">
                <a:latin typeface="微软雅黑" pitchFamily="34" charset="-122"/>
              </a:rPr>
              <a:t>单击添加目录内容</a:t>
            </a:r>
            <a:r>
              <a:rPr lang="en-US" altLang="zh-CN">
                <a:latin typeface="微软雅黑" pitchFamily="34" charset="-122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191786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9991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23166</TotalTime>
  <Words>287</Words>
  <Application>Microsoft Office PowerPoint</Application>
  <PresentationFormat>全屏显示(4:3)</PresentationFormat>
  <Paragraphs>27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第一PPT模板网：www.1ppt.com</vt:lpstr>
      <vt:lpstr>第一PPT：www.1ppt.com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第一PPT www.1ppt.com;</dc:description>
  <cp:lastModifiedBy>123</cp:lastModifiedBy>
  <cp:revision>1146</cp:revision>
  <dcterms:created xsi:type="dcterms:W3CDTF">2009-02-11T05:37:22Z</dcterms:created>
  <dcterms:modified xsi:type="dcterms:W3CDTF">2016-04-16T00:44:15Z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