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7"/>
  </p:notesMasterIdLst>
  <p:handoutMasterIdLst>
    <p:handoutMasterId r:id="rId8"/>
  </p:handoutMasterIdLst>
  <p:sldIdLst>
    <p:sldId id="319" r:id="rId3"/>
    <p:sldId id="320" r:id="rId4"/>
    <p:sldId id="321" r:id="rId5"/>
    <p:sldId id="318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357554" y="2643182"/>
            <a:ext cx="2309844" cy="2286016"/>
            <a:chOff x="3433928" y="5325308"/>
            <a:chExt cx="1500198" cy="1188000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grpSpPr>
        <p:sp>
          <p:nvSpPr>
            <p:cNvPr id="19" name="立方体 18"/>
            <p:cNvSpPr/>
            <p:nvPr/>
          </p:nvSpPr>
          <p:spPr>
            <a:xfrm>
              <a:off x="3433928" y="5325308"/>
              <a:ext cx="1500198" cy="1188000"/>
            </a:xfrm>
            <a:prstGeom prst="cube">
              <a:avLst>
                <a:gd name="adj" fmla="val 22899"/>
              </a:avLst>
            </a:prstGeom>
            <a:gradFill flip="none" rotWithShape="1">
              <a:gsLst>
                <a:gs pos="0">
                  <a:srgbClr val="15C2FF"/>
                </a:gs>
                <a:gs pos="100000">
                  <a:srgbClr val="0060A8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449694" y="5619434"/>
              <a:ext cx="1158774" cy="80158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6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1" name="肘形连接符 20"/>
          <p:cNvCxnSpPr/>
          <p:nvPr/>
        </p:nvCxnSpPr>
        <p:spPr>
          <a:xfrm flipV="1">
            <a:off x="2500298" y="4000504"/>
            <a:ext cx="1501180" cy="357190"/>
          </a:xfrm>
          <a:prstGeom prst="bentConnector3">
            <a:avLst>
              <a:gd name="adj1" fmla="val 50000"/>
            </a:avLst>
          </a:prstGeom>
          <a:ln w="41275" cap="sq">
            <a:solidFill>
              <a:schemeClr val="bg1"/>
            </a:solidFill>
            <a:prstDash val="sysDash"/>
            <a:round/>
            <a:headEnd type="oval"/>
            <a:tailEnd type="stealth"/>
          </a:ln>
          <a:effectLst>
            <a:glow rad="63500">
              <a:srgbClr val="FFFF00"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圆角矩形 21"/>
          <p:cNvSpPr/>
          <p:nvPr/>
        </p:nvSpPr>
        <p:spPr>
          <a:xfrm>
            <a:off x="714348" y="2000240"/>
            <a:ext cx="1536184" cy="1297681"/>
          </a:xfrm>
          <a:prstGeom prst="roundRect">
            <a:avLst>
              <a:gd name="adj" fmla="val 8913"/>
            </a:avLst>
          </a:prstGeom>
          <a:gradFill flip="none" rotWithShape="1">
            <a:gsLst>
              <a:gs pos="0">
                <a:srgbClr val="FFFF00"/>
              </a:gs>
              <a:gs pos="50000">
                <a:srgbClr val="FFC000"/>
              </a:gs>
            </a:gsLst>
            <a:path path="rect">
              <a:fillToRect r="100000" b="100000"/>
            </a:path>
            <a:tileRect l="-100000" t="-100000"/>
          </a:gradFill>
          <a:ln>
            <a:solidFill>
              <a:srgbClr val="F9FE1E"/>
            </a:solidFill>
          </a:ln>
          <a:effectLst>
            <a:glow rad="635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714348" y="3639854"/>
            <a:ext cx="1536184" cy="1297681"/>
          </a:xfrm>
          <a:prstGeom prst="roundRect">
            <a:avLst>
              <a:gd name="adj" fmla="val 8913"/>
            </a:avLst>
          </a:prstGeom>
          <a:gradFill flip="none" rotWithShape="1">
            <a:gsLst>
              <a:gs pos="0">
                <a:srgbClr val="FFFF00"/>
              </a:gs>
              <a:gs pos="50000">
                <a:srgbClr val="FFC000"/>
              </a:gs>
            </a:gsLst>
            <a:path path="rect">
              <a:fillToRect r="100000" b="100000"/>
            </a:path>
            <a:tileRect l="-100000" t="-100000"/>
          </a:gradFill>
          <a:ln>
            <a:solidFill>
              <a:srgbClr val="F9FE1E"/>
            </a:solidFill>
          </a:ln>
          <a:effectLst>
            <a:glow rad="635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500826" y="2071678"/>
            <a:ext cx="1928826" cy="2857520"/>
          </a:xfrm>
          <a:prstGeom prst="roundRect">
            <a:avLst>
              <a:gd name="adj" fmla="val 8913"/>
            </a:avLst>
          </a:prstGeom>
          <a:gradFill flip="none" rotWithShape="1">
            <a:gsLst>
              <a:gs pos="0">
                <a:srgbClr val="FFFF00"/>
              </a:gs>
              <a:gs pos="50000">
                <a:srgbClr val="FFC000"/>
              </a:gs>
            </a:gsLst>
            <a:path path="rect">
              <a:fillToRect l="100000" t="100000"/>
            </a:path>
            <a:tileRect r="-100000" b="-100000"/>
          </a:gradFill>
          <a:ln>
            <a:solidFill>
              <a:srgbClr val="F9FE1E"/>
            </a:solidFill>
          </a:ln>
          <a:effectLst>
            <a:glow rad="635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785786" y="2040146"/>
            <a:ext cx="1428760" cy="460160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785786" y="3679759"/>
            <a:ext cx="1428760" cy="460160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6572264" y="2095818"/>
            <a:ext cx="1785950" cy="460160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74442" y="2206180"/>
            <a:ext cx="1606048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 smtClean="0">
                <a:solidFill>
                  <a:srgbClr val="0070C0"/>
                </a:solidFill>
                <a:latin typeface="时尚中黑简体" pitchFamily="2" charset="-122"/>
                <a:ea typeface="时尚中黑简体" pitchFamily="2" charset="-122"/>
              </a:rPr>
              <a:t>文本</a:t>
            </a:r>
            <a:endParaRPr lang="en-US" altLang="zh-CN" sz="2400" spc="300" dirty="0" smtClean="0">
              <a:solidFill>
                <a:srgbClr val="0070C0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2400" spc="300" dirty="0" smtClean="0">
                <a:solidFill>
                  <a:srgbClr val="0070C0"/>
                </a:solidFill>
                <a:latin typeface="时尚中黑简体" pitchFamily="2" charset="-122"/>
                <a:ea typeface="时尚中黑简体" pitchFamily="2" charset="-122"/>
              </a:rPr>
              <a:t>内容</a:t>
            </a:r>
            <a:endParaRPr lang="zh-CN" altLang="en-US" sz="2400" spc="300" dirty="0">
              <a:solidFill>
                <a:srgbClr val="0070C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8676" y="3892261"/>
            <a:ext cx="1606048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 smtClean="0">
                <a:solidFill>
                  <a:srgbClr val="0070C0"/>
                </a:solidFill>
                <a:latin typeface="时尚中黑简体" pitchFamily="2" charset="-122"/>
                <a:ea typeface="时尚中黑简体" pitchFamily="2" charset="-122"/>
              </a:rPr>
              <a:t>文本</a:t>
            </a:r>
            <a:endParaRPr lang="en-US" altLang="zh-CN" sz="2400" spc="300" dirty="0" smtClean="0">
              <a:solidFill>
                <a:srgbClr val="0070C0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2400" spc="300" dirty="0" smtClean="0">
                <a:solidFill>
                  <a:srgbClr val="0070C0"/>
                </a:solidFill>
                <a:latin typeface="时尚中黑简体" pitchFamily="2" charset="-122"/>
                <a:ea typeface="时尚中黑简体" pitchFamily="2" charset="-122"/>
              </a:rPr>
              <a:t>内容</a:t>
            </a:r>
            <a:endParaRPr lang="zh-CN" altLang="en-US" sz="2400" spc="300" dirty="0">
              <a:solidFill>
                <a:srgbClr val="0070C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99374" y="2848599"/>
            <a:ext cx="1606048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 smtClean="0">
                <a:solidFill>
                  <a:srgbClr val="0070C0"/>
                </a:solidFill>
                <a:latin typeface="时尚中黑简体" pitchFamily="2" charset="-122"/>
                <a:ea typeface="时尚中黑简体" pitchFamily="2" charset="-122"/>
              </a:rPr>
              <a:t>文本</a:t>
            </a:r>
            <a:endParaRPr lang="en-US" altLang="zh-CN" sz="3200" spc="300" dirty="0" smtClean="0">
              <a:solidFill>
                <a:srgbClr val="0070C0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3200" spc="300" dirty="0" smtClean="0">
                <a:solidFill>
                  <a:srgbClr val="0070C0"/>
                </a:solidFill>
                <a:latin typeface="时尚中黑简体" pitchFamily="2" charset="-122"/>
                <a:ea typeface="时尚中黑简体" pitchFamily="2" charset="-122"/>
              </a:rPr>
              <a:t>内容</a:t>
            </a:r>
            <a:endParaRPr lang="zh-CN" altLang="en-US" sz="3200" spc="300" dirty="0">
              <a:solidFill>
                <a:srgbClr val="0070C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97550" y="3701481"/>
            <a:ext cx="160604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 smtClean="0">
                <a:solidFill>
                  <a:srgbClr val="FBC35F"/>
                </a:solidFill>
                <a:latin typeface="时尚中黑简体" pitchFamily="2" charset="-122"/>
                <a:ea typeface="时尚中黑简体" pitchFamily="2" charset="-122"/>
              </a:rPr>
              <a:t>B</a:t>
            </a:r>
            <a:endParaRPr lang="zh-CN" altLang="en-US" sz="3200" spc="300" dirty="0">
              <a:solidFill>
                <a:srgbClr val="FBC35F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98978" y="2614145"/>
            <a:ext cx="160604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 smtClean="0">
                <a:solidFill>
                  <a:srgbClr val="FBC35F"/>
                </a:solidFill>
                <a:latin typeface="时尚中黑简体" pitchFamily="2" charset="-122"/>
                <a:ea typeface="时尚中黑简体" pitchFamily="2" charset="-122"/>
              </a:rPr>
              <a:t>A</a:t>
            </a:r>
            <a:endParaRPr lang="zh-CN" altLang="en-US" sz="3200" spc="300" dirty="0">
              <a:solidFill>
                <a:srgbClr val="FBC35F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51812" y="3500438"/>
            <a:ext cx="160604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 smtClean="0">
                <a:solidFill>
                  <a:srgbClr val="FBC35F"/>
                </a:solidFill>
                <a:latin typeface="时尚中黑简体" pitchFamily="2" charset="-122"/>
                <a:ea typeface="时尚中黑简体" pitchFamily="2" charset="-122"/>
              </a:rPr>
              <a:t>C</a:t>
            </a:r>
            <a:endParaRPr lang="zh-CN" altLang="en-US" sz="3200" spc="300" dirty="0">
              <a:solidFill>
                <a:srgbClr val="FBC35F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49" name="肘形连接符 48"/>
          <p:cNvCxnSpPr/>
          <p:nvPr/>
        </p:nvCxnSpPr>
        <p:spPr>
          <a:xfrm>
            <a:off x="2428860" y="2545129"/>
            <a:ext cx="1572618" cy="312367"/>
          </a:xfrm>
          <a:prstGeom prst="bentConnector3">
            <a:avLst>
              <a:gd name="adj1" fmla="val 50000"/>
            </a:avLst>
          </a:prstGeom>
          <a:ln w="41275" cap="sq">
            <a:solidFill>
              <a:schemeClr val="bg1"/>
            </a:solidFill>
            <a:prstDash val="sysDash"/>
            <a:round/>
            <a:headEnd type="oval"/>
            <a:tailEnd type="stealth"/>
          </a:ln>
          <a:effectLst>
            <a:glow rad="63500">
              <a:srgbClr val="FFFF00"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肘形连接符 49"/>
          <p:cNvCxnSpPr/>
          <p:nvPr/>
        </p:nvCxnSpPr>
        <p:spPr>
          <a:xfrm rot="10800000" flipV="1">
            <a:off x="5429258" y="2857496"/>
            <a:ext cx="928693" cy="500066"/>
          </a:xfrm>
          <a:prstGeom prst="bentConnector3">
            <a:avLst>
              <a:gd name="adj1" fmla="val 50000"/>
            </a:avLst>
          </a:prstGeom>
          <a:ln w="41275" cap="sq">
            <a:solidFill>
              <a:schemeClr val="bg1"/>
            </a:solidFill>
            <a:prstDash val="sysDash"/>
            <a:round/>
            <a:headEnd type="oval"/>
            <a:tailEnd type="stealth"/>
          </a:ln>
          <a:effectLst>
            <a:glow rad="63500">
              <a:srgbClr val="FFFF00"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58676" y="2075881"/>
            <a:ext cx="7770976" cy="2937295"/>
            <a:chOff x="658676" y="2000240"/>
            <a:chExt cx="7770976" cy="2937295"/>
          </a:xfrm>
        </p:grpSpPr>
        <p:grpSp>
          <p:nvGrpSpPr>
            <p:cNvPr id="2" name="组合 24"/>
            <p:cNvGrpSpPr/>
            <p:nvPr/>
          </p:nvGrpSpPr>
          <p:grpSpPr>
            <a:xfrm>
              <a:off x="3357554" y="2643182"/>
              <a:ext cx="2309844" cy="2286016"/>
              <a:chOff x="3433928" y="5325308"/>
              <a:chExt cx="1500198" cy="1188000"/>
            </a:xfrm>
            <a:effectLst>
              <a:glow rad="139700">
                <a:schemeClr val="accent2">
                  <a:satMod val="175000"/>
                  <a:alpha val="40000"/>
                </a:schemeClr>
              </a:glow>
            </a:effectLst>
          </p:grpSpPr>
          <p:sp>
            <p:nvSpPr>
              <p:cNvPr id="3" name="立方体 2"/>
              <p:cNvSpPr/>
              <p:nvPr/>
            </p:nvSpPr>
            <p:spPr>
              <a:xfrm>
                <a:off x="3433928" y="5325308"/>
                <a:ext cx="1500198" cy="1188000"/>
              </a:xfrm>
              <a:prstGeom prst="cube">
                <a:avLst>
                  <a:gd name="adj" fmla="val 22899"/>
                </a:avLst>
              </a:prstGeom>
              <a:gradFill flip="none" rotWithShape="1">
                <a:gsLst>
                  <a:gs pos="0">
                    <a:srgbClr val="FBC35F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3449694" y="5619434"/>
                <a:ext cx="1158774" cy="80158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6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rect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" name="肘形连接符 4"/>
            <p:cNvCxnSpPr/>
            <p:nvPr/>
          </p:nvCxnSpPr>
          <p:spPr>
            <a:xfrm flipV="1">
              <a:off x="2500298" y="4000504"/>
              <a:ext cx="1501180" cy="357190"/>
            </a:xfrm>
            <a:prstGeom prst="bentConnector3">
              <a:avLst>
                <a:gd name="adj1" fmla="val 50000"/>
              </a:avLst>
            </a:prstGeom>
            <a:ln w="41275" cap="sq">
              <a:gradFill flip="none" rotWithShape="1">
                <a:gsLst>
                  <a:gs pos="0">
                    <a:srgbClr val="FFFF00"/>
                  </a:gs>
                  <a:gs pos="50000">
                    <a:srgbClr val="FFC000"/>
                  </a:gs>
                  <a:gs pos="100000">
                    <a:srgbClr val="F6A708"/>
                  </a:gs>
                </a:gsLst>
                <a:lin ang="0" scaled="1"/>
                <a:tileRect/>
              </a:gradFill>
              <a:prstDash val="sysDash"/>
              <a:round/>
              <a:headEnd type="oval"/>
              <a:tailEnd type="stealth"/>
            </a:ln>
            <a:effectLst>
              <a:glow rad="63500">
                <a:schemeClr val="bg1">
                  <a:lumMod val="50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6" name="圆角矩形 5"/>
            <p:cNvSpPr/>
            <p:nvPr/>
          </p:nvSpPr>
          <p:spPr>
            <a:xfrm>
              <a:off x="714348" y="2000240"/>
              <a:ext cx="1536184" cy="1297681"/>
            </a:xfrm>
            <a:prstGeom prst="roundRect">
              <a:avLst>
                <a:gd name="adj" fmla="val 8913"/>
              </a:avLst>
            </a:prstGeom>
            <a:gradFill flip="none" rotWithShape="1">
              <a:gsLst>
                <a:gs pos="0">
                  <a:srgbClr val="FFFF00"/>
                </a:gs>
                <a:gs pos="50000">
                  <a:srgbClr val="FFC000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solidFill>
                <a:srgbClr val="F9FE1E"/>
              </a:solidFill>
            </a:ln>
            <a:effectLst>
              <a:glow rad="63500">
                <a:srgbClr val="FFFF00">
                  <a:alpha val="40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714348" y="3639854"/>
              <a:ext cx="1536184" cy="1297681"/>
            </a:xfrm>
            <a:prstGeom prst="roundRect">
              <a:avLst>
                <a:gd name="adj" fmla="val 8913"/>
              </a:avLst>
            </a:prstGeom>
            <a:gradFill flip="none" rotWithShape="1">
              <a:gsLst>
                <a:gs pos="0">
                  <a:srgbClr val="FFFF00"/>
                </a:gs>
                <a:gs pos="50000">
                  <a:srgbClr val="FFC000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solidFill>
                <a:srgbClr val="F9FE1E"/>
              </a:solidFill>
            </a:ln>
            <a:effectLst>
              <a:glow rad="63500">
                <a:srgbClr val="FFFF00">
                  <a:alpha val="40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6500826" y="2071678"/>
              <a:ext cx="1928826" cy="2857520"/>
            </a:xfrm>
            <a:prstGeom prst="roundRect">
              <a:avLst>
                <a:gd name="adj" fmla="val 8913"/>
              </a:avLst>
            </a:prstGeom>
            <a:gradFill flip="none" rotWithShape="1">
              <a:gsLst>
                <a:gs pos="0">
                  <a:srgbClr val="FFFF00"/>
                </a:gs>
                <a:gs pos="50000">
                  <a:srgbClr val="FFC000"/>
                </a:gs>
              </a:gsLst>
              <a:path path="rect">
                <a:fillToRect l="100000" t="100000"/>
              </a:path>
              <a:tileRect r="-100000" b="-100000"/>
            </a:gradFill>
            <a:ln>
              <a:solidFill>
                <a:srgbClr val="F9FE1E"/>
              </a:solidFill>
            </a:ln>
            <a:effectLst>
              <a:glow rad="63500">
                <a:srgbClr val="FFFF00">
                  <a:alpha val="40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785786" y="2040146"/>
              <a:ext cx="1428760" cy="46016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3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85786" y="3679759"/>
              <a:ext cx="1428760" cy="46016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3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6572264" y="2095818"/>
              <a:ext cx="1785950" cy="46016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3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4442" y="2206180"/>
              <a:ext cx="1606048" cy="83099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rPr>
                <a:t>文本</a:t>
              </a:r>
              <a:endParaRPr lang="en-US" altLang="zh-CN" sz="2400" spc="3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endParaRPr>
            </a:p>
            <a:p>
              <a:pPr algn="ctr"/>
              <a:r>
                <a:rPr lang="zh-CN" altLang="en-US" sz="2400" spc="300" dirty="0" smtClean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rPr>
                <a:t>内容</a:t>
              </a:r>
              <a:endParaRPr lang="zh-CN" altLang="en-US" sz="2400" spc="300" dirty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8676" y="3892261"/>
              <a:ext cx="1606048" cy="83099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rPr>
                <a:t>文本</a:t>
              </a:r>
              <a:endParaRPr lang="en-US" altLang="zh-CN" sz="2400" spc="3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endParaRPr>
            </a:p>
            <a:p>
              <a:pPr algn="ctr"/>
              <a:r>
                <a:rPr lang="zh-CN" altLang="en-US" sz="2400" spc="300" dirty="0" smtClean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rPr>
                <a:t>内容</a:t>
              </a:r>
              <a:endParaRPr lang="zh-CN" altLang="en-US" sz="2400" spc="300" dirty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99374" y="2848599"/>
              <a:ext cx="1606048" cy="107721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300" dirty="0" smtClean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rPr>
                <a:t>文本</a:t>
              </a:r>
              <a:endParaRPr lang="en-US" altLang="zh-CN" sz="3200" spc="3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endParaRPr>
            </a:p>
            <a:p>
              <a:pPr algn="ctr"/>
              <a:r>
                <a:rPr lang="zh-CN" altLang="en-US" sz="3200" spc="300" dirty="0" smtClean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rPr>
                <a:t>内容</a:t>
              </a:r>
              <a:endParaRPr lang="zh-CN" altLang="en-US" sz="3200" spc="300" dirty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97550" y="3701481"/>
              <a:ext cx="1606048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 smtClean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rPr>
                <a:t>B</a:t>
              </a:r>
              <a:endParaRPr lang="zh-CN" altLang="en-US" sz="3200" spc="300" dirty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67446" y="2614145"/>
              <a:ext cx="1606048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 smtClean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rPr>
                <a:t>A</a:t>
              </a:r>
              <a:endParaRPr lang="zh-CN" altLang="en-US" sz="3200" spc="300" dirty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83344" y="3500438"/>
              <a:ext cx="1606048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 smtClean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rPr>
                <a:t>C</a:t>
              </a:r>
              <a:endParaRPr lang="zh-CN" altLang="en-US" sz="3200" spc="300" dirty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cxnSp>
          <p:nvCxnSpPr>
            <p:cNvPr id="18" name="肘形连接符 17"/>
            <p:cNvCxnSpPr/>
            <p:nvPr/>
          </p:nvCxnSpPr>
          <p:spPr>
            <a:xfrm>
              <a:off x="2428860" y="2545129"/>
              <a:ext cx="1572618" cy="312367"/>
            </a:xfrm>
            <a:prstGeom prst="bentConnector3">
              <a:avLst>
                <a:gd name="adj1" fmla="val 50000"/>
              </a:avLst>
            </a:prstGeom>
            <a:ln w="41275" cap="sq">
              <a:gradFill flip="none" rotWithShape="1">
                <a:gsLst>
                  <a:gs pos="0">
                    <a:srgbClr val="FFFF00"/>
                  </a:gs>
                  <a:gs pos="50000">
                    <a:srgbClr val="FFC000"/>
                  </a:gs>
                  <a:gs pos="100000">
                    <a:srgbClr val="F6A708"/>
                  </a:gs>
                </a:gsLst>
                <a:lin ang="0" scaled="1"/>
                <a:tileRect/>
              </a:gradFill>
              <a:prstDash val="sysDash"/>
              <a:round/>
              <a:headEnd type="oval"/>
              <a:tailEnd type="stealth"/>
            </a:ln>
            <a:effectLst>
              <a:glow rad="63500">
                <a:schemeClr val="bg1">
                  <a:lumMod val="50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肘形连接符 18"/>
            <p:cNvCxnSpPr/>
            <p:nvPr/>
          </p:nvCxnSpPr>
          <p:spPr>
            <a:xfrm rot="10800000" flipV="1">
              <a:off x="5429258" y="2857496"/>
              <a:ext cx="928693" cy="500066"/>
            </a:xfrm>
            <a:prstGeom prst="bentConnector3">
              <a:avLst>
                <a:gd name="adj1" fmla="val 50000"/>
              </a:avLst>
            </a:prstGeom>
            <a:ln w="41275" cap="sq">
              <a:gradFill flip="none" rotWithShape="1">
                <a:gsLst>
                  <a:gs pos="0">
                    <a:srgbClr val="FFFF00"/>
                  </a:gs>
                  <a:gs pos="50000">
                    <a:srgbClr val="FFC000"/>
                  </a:gs>
                  <a:gs pos="100000">
                    <a:srgbClr val="F6A708"/>
                  </a:gs>
                </a:gsLst>
                <a:lin ang="0" scaled="1"/>
                <a:tileRect/>
              </a:gradFill>
              <a:prstDash val="sysDash"/>
              <a:round/>
              <a:headEnd type="oval"/>
              <a:tailEnd type="stealth"/>
            </a:ln>
            <a:effectLst>
              <a:glow rad="63500">
                <a:schemeClr val="bg1">
                  <a:lumMod val="50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2027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4"/>
          <p:cNvGrpSpPr/>
          <p:nvPr/>
        </p:nvGrpSpPr>
        <p:grpSpPr>
          <a:xfrm>
            <a:off x="3357554" y="2643182"/>
            <a:ext cx="2309844" cy="2286016"/>
            <a:chOff x="3433928" y="5325308"/>
            <a:chExt cx="1500198" cy="1188000"/>
          </a:xfrm>
          <a:effectLst>
            <a:glow rad="1397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3" name="立方体 2"/>
            <p:cNvSpPr/>
            <p:nvPr/>
          </p:nvSpPr>
          <p:spPr>
            <a:xfrm>
              <a:off x="3433928" y="5325308"/>
              <a:ext cx="1500198" cy="1188000"/>
            </a:xfrm>
            <a:prstGeom prst="cube">
              <a:avLst>
                <a:gd name="adj" fmla="val 22899"/>
              </a:avLst>
            </a:prstGeom>
            <a:gradFill flip="none" rotWithShape="1">
              <a:gsLst>
                <a:gs pos="0">
                  <a:srgbClr val="66FF33"/>
                </a:gs>
                <a:gs pos="100000">
                  <a:srgbClr val="027C19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449694" y="5619434"/>
              <a:ext cx="1158774" cy="80158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6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肘形连接符 4"/>
          <p:cNvCxnSpPr/>
          <p:nvPr/>
        </p:nvCxnSpPr>
        <p:spPr>
          <a:xfrm flipV="1">
            <a:off x="2500298" y="4000504"/>
            <a:ext cx="1501180" cy="357190"/>
          </a:xfrm>
          <a:prstGeom prst="bentConnector3">
            <a:avLst>
              <a:gd name="adj1" fmla="val 50000"/>
            </a:avLst>
          </a:prstGeom>
          <a:ln w="41275" cap="sq">
            <a:gradFill flip="none" rotWithShape="1">
              <a:gsLst>
                <a:gs pos="0">
                  <a:srgbClr val="FFFF00"/>
                </a:gs>
                <a:gs pos="50000">
                  <a:srgbClr val="FFC000"/>
                </a:gs>
                <a:gs pos="100000">
                  <a:srgbClr val="F6A708"/>
                </a:gs>
              </a:gsLst>
              <a:lin ang="0" scaled="1"/>
              <a:tileRect/>
            </a:gradFill>
            <a:prstDash val="sysDash"/>
            <a:round/>
            <a:headEnd type="oval"/>
            <a:tailEnd type="stealth"/>
          </a:ln>
          <a:effectLst>
            <a:glow rad="63500">
              <a:srgbClr val="FFFF00"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714348" y="2000240"/>
            <a:ext cx="1536184" cy="1297681"/>
          </a:xfrm>
          <a:prstGeom prst="roundRect">
            <a:avLst>
              <a:gd name="adj" fmla="val 8913"/>
            </a:avLst>
          </a:prstGeom>
          <a:gradFill flip="none" rotWithShape="1">
            <a:gsLst>
              <a:gs pos="0">
                <a:srgbClr val="FFFF00"/>
              </a:gs>
              <a:gs pos="50000">
                <a:srgbClr val="FFC000"/>
              </a:gs>
            </a:gsLst>
            <a:path path="rect">
              <a:fillToRect r="100000" b="100000"/>
            </a:path>
            <a:tileRect l="-100000" t="-100000"/>
          </a:gradFill>
          <a:ln>
            <a:solidFill>
              <a:srgbClr val="F9FE1E"/>
            </a:solidFill>
          </a:ln>
          <a:effectLst>
            <a:glow rad="635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14348" y="3639854"/>
            <a:ext cx="1536184" cy="1297681"/>
          </a:xfrm>
          <a:prstGeom prst="roundRect">
            <a:avLst>
              <a:gd name="adj" fmla="val 8913"/>
            </a:avLst>
          </a:prstGeom>
          <a:gradFill flip="none" rotWithShape="1">
            <a:gsLst>
              <a:gs pos="0">
                <a:srgbClr val="FFFF00"/>
              </a:gs>
              <a:gs pos="50000">
                <a:srgbClr val="FFC000"/>
              </a:gs>
            </a:gsLst>
            <a:path path="rect">
              <a:fillToRect r="100000" b="100000"/>
            </a:path>
            <a:tileRect l="-100000" t="-100000"/>
          </a:gradFill>
          <a:ln>
            <a:solidFill>
              <a:srgbClr val="F9FE1E"/>
            </a:solidFill>
          </a:ln>
          <a:effectLst>
            <a:glow rad="635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500826" y="2071678"/>
            <a:ext cx="1928826" cy="2857520"/>
          </a:xfrm>
          <a:prstGeom prst="roundRect">
            <a:avLst>
              <a:gd name="adj" fmla="val 8913"/>
            </a:avLst>
          </a:prstGeom>
          <a:gradFill flip="none" rotWithShape="1">
            <a:gsLst>
              <a:gs pos="0">
                <a:srgbClr val="FFFF00"/>
              </a:gs>
              <a:gs pos="50000">
                <a:srgbClr val="FFC000"/>
              </a:gs>
            </a:gsLst>
            <a:path path="rect">
              <a:fillToRect l="100000" t="100000"/>
            </a:path>
            <a:tileRect r="-100000" b="-100000"/>
          </a:gradFill>
          <a:ln>
            <a:solidFill>
              <a:srgbClr val="F9FE1E"/>
            </a:solidFill>
          </a:ln>
          <a:effectLst>
            <a:glow rad="635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85786" y="2040146"/>
            <a:ext cx="1428760" cy="460160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785786" y="3679759"/>
            <a:ext cx="1428760" cy="460160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6572264" y="2095818"/>
            <a:ext cx="1785950" cy="460160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74442" y="2206180"/>
            <a:ext cx="1606048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 smtClean="0">
                <a:solidFill>
                  <a:srgbClr val="027C19"/>
                </a:solidFill>
                <a:latin typeface="时尚中黑简体" pitchFamily="2" charset="-122"/>
                <a:ea typeface="时尚中黑简体" pitchFamily="2" charset="-122"/>
              </a:rPr>
              <a:t>文本</a:t>
            </a:r>
            <a:endParaRPr lang="en-US" altLang="zh-CN" sz="2400" spc="300" dirty="0" smtClean="0">
              <a:solidFill>
                <a:srgbClr val="027C19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2400" spc="300" dirty="0" smtClean="0">
                <a:solidFill>
                  <a:srgbClr val="027C19"/>
                </a:solidFill>
                <a:latin typeface="时尚中黑简体" pitchFamily="2" charset="-122"/>
                <a:ea typeface="时尚中黑简体" pitchFamily="2" charset="-122"/>
              </a:rPr>
              <a:t>内容</a:t>
            </a:r>
            <a:endParaRPr lang="zh-CN" altLang="en-US" sz="2400" spc="300" dirty="0">
              <a:solidFill>
                <a:srgbClr val="027C19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8676" y="3892261"/>
            <a:ext cx="1606048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 smtClean="0">
                <a:solidFill>
                  <a:srgbClr val="027C19"/>
                </a:solidFill>
                <a:latin typeface="时尚中黑简体" pitchFamily="2" charset="-122"/>
                <a:ea typeface="时尚中黑简体" pitchFamily="2" charset="-122"/>
              </a:rPr>
              <a:t>文本</a:t>
            </a:r>
            <a:endParaRPr lang="en-US" altLang="zh-CN" sz="2400" spc="300" dirty="0" smtClean="0">
              <a:solidFill>
                <a:srgbClr val="027C19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2400" spc="300" dirty="0" smtClean="0">
                <a:solidFill>
                  <a:srgbClr val="027C19"/>
                </a:solidFill>
                <a:latin typeface="时尚中黑简体" pitchFamily="2" charset="-122"/>
                <a:ea typeface="时尚中黑简体" pitchFamily="2" charset="-122"/>
              </a:rPr>
              <a:t>内容</a:t>
            </a:r>
            <a:endParaRPr lang="zh-CN" altLang="en-US" sz="2400" spc="300" dirty="0">
              <a:solidFill>
                <a:srgbClr val="027C19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99374" y="2848599"/>
            <a:ext cx="1606048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 smtClean="0">
                <a:solidFill>
                  <a:srgbClr val="027C19"/>
                </a:solidFill>
                <a:latin typeface="时尚中黑简体" pitchFamily="2" charset="-122"/>
                <a:ea typeface="时尚中黑简体" pitchFamily="2" charset="-122"/>
              </a:rPr>
              <a:t>文本</a:t>
            </a:r>
            <a:endParaRPr lang="en-US" altLang="zh-CN" sz="3200" spc="300" dirty="0" smtClean="0">
              <a:solidFill>
                <a:srgbClr val="027C19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3200" spc="300" dirty="0" smtClean="0">
                <a:solidFill>
                  <a:srgbClr val="027C19"/>
                </a:solidFill>
                <a:latin typeface="时尚中黑简体" pitchFamily="2" charset="-122"/>
                <a:ea typeface="时尚中黑简体" pitchFamily="2" charset="-122"/>
              </a:rPr>
              <a:t>内容</a:t>
            </a:r>
            <a:endParaRPr lang="zh-CN" altLang="en-US" sz="3200" spc="300" dirty="0">
              <a:solidFill>
                <a:srgbClr val="027C19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97550" y="3701481"/>
            <a:ext cx="160604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 smtClean="0">
                <a:solidFill>
                  <a:srgbClr val="FBC35F"/>
                </a:solidFill>
                <a:latin typeface="时尚中黑简体" pitchFamily="2" charset="-122"/>
                <a:ea typeface="时尚中黑简体" pitchFamily="2" charset="-122"/>
              </a:rPr>
              <a:t>B</a:t>
            </a:r>
            <a:endParaRPr lang="zh-CN" altLang="en-US" sz="3200" spc="300" dirty="0">
              <a:solidFill>
                <a:srgbClr val="FBC35F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67446" y="2614145"/>
            <a:ext cx="160604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 smtClean="0">
                <a:solidFill>
                  <a:srgbClr val="FBC35F"/>
                </a:solidFill>
                <a:latin typeface="时尚中黑简体" pitchFamily="2" charset="-122"/>
                <a:ea typeface="时尚中黑简体" pitchFamily="2" charset="-122"/>
              </a:rPr>
              <a:t>A</a:t>
            </a:r>
            <a:endParaRPr lang="zh-CN" altLang="en-US" sz="3200" spc="300" dirty="0">
              <a:solidFill>
                <a:srgbClr val="FBC35F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83344" y="3500438"/>
            <a:ext cx="160604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 smtClean="0">
                <a:solidFill>
                  <a:srgbClr val="FBC35F"/>
                </a:solidFill>
                <a:latin typeface="时尚中黑简体" pitchFamily="2" charset="-122"/>
                <a:ea typeface="时尚中黑简体" pitchFamily="2" charset="-122"/>
              </a:rPr>
              <a:t>C</a:t>
            </a:r>
            <a:endParaRPr lang="zh-CN" altLang="en-US" sz="3200" spc="300" dirty="0">
              <a:solidFill>
                <a:srgbClr val="FBC35F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18" name="肘形连接符 17"/>
          <p:cNvCxnSpPr/>
          <p:nvPr/>
        </p:nvCxnSpPr>
        <p:spPr>
          <a:xfrm>
            <a:off x="2428860" y="2545129"/>
            <a:ext cx="1572618" cy="312367"/>
          </a:xfrm>
          <a:prstGeom prst="bentConnector3">
            <a:avLst>
              <a:gd name="adj1" fmla="val 50000"/>
            </a:avLst>
          </a:prstGeom>
          <a:ln w="41275" cap="sq">
            <a:gradFill flip="none" rotWithShape="1">
              <a:gsLst>
                <a:gs pos="0">
                  <a:srgbClr val="FFFF00"/>
                </a:gs>
                <a:gs pos="50000">
                  <a:srgbClr val="FFC000"/>
                </a:gs>
                <a:gs pos="100000">
                  <a:srgbClr val="F6A708"/>
                </a:gs>
              </a:gsLst>
              <a:lin ang="0" scaled="1"/>
              <a:tileRect/>
            </a:gradFill>
            <a:prstDash val="sysDash"/>
            <a:round/>
            <a:headEnd type="oval"/>
            <a:tailEnd type="stealth"/>
          </a:ln>
          <a:effectLst>
            <a:glow rad="63500">
              <a:srgbClr val="FFFF00"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肘形连接符 18"/>
          <p:cNvCxnSpPr/>
          <p:nvPr/>
        </p:nvCxnSpPr>
        <p:spPr>
          <a:xfrm rot="10800000" flipV="1">
            <a:off x="5429258" y="2857496"/>
            <a:ext cx="928693" cy="500066"/>
          </a:xfrm>
          <a:prstGeom prst="bentConnector3">
            <a:avLst>
              <a:gd name="adj1" fmla="val 50000"/>
            </a:avLst>
          </a:prstGeom>
          <a:ln w="41275" cap="sq">
            <a:gradFill flip="none" rotWithShape="1">
              <a:gsLst>
                <a:gs pos="0">
                  <a:srgbClr val="FFFF00"/>
                </a:gs>
                <a:gs pos="50000">
                  <a:srgbClr val="FFC000"/>
                </a:gs>
                <a:gs pos="100000">
                  <a:srgbClr val="F6A708"/>
                </a:gs>
              </a:gsLst>
              <a:lin ang="0" scaled="1"/>
              <a:tileRect/>
            </a:gradFill>
            <a:prstDash val="sysDash"/>
            <a:round/>
            <a:headEnd type="oval"/>
            <a:tailEnd type="stealth"/>
          </a:ln>
          <a:effectLst>
            <a:glow rad="63500">
              <a:srgbClr val="FFFF00"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932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23169</TotalTime>
  <Words>281</Words>
  <Application>Microsoft Office PowerPoint</Application>
  <PresentationFormat>全屏显示(4:3)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1148</cp:revision>
  <dcterms:created xsi:type="dcterms:W3CDTF">2009-02-11T05:37:22Z</dcterms:created>
  <dcterms:modified xsi:type="dcterms:W3CDTF">2016-04-08T07:58:22Z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