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7"/>
  </p:notesMasterIdLst>
  <p:handoutMasterIdLst>
    <p:handoutMasterId r:id="rId8"/>
  </p:handoutMasterIdLst>
  <p:sldIdLst>
    <p:sldId id="319" r:id="rId3"/>
    <p:sldId id="321" r:id="rId4"/>
    <p:sldId id="322" r:id="rId5"/>
    <p:sldId id="318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7200" y="1196752"/>
            <a:ext cx="8229600" cy="4500594"/>
            <a:chOff x="457200" y="642918"/>
            <a:chExt cx="8229600" cy="4500594"/>
          </a:xfrm>
        </p:grpSpPr>
        <p:grpSp>
          <p:nvGrpSpPr>
            <p:cNvPr id="33" name="组合 12"/>
            <p:cNvGrpSpPr/>
            <p:nvPr/>
          </p:nvGrpSpPr>
          <p:grpSpPr>
            <a:xfrm>
              <a:off x="1524306" y="2643182"/>
              <a:ext cx="6286544" cy="2500330"/>
              <a:chOff x="1524306" y="3056044"/>
              <a:chExt cx="6286544" cy="1714512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1524306" y="3056044"/>
                <a:ext cx="6286544" cy="171451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1643042" y="3127482"/>
                <a:ext cx="6072230" cy="1571636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8"/>
            <p:cNvGrpSpPr/>
            <p:nvPr/>
          </p:nvGrpSpPr>
          <p:grpSpPr>
            <a:xfrm>
              <a:off x="3392520" y="2040146"/>
              <a:ext cx="3536934" cy="745912"/>
              <a:chOff x="4739016" y="1245954"/>
              <a:chExt cx="3643338" cy="785818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37" name="圆角矩形 36"/>
              <p:cNvSpPr/>
              <p:nvPr/>
            </p:nvSpPr>
            <p:spPr>
              <a:xfrm>
                <a:off x="4739016" y="1245954"/>
                <a:ext cx="3643338" cy="785818"/>
              </a:xfrm>
              <a:prstGeom prst="roundRect">
                <a:avLst/>
              </a:prstGeom>
              <a:gradFill>
                <a:gsLst>
                  <a:gs pos="0">
                    <a:srgbClr val="FFC000"/>
                  </a:gs>
                  <a:gs pos="100000">
                    <a:srgbClr val="FF0000"/>
                  </a:gs>
                </a:gsLst>
                <a:path path="rect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圆角矩形 37"/>
              <p:cNvSpPr/>
              <p:nvPr/>
            </p:nvSpPr>
            <p:spPr>
              <a:xfrm>
                <a:off x="4803062" y="1270094"/>
                <a:ext cx="3538800" cy="348816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alpha val="3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5219972" y="1312392"/>
                <a:ext cx="2748658" cy="551212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spc="300" dirty="0" smtClean="0">
                    <a:solidFill>
                      <a:schemeClr val="bg1"/>
                    </a:solidFill>
                    <a:latin typeface="时尚中黑简体" pitchFamily="2" charset="-122"/>
                    <a:ea typeface="时尚中黑简体" pitchFamily="2" charset="-122"/>
                  </a:rPr>
                  <a:t>标题文本</a:t>
                </a:r>
                <a:endParaRPr lang="zh-CN" altLang="en-US" sz="2800" spc="300" dirty="0">
                  <a:solidFill>
                    <a:schemeClr val="bg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3547347" y="3620160"/>
              <a:ext cx="2239099" cy="52322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 smtClean="0">
                  <a:latin typeface="时尚中黑简体" pitchFamily="2" charset="-122"/>
                  <a:ea typeface="时尚中黑简体" pitchFamily="2" charset="-122"/>
                </a:rPr>
                <a:t>文本内容</a:t>
              </a:r>
              <a:endParaRPr lang="zh-CN" altLang="en-US" sz="2800" b="1" spc="300" dirty="0">
                <a:latin typeface="时尚中黑简体" pitchFamily="2" charset="-122"/>
                <a:ea typeface="时尚中黑简体" pitchFamily="2" charset="-122"/>
              </a:endParaRPr>
            </a:p>
          </p:txBody>
        </p:sp>
        <p:grpSp>
          <p:nvGrpSpPr>
            <p:cNvPr id="41" name="组合 20"/>
            <p:cNvGrpSpPr/>
            <p:nvPr/>
          </p:nvGrpSpPr>
          <p:grpSpPr>
            <a:xfrm>
              <a:off x="2539222" y="1674582"/>
              <a:ext cx="357190" cy="1190635"/>
              <a:chOff x="5940907" y="2379185"/>
              <a:chExt cx="417043" cy="1390145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grpSpPr>
          <p:sp>
            <p:nvSpPr>
              <p:cNvPr id="42" name="椭圆 41"/>
              <p:cNvSpPr/>
              <p:nvPr/>
            </p:nvSpPr>
            <p:spPr>
              <a:xfrm>
                <a:off x="6001988" y="2379185"/>
                <a:ext cx="278029" cy="278029"/>
              </a:xfrm>
              <a:prstGeom prst="ellipse">
                <a:avLst/>
              </a:prstGeom>
              <a:gradFill>
                <a:gsLst>
                  <a:gs pos="0">
                    <a:srgbClr val="FFC000"/>
                  </a:gs>
                  <a:gs pos="100000">
                    <a:srgbClr val="FF000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6007463" y="3102060"/>
                <a:ext cx="83409" cy="667270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圆角矩形 43"/>
              <p:cNvSpPr/>
              <p:nvPr/>
            </p:nvSpPr>
            <p:spPr>
              <a:xfrm>
                <a:off x="6210038" y="3102060"/>
                <a:ext cx="83409" cy="667270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同侧圆角矩形 44"/>
              <p:cNvSpPr/>
              <p:nvPr/>
            </p:nvSpPr>
            <p:spPr>
              <a:xfrm>
                <a:off x="5940907" y="2685017"/>
                <a:ext cx="417043" cy="528255"/>
              </a:xfrm>
              <a:prstGeom prst="round2SameRect">
                <a:avLst/>
              </a:prstGeom>
              <a:gradFill>
                <a:gsLst>
                  <a:gs pos="0">
                    <a:srgbClr val="FFC000"/>
                  </a:gs>
                  <a:gs pos="100000">
                    <a:srgbClr val="FF0000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等腰三角形 45"/>
              <p:cNvSpPr/>
              <p:nvPr/>
            </p:nvSpPr>
            <p:spPr>
              <a:xfrm rot="10800000">
                <a:off x="6068544" y="2685017"/>
                <a:ext cx="139014" cy="194620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标题 15"/>
            <p:cNvSpPr txBox="1">
              <a:spLocks/>
            </p:cNvSpPr>
            <p:nvPr/>
          </p:nvSpPr>
          <p:spPr>
            <a:xfrm>
              <a:off x="457200" y="642918"/>
              <a:ext cx="8229600" cy="57150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7500"/>
            </a:bodyPr>
            <a:lstStyle/>
            <a:p>
              <a:pPr lvl="0">
                <a:spcBef>
                  <a:spcPct val="0"/>
                </a:spcBef>
              </a:pPr>
              <a:r>
                <a:rPr lang="zh-CN" altLang="en-US" sz="3000" b="1" dirty="0" smtClean="0">
                  <a:solidFill>
                    <a:prstClr val="black"/>
                  </a:solidFill>
                  <a:latin typeface="时尚中黑简体" pitchFamily="2" charset="-122"/>
                  <a:ea typeface="时尚中黑简体" pitchFamily="2" charset="-122"/>
                  <a:cs typeface="+mj-cs"/>
                </a:rPr>
                <a:t>介绍式样图表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  <a:cs typeface="+mj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57200" y="1124744"/>
            <a:ext cx="8229600" cy="4500594"/>
            <a:chOff x="457200" y="642918"/>
            <a:chExt cx="8229600" cy="4500594"/>
          </a:xfrm>
        </p:grpSpPr>
        <p:grpSp>
          <p:nvGrpSpPr>
            <p:cNvPr id="27" name="组合 26"/>
            <p:cNvGrpSpPr/>
            <p:nvPr/>
          </p:nvGrpSpPr>
          <p:grpSpPr>
            <a:xfrm>
              <a:off x="1524306" y="1666859"/>
              <a:ext cx="6286544" cy="3476653"/>
              <a:chOff x="1524306" y="1666859"/>
              <a:chExt cx="6286544" cy="3476653"/>
            </a:xfrm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grpSpPr>
          <p:grpSp>
            <p:nvGrpSpPr>
              <p:cNvPr id="28" name="组合 27"/>
              <p:cNvGrpSpPr/>
              <p:nvPr/>
            </p:nvGrpSpPr>
            <p:grpSpPr>
              <a:xfrm>
                <a:off x="1524306" y="2643182"/>
                <a:ext cx="6286544" cy="2500330"/>
                <a:chOff x="1524306" y="3056044"/>
                <a:chExt cx="6286544" cy="1714512"/>
              </a:xfrm>
            </p:grpSpPr>
            <p:sp>
              <p:nvSpPr>
                <p:cNvPr id="40" name="圆角矩形 39"/>
                <p:cNvSpPr/>
                <p:nvPr/>
              </p:nvSpPr>
              <p:spPr>
                <a:xfrm>
                  <a:off x="1524306" y="3056044"/>
                  <a:ext cx="6286544" cy="1714512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solidFill>
                    <a:srgbClr val="0070C0"/>
                  </a:solidFill>
                </a:ln>
                <a:effectLst>
                  <a:reflection blurRad="6350" stA="52000" endA="300" endPos="35000" dir="5400000" sy="-100000" algn="bl" rotWithShape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圆角矩形 40"/>
                <p:cNvSpPr/>
                <p:nvPr/>
              </p:nvSpPr>
              <p:spPr>
                <a:xfrm>
                  <a:off x="1643042" y="3127482"/>
                  <a:ext cx="6072230" cy="1571636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9" name="组合 28"/>
              <p:cNvGrpSpPr/>
              <p:nvPr/>
            </p:nvGrpSpPr>
            <p:grpSpPr>
              <a:xfrm>
                <a:off x="3392520" y="2040146"/>
                <a:ext cx="3536934" cy="745912"/>
                <a:chOff x="4739016" y="1245954"/>
                <a:chExt cx="3643338" cy="785818"/>
              </a:xfrm>
              <a:effectLst>
                <a:reflection blurRad="6350" stA="52000" endA="300" endPos="35000" dir="5400000" sy="-100000" algn="bl" rotWithShape="0"/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739016" y="1245954"/>
                  <a:ext cx="3643338" cy="785818"/>
                </a:xfrm>
                <a:prstGeom prst="roundRect">
                  <a:avLst/>
                </a:prstGeom>
                <a:gradFill>
                  <a:gsLst>
                    <a:gs pos="0">
                      <a:srgbClr val="10DCF8"/>
                    </a:gs>
                    <a:gs pos="100000">
                      <a:srgbClr val="005392"/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4803062" y="1270094"/>
                  <a:ext cx="3538800" cy="348816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chemeClr val="bg1">
                        <a:alpha val="3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5219972" y="1312392"/>
                  <a:ext cx="2748658" cy="551212"/>
                </a:xfrm>
                <a:prstGeom prst="rect">
                  <a:avLst/>
                </a:prstGeom>
                <a:noFill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800" spc="300" dirty="0" smtClean="0">
                      <a:solidFill>
                        <a:schemeClr val="bg1"/>
                      </a:solidFill>
                      <a:latin typeface="时尚中黑简体" pitchFamily="2" charset="-122"/>
                      <a:ea typeface="时尚中黑简体" pitchFamily="2" charset="-122"/>
                    </a:rPr>
                    <a:t>标题文本</a:t>
                  </a:r>
                  <a:endParaRPr lang="zh-CN" altLang="en-US" sz="2800" spc="300" dirty="0">
                    <a:solidFill>
                      <a:schemeClr val="bg1"/>
                    </a:solidFill>
                    <a:latin typeface="时尚中黑简体" pitchFamily="2" charset="-122"/>
                    <a:ea typeface="时尚中黑简体" pitchFamily="2" charset="-122"/>
                  </a:endParaRPr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>
                <a:off x="2571736" y="1666859"/>
                <a:ext cx="357190" cy="1190637"/>
                <a:chOff x="1771850" y="928670"/>
                <a:chExt cx="1071570" cy="3571900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  <a:reflection blurRad="6350" stA="52000" endA="300" endPos="35000" dir="5400000" sy="-100000" algn="bl" rotWithShape="0"/>
              </a:effectLst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1928794" y="928670"/>
                  <a:ext cx="714380" cy="714380"/>
                </a:xfrm>
                <a:prstGeom prst="ellipse">
                  <a:avLst/>
                </a:prstGeom>
                <a:gradFill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圆角矩形 32"/>
                <p:cNvSpPr/>
                <p:nvPr/>
              </p:nvSpPr>
              <p:spPr>
                <a:xfrm>
                  <a:off x="1942862" y="2786058"/>
                  <a:ext cx="214314" cy="1714512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圆角矩形 33"/>
                <p:cNvSpPr/>
                <p:nvPr/>
              </p:nvSpPr>
              <p:spPr>
                <a:xfrm>
                  <a:off x="2463367" y="2786058"/>
                  <a:ext cx="214314" cy="1714512"/>
                </a:xfrm>
                <a:prstGeom prst="roundRect">
                  <a:avLst/>
                </a:prstGeom>
                <a:solidFill>
                  <a:srgbClr val="0070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同侧圆角矩形 34"/>
                <p:cNvSpPr/>
                <p:nvPr/>
              </p:nvSpPr>
              <p:spPr>
                <a:xfrm>
                  <a:off x="1771850" y="1714488"/>
                  <a:ext cx="1071570" cy="1357322"/>
                </a:xfrm>
                <a:prstGeom prst="round2SameRect">
                  <a:avLst/>
                </a:prstGeom>
                <a:gradFill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等腰三角形 35"/>
                <p:cNvSpPr/>
                <p:nvPr/>
              </p:nvSpPr>
              <p:spPr>
                <a:xfrm rot="10800000">
                  <a:off x="2099806" y="1714488"/>
                  <a:ext cx="357189" cy="500066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" name="TextBox 30"/>
              <p:cNvSpPr txBox="1"/>
              <p:nvPr/>
            </p:nvSpPr>
            <p:spPr>
              <a:xfrm>
                <a:off x="3547347" y="3620160"/>
                <a:ext cx="2239099" cy="523220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spc="300" dirty="0" smtClean="0">
                    <a:latin typeface="时尚中黑简体" pitchFamily="2" charset="-122"/>
                    <a:ea typeface="时尚中黑简体" pitchFamily="2" charset="-122"/>
                  </a:rPr>
                  <a:t>文本内容</a:t>
                </a:r>
                <a:endParaRPr lang="zh-CN" altLang="en-US" sz="2800" b="1" spc="300" dirty="0"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  <p:sp>
          <p:nvSpPr>
            <p:cNvPr id="42" name="标题 15"/>
            <p:cNvSpPr txBox="1">
              <a:spLocks/>
            </p:cNvSpPr>
            <p:nvPr/>
          </p:nvSpPr>
          <p:spPr>
            <a:xfrm>
              <a:off x="457200" y="642918"/>
              <a:ext cx="8229600" cy="57150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7500"/>
            </a:bodyPr>
            <a:lstStyle/>
            <a:p>
              <a:pPr lvl="0">
                <a:spcBef>
                  <a:spcPct val="0"/>
                </a:spcBef>
              </a:pPr>
              <a:r>
                <a:rPr lang="zh-CN" altLang="en-US" sz="3000" b="1" dirty="0" smtClean="0">
                  <a:solidFill>
                    <a:prstClr val="black"/>
                  </a:solidFill>
                  <a:latin typeface="时尚中黑简体" pitchFamily="2" charset="-122"/>
                  <a:ea typeface="时尚中黑简体" pitchFamily="2" charset="-122"/>
                  <a:cs typeface="+mj-cs"/>
                </a:rPr>
                <a:t>介绍式样图表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  <a:cs typeface="+mj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1959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24306" y="2264326"/>
            <a:ext cx="6286544" cy="3468930"/>
            <a:chOff x="1524306" y="1674582"/>
            <a:chExt cx="6286544" cy="3468930"/>
          </a:xfrm>
          <a:effectLst>
            <a:glow rad="101600">
              <a:schemeClr val="accent3">
                <a:satMod val="175000"/>
                <a:alpha val="40000"/>
              </a:schemeClr>
            </a:glow>
          </a:effectLst>
        </p:grpSpPr>
        <p:grpSp>
          <p:nvGrpSpPr>
            <p:cNvPr id="3" name="组合 12"/>
            <p:cNvGrpSpPr/>
            <p:nvPr/>
          </p:nvGrpSpPr>
          <p:grpSpPr>
            <a:xfrm>
              <a:off x="1524306" y="2643182"/>
              <a:ext cx="6286544" cy="2500330"/>
              <a:chOff x="1524306" y="3056044"/>
              <a:chExt cx="6286544" cy="1714512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1524306" y="3056044"/>
                <a:ext cx="6286544" cy="171451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027C19"/>
                </a:solidFill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1643042" y="3127482"/>
                <a:ext cx="6072230" cy="1571636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8"/>
            <p:cNvGrpSpPr/>
            <p:nvPr/>
          </p:nvGrpSpPr>
          <p:grpSpPr>
            <a:xfrm>
              <a:off x="3392520" y="2040146"/>
              <a:ext cx="3536934" cy="745912"/>
              <a:chOff x="4739016" y="1245954"/>
              <a:chExt cx="3643338" cy="785818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12" name="圆角矩形 11"/>
              <p:cNvSpPr/>
              <p:nvPr/>
            </p:nvSpPr>
            <p:spPr>
              <a:xfrm>
                <a:off x="4739016" y="1245954"/>
                <a:ext cx="3643338" cy="785818"/>
              </a:xfrm>
              <a:prstGeom prst="roundRect">
                <a:avLst/>
              </a:prstGeom>
              <a:gradFill>
                <a:gsLst>
                  <a:gs pos="0">
                    <a:srgbClr val="66FF33"/>
                  </a:gs>
                  <a:gs pos="100000">
                    <a:srgbClr val="027C19"/>
                  </a:gs>
                </a:gsLst>
                <a:path path="rect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4803062" y="1270094"/>
                <a:ext cx="3538800" cy="348816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alpha val="37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5219972" y="1312392"/>
                <a:ext cx="2748658" cy="551212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spc="300" dirty="0" smtClean="0">
                    <a:solidFill>
                      <a:schemeClr val="bg1"/>
                    </a:solidFill>
                    <a:latin typeface="时尚中黑简体" pitchFamily="2" charset="-122"/>
                    <a:ea typeface="时尚中黑简体" pitchFamily="2" charset="-122"/>
                  </a:rPr>
                  <a:t>标题文本</a:t>
                </a:r>
                <a:endParaRPr lang="zh-CN" altLang="en-US" sz="2800" spc="300" dirty="0">
                  <a:solidFill>
                    <a:schemeClr val="bg1"/>
                  </a:soli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3547347" y="3620160"/>
              <a:ext cx="2239099" cy="52322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 smtClean="0">
                  <a:latin typeface="时尚中黑简体" pitchFamily="2" charset="-122"/>
                  <a:ea typeface="时尚中黑简体" pitchFamily="2" charset="-122"/>
                </a:rPr>
                <a:t>文本内容</a:t>
              </a:r>
              <a:endParaRPr lang="zh-CN" altLang="en-US" sz="2800" b="1" spc="300" dirty="0">
                <a:latin typeface="时尚中黑简体" pitchFamily="2" charset="-122"/>
                <a:ea typeface="时尚中黑简体" pitchFamily="2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539222" y="1674582"/>
              <a:ext cx="357190" cy="1190635"/>
              <a:chOff x="5940907" y="2379185"/>
              <a:chExt cx="417043" cy="1390145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grpSpPr>
          <p:sp>
            <p:nvSpPr>
              <p:cNvPr id="7" name="椭圆 6"/>
              <p:cNvSpPr/>
              <p:nvPr/>
            </p:nvSpPr>
            <p:spPr>
              <a:xfrm>
                <a:off x="6001988" y="2379185"/>
                <a:ext cx="278029" cy="278029"/>
              </a:xfrm>
              <a:prstGeom prst="ellipse">
                <a:avLst/>
              </a:prstGeom>
              <a:gradFill>
                <a:gsLst>
                  <a:gs pos="0">
                    <a:srgbClr val="92D050"/>
                  </a:gs>
                  <a:gs pos="100000">
                    <a:srgbClr val="027C19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6007463" y="3102060"/>
                <a:ext cx="83409" cy="667270"/>
              </a:xfrm>
              <a:prstGeom prst="roundRect">
                <a:avLst/>
              </a:prstGeom>
              <a:solidFill>
                <a:srgbClr val="027C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6210038" y="3102060"/>
                <a:ext cx="83409" cy="667270"/>
              </a:xfrm>
              <a:prstGeom prst="roundRect">
                <a:avLst/>
              </a:prstGeom>
              <a:solidFill>
                <a:srgbClr val="027C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同侧圆角矩形 9"/>
              <p:cNvSpPr/>
              <p:nvPr/>
            </p:nvSpPr>
            <p:spPr>
              <a:xfrm>
                <a:off x="5940907" y="2685017"/>
                <a:ext cx="417043" cy="528255"/>
              </a:xfrm>
              <a:prstGeom prst="round2SameRect">
                <a:avLst/>
              </a:prstGeom>
              <a:gradFill>
                <a:gsLst>
                  <a:gs pos="0">
                    <a:srgbClr val="92D050"/>
                  </a:gs>
                  <a:gs pos="100000">
                    <a:srgbClr val="027C19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10800000">
                <a:off x="6068544" y="2685017"/>
                <a:ext cx="139014" cy="194620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7" name="标题 15"/>
          <p:cNvSpPr txBox="1">
            <a:spLocks/>
          </p:cNvSpPr>
          <p:nvPr/>
        </p:nvSpPr>
        <p:spPr>
          <a:xfrm>
            <a:off x="457200" y="1232662"/>
            <a:ext cx="8229600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</a:pPr>
            <a:r>
              <a:rPr lang="zh-CN" altLang="en-US" sz="3000" b="1" dirty="0" smtClean="0">
                <a:solidFill>
                  <a:prstClr val="black"/>
                </a:solidFill>
                <a:latin typeface="时尚中黑简体" pitchFamily="2" charset="-122"/>
                <a:ea typeface="时尚中黑简体" pitchFamily="2" charset="-122"/>
                <a:cs typeface="+mj-cs"/>
              </a:rPr>
              <a:t>介绍式样图表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时尚中黑简体" pitchFamily="2" charset="-122"/>
              <a:ea typeface="时尚中黑简体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61798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23168</TotalTime>
  <Words>278</Words>
  <Application>Microsoft Office PowerPoint</Application>
  <PresentationFormat>全屏显示(4:3)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123</cp:lastModifiedBy>
  <cp:revision>1146</cp:revision>
  <dcterms:created xsi:type="dcterms:W3CDTF">2009-02-11T05:37:22Z</dcterms:created>
  <dcterms:modified xsi:type="dcterms:W3CDTF">2016-04-08T07:39:20Z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