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9" r:id="rId3"/>
    <p:sldId id="321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8662" y="1628800"/>
            <a:ext cx="7215238" cy="4357718"/>
            <a:chOff x="928662" y="1674582"/>
            <a:chExt cx="7215238" cy="4357718"/>
          </a:xfrm>
        </p:grpSpPr>
        <p:sp>
          <p:nvSpPr>
            <p:cNvPr id="63" name="圆角矩形 62"/>
            <p:cNvSpPr/>
            <p:nvPr/>
          </p:nvSpPr>
          <p:spPr>
            <a:xfrm>
              <a:off x="928662" y="1674582"/>
              <a:ext cx="7215238" cy="4357718"/>
            </a:xfrm>
            <a:prstGeom prst="roundRect">
              <a:avLst>
                <a:gd name="adj" fmla="val 6001"/>
              </a:avLst>
            </a:prstGeom>
            <a:gradFill flip="none" rotWithShape="1">
              <a:gsLst>
                <a:gs pos="0">
                  <a:schemeClr val="bg1">
                    <a:alpha val="53000"/>
                  </a:schemeClr>
                </a:gs>
                <a:gs pos="100000">
                  <a:schemeClr val="bg1">
                    <a:alpha val="32000"/>
                  </a:scheme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706075" y="1944569"/>
              <a:ext cx="5731850" cy="3801980"/>
              <a:chOff x="1706075" y="1944569"/>
              <a:chExt cx="5731850" cy="380198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65" name="组合 64"/>
              <p:cNvGrpSpPr/>
              <p:nvPr/>
            </p:nvGrpSpPr>
            <p:grpSpPr>
              <a:xfrm>
                <a:off x="1706075" y="1944569"/>
                <a:ext cx="5731850" cy="714380"/>
                <a:chOff x="1706075" y="1944569"/>
                <a:chExt cx="5731850" cy="714380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81" name="同侧圆角矩形 80"/>
                <p:cNvSpPr/>
                <p:nvPr/>
              </p:nvSpPr>
              <p:spPr>
                <a:xfrm rot="16200000">
                  <a:off x="1718682" y="1931962"/>
                  <a:ext cx="714380" cy="739593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00B0F0"/>
                    </a:gs>
                    <a:gs pos="100000">
                      <a:srgbClr val="0281D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同侧圆角矩形 81"/>
                <p:cNvSpPr/>
                <p:nvPr/>
              </p:nvSpPr>
              <p:spPr>
                <a:xfrm rot="16200000" flipV="1">
                  <a:off x="4615423" y="-163554"/>
                  <a:ext cx="714380" cy="493062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00B0F0"/>
                    </a:gs>
                    <a:gs pos="100000">
                      <a:srgbClr val="0281D8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同侧圆角矩形 82"/>
                <p:cNvSpPr/>
                <p:nvPr/>
              </p:nvSpPr>
              <p:spPr>
                <a:xfrm rot="16200000">
                  <a:off x="1518283" y="2193093"/>
                  <a:ext cx="642942" cy="22570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4" name="同侧圆角矩形 83"/>
                <p:cNvSpPr/>
                <p:nvPr/>
              </p:nvSpPr>
              <p:spPr>
                <a:xfrm>
                  <a:off x="2568934" y="1968709"/>
                  <a:ext cx="4807357" cy="190174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1706075" y="2944700"/>
                <a:ext cx="5731850" cy="714380"/>
                <a:chOff x="1706075" y="2944700"/>
                <a:chExt cx="5731850" cy="714380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77" name="同侧圆角矩形 76"/>
                <p:cNvSpPr/>
                <p:nvPr/>
              </p:nvSpPr>
              <p:spPr>
                <a:xfrm rot="16200000">
                  <a:off x="1718682" y="2932093"/>
                  <a:ext cx="714380" cy="739593"/>
                </a:xfrm>
                <a:prstGeom prst="round2SameRect">
                  <a:avLst/>
                </a:prstGeom>
                <a:gradFill>
                  <a:gsLst>
                    <a:gs pos="0">
                      <a:srgbClr val="66FF33"/>
                    </a:gs>
                    <a:gs pos="100000">
                      <a:srgbClr val="027C19"/>
                    </a:gs>
                  </a:gsLst>
                  <a:path path="circle">
                    <a:fillToRect l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8" name="同侧圆角矩形 77"/>
                <p:cNvSpPr/>
                <p:nvPr/>
              </p:nvSpPr>
              <p:spPr>
                <a:xfrm rot="16200000" flipV="1">
                  <a:off x="4615423" y="836577"/>
                  <a:ext cx="714380" cy="493062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66FF33"/>
                    </a:gs>
                    <a:gs pos="100000">
                      <a:srgbClr val="027C19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同侧圆角矩形 78"/>
                <p:cNvSpPr/>
                <p:nvPr/>
              </p:nvSpPr>
              <p:spPr>
                <a:xfrm rot="16200000">
                  <a:off x="1518283" y="3193224"/>
                  <a:ext cx="642942" cy="22570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0" name="同侧圆角矩形 79"/>
                <p:cNvSpPr/>
                <p:nvPr/>
              </p:nvSpPr>
              <p:spPr>
                <a:xfrm>
                  <a:off x="2568934" y="2968840"/>
                  <a:ext cx="4807357" cy="190174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1706075" y="3976365"/>
                <a:ext cx="5731850" cy="714380"/>
                <a:chOff x="1706075" y="3976365"/>
                <a:chExt cx="5731850" cy="714380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73" name="同侧圆角矩形 72"/>
                <p:cNvSpPr/>
                <p:nvPr/>
              </p:nvSpPr>
              <p:spPr>
                <a:xfrm rot="16200000">
                  <a:off x="1718682" y="3963758"/>
                  <a:ext cx="714380" cy="739593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4" name="同侧圆角矩形 73"/>
                <p:cNvSpPr/>
                <p:nvPr/>
              </p:nvSpPr>
              <p:spPr>
                <a:xfrm rot="16200000" flipV="1">
                  <a:off x="4615423" y="1868242"/>
                  <a:ext cx="714380" cy="493062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同侧圆角矩形 74"/>
                <p:cNvSpPr/>
                <p:nvPr/>
              </p:nvSpPr>
              <p:spPr>
                <a:xfrm rot="16200000">
                  <a:off x="1518283" y="4224889"/>
                  <a:ext cx="642942" cy="22570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6" name="同侧圆角矩形 75"/>
                <p:cNvSpPr/>
                <p:nvPr/>
              </p:nvSpPr>
              <p:spPr>
                <a:xfrm>
                  <a:off x="2568934" y="4000505"/>
                  <a:ext cx="4807357" cy="190174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1706075" y="5032169"/>
                <a:ext cx="5731850" cy="714380"/>
                <a:chOff x="1706075" y="5032169"/>
                <a:chExt cx="5731850" cy="714380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69" name="同侧圆角矩形 68"/>
                <p:cNvSpPr/>
                <p:nvPr/>
              </p:nvSpPr>
              <p:spPr>
                <a:xfrm rot="16200000">
                  <a:off x="1718682" y="5019562"/>
                  <a:ext cx="714380" cy="739593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FC6446"/>
                    </a:gs>
                    <a:gs pos="100000">
                      <a:srgbClr val="F20000"/>
                    </a:gs>
                  </a:gsLst>
                  <a:path path="rect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0" name="同侧圆角矩形 69"/>
                <p:cNvSpPr/>
                <p:nvPr/>
              </p:nvSpPr>
              <p:spPr>
                <a:xfrm rot="16200000" flipV="1">
                  <a:off x="4615423" y="2924046"/>
                  <a:ext cx="714380" cy="493062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rgbClr val="FB3F19"/>
                    </a:gs>
                    <a:gs pos="100000">
                      <a:srgbClr val="F20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同侧圆角矩形 70"/>
                <p:cNvSpPr/>
                <p:nvPr/>
              </p:nvSpPr>
              <p:spPr>
                <a:xfrm rot="16200000">
                  <a:off x="1518283" y="5280693"/>
                  <a:ext cx="642942" cy="225705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2" name="同侧圆角矩形 71"/>
                <p:cNvSpPr/>
                <p:nvPr/>
              </p:nvSpPr>
              <p:spPr>
                <a:xfrm>
                  <a:off x="2568934" y="5056309"/>
                  <a:ext cx="4807357" cy="190174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gradFill flip="none" rotWithShape="1">
                  <a:gsLst>
                    <a:gs pos="0">
                      <a:schemeClr val="bg1">
                        <a:alpha val="7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85" name="TextBox 84"/>
            <p:cNvSpPr txBox="1"/>
            <p:nvPr/>
          </p:nvSpPr>
          <p:spPr>
            <a:xfrm>
              <a:off x="3828544" y="2016006"/>
              <a:ext cx="209240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ln w="3175">
                    <a:solidFill>
                      <a:schemeClr val="bg1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文本标题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810121" y="2046783"/>
              <a:ext cx="785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n w="3175">
                    <a:solidFill>
                      <a:schemeClr val="bg1"/>
                    </a:solidFill>
                  </a:ln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01</a:t>
              </a:r>
              <a:endParaRPr lang="zh-CN" altLang="en-US" sz="2800" b="1" dirty="0">
                <a:ln w="317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828544" y="2995447"/>
              <a:ext cx="209240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ln w="3175">
                    <a:solidFill>
                      <a:schemeClr val="bg1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文本标题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28544" y="4020207"/>
              <a:ext cx="209240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ln w="3175">
                    <a:solidFill>
                      <a:schemeClr val="bg1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文本标题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828544" y="5077362"/>
              <a:ext cx="2092404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ln w="3175">
                    <a:solidFill>
                      <a:schemeClr val="bg1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文本标题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810121" y="3026224"/>
              <a:ext cx="785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n w="3175">
                    <a:solidFill>
                      <a:schemeClr val="bg1"/>
                    </a:solidFill>
                  </a:ln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02</a:t>
              </a:r>
              <a:endParaRPr lang="zh-CN" altLang="en-US" sz="2800" b="1" dirty="0">
                <a:ln w="317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810121" y="4050984"/>
              <a:ext cx="785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n w="3175">
                    <a:solidFill>
                      <a:schemeClr val="bg1"/>
                    </a:solidFill>
                  </a:ln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03</a:t>
              </a:r>
              <a:endParaRPr lang="zh-CN" altLang="en-US" sz="2800" b="1" dirty="0">
                <a:ln w="317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810121" y="5108139"/>
              <a:ext cx="785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n w="3175">
                    <a:solidFill>
                      <a:schemeClr val="bg1"/>
                    </a:solidFill>
                  </a:ln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04</a:t>
              </a:r>
              <a:endParaRPr lang="zh-CN" altLang="en-US" sz="2800" b="1" dirty="0">
                <a:ln w="3175"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57731" y="1697040"/>
            <a:ext cx="6628538" cy="4269732"/>
            <a:chOff x="1257731" y="1697040"/>
            <a:chExt cx="6628538" cy="4269732"/>
          </a:xfrm>
        </p:grpSpPr>
        <p:grpSp>
          <p:nvGrpSpPr>
            <p:cNvPr id="2" name="组合 1"/>
            <p:cNvGrpSpPr/>
            <p:nvPr/>
          </p:nvGrpSpPr>
          <p:grpSpPr>
            <a:xfrm>
              <a:off x="1257731" y="1697040"/>
              <a:ext cx="6628538" cy="792164"/>
              <a:chOff x="1275624" y="2418274"/>
              <a:chExt cx="6628538" cy="7921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AutoShape 18"/>
              <p:cNvSpPr>
                <a:spLocks noChangeArrowheads="1"/>
              </p:cNvSpPr>
              <p:nvPr/>
            </p:nvSpPr>
            <p:spPr bwMode="auto">
              <a:xfrm>
                <a:off x="1350962" y="2418275"/>
                <a:ext cx="6553200" cy="792163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9600000"/>
                </a:lightRig>
              </a:scene3d>
              <a:sp3d extrusionH="76200" contourW="12700" prstMaterial="metal">
                <a:bevelT w="57150" h="57150" prst="angle"/>
                <a:extrusionClr>
                  <a:srgbClr val="0070C0"/>
                </a:extrusionClr>
                <a:contourClr>
                  <a:srgbClr val="00B0F0"/>
                </a:contourClr>
              </a:sp3d>
            </p:spPr>
            <p:txBody>
              <a:bodyPr wrap="none" anchor="ctr"/>
              <a:lstStyle/>
              <a:p>
                <a:pPr algn="ctr"/>
                <a:endParaRPr lang="zh-CN" altLang="zh-CN" sz="1200" b="1"/>
              </a:p>
            </p:txBody>
          </p:sp>
          <p:sp>
            <p:nvSpPr>
              <p:cNvPr id="4" name="AutoShape 19"/>
              <p:cNvSpPr>
                <a:spLocks noChangeArrowheads="1"/>
              </p:cNvSpPr>
              <p:nvPr/>
            </p:nvSpPr>
            <p:spPr bwMode="auto">
              <a:xfrm rot="5400000">
                <a:off x="2029521" y="1739714"/>
                <a:ext cx="792163" cy="2149284"/>
              </a:xfrm>
              <a:prstGeom prst="flowChartManualInput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15600000"/>
                </a:lightRig>
              </a:scene3d>
              <a:sp3d>
                <a:bevelT w="57150" h="57150" prst="angle"/>
              </a:sp3d>
            </p:spPr>
            <p:txBody>
              <a:bodyPr wrap="none" lIns="87313" tIns="44450" rIns="87313" bIns="44450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5" name="TextBox 4"/>
              <p:cNvSpPr txBox="1"/>
              <p:nvPr/>
            </p:nvSpPr>
            <p:spPr bwMode="auto">
              <a:xfrm>
                <a:off x="1275624" y="2614301"/>
                <a:ext cx="2347454" cy="400110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NO.1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 bwMode="auto">
              <a:xfrm>
                <a:off x="3820856" y="2614331"/>
                <a:ext cx="2895600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zh-CN" altLang="en-US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文本标题</a:t>
                </a:r>
                <a:endPara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1649637" y="2683988"/>
                <a:ext cx="302454" cy="260736"/>
              </a:xfrm>
              <a:prstGeom prst="triangle">
                <a:avLst/>
              </a:prstGeom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21594000"/>
                </a:lightRig>
              </a:scene3d>
              <a:sp3d contourW="12700" prstMaterial="powder">
                <a:bevelT w="19050" h="57150" prst="angle"/>
                <a:contourClr>
                  <a:srgbClr val="00B0F0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257731" y="2862816"/>
              <a:ext cx="6628538" cy="792164"/>
              <a:chOff x="1275624" y="2418274"/>
              <a:chExt cx="6628538" cy="7921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AutoShape 18"/>
              <p:cNvSpPr>
                <a:spLocks noChangeArrowheads="1"/>
              </p:cNvSpPr>
              <p:nvPr/>
            </p:nvSpPr>
            <p:spPr bwMode="auto">
              <a:xfrm>
                <a:off x="1350962" y="2418275"/>
                <a:ext cx="6553200" cy="792163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9600000"/>
                </a:lightRig>
              </a:scene3d>
              <a:sp3d extrusionH="76200" contourW="12700" prstMaterial="metal">
                <a:bevelT w="57150" h="57150" prst="angle"/>
                <a:extrusionClr>
                  <a:srgbClr val="0070C0"/>
                </a:extrusionClr>
                <a:contourClr>
                  <a:srgbClr val="00B0F0"/>
                </a:contourClr>
              </a:sp3d>
            </p:spPr>
            <p:txBody>
              <a:bodyPr wrap="none" anchor="ctr"/>
              <a:lstStyle/>
              <a:p>
                <a:pPr algn="ctr"/>
                <a:endParaRPr lang="zh-CN" altLang="zh-CN" sz="1200" b="1"/>
              </a:p>
            </p:txBody>
          </p:sp>
          <p:sp>
            <p:nvSpPr>
              <p:cNvPr id="10" name="AutoShape 19"/>
              <p:cNvSpPr>
                <a:spLocks noChangeArrowheads="1"/>
              </p:cNvSpPr>
              <p:nvPr/>
            </p:nvSpPr>
            <p:spPr bwMode="auto">
              <a:xfrm rot="5400000">
                <a:off x="2029521" y="1739714"/>
                <a:ext cx="792163" cy="2149284"/>
              </a:xfrm>
              <a:prstGeom prst="flowChartManualInput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15600000"/>
                </a:lightRig>
              </a:scene3d>
              <a:sp3d>
                <a:bevelT w="57150" h="57150" prst="angle"/>
              </a:sp3d>
            </p:spPr>
            <p:txBody>
              <a:bodyPr wrap="none" lIns="87313" tIns="44450" rIns="87313" bIns="44450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 bwMode="auto">
              <a:xfrm>
                <a:off x="1275624" y="2614301"/>
                <a:ext cx="2347454" cy="400110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NO.2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 bwMode="auto">
              <a:xfrm>
                <a:off x="3820856" y="2614331"/>
                <a:ext cx="2895600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zh-CN" altLang="en-US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文本标题</a:t>
                </a:r>
                <a:endPara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1649637" y="2683988"/>
                <a:ext cx="302454" cy="260736"/>
              </a:xfrm>
              <a:prstGeom prst="triangle">
                <a:avLst/>
              </a:prstGeom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21594000"/>
                </a:lightRig>
              </a:scene3d>
              <a:sp3d contourW="12700" prstMaterial="powder">
                <a:bevelT w="19050" h="57150" prst="angle"/>
                <a:contourClr>
                  <a:srgbClr val="00B0F0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257731" y="4022480"/>
              <a:ext cx="6628538" cy="792164"/>
              <a:chOff x="1275624" y="2418274"/>
              <a:chExt cx="6628538" cy="7921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AutoShape 18"/>
              <p:cNvSpPr>
                <a:spLocks noChangeArrowheads="1"/>
              </p:cNvSpPr>
              <p:nvPr/>
            </p:nvSpPr>
            <p:spPr bwMode="auto">
              <a:xfrm>
                <a:off x="1350962" y="2418275"/>
                <a:ext cx="6553200" cy="792163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9600000"/>
                </a:lightRig>
              </a:scene3d>
              <a:sp3d extrusionH="76200" contourW="12700" prstMaterial="metal">
                <a:bevelT w="57150" h="57150" prst="angle"/>
                <a:extrusionClr>
                  <a:srgbClr val="0070C0"/>
                </a:extrusionClr>
                <a:contourClr>
                  <a:srgbClr val="00B0F0"/>
                </a:contourClr>
              </a:sp3d>
            </p:spPr>
            <p:txBody>
              <a:bodyPr wrap="none" anchor="ctr"/>
              <a:lstStyle/>
              <a:p>
                <a:pPr algn="ctr"/>
                <a:endParaRPr lang="zh-CN" altLang="zh-CN" sz="1200" b="1"/>
              </a:p>
            </p:txBody>
          </p:sp>
          <p:sp>
            <p:nvSpPr>
              <p:cNvPr id="16" name="AutoShape 19"/>
              <p:cNvSpPr>
                <a:spLocks noChangeArrowheads="1"/>
              </p:cNvSpPr>
              <p:nvPr/>
            </p:nvSpPr>
            <p:spPr bwMode="auto">
              <a:xfrm rot="5400000">
                <a:off x="2029521" y="1739714"/>
                <a:ext cx="792163" cy="2149284"/>
              </a:xfrm>
              <a:prstGeom prst="flowChartManualInput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15600000"/>
                </a:lightRig>
              </a:scene3d>
              <a:sp3d>
                <a:bevelT w="57150" h="57150" prst="angle"/>
              </a:sp3d>
            </p:spPr>
            <p:txBody>
              <a:bodyPr wrap="none" lIns="87313" tIns="44450" rIns="87313" bIns="44450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 bwMode="auto">
              <a:xfrm>
                <a:off x="1275624" y="2614301"/>
                <a:ext cx="2347454" cy="400110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NO.3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 bwMode="auto">
              <a:xfrm>
                <a:off x="3820856" y="2614331"/>
                <a:ext cx="2895600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zh-CN" altLang="en-US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文本标题</a:t>
                </a:r>
                <a:endPara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1649637" y="2683988"/>
                <a:ext cx="302454" cy="260736"/>
              </a:xfrm>
              <a:prstGeom prst="triangle">
                <a:avLst/>
              </a:prstGeom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21594000"/>
                </a:lightRig>
              </a:scene3d>
              <a:sp3d contourW="12700" prstMaterial="powder">
                <a:bevelT w="19050" h="57150" prst="angle"/>
                <a:contourClr>
                  <a:srgbClr val="00B0F0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57731" y="5174608"/>
              <a:ext cx="6628538" cy="792164"/>
              <a:chOff x="1275624" y="2418274"/>
              <a:chExt cx="6628538" cy="7921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AutoShape 18"/>
              <p:cNvSpPr>
                <a:spLocks noChangeArrowheads="1"/>
              </p:cNvSpPr>
              <p:nvPr/>
            </p:nvSpPr>
            <p:spPr bwMode="auto">
              <a:xfrm>
                <a:off x="1350962" y="2418275"/>
                <a:ext cx="6553200" cy="792163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9600000"/>
                </a:lightRig>
              </a:scene3d>
              <a:sp3d extrusionH="76200" contourW="12700" prstMaterial="metal">
                <a:bevelT w="57150" h="57150" prst="angle"/>
                <a:extrusionClr>
                  <a:srgbClr val="0070C0"/>
                </a:extrusionClr>
                <a:contourClr>
                  <a:srgbClr val="00B0F0"/>
                </a:contourClr>
              </a:sp3d>
            </p:spPr>
            <p:txBody>
              <a:bodyPr wrap="none" anchor="ctr"/>
              <a:lstStyle/>
              <a:p>
                <a:pPr algn="ctr"/>
                <a:endParaRPr lang="zh-CN" altLang="zh-CN" sz="1200" b="1"/>
              </a:p>
            </p:txBody>
          </p:sp>
          <p:sp>
            <p:nvSpPr>
              <p:cNvPr id="22" name="AutoShape 19"/>
              <p:cNvSpPr>
                <a:spLocks noChangeArrowheads="1"/>
              </p:cNvSpPr>
              <p:nvPr/>
            </p:nvSpPr>
            <p:spPr bwMode="auto">
              <a:xfrm rot="5400000">
                <a:off x="2029521" y="1739714"/>
                <a:ext cx="792163" cy="2149284"/>
              </a:xfrm>
              <a:prstGeom prst="flowChartManualInput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15600000"/>
                </a:lightRig>
              </a:scene3d>
              <a:sp3d>
                <a:bevelT w="57150" h="57150" prst="angle"/>
              </a:sp3d>
            </p:spPr>
            <p:txBody>
              <a:bodyPr wrap="none" lIns="87313" tIns="44450" rIns="87313" bIns="44450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 bwMode="auto">
              <a:xfrm>
                <a:off x="1275624" y="2614301"/>
                <a:ext cx="2347454" cy="400110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NO.4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 bwMode="auto">
              <a:xfrm>
                <a:off x="3820856" y="2614331"/>
                <a:ext cx="2895600" cy="40005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lang="zh-CN" altLang="en-US" sz="2000" b="1" spc="3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文本标题</a:t>
                </a:r>
                <a:endParaRPr lang="zh-CN" altLang="en-US" sz="2000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1649637" y="2683988"/>
                <a:ext cx="302454" cy="260736"/>
              </a:xfrm>
              <a:prstGeom prst="triangle">
                <a:avLst/>
              </a:prstGeom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21594000"/>
                </a:lightRig>
              </a:scene3d>
              <a:sp3d contourW="12700" prstMaterial="powder">
                <a:bevelT w="19050" h="57150" prst="angle"/>
                <a:contourClr>
                  <a:srgbClr val="00B0F0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1959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23166</TotalTime>
  <Words>276</Words>
  <Application>Microsoft Office PowerPoint</Application>
  <PresentationFormat>全屏显示(4:3)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2016-04-08T07:04:49Z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