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431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1657350" y="2136775"/>
            <a:ext cx="5149850" cy="29908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0DCD7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88"/>
          <p:cNvGrpSpPr>
            <a:grpSpLocks/>
          </p:cNvGrpSpPr>
          <p:nvPr/>
        </p:nvGrpSpPr>
        <p:grpSpPr bwMode="auto">
          <a:xfrm>
            <a:off x="1216025" y="2127250"/>
            <a:ext cx="5600700" cy="3244850"/>
            <a:chOff x="766" y="1340"/>
            <a:chExt cx="3528" cy="2044"/>
          </a:xfrm>
        </p:grpSpPr>
        <p:grpSp>
          <p:nvGrpSpPr>
            <p:cNvPr id="4" name="Group 89"/>
            <p:cNvGrpSpPr>
              <a:grpSpLocks/>
            </p:cNvGrpSpPr>
            <p:nvPr/>
          </p:nvGrpSpPr>
          <p:grpSpPr bwMode="auto">
            <a:xfrm>
              <a:off x="768" y="1340"/>
              <a:ext cx="3506" cy="156"/>
              <a:chOff x="760" y="1244"/>
              <a:chExt cx="3506" cy="156"/>
            </a:xfrm>
          </p:grpSpPr>
          <p:sp>
            <p:nvSpPr>
              <p:cNvPr id="36" name="Line 90"/>
              <p:cNvSpPr>
                <a:spLocks noChangeShapeType="1"/>
              </p:cNvSpPr>
              <p:nvPr/>
            </p:nvSpPr>
            <p:spPr bwMode="auto">
              <a:xfrm flipV="1">
                <a:off x="760" y="1244"/>
                <a:ext cx="270" cy="156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Line 91"/>
              <p:cNvSpPr>
                <a:spLocks noChangeShapeType="1"/>
              </p:cNvSpPr>
              <p:nvPr/>
            </p:nvSpPr>
            <p:spPr bwMode="auto">
              <a:xfrm>
                <a:off x="1030" y="1244"/>
                <a:ext cx="3236" cy="0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Group 92"/>
            <p:cNvGrpSpPr>
              <a:grpSpLocks/>
            </p:cNvGrpSpPr>
            <p:nvPr/>
          </p:nvGrpSpPr>
          <p:grpSpPr bwMode="auto">
            <a:xfrm>
              <a:off x="778" y="1524"/>
              <a:ext cx="3506" cy="156"/>
              <a:chOff x="760" y="1244"/>
              <a:chExt cx="3506" cy="156"/>
            </a:xfrm>
          </p:grpSpPr>
          <p:sp>
            <p:nvSpPr>
              <p:cNvPr id="34" name="Line 93"/>
              <p:cNvSpPr>
                <a:spLocks noChangeShapeType="1"/>
              </p:cNvSpPr>
              <p:nvPr/>
            </p:nvSpPr>
            <p:spPr bwMode="auto">
              <a:xfrm flipV="1">
                <a:off x="760" y="1244"/>
                <a:ext cx="270" cy="156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Line 94"/>
              <p:cNvSpPr>
                <a:spLocks noChangeShapeType="1"/>
              </p:cNvSpPr>
              <p:nvPr/>
            </p:nvSpPr>
            <p:spPr bwMode="auto">
              <a:xfrm>
                <a:off x="1030" y="1244"/>
                <a:ext cx="3236" cy="0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Group 95"/>
            <p:cNvGrpSpPr>
              <a:grpSpLocks/>
            </p:cNvGrpSpPr>
            <p:nvPr/>
          </p:nvGrpSpPr>
          <p:grpSpPr bwMode="auto">
            <a:xfrm>
              <a:off x="788" y="1708"/>
              <a:ext cx="3506" cy="156"/>
              <a:chOff x="760" y="1244"/>
              <a:chExt cx="3506" cy="156"/>
            </a:xfrm>
          </p:grpSpPr>
          <p:sp>
            <p:nvSpPr>
              <p:cNvPr id="32" name="Line 96"/>
              <p:cNvSpPr>
                <a:spLocks noChangeShapeType="1"/>
              </p:cNvSpPr>
              <p:nvPr/>
            </p:nvSpPr>
            <p:spPr bwMode="auto">
              <a:xfrm flipV="1">
                <a:off x="760" y="1244"/>
                <a:ext cx="270" cy="156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Line 97"/>
              <p:cNvSpPr>
                <a:spLocks noChangeShapeType="1"/>
              </p:cNvSpPr>
              <p:nvPr/>
            </p:nvSpPr>
            <p:spPr bwMode="auto">
              <a:xfrm>
                <a:off x="1030" y="1244"/>
                <a:ext cx="3236" cy="0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Group 98"/>
            <p:cNvGrpSpPr>
              <a:grpSpLocks/>
            </p:cNvGrpSpPr>
            <p:nvPr/>
          </p:nvGrpSpPr>
          <p:grpSpPr bwMode="auto">
            <a:xfrm>
              <a:off x="768" y="1904"/>
              <a:ext cx="3506" cy="156"/>
              <a:chOff x="760" y="1244"/>
              <a:chExt cx="3506" cy="156"/>
            </a:xfrm>
          </p:grpSpPr>
          <p:sp>
            <p:nvSpPr>
              <p:cNvPr id="30" name="Line 99"/>
              <p:cNvSpPr>
                <a:spLocks noChangeShapeType="1"/>
              </p:cNvSpPr>
              <p:nvPr/>
            </p:nvSpPr>
            <p:spPr bwMode="auto">
              <a:xfrm flipV="1">
                <a:off x="760" y="1244"/>
                <a:ext cx="270" cy="156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Line 100"/>
              <p:cNvSpPr>
                <a:spLocks noChangeShapeType="1"/>
              </p:cNvSpPr>
              <p:nvPr/>
            </p:nvSpPr>
            <p:spPr bwMode="auto">
              <a:xfrm>
                <a:off x="1030" y="1244"/>
                <a:ext cx="3236" cy="0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Group 101"/>
            <p:cNvGrpSpPr>
              <a:grpSpLocks/>
            </p:cNvGrpSpPr>
            <p:nvPr/>
          </p:nvGrpSpPr>
          <p:grpSpPr bwMode="auto">
            <a:xfrm>
              <a:off x="766" y="2094"/>
              <a:ext cx="3506" cy="156"/>
              <a:chOff x="760" y="1244"/>
              <a:chExt cx="3506" cy="156"/>
            </a:xfrm>
          </p:grpSpPr>
          <p:sp>
            <p:nvSpPr>
              <p:cNvPr id="28" name="Line 102"/>
              <p:cNvSpPr>
                <a:spLocks noChangeShapeType="1"/>
              </p:cNvSpPr>
              <p:nvPr/>
            </p:nvSpPr>
            <p:spPr bwMode="auto">
              <a:xfrm flipV="1">
                <a:off x="760" y="1244"/>
                <a:ext cx="270" cy="156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Line 103"/>
              <p:cNvSpPr>
                <a:spLocks noChangeShapeType="1"/>
              </p:cNvSpPr>
              <p:nvPr/>
            </p:nvSpPr>
            <p:spPr bwMode="auto">
              <a:xfrm>
                <a:off x="1030" y="1244"/>
                <a:ext cx="3236" cy="0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Group 104"/>
            <p:cNvGrpSpPr>
              <a:grpSpLocks/>
            </p:cNvGrpSpPr>
            <p:nvPr/>
          </p:nvGrpSpPr>
          <p:grpSpPr bwMode="auto">
            <a:xfrm>
              <a:off x="770" y="2284"/>
              <a:ext cx="3506" cy="156"/>
              <a:chOff x="760" y="1244"/>
              <a:chExt cx="3506" cy="156"/>
            </a:xfrm>
          </p:grpSpPr>
          <p:sp>
            <p:nvSpPr>
              <p:cNvPr id="26" name="Line 105"/>
              <p:cNvSpPr>
                <a:spLocks noChangeShapeType="1"/>
              </p:cNvSpPr>
              <p:nvPr/>
            </p:nvSpPr>
            <p:spPr bwMode="auto">
              <a:xfrm flipV="1">
                <a:off x="760" y="1244"/>
                <a:ext cx="270" cy="156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" name="Line 106"/>
              <p:cNvSpPr>
                <a:spLocks noChangeShapeType="1"/>
              </p:cNvSpPr>
              <p:nvPr/>
            </p:nvSpPr>
            <p:spPr bwMode="auto">
              <a:xfrm>
                <a:off x="1030" y="1244"/>
                <a:ext cx="3236" cy="0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Group 107"/>
            <p:cNvGrpSpPr>
              <a:grpSpLocks/>
            </p:cNvGrpSpPr>
            <p:nvPr/>
          </p:nvGrpSpPr>
          <p:grpSpPr bwMode="auto">
            <a:xfrm>
              <a:off x="780" y="2468"/>
              <a:ext cx="3506" cy="156"/>
              <a:chOff x="760" y="1244"/>
              <a:chExt cx="3506" cy="156"/>
            </a:xfrm>
          </p:grpSpPr>
          <p:sp>
            <p:nvSpPr>
              <p:cNvPr id="24" name="Line 108"/>
              <p:cNvSpPr>
                <a:spLocks noChangeShapeType="1"/>
              </p:cNvSpPr>
              <p:nvPr/>
            </p:nvSpPr>
            <p:spPr bwMode="auto">
              <a:xfrm flipV="1">
                <a:off x="760" y="1244"/>
                <a:ext cx="270" cy="156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Line 109"/>
              <p:cNvSpPr>
                <a:spLocks noChangeShapeType="1"/>
              </p:cNvSpPr>
              <p:nvPr/>
            </p:nvSpPr>
            <p:spPr bwMode="auto">
              <a:xfrm>
                <a:off x="1030" y="1244"/>
                <a:ext cx="3236" cy="0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Group 110"/>
            <p:cNvGrpSpPr>
              <a:grpSpLocks/>
            </p:cNvGrpSpPr>
            <p:nvPr/>
          </p:nvGrpSpPr>
          <p:grpSpPr bwMode="auto">
            <a:xfrm>
              <a:off x="784" y="2658"/>
              <a:ext cx="3506" cy="156"/>
              <a:chOff x="760" y="1244"/>
              <a:chExt cx="3506" cy="156"/>
            </a:xfrm>
          </p:grpSpPr>
          <p:sp>
            <p:nvSpPr>
              <p:cNvPr id="22" name="Line 111"/>
              <p:cNvSpPr>
                <a:spLocks noChangeShapeType="1"/>
              </p:cNvSpPr>
              <p:nvPr/>
            </p:nvSpPr>
            <p:spPr bwMode="auto">
              <a:xfrm flipV="1">
                <a:off x="760" y="1244"/>
                <a:ext cx="270" cy="156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Line 112"/>
              <p:cNvSpPr>
                <a:spLocks noChangeShapeType="1"/>
              </p:cNvSpPr>
              <p:nvPr/>
            </p:nvSpPr>
            <p:spPr bwMode="auto">
              <a:xfrm>
                <a:off x="1030" y="1244"/>
                <a:ext cx="3236" cy="0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Group 113"/>
            <p:cNvGrpSpPr>
              <a:grpSpLocks/>
            </p:cNvGrpSpPr>
            <p:nvPr/>
          </p:nvGrpSpPr>
          <p:grpSpPr bwMode="auto">
            <a:xfrm>
              <a:off x="776" y="2854"/>
              <a:ext cx="3506" cy="156"/>
              <a:chOff x="760" y="1244"/>
              <a:chExt cx="3506" cy="156"/>
            </a:xfrm>
          </p:grpSpPr>
          <p:sp>
            <p:nvSpPr>
              <p:cNvPr id="20" name="Line 114"/>
              <p:cNvSpPr>
                <a:spLocks noChangeShapeType="1"/>
              </p:cNvSpPr>
              <p:nvPr/>
            </p:nvSpPr>
            <p:spPr bwMode="auto">
              <a:xfrm flipV="1">
                <a:off x="760" y="1244"/>
                <a:ext cx="270" cy="156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" name="Line 115"/>
              <p:cNvSpPr>
                <a:spLocks noChangeShapeType="1"/>
              </p:cNvSpPr>
              <p:nvPr/>
            </p:nvSpPr>
            <p:spPr bwMode="auto">
              <a:xfrm>
                <a:off x="1030" y="1244"/>
                <a:ext cx="3236" cy="0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Group 116"/>
            <p:cNvGrpSpPr>
              <a:grpSpLocks/>
            </p:cNvGrpSpPr>
            <p:nvPr/>
          </p:nvGrpSpPr>
          <p:grpSpPr bwMode="auto">
            <a:xfrm>
              <a:off x="768" y="3044"/>
              <a:ext cx="3506" cy="156"/>
              <a:chOff x="760" y="1244"/>
              <a:chExt cx="3506" cy="156"/>
            </a:xfrm>
          </p:grpSpPr>
          <p:sp>
            <p:nvSpPr>
              <p:cNvPr id="18" name="Line 117"/>
              <p:cNvSpPr>
                <a:spLocks noChangeShapeType="1"/>
              </p:cNvSpPr>
              <p:nvPr/>
            </p:nvSpPr>
            <p:spPr bwMode="auto">
              <a:xfrm flipV="1">
                <a:off x="760" y="1244"/>
                <a:ext cx="270" cy="156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" name="Line 118"/>
              <p:cNvSpPr>
                <a:spLocks noChangeShapeType="1"/>
              </p:cNvSpPr>
              <p:nvPr/>
            </p:nvSpPr>
            <p:spPr bwMode="auto">
              <a:xfrm>
                <a:off x="1030" y="1244"/>
                <a:ext cx="3236" cy="0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Group 119"/>
            <p:cNvGrpSpPr>
              <a:grpSpLocks/>
            </p:cNvGrpSpPr>
            <p:nvPr/>
          </p:nvGrpSpPr>
          <p:grpSpPr bwMode="auto">
            <a:xfrm>
              <a:off x="766" y="3228"/>
              <a:ext cx="3506" cy="156"/>
              <a:chOff x="760" y="1244"/>
              <a:chExt cx="3506" cy="156"/>
            </a:xfrm>
          </p:grpSpPr>
          <p:sp>
            <p:nvSpPr>
              <p:cNvPr id="16" name="Line 120"/>
              <p:cNvSpPr>
                <a:spLocks noChangeShapeType="1"/>
              </p:cNvSpPr>
              <p:nvPr/>
            </p:nvSpPr>
            <p:spPr bwMode="auto">
              <a:xfrm flipV="1">
                <a:off x="760" y="1244"/>
                <a:ext cx="270" cy="156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Line 121"/>
              <p:cNvSpPr>
                <a:spLocks noChangeShapeType="1"/>
              </p:cNvSpPr>
              <p:nvPr/>
            </p:nvSpPr>
            <p:spPr bwMode="auto">
              <a:xfrm>
                <a:off x="1030" y="1244"/>
                <a:ext cx="3236" cy="0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5" name="Line 122"/>
            <p:cNvSpPr>
              <a:spLocks noChangeShapeType="1"/>
            </p:cNvSpPr>
            <p:nvPr/>
          </p:nvSpPr>
          <p:spPr bwMode="auto">
            <a:xfrm>
              <a:off x="1040" y="1340"/>
              <a:ext cx="0" cy="1894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8" name="Rectangle 123"/>
          <p:cNvSpPr>
            <a:spLocks noChangeArrowheads="1"/>
          </p:cNvSpPr>
          <p:nvPr/>
        </p:nvSpPr>
        <p:spPr bwMode="auto">
          <a:xfrm>
            <a:off x="585788" y="1099592"/>
            <a:ext cx="425469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altLang="ko-KR" sz="2400" dirty="0">
                <a:solidFill>
                  <a:schemeClr val="tx2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zh-CN" altLang="en-US" sz="24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文字内容文字内容文字内容</a:t>
            </a:r>
            <a:endParaRPr lang="ko-KR" altLang="en-US" sz="2400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HY견고딕" pitchFamily="18" charset="-127"/>
            </a:endParaRPr>
          </a:p>
        </p:txBody>
      </p:sp>
      <p:sp>
        <p:nvSpPr>
          <p:cNvPr id="39" name="AutoShape 124"/>
          <p:cNvSpPr>
            <a:spLocks noChangeArrowheads="1"/>
          </p:cNvSpPr>
          <p:nvPr/>
        </p:nvSpPr>
        <p:spPr bwMode="auto">
          <a:xfrm>
            <a:off x="1177925" y="5124450"/>
            <a:ext cx="5613400" cy="284163"/>
          </a:xfrm>
          <a:prstGeom prst="parallelogram">
            <a:avLst>
              <a:gd name="adj" fmla="val 170654"/>
            </a:avLst>
          </a:prstGeom>
          <a:gradFill rotWithShape="1">
            <a:gsLst>
              <a:gs pos="0">
                <a:srgbClr val="343051"/>
              </a:gs>
              <a:gs pos="100000">
                <a:srgbClr val="7067AF">
                  <a:alpha val="82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0" name="Group 125"/>
          <p:cNvGrpSpPr>
            <a:grpSpLocks/>
          </p:cNvGrpSpPr>
          <p:nvPr/>
        </p:nvGrpSpPr>
        <p:grpSpPr bwMode="auto">
          <a:xfrm>
            <a:off x="1849438" y="5414963"/>
            <a:ext cx="4508500" cy="274637"/>
            <a:chOff x="1207" y="3609"/>
            <a:chExt cx="2840" cy="173"/>
          </a:xfrm>
        </p:grpSpPr>
        <p:sp>
          <p:nvSpPr>
            <p:cNvPr id="41" name="Text Box 126"/>
            <p:cNvSpPr txBox="1">
              <a:spLocks noChangeArrowheads="1"/>
            </p:cNvSpPr>
            <p:nvPr/>
          </p:nvSpPr>
          <p:spPr bwMode="auto">
            <a:xfrm>
              <a:off x="1207" y="3609"/>
              <a:ext cx="35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r>
                <a:rPr lang="en-US" altLang="ko-KR" sz="1200">
                  <a:solidFill>
                    <a:srgbClr val="FA7032"/>
                  </a:solidFill>
                  <a:latin typeface="HY견고딕" pitchFamily="18" charset="-127"/>
                  <a:ea typeface="HY견고딕" pitchFamily="18" charset="-127"/>
                </a:rPr>
                <a:t>1996</a:t>
              </a:r>
            </a:p>
          </p:txBody>
        </p:sp>
        <p:sp>
          <p:nvSpPr>
            <p:cNvPr id="42" name="Text Box 127"/>
            <p:cNvSpPr txBox="1">
              <a:spLocks noChangeArrowheads="1"/>
            </p:cNvSpPr>
            <p:nvPr/>
          </p:nvSpPr>
          <p:spPr bwMode="auto">
            <a:xfrm>
              <a:off x="1693" y="3609"/>
              <a:ext cx="35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r>
                <a:rPr lang="en-US" altLang="ko-KR" sz="1200">
                  <a:solidFill>
                    <a:srgbClr val="FA7032"/>
                  </a:solidFill>
                  <a:latin typeface="HY견고딕" pitchFamily="18" charset="-127"/>
                  <a:ea typeface="HY견고딕" pitchFamily="18" charset="-127"/>
                </a:rPr>
                <a:t>1997</a:t>
              </a:r>
            </a:p>
          </p:txBody>
        </p:sp>
        <p:sp>
          <p:nvSpPr>
            <p:cNvPr id="43" name="Text Box 128"/>
            <p:cNvSpPr txBox="1">
              <a:spLocks noChangeArrowheads="1"/>
            </p:cNvSpPr>
            <p:nvPr/>
          </p:nvSpPr>
          <p:spPr bwMode="auto">
            <a:xfrm>
              <a:off x="2197" y="3609"/>
              <a:ext cx="35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r>
                <a:rPr lang="en-US" altLang="ko-KR" sz="1200">
                  <a:solidFill>
                    <a:srgbClr val="FA7032"/>
                  </a:solidFill>
                  <a:latin typeface="HY견고딕" pitchFamily="18" charset="-127"/>
                  <a:ea typeface="HY견고딕" pitchFamily="18" charset="-127"/>
                </a:rPr>
                <a:t>1998</a:t>
              </a:r>
            </a:p>
          </p:txBody>
        </p:sp>
        <p:sp>
          <p:nvSpPr>
            <p:cNvPr id="44" name="Text Box 129"/>
            <p:cNvSpPr txBox="1">
              <a:spLocks noChangeArrowheads="1"/>
            </p:cNvSpPr>
            <p:nvPr/>
          </p:nvSpPr>
          <p:spPr bwMode="auto">
            <a:xfrm>
              <a:off x="2683" y="3609"/>
              <a:ext cx="35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r>
                <a:rPr lang="en-US" altLang="ko-KR" sz="1200">
                  <a:solidFill>
                    <a:srgbClr val="FA7032"/>
                  </a:solidFill>
                  <a:latin typeface="HY견고딕" pitchFamily="18" charset="-127"/>
                  <a:ea typeface="HY견고딕" pitchFamily="18" charset="-127"/>
                </a:rPr>
                <a:t>1999</a:t>
              </a:r>
            </a:p>
          </p:txBody>
        </p:sp>
        <p:sp>
          <p:nvSpPr>
            <p:cNvPr id="45" name="Text Box 130"/>
            <p:cNvSpPr txBox="1">
              <a:spLocks noChangeArrowheads="1"/>
            </p:cNvSpPr>
            <p:nvPr/>
          </p:nvSpPr>
          <p:spPr bwMode="auto">
            <a:xfrm>
              <a:off x="3187" y="3609"/>
              <a:ext cx="35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r>
                <a:rPr lang="en-US" altLang="ko-KR" sz="1200">
                  <a:solidFill>
                    <a:srgbClr val="FA7032"/>
                  </a:solidFill>
                  <a:latin typeface="HY견고딕" pitchFamily="18" charset="-127"/>
                  <a:ea typeface="HY견고딕" pitchFamily="18" charset="-127"/>
                </a:rPr>
                <a:t>2000</a:t>
              </a:r>
            </a:p>
          </p:txBody>
        </p:sp>
        <p:sp>
          <p:nvSpPr>
            <p:cNvPr id="46" name="Text Box 131"/>
            <p:cNvSpPr txBox="1">
              <a:spLocks noChangeArrowheads="1"/>
            </p:cNvSpPr>
            <p:nvPr/>
          </p:nvSpPr>
          <p:spPr bwMode="auto">
            <a:xfrm>
              <a:off x="3691" y="3609"/>
              <a:ext cx="35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r>
                <a:rPr lang="en-US" altLang="ko-KR" sz="1200">
                  <a:solidFill>
                    <a:srgbClr val="FA7032"/>
                  </a:solidFill>
                  <a:latin typeface="HY견고딕" pitchFamily="18" charset="-127"/>
                  <a:ea typeface="HY견고딕" pitchFamily="18" charset="-127"/>
                </a:rPr>
                <a:t>2001</a:t>
              </a:r>
            </a:p>
          </p:txBody>
        </p:sp>
      </p:grpSp>
      <p:sp>
        <p:nvSpPr>
          <p:cNvPr id="47" name="AutoShape 132"/>
          <p:cNvSpPr>
            <a:spLocks noChangeArrowheads="1"/>
          </p:cNvSpPr>
          <p:nvPr/>
        </p:nvSpPr>
        <p:spPr bwMode="auto">
          <a:xfrm>
            <a:off x="1963738" y="4325938"/>
            <a:ext cx="447675" cy="974725"/>
          </a:xfrm>
          <a:prstGeom prst="can">
            <a:avLst>
              <a:gd name="adj" fmla="val 48586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AutoShape 133"/>
          <p:cNvSpPr>
            <a:spLocks noChangeArrowheads="1"/>
          </p:cNvSpPr>
          <p:nvPr/>
        </p:nvSpPr>
        <p:spPr bwMode="auto">
          <a:xfrm>
            <a:off x="1963738" y="4059238"/>
            <a:ext cx="447675" cy="482600"/>
          </a:xfrm>
          <a:prstGeom prst="can">
            <a:avLst>
              <a:gd name="adj" fmla="val 45751"/>
            </a:avLst>
          </a:prstGeom>
          <a:gradFill rotWithShape="0">
            <a:gsLst>
              <a:gs pos="0">
                <a:srgbClr val="765E00"/>
              </a:gs>
              <a:gs pos="50000">
                <a:srgbClr val="FFCC00"/>
              </a:gs>
              <a:gs pos="100000">
                <a:srgbClr val="765E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" name="AutoShape 134"/>
          <p:cNvSpPr>
            <a:spLocks noChangeArrowheads="1"/>
          </p:cNvSpPr>
          <p:nvPr/>
        </p:nvSpPr>
        <p:spPr bwMode="auto">
          <a:xfrm>
            <a:off x="1963738" y="3717925"/>
            <a:ext cx="447675" cy="584200"/>
          </a:xfrm>
          <a:prstGeom prst="can">
            <a:avLst>
              <a:gd name="adj" fmla="val 28075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" name="AutoShape 135"/>
          <p:cNvSpPr>
            <a:spLocks noChangeArrowheads="1"/>
          </p:cNvSpPr>
          <p:nvPr/>
        </p:nvSpPr>
        <p:spPr bwMode="auto">
          <a:xfrm>
            <a:off x="1963738" y="3043238"/>
            <a:ext cx="447675" cy="855662"/>
          </a:xfrm>
          <a:prstGeom prst="can">
            <a:avLst>
              <a:gd name="adj" fmla="val 31918"/>
            </a:avLst>
          </a:prstGeom>
          <a:gradFill rotWithShape="0">
            <a:gsLst>
              <a:gs pos="0">
                <a:srgbClr val="762F00"/>
              </a:gs>
              <a:gs pos="50000">
                <a:srgbClr val="FF6600"/>
              </a:gs>
              <a:gs pos="100000">
                <a:srgbClr val="762F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Text Box 136"/>
          <p:cNvSpPr txBox="1">
            <a:spLocks noChangeArrowheads="1"/>
          </p:cNvSpPr>
          <p:nvPr/>
        </p:nvSpPr>
        <p:spPr bwMode="auto">
          <a:xfrm>
            <a:off x="812800" y="2382838"/>
            <a:ext cx="441325" cy="320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hangingPunct="1">
              <a:lnSpc>
                <a:spcPct val="170000"/>
              </a:lnSpc>
            </a:pPr>
            <a:r>
              <a:rPr lang="en-US" altLang="ko-KR" sz="1200" b="1">
                <a:solidFill>
                  <a:srgbClr val="C9899B"/>
                </a:solidFill>
              </a:rPr>
              <a:t>450</a:t>
            </a:r>
          </a:p>
          <a:p>
            <a:pPr algn="r" eaLnBrk="1" hangingPunct="1">
              <a:lnSpc>
                <a:spcPct val="170000"/>
              </a:lnSpc>
            </a:pPr>
            <a:r>
              <a:rPr lang="en-US" altLang="ko-KR" sz="1200" b="1">
                <a:solidFill>
                  <a:srgbClr val="C9899B"/>
                </a:solidFill>
              </a:rPr>
              <a:t>400</a:t>
            </a:r>
          </a:p>
          <a:p>
            <a:pPr algn="r" eaLnBrk="1" hangingPunct="1">
              <a:lnSpc>
                <a:spcPct val="170000"/>
              </a:lnSpc>
            </a:pPr>
            <a:r>
              <a:rPr lang="en-US" altLang="ko-KR" sz="1200" b="1">
                <a:solidFill>
                  <a:srgbClr val="C9899B"/>
                </a:solidFill>
              </a:rPr>
              <a:t>350</a:t>
            </a:r>
          </a:p>
          <a:p>
            <a:pPr algn="r" eaLnBrk="1" hangingPunct="1">
              <a:lnSpc>
                <a:spcPct val="170000"/>
              </a:lnSpc>
            </a:pPr>
            <a:r>
              <a:rPr lang="en-US" altLang="ko-KR" sz="1200" b="1">
                <a:solidFill>
                  <a:srgbClr val="C9899B"/>
                </a:solidFill>
              </a:rPr>
              <a:t>300</a:t>
            </a:r>
          </a:p>
          <a:p>
            <a:pPr algn="r" eaLnBrk="1" hangingPunct="1">
              <a:lnSpc>
                <a:spcPct val="170000"/>
              </a:lnSpc>
            </a:pPr>
            <a:r>
              <a:rPr lang="en-US" altLang="ko-KR" sz="1200" b="1">
                <a:solidFill>
                  <a:srgbClr val="C9899B"/>
                </a:solidFill>
              </a:rPr>
              <a:t>250</a:t>
            </a:r>
          </a:p>
          <a:p>
            <a:pPr algn="r" eaLnBrk="1" hangingPunct="1">
              <a:lnSpc>
                <a:spcPct val="170000"/>
              </a:lnSpc>
            </a:pPr>
            <a:r>
              <a:rPr lang="en-US" altLang="ko-KR" sz="1200" b="1">
                <a:solidFill>
                  <a:srgbClr val="C9899B"/>
                </a:solidFill>
              </a:rPr>
              <a:t>200</a:t>
            </a:r>
          </a:p>
          <a:p>
            <a:pPr algn="r" eaLnBrk="1" hangingPunct="1">
              <a:lnSpc>
                <a:spcPct val="170000"/>
              </a:lnSpc>
            </a:pPr>
            <a:r>
              <a:rPr lang="en-US" altLang="ko-KR" sz="1200" b="1">
                <a:solidFill>
                  <a:srgbClr val="C9899B"/>
                </a:solidFill>
              </a:rPr>
              <a:t>150</a:t>
            </a:r>
          </a:p>
          <a:p>
            <a:pPr algn="r" eaLnBrk="1" hangingPunct="1">
              <a:lnSpc>
                <a:spcPct val="170000"/>
              </a:lnSpc>
            </a:pPr>
            <a:r>
              <a:rPr lang="en-US" altLang="ko-KR" sz="1200" b="1">
                <a:solidFill>
                  <a:srgbClr val="C9899B"/>
                </a:solidFill>
              </a:rPr>
              <a:t>100</a:t>
            </a:r>
          </a:p>
          <a:p>
            <a:pPr algn="r" eaLnBrk="1" hangingPunct="1">
              <a:lnSpc>
                <a:spcPct val="170000"/>
              </a:lnSpc>
            </a:pPr>
            <a:r>
              <a:rPr lang="en-US" altLang="ko-KR" sz="1200" b="1">
                <a:solidFill>
                  <a:srgbClr val="C9899B"/>
                </a:solidFill>
              </a:rPr>
              <a:t>50</a:t>
            </a:r>
          </a:p>
          <a:p>
            <a:pPr algn="r" eaLnBrk="1" hangingPunct="1">
              <a:lnSpc>
                <a:spcPct val="170000"/>
              </a:lnSpc>
            </a:pPr>
            <a:r>
              <a:rPr lang="en-US" altLang="ko-KR" sz="1200" b="1">
                <a:solidFill>
                  <a:srgbClr val="C9899B"/>
                </a:solidFill>
              </a:rPr>
              <a:t>0</a:t>
            </a:r>
          </a:p>
        </p:txBody>
      </p:sp>
      <p:sp>
        <p:nvSpPr>
          <p:cNvPr id="52" name="Text Box 137"/>
          <p:cNvSpPr txBox="1">
            <a:spLocks noChangeArrowheads="1"/>
          </p:cNvSpPr>
          <p:nvPr/>
        </p:nvSpPr>
        <p:spPr bwMode="auto">
          <a:xfrm>
            <a:off x="6964363" y="1871663"/>
            <a:ext cx="11112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000000"/>
                </a:solidFill>
              </a:rPr>
              <a:t>(</a:t>
            </a:r>
            <a:r>
              <a:rPr lang="ko-KR" altLang="en-US" sz="1200">
                <a:solidFill>
                  <a:srgbClr val="000000"/>
                </a:solidFill>
              </a:rPr>
              <a:t>단위</a:t>
            </a:r>
            <a:r>
              <a:rPr lang="en-US" altLang="ko-KR" sz="1200">
                <a:solidFill>
                  <a:srgbClr val="000000"/>
                </a:solidFill>
              </a:rPr>
              <a:t>:</a:t>
            </a:r>
            <a:r>
              <a:rPr lang="ko-KR" altLang="en-US" sz="1200">
                <a:solidFill>
                  <a:srgbClr val="000000"/>
                </a:solidFill>
              </a:rPr>
              <a:t>천억엔</a:t>
            </a:r>
            <a:r>
              <a:rPr lang="en-US" altLang="ko-KR" sz="120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53" name="Rectangle 138"/>
          <p:cNvSpPr>
            <a:spLocks noChangeArrowheads="1"/>
          </p:cNvSpPr>
          <p:nvPr/>
        </p:nvSpPr>
        <p:spPr bwMode="auto">
          <a:xfrm>
            <a:off x="6862763" y="2127250"/>
            <a:ext cx="1550987" cy="1311275"/>
          </a:xfrm>
          <a:prstGeom prst="rect">
            <a:avLst/>
          </a:prstGeom>
          <a:solidFill>
            <a:srgbClr val="FFFFFF"/>
          </a:solidFill>
          <a:ln w="28575">
            <a:solidFill>
              <a:srgbClr val="B895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Rectangle 139"/>
          <p:cNvSpPr>
            <a:spLocks noChangeArrowheads="1"/>
          </p:cNvSpPr>
          <p:nvPr/>
        </p:nvSpPr>
        <p:spPr bwMode="auto">
          <a:xfrm>
            <a:off x="7351713" y="2273300"/>
            <a:ext cx="7524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ko-KR" altLang="en-US" sz="1000" b="1">
                <a:solidFill>
                  <a:srgbClr val="000000"/>
                </a:solidFill>
              </a:rPr>
              <a:t>정보통신기기</a:t>
            </a:r>
          </a:p>
        </p:txBody>
      </p:sp>
      <p:sp>
        <p:nvSpPr>
          <p:cNvPr id="55" name="Rectangle 140"/>
          <p:cNvSpPr>
            <a:spLocks noChangeArrowheads="1"/>
          </p:cNvSpPr>
          <p:nvPr/>
        </p:nvSpPr>
        <p:spPr bwMode="auto">
          <a:xfrm>
            <a:off x="7351713" y="2551113"/>
            <a:ext cx="6270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ko-KR" altLang="en-US" sz="1000" b="1">
                <a:solidFill>
                  <a:srgbClr val="000000"/>
                </a:solidFill>
              </a:rPr>
              <a:t>정보서비스</a:t>
            </a:r>
          </a:p>
        </p:txBody>
      </p:sp>
      <p:sp>
        <p:nvSpPr>
          <p:cNvPr id="56" name="Rectangle 141"/>
          <p:cNvSpPr>
            <a:spLocks noChangeArrowheads="1"/>
          </p:cNvSpPr>
          <p:nvPr/>
        </p:nvSpPr>
        <p:spPr bwMode="auto">
          <a:xfrm>
            <a:off x="7351713" y="2808288"/>
            <a:ext cx="66833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ko-KR" altLang="en-US" sz="1000" b="1">
                <a:solidFill>
                  <a:srgbClr val="000000"/>
                </a:solidFill>
              </a:rPr>
              <a:t>방송서비스 </a:t>
            </a:r>
          </a:p>
        </p:txBody>
      </p:sp>
      <p:sp>
        <p:nvSpPr>
          <p:cNvPr id="57" name="Rectangle 142"/>
          <p:cNvSpPr>
            <a:spLocks noChangeArrowheads="1"/>
          </p:cNvSpPr>
          <p:nvPr/>
        </p:nvSpPr>
        <p:spPr bwMode="auto">
          <a:xfrm>
            <a:off x="7351713" y="3113088"/>
            <a:ext cx="8778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ko-KR" altLang="en-US" sz="1000" b="1">
                <a:solidFill>
                  <a:srgbClr val="000000"/>
                </a:solidFill>
              </a:rPr>
              <a:t>정보통신서비스</a:t>
            </a:r>
          </a:p>
        </p:txBody>
      </p:sp>
      <p:sp>
        <p:nvSpPr>
          <p:cNvPr id="58" name="Rectangle 143"/>
          <p:cNvSpPr>
            <a:spLocks noChangeArrowheads="1"/>
          </p:cNvSpPr>
          <p:nvPr/>
        </p:nvSpPr>
        <p:spPr bwMode="auto">
          <a:xfrm>
            <a:off x="7065963" y="2279650"/>
            <a:ext cx="219075" cy="155575"/>
          </a:xfrm>
          <a:prstGeom prst="rect">
            <a:avLst/>
          </a:prstGeom>
          <a:gradFill rotWithShape="0">
            <a:gsLst>
              <a:gs pos="0">
                <a:srgbClr val="762F00"/>
              </a:gs>
              <a:gs pos="50000">
                <a:srgbClr val="FF6600"/>
              </a:gs>
              <a:gs pos="100000">
                <a:srgbClr val="762F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" name="Rectangle 144"/>
          <p:cNvSpPr>
            <a:spLocks noChangeArrowheads="1"/>
          </p:cNvSpPr>
          <p:nvPr/>
        </p:nvSpPr>
        <p:spPr bwMode="auto">
          <a:xfrm>
            <a:off x="7075488" y="2565400"/>
            <a:ext cx="219075" cy="155575"/>
          </a:xfrm>
          <a:prstGeom prst="rect">
            <a:avLst/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" name="Rectangle 145"/>
          <p:cNvSpPr>
            <a:spLocks noChangeArrowheads="1"/>
          </p:cNvSpPr>
          <p:nvPr/>
        </p:nvSpPr>
        <p:spPr bwMode="auto">
          <a:xfrm>
            <a:off x="7085013" y="2841625"/>
            <a:ext cx="219075" cy="155575"/>
          </a:xfrm>
          <a:prstGeom prst="rect">
            <a:avLst/>
          </a:prstGeom>
          <a:gradFill rotWithShape="0">
            <a:gsLst>
              <a:gs pos="0">
                <a:srgbClr val="765E00"/>
              </a:gs>
              <a:gs pos="50000">
                <a:srgbClr val="FFCC00"/>
              </a:gs>
              <a:gs pos="100000">
                <a:srgbClr val="765E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" name="Rectangle 146"/>
          <p:cNvSpPr>
            <a:spLocks noChangeArrowheads="1"/>
          </p:cNvSpPr>
          <p:nvPr/>
        </p:nvSpPr>
        <p:spPr bwMode="auto">
          <a:xfrm>
            <a:off x="7094538" y="3117850"/>
            <a:ext cx="219075" cy="155575"/>
          </a:xfrm>
          <a:prstGeom prst="rect">
            <a:avLst/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" name="AutoShape 147"/>
          <p:cNvSpPr>
            <a:spLocks noChangeArrowheads="1"/>
          </p:cNvSpPr>
          <p:nvPr/>
        </p:nvSpPr>
        <p:spPr bwMode="auto">
          <a:xfrm>
            <a:off x="2747963" y="4338638"/>
            <a:ext cx="447675" cy="974725"/>
          </a:xfrm>
          <a:prstGeom prst="can">
            <a:avLst>
              <a:gd name="adj" fmla="val 25180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" name="AutoShape 148"/>
          <p:cNvSpPr>
            <a:spLocks noChangeArrowheads="1"/>
          </p:cNvSpPr>
          <p:nvPr/>
        </p:nvSpPr>
        <p:spPr bwMode="auto">
          <a:xfrm>
            <a:off x="2747963" y="4071938"/>
            <a:ext cx="447675" cy="406400"/>
          </a:xfrm>
          <a:prstGeom prst="can">
            <a:avLst>
              <a:gd name="adj" fmla="val 42440"/>
            </a:avLst>
          </a:prstGeom>
          <a:gradFill rotWithShape="0">
            <a:gsLst>
              <a:gs pos="0">
                <a:srgbClr val="765E00"/>
              </a:gs>
              <a:gs pos="50000">
                <a:srgbClr val="FFCC00"/>
              </a:gs>
              <a:gs pos="100000">
                <a:srgbClr val="765E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" name="AutoShape 149"/>
          <p:cNvSpPr>
            <a:spLocks noChangeArrowheads="1"/>
          </p:cNvSpPr>
          <p:nvPr/>
        </p:nvSpPr>
        <p:spPr bwMode="auto">
          <a:xfrm>
            <a:off x="2747963" y="3622675"/>
            <a:ext cx="447675" cy="666750"/>
          </a:xfrm>
          <a:prstGeom prst="can">
            <a:avLst>
              <a:gd name="adj" fmla="val 31918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AutoShape 150"/>
          <p:cNvSpPr>
            <a:spLocks noChangeArrowheads="1"/>
          </p:cNvSpPr>
          <p:nvPr/>
        </p:nvSpPr>
        <p:spPr bwMode="auto">
          <a:xfrm>
            <a:off x="2747963" y="2998788"/>
            <a:ext cx="447675" cy="817562"/>
          </a:xfrm>
          <a:prstGeom prst="can">
            <a:avLst>
              <a:gd name="adj" fmla="val 30497"/>
            </a:avLst>
          </a:prstGeom>
          <a:gradFill rotWithShape="0">
            <a:gsLst>
              <a:gs pos="0">
                <a:srgbClr val="762F00"/>
              </a:gs>
              <a:gs pos="50000">
                <a:srgbClr val="FF6600"/>
              </a:gs>
              <a:gs pos="100000">
                <a:srgbClr val="762F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" name="AutoShape 151"/>
          <p:cNvSpPr>
            <a:spLocks noChangeArrowheads="1"/>
          </p:cNvSpPr>
          <p:nvPr/>
        </p:nvSpPr>
        <p:spPr bwMode="auto">
          <a:xfrm>
            <a:off x="3532188" y="4179888"/>
            <a:ext cx="447675" cy="1146175"/>
          </a:xfrm>
          <a:prstGeom prst="can">
            <a:avLst>
              <a:gd name="adj" fmla="val 57132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" name="AutoShape 152"/>
          <p:cNvSpPr>
            <a:spLocks noChangeArrowheads="1"/>
          </p:cNvSpPr>
          <p:nvPr/>
        </p:nvSpPr>
        <p:spPr bwMode="auto">
          <a:xfrm>
            <a:off x="3532188" y="4075113"/>
            <a:ext cx="447675" cy="396875"/>
          </a:xfrm>
          <a:prstGeom prst="can">
            <a:avLst>
              <a:gd name="adj" fmla="val 42440"/>
            </a:avLst>
          </a:prstGeom>
          <a:gradFill rotWithShape="0">
            <a:gsLst>
              <a:gs pos="0">
                <a:srgbClr val="765E00"/>
              </a:gs>
              <a:gs pos="50000">
                <a:srgbClr val="FFCC00"/>
              </a:gs>
              <a:gs pos="100000">
                <a:srgbClr val="765E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" name="AutoShape 153"/>
          <p:cNvSpPr>
            <a:spLocks noChangeArrowheads="1"/>
          </p:cNvSpPr>
          <p:nvPr/>
        </p:nvSpPr>
        <p:spPr bwMode="auto">
          <a:xfrm>
            <a:off x="3532188" y="3429000"/>
            <a:ext cx="447675" cy="873125"/>
          </a:xfrm>
          <a:prstGeom prst="can">
            <a:avLst>
              <a:gd name="adj" fmla="val 41960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AutoShape 154"/>
          <p:cNvSpPr>
            <a:spLocks noChangeArrowheads="1"/>
          </p:cNvSpPr>
          <p:nvPr/>
        </p:nvSpPr>
        <p:spPr bwMode="auto">
          <a:xfrm>
            <a:off x="3532188" y="2832100"/>
            <a:ext cx="447675" cy="798513"/>
          </a:xfrm>
          <a:prstGeom prst="can">
            <a:avLst>
              <a:gd name="adj" fmla="val 29786"/>
            </a:avLst>
          </a:prstGeom>
          <a:gradFill rotWithShape="0">
            <a:gsLst>
              <a:gs pos="0">
                <a:srgbClr val="762F00"/>
              </a:gs>
              <a:gs pos="50000">
                <a:srgbClr val="FF6600"/>
              </a:gs>
              <a:gs pos="100000">
                <a:srgbClr val="762F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" name="AutoShape 155"/>
          <p:cNvSpPr>
            <a:spLocks noChangeArrowheads="1"/>
          </p:cNvSpPr>
          <p:nvPr/>
        </p:nvSpPr>
        <p:spPr bwMode="auto">
          <a:xfrm>
            <a:off x="4316413" y="4097338"/>
            <a:ext cx="447675" cy="1241425"/>
          </a:xfrm>
          <a:prstGeom prst="can">
            <a:avLst>
              <a:gd name="adj" fmla="val 61880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" name="AutoShape 156"/>
          <p:cNvSpPr>
            <a:spLocks noChangeArrowheads="1"/>
          </p:cNvSpPr>
          <p:nvPr/>
        </p:nvSpPr>
        <p:spPr bwMode="auto">
          <a:xfrm>
            <a:off x="4316413" y="3921125"/>
            <a:ext cx="447675" cy="455613"/>
          </a:xfrm>
          <a:prstGeom prst="can">
            <a:avLst>
              <a:gd name="adj" fmla="val 50887"/>
            </a:avLst>
          </a:prstGeom>
          <a:gradFill rotWithShape="0">
            <a:gsLst>
              <a:gs pos="0">
                <a:srgbClr val="765E00"/>
              </a:gs>
              <a:gs pos="50000">
                <a:srgbClr val="FFCC00"/>
              </a:gs>
              <a:gs pos="100000">
                <a:srgbClr val="765E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" name="AutoShape 157"/>
          <p:cNvSpPr>
            <a:spLocks noChangeArrowheads="1"/>
          </p:cNvSpPr>
          <p:nvPr/>
        </p:nvSpPr>
        <p:spPr bwMode="auto">
          <a:xfrm>
            <a:off x="4316413" y="3390900"/>
            <a:ext cx="447675" cy="788988"/>
          </a:xfrm>
          <a:prstGeom prst="can">
            <a:avLst>
              <a:gd name="adj" fmla="val 37916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" name="AutoShape 158"/>
          <p:cNvSpPr>
            <a:spLocks noChangeArrowheads="1"/>
          </p:cNvSpPr>
          <p:nvPr/>
        </p:nvSpPr>
        <p:spPr bwMode="auto">
          <a:xfrm>
            <a:off x="4316413" y="2798763"/>
            <a:ext cx="447675" cy="746125"/>
          </a:xfrm>
          <a:prstGeom prst="can">
            <a:avLst>
              <a:gd name="adj" fmla="val 27832"/>
            </a:avLst>
          </a:prstGeom>
          <a:gradFill rotWithShape="0">
            <a:gsLst>
              <a:gs pos="0">
                <a:srgbClr val="762F00"/>
              </a:gs>
              <a:gs pos="50000">
                <a:srgbClr val="FF6600"/>
              </a:gs>
              <a:gs pos="100000">
                <a:srgbClr val="762F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" name="AutoShape 159"/>
          <p:cNvSpPr>
            <a:spLocks noChangeArrowheads="1"/>
          </p:cNvSpPr>
          <p:nvPr/>
        </p:nvSpPr>
        <p:spPr bwMode="auto">
          <a:xfrm>
            <a:off x="5094288" y="4113213"/>
            <a:ext cx="447675" cy="1241425"/>
          </a:xfrm>
          <a:prstGeom prst="can">
            <a:avLst>
              <a:gd name="adj" fmla="val 61880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" name="AutoShape 160"/>
          <p:cNvSpPr>
            <a:spLocks noChangeArrowheads="1"/>
          </p:cNvSpPr>
          <p:nvPr/>
        </p:nvSpPr>
        <p:spPr bwMode="auto">
          <a:xfrm>
            <a:off x="5094288" y="3937000"/>
            <a:ext cx="447675" cy="455613"/>
          </a:xfrm>
          <a:prstGeom prst="can">
            <a:avLst>
              <a:gd name="adj" fmla="val 50887"/>
            </a:avLst>
          </a:prstGeom>
          <a:gradFill rotWithShape="0">
            <a:gsLst>
              <a:gs pos="0">
                <a:srgbClr val="765E00"/>
              </a:gs>
              <a:gs pos="50000">
                <a:srgbClr val="FFCC00"/>
              </a:gs>
              <a:gs pos="100000">
                <a:srgbClr val="765E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AutoShape 161"/>
          <p:cNvSpPr>
            <a:spLocks noChangeArrowheads="1"/>
          </p:cNvSpPr>
          <p:nvPr/>
        </p:nvSpPr>
        <p:spPr bwMode="auto">
          <a:xfrm>
            <a:off x="5094288" y="3181350"/>
            <a:ext cx="447675" cy="1014413"/>
          </a:xfrm>
          <a:prstGeom prst="can">
            <a:avLst>
              <a:gd name="adj" fmla="val 48750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" name="AutoShape 162"/>
          <p:cNvSpPr>
            <a:spLocks noChangeArrowheads="1"/>
          </p:cNvSpPr>
          <p:nvPr/>
        </p:nvSpPr>
        <p:spPr bwMode="auto">
          <a:xfrm>
            <a:off x="5094288" y="2714625"/>
            <a:ext cx="447675" cy="714375"/>
          </a:xfrm>
          <a:prstGeom prst="can">
            <a:avLst>
              <a:gd name="adj" fmla="val 26647"/>
            </a:avLst>
          </a:prstGeom>
          <a:gradFill rotWithShape="0">
            <a:gsLst>
              <a:gs pos="0">
                <a:srgbClr val="762F00"/>
              </a:gs>
              <a:gs pos="50000">
                <a:srgbClr val="FF6600"/>
              </a:gs>
              <a:gs pos="100000">
                <a:srgbClr val="762F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AutoShape 163"/>
          <p:cNvSpPr>
            <a:spLocks noChangeArrowheads="1"/>
          </p:cNvSpPr>
          <p:nvPr/>
        </p:nvSpPr>
        <p:spPr bwMode="auto">
          <a:xfrm>
            <a:off x="5862638" y="4110038"/>
            <a:ext cx="447675" cy="1241425"/>
          </a:xfrm>
          <a:prstGeom prst="can">
            <a:avLst>
              <a:gd name="adj" fmla="val 61880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AutoShape 164"/>
          <p:cNvSpPr>
            <a:spLocks noChangeArrowheads="1"/>
          </p:cNvSpPr>
          <p:nvPr/>
        </p:nvSpPr>
        <p:spPr bwMode="auto">
          <a:xfrm>
            <a:off x="5862638" y="3933825"/>
            <a:ext cx="447675" cy="455613"/>
          </a:xfrm>
          <a:prstGeom prst="can">
            <a:avLst>
              <a:gd name="adj" fmla="val 50887"/>
            </a:avLst>
          </a:prstGeom>
          <a:gradFill rotWithShape="0">
            <a:gsLst>
              <a:gs pos="0">
                <a:srgbClr val="765E00"/>
              </a:gs>
              <a:gs pos="50000">
                <a:srgbClr val="FFCC00"/>
              </a:gs>
              <a:gs pos="100000">
                <a:srgbClr val="765E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" name="AutoShape 165"/>
          <p:cNvSpPr>
            <a:spLocks noChangeArrowheads="1"/>
          </p:cNvSpPr>
          <p:nvPr/>
        </p:nvSpPr>
        <p:spPr bwMode="auto">
          <a:xfrm>
            <a:off x="5862638" y="2987675"/>
            <a:ext cx="447675" cy="1208088"/>
          </a:xfrm>
          <a:prstGeom prst="can">
            <a:avLst>
              <a:gd name="adj" fmla="val 58057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" name="AutoShape 166"/>
          <p:cNvSpPr>
            <a:spLocks noChangeArrowheads="1"/>
          </p:cNvSpPr>
          <p:nvPr/>
        </p:nvSpPr>
        <p:spPr bwMode="auto">
          <a:xfrm>
            <a:off x="5862638" y="2606675"/>
            <a:ext cx="447675" cy="714375"/>
          </a:xfrm>
          <a:prstGeom prst="can">
            <a:avLst>
              <a:gd name="adj" fmla="val 26647"/>
            </a:avLst>
          </a:prstGeom>
          <a:gradFill rotWithShape="0">
            <a:gsLst>
              <a:gs pos="0">
                <a:srgbClr val="762F00"/>
              </a:gs>
              <a:gs pos="50000">
                <a:srgbClr val="FF6600"/>
              </a:gs>
              <a:gs pos="100000">
                <a:srgbClr val="762F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" name="Text Box 167"/>
          <p:cNvSpPr txBox="1">
            <a:spLocks noChangeArrowheads="1"/>
          </p:cNvSpPr>
          <p:nvPr/>
        </p:nvSpPr>
        <p:spPr bwMode="auto">
          <a:xfrm>
            <a:off x="6918325" y="4918075"/>
            <a:ext cx="14255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ko-KR" altLang="en-US" sz="1000">
                <a:solidFill>
                  <a:srgbClr val="000000"/>
                </a:solidFill>
                <a:latin typeface="Times New Roman" pitchFamily="18" charset="0"/>
              </a:rPr>
              <a:t>출처</a:t>
            </a:r>
            <a:r>
              <a:rPr lang="en-US" altLang="ko-KR" sz="1000">
                <a:solidFill>
                  <a:srgbClr val="000000"/>
                </a:solidFill>
                <a:latin typeface="Times New Roman" pitchFamily="18" charset="0"/>
              </a:rPr>
              <a:t>: </a:t>
            </a:r>
            <a:r>
              <a:rPr lang="ko-KR" altLang="en-US" sz="1000">
                <a:solidFill>
                  <a:srgbClr val="000000"/>
                </a:solidFill>
                <a:latin typeface="Times New Roman" pitchFamily="18" charset="0"/>
              </a:rPr>
              <a:t>정보통신부 자료</a:t>
            </a:r>
          </a:p>
        </p:txBody>
      </p:sp>
    </p:spTree>
    <p:extLst>
      <p:ext uri="{BB962C8B-B14F-4D97-AF65-F5344CB8AC3E}">
        <p14:creationId xmlns:p14="http://schemas.microsoft.com/office/powerpoint/2010/main" val="105391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22923</TotalTime>
  <Words>278</Words>
  <Application>Microsoft Office PowerPoint</Application>
  <PresentationFormat>全屏显示(4:3)</PresentationFormat>
  <Paragraphs>40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123</cp:lastModifiedBy>
  <cp:revision>1333</cp:revision>
  <dcterms:created xsi:type="dcterms:W3CDTF">2009-02-11T05:37:22Z</dcterms:created>
  <dcterms:modified xsi:type="dcterms:W3CDTF">2016-04-08T00:34:15Z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