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439" r:id="rId3"/>
    <p:sldId id="440" r:id="rId4"/>
    <p:sldId id="441" r:id="rId5"/>
    <p:sldId id="3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734" y="1948400"/>
            <a:ext cx="7481940" cy="3799397"/>
            <a:chOff x="766734" y="1948400"/>
            <a:chExt cx="7481940" cy="37993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033700" y="4667797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200390" y="4686290"/>
              <a:ext cx="5033998" cy="642942"/>
            </a:xfrm>
            <a:prstGeom prst="roundRect">
              <a:avLst>
                <a:gd name="adj" fmla="val 22593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3033700" y="3467643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00390" y="3486140"/>
              <a:ext cx="5033998" cy="642942"/>
            </a:xfrm>
            <a:prstGeom prst="roundRect">
              <a:avLst>
                <a:gd name="adj" fmla="val 25556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033700" y="1948400"/>
              <a:ext cx="5214974" cy="1428760"/>
            </a:xfrm>
            <a:prstGeom prst="roundRect">
              <a:avLst>
                <a:gd name="adj" fmla="val 11334"/>
              </a:avLst>
            </a:prstGeom>
            <a:gradFill flip="none" rotWithShape="1"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81340" y="1962140"/>
              <a:ext cx="5033998" cy="642942"/>
            </a:xfrm>
            <a:prstGeom prst="roundRect">
              <a:avLst>
                <a:gd name="adj" fmla="val 13704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216924" y="1948400"/>
              <a:ext cx="1731182" cy="1428760"/>
            </a:xfrm>
            <a:prstGeom prst="triangl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281D8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glow rad="101600">
                <a:srgbClr val="65D7FF">
                  <a:alpha val="60000"/>
                </a:srgbClr>
              </a:glo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/>
            <p:cNvSpPr/>
            <p:nvPr/>
          </p:nvSpPr>
          <p:spPr>
            <a:xfrm>
              <a:off x="1500164" y="3467643"/>
              <a:ext cx="3157560" cy="1080000"/>
            </a:xfrm>
            <a:prstGeom prst="trapezoid">
              <a:avLst>
                <a:gd name="adj" fmla="val 58510"/>
              </a:avLst>
            </a:prstGeom>
            <a:gradFill flip="none" rotWithShape="1">
              <a:gsLst>
                <a:gs pos="0">
                  <a:srgbClr val="00B0F0"/>
                </a:gs>
                <a:gs pos="100000">
                  <a:srgbClr val="0281D8"/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glow rad="101600">
                <a:srgbClr val="65D7FF">
                  <a:alpha val="60000"/>
                </a:srgbClr>
              </a:glo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>
              <a:off x="766734" y="4667797"/>
              <a:ext cx="4614894" cy="1080000"/>
            </a:xfrm>
            <a:prstGeom prst="trapezoid">
              <a:avLst>
                <a:gd name="adj" fmla="val 60114"/>
              </a:avLst>
            </a:prstGeom>
            <a:gradFill flip="none" rotWithShape="1">
              <a:gsLst>
                <a:gs pos="0">
                  <a:srgbClr val="00B0F0"/>
                </a:gs>
                <a:gs pos="100000">
                  <a:srgbClr val="0281D8"/>
                </a:gs>
              </a:gsLst>
              <a:path path="rect">
                <a:fillToRect l="100000" t="100000"/>
              </a:path>
              <a:tileRect r="-100000" b="-100000"/>
            </a:gradFill>
            <a:ln>
              <a:noFill/>
            </a:ln>
            <a:effectLst>
              <a:glow rad="101600">
                <a:srgbClr val="65D7FF">
                  <a:alpha val="60000"/>
                </a:srgbClr>
              </a:glo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00562" y="2420888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118983" y="3773438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547611" y="4954538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104876" y="2143116"/>
              <a:ext cx="3929090" cy="3500462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标题 15"/>
          <p:cNvSpPr txBox="1">
            <a:spLocks/>
          </p:cNvSpPr>
          <p:nvPr/>
        </p:nvSpPr>
        <p:spPr>
          <a:xfrm>
            <a:off x="457200" y="1057296"/>
            <a:ext cx="8229600" cy="57150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dirty="0" smtClean="0"/>
              <a:t>说明分析图表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72694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734" y="2214202"/>
            <a:ext cx="7481940" cy="3799397"/>
            <a:chOff x="766734" y="1948400"/>
            <a:chExt cx="7481940" cy="37993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033700" y="4667797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200390" y="4686290"/>
              <a:ext cx="5033998" cy="642942"/>
            </a:xfrm>
            <a:prstGeom prst="roundRect">
              <a:avLst>
                <a:gd name="adj" fmla="val 22593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3033700" y="3467643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00390" y="3486140"/>
              <a:ext cx="5033998" cy="642942"/>
            </a:xfrm>
            <a:prstGeom prst="roundRect">
              <a:avLst>
                <a:gd name="adj" fmla="val 25556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033700" y="1948400"/>
              <a:ext cx="5214974" cy="1428760"/>
            </a:xfrm>
            <a:prstGeom prst="roundRect">
              <a:avLst>
                <a:gd name="adj" fmla="val 11334"/>
              </a:avLst>
            </a:prstGeom>
            <a:gradFill flip="none" rotWithShape="1"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81340" y="1962140"/>
              <a:ext cx="5033998" cy="642942"/>
            </a:xfrm>
            <a:prstGeom prst="roundRect">
              <a:avLst>
                <a:gd name="adj" fmla="val 13704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00562" y="2515126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18983" y="3867676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47611" y="5048776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6734" y="1948400"/>
              <a:ext cx="4614894" cy="3799397"/>
              <a:chOff x="766734" y="1948400"/>
              <a:chExt cx="4614894" cy="3799397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2216924" y="1948400"/>
                <a:ext cx="1731182" cy="1428760"/>
              </a:xfrm>
              <a:prstGeom prst="triangle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梯形 13"/>
              <p:cNvSpPr/>
              <p:nvPr/>
            </p:nvSpPr>
            <p:spPr>
              <a:xfrm>
                <a:off x="1500164" y="3467643"/>
                <a:ext cx="3157560" cy="1080000"/>
              </a:xfrm>
              <a:prstGeom prst="trapezoid">
                <a:avLst>
                  <a:gd name="adj" fmla="val 58510"/>
                </a:avLst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梯形 14"/>
              <p:cNvSpPr/>
              <p:nvPr/>
            </p:nvSpPr>
            <p:spPr>
              <a:xfrm>
                <a:off x="766734" y="4667797"/>
                <a:ext cx="4614894" cy="1080000"/>
              </a:xfrm>
              <a:prstGeom prst="trapezoid">
                <a:avLst>
                  <a:gd name="adj" fmla="val 60114"/>
                </a:avLst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104876" y="2143116"/>
                <a:ext cx="3929090" cy="350046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标题 15"/>
          <p:cNvSpPr txBox="1">
            <a:spLocks/>
          </p:cNvSpPr>
          <p:nvPr/>
        </p:nvSpPr>
        <p:spPr>
          <a:xfrm>
            <a:off x="457200" y="908720"/>
            <a:ext cx="8229600" cy="57150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smtClean="0"/>
              <a:t>说明分析图表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66483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6734" y="2221891"/>
            <a:ext cx="7481940" cy="3799397"/>
            <a:chOff x="766734" y="1948400"/>
            <a:chExt cx="7481940" cy="37993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3033700" y="4667797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3200390" y="4686290"/>
              <a:ext cx="5033998" cy="642942"/>
            </a:xfrm>
            <a:prstGeom prst="roundRect">
              <a:avLst>
                <a:gd name="adj" fmla="val 22593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3033700" y="3467643"/>
              <a:ext cx="5214974" cy="1080000"/>
            </a:xfrm>
            <a:prstGeom prst="roundRect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00390" y="3486140"/>
              <a:ext cx="5033998" cy="642942"/>
            </a:xfrm>
            <a:prstGeom prst="roundRect">
              <a:avLst>
                <a:gd name="adj" fmla="val 25556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033700" y="1948400"/>
              <a:ext cx="5214974" cy="1428760"/>
            </a:xfrm>
            <a:prstGeom prst="roundRect">
              <a:avLst>
                <a:gd name="adj" fmla="val 11334"/>
              </a:avLst>
            </a:prstGeom>
            <a:gradFill flip="none" rotWithShape="1">
              <a:gsLst>
                <a:gs pos="0">
                  <a:srgbClr val="FFFF00"/>
                </a:gs>
                <a:gs pos="100000">
                  <a:srgbClr val="FFC000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181340" y="1962140"/>
              <a:ext cx="5033998" cy="642942"/>
            </a:xfrm>
            <a:prstGeom prst="roundRect">
              <a:avLst>
                <a:gd name="adj" fmla="val 13704"/>
              </a:avLst>
            </a:prstGeom>
            <a:gradFill flip="none" rotWithShape="1">
              <a:gsLst>
                <a:gs pos="0">
                  <a:schemeClr val="bg1">
                    <a:alpha val="8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00562" y="2507437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18983" y="3845972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47611" y="4955709"/>
              <a:ext cx="2239099" cy="461665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spc="3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文本内容</a:t>
              </a:r>
              <a:endParaRPr lang="zh-CN" altLang="en-US" sz="24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itchFamily="2" charset="-122"/>
                <a:ea typeface="时尚中黑简体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6734" y="1948400"/>
              <a:ext cx="4614894" cy="3799397"/>
              <a:chOff x="766734" y="1948400"/>
              <a:chExt cx="4614894" cy="3799397"/>
            </a:xfrm>
          </p:grpSpPr>
          <p:sp>
            <p:nvSpPr>
              <p:cNvPr id="13" name="等腰三角形 12"/>
              <p:cNvSpPr/>
              <p:nvPr/>
            </p:nvSpPr>
            <p:spPr>
              <a:xfrm>
                <a:off x="2216924" y="1948400"/>
                <a:ext cx="1731182" cy="1428760"/>
              </a:xfrm>
              <a:prstGeom prst="triangle">
                <a:avLst/>
              </a:prstGeom>
              <a:gradFill flip="none" rotWithShape="1">
                <a:gsLst>
                  <a:gs pos="0">
                    <a:srgbClr val="FF99FF"/>
                  </a:gs>
                  <a:gs pos="100000">
                    <a:srgbClr val="660066"/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梯形 13"/>
              <p:cNvSpPr/>
              <p:nvPr/>
            </p:nvSpPr>
            <p:spPr>
              <a:xfrm>
                <a:off x="1500164" y="3467643"/>
                <a:ext cx="3157560" cy="1080000"/>
              </a:xfrm>
              <a:prstGeom prst="trapezoid">
                <a:avLst>
                  <a:gd name="adj" fmla="val 58510"/>
                </a:avLst>
              </a:prstGeom>
              <a:gradFill flip="none" rotWithShape="1">
                <a:gsLst>
                  <a:gs pos="0">
                    <a:srgbClr val="FF99FF"/>
                  </a:gs>
                  <a:gs pos="100000">
                    <a:srgbClr val="660066"/>
                  </a:gs>
                </a:gsLst>
                <a:path path="rect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梯形 14"/>
              <p:cNvSpPr/>
              <p:nvPr/>
            </p:nvSpPr>
            <p:spPr>
              <a:xfrm>
                <a:off x="766734" y="4667797"/>
                <a:ext cx="4614894" cy="1080000"/>
              </a:xfrm>
              <a:prstGeom prst="trapezoid">
                <a:avLst>
                  <a:gd name="adj" fmla="val 60114"/>
                </a:avLst>
              </a:prstGeom>
              <a:gradFill flip="none" rotWithShape="1">
                <a:gsLst>
                  <a:gs pos="0">
                    <a:srgbClr val="FF66FF"/>
                  </a:gs>
                  <a:gs pos="100000">
                    <a:srgbClr val="660066"/>
                  </a:gs>
                </a:gsLst>
                <a:path path="rect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>
                <a:off x="1104876" y="2143116"/>
                <a:ext cx="3929090" cy="350046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标题 15"/>
          <p:cNvSpPr txBox="1">
            <a:spLocks/>
          </p:cNvSpPr>
          <p:nvPr/>
        </p:nvSpPr>
        <p:spPr>
          <a:xfrm>
            <a:off x="457200" y="916409"/>
            <a:ext cx="8229600" cy="57150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smtClean="0"/>
              <a:t>说明分析图表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70282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22948</TotalTime>
  <Words>290</Words>
  <Application>Microsoft Office PowerPoint</Application>
  <PresentationFormat>全屏显示(4:3)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1338</cp:revision>
  <dcterms:created xsi:type="dcterms:W3CDTF">2009-02-11T05:37:22Z</dcterms:created>
  <dcterms:modified xsi:type="dcterms:W3CDTF">2016-04-08T00:47:43Z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