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7"/>
  </p:notesMasterIdLst>
  <p:handoutMasterIdLst>
    <p:handoutMasterId r:id="rId8"/>
  </p:handoutMasterIdLst>
  <p:sldIdLst>
    <p:sldId id="433" r:id="rId3"/>
    <p:sldId id="434" r:id="rId4"/>
    <p:sldId id="435" r:id="rId5"/>
    <p:sldId id="359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2016/4/8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2016/4/8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1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-6351" y="-14288"/>
            <a:ext cx="9178237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-6351" y="-14288"/>
            <a:ext cx="9186863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2016/4/8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4"/>
          <p:cNvGrpSpPr/>
          <p:nvPr/>
        </p:nvGrpSpPr>
        <p:grpSpPr>
          <a:xfrm>
            <a:off x="785786" y="1857364"/>
            <a:ext cx="7591616" cy="3798801"/>
            <a:chOff x="785786" y="1857364"/>
            <a:chExt cx="7591616" cy="3798801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" name="圆角矩形 2"/>
            <p:cNvSpPr/>
            <p:nvPr/>
          </p:nvSpPr>
          <p:spPr>
            <a:xfrm>
              <a:off x="5816940" y="4602502"/>
              <a:ext cx="2560462" cy="857256"/>
            </a:xfrm>
            <a:prstGeom prst="round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rect">
                <a:fillToRect r="100000" b="100000"/>
              </a:path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785786" y="4602502"/>
              <a:ext cx="2629558" cy="857256"/>
            </a:xfrm>
            <a:prstGeom prst="round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rect">
                <a:fillToRect r="100000" b="100000"/>
              </a:path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572000" y="2013888"/>
              <a:ext cx="2786082" cy="857256"/>
            </a:xfrm>
            <a:prstGeom prst="round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rect">
                <a:fillToRect r="100000" b="100000"/>
              </a:path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20"/>
            <p:cNvGrpSpPr/>
            <p:nvPr/>
          </p:nvGrpSpPr>
          <p:grpSpPr>
            <a:xfrm>
              <a:off x="2500298" y="1857364"/>
              <a:ext cx="4157461" cy="3798801"/>
              <a:chOff x="2843431" y="2000241"/>
              <a:chExt cx="3596406" cy="3286149"/>
            </a:xfrm>
          </p:grpSpPr>
          <p:sp>
            <p:nvSpPr>
              <p:cNvPr id="7" name="等腰三角形 6"/>
              <p:cNvSpPr/>
              <p:nvPr/>
            </p:nvSpPr>
            <p:spPr>
              <a:xfrm>
                <a:off x="3272059" y="2571745"/>
                <a:ext cx="2643206" cy="2280451"/>
              </a:xfrm>
              <a:prstGeom prst="triangle">
                <a:avLst/>
              </a:prstGeom>
              <a:gradFill flip="none" rotWithShape="1">
                <a:gsLst>
                  <a:gs pos="0">
                    <a:srgbClr val="66FF33"/>
                  </a:gs>
                  <a:gs pos="100000">
                    <a:srgbClr val="027C19"/>
                  </a:gs>
                </a:gsLst>
                <a:path path="rect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reflection blurRad="6350" stA="52000" endA="300" endPos="35000" dir="5400000" sy="-100000" algn="bl" rotWithShape="0"/>
              </a:effectLst>
              <a:scene3d>
                <a:camera prst="orthographicFront"/>
                <a:lightRig rig="flat" dir="t"/>
              </a:scene3d>
              <a:sp3d prstMaterial="powder">
                <a:extrusionClr>
                  <a:srgbClr val="65D7FF"/>
                </a:extrusionClr>
                <a:contourClr>
                  <a:srgbClr val="65D7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>
                <a:off x="3352858" y="2656832"/>
                <a:ext cx="2470457" cy="2133578"/>
              </a:xfrm>
              <a:prstGeom prst="triangle">
                <a:avLst/>
              </a:prstGeom>
              <a:gradFill flip="none" rotWithShape="1">
                <a:gsLst>
                  <a:gs pos="0">
                    <a:schemeClr val="bg1">
                      <a:alpha val="6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>
                <a:bevelT w="1270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" name="组合 10"/>
              <p:cNvGrpSpPr/>
              <p:nvPr/>
            </p:nvGrpSpPr>
            <p:grpSpPr>
              <a:xfrm>
                <a:off x="2843431" y="4214820"/>
                <a:ext cx="1071570" cy="1071570"/>
                <a:chOff x="2843431" y="4214818"/>
                <a:chExt cx="1071570" cy="1071570"/>
              </a:xfrm>
            </p:grpSpPr>
            <p:sp>
              <p:nvSpPr>
                <p:cNvPr id="16" name="椭圆 15"/>
                <p:cNvSpPr/>
                <p:nvPr/>
              </p:nvSpPr>
              <p:spPr>
                <a:xfrm>
                  <a:off x="2843431" y="4214818"/>
                  <a:ext cx="1071570" cy="107157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00"/>
                    </a:gs>
                    <a:gs pos="100000">
                      <a:srgbClr val="FFC000"/>
                    </a:gs>
                  </a:gsLst>
                  <a:path path="rect">
                    <a:fillToRect r="100000" b="100000"/>
                  </a:path>
                  <a:tileRect l="-100000" t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2860686" y="4245312"/>
                  <a:ext cx="955990" cy="9559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" name="组合 11"/>
              <p:cNvGrpSpPr/>
              <p:nvPr/>
            </p:nvGrpSpPr>
            <p:grpSpPr>
              <a:xfrm>
                <a:off x="4071933" y="2000241"/>
                <a:ext cx="1071570" cy="1071570"/>
                <a:chOff x="2843431" y="4214818"/>
                <a:chExt cx="1071570" cy="1071570"/>
              </a:xfrm>
            </p:grpSpPr>
            <p:sp>
              <p:nvSpPr>
                <p:cNvPr id="14" name="椭圆 13"/>
                <p:cNvSpPr/>
                <p:nvPr/>
              </p:nvSpPr>
              <p:spPr>
                <a:xfrm>
                  <a:off x="2843431" y="4214818"/>
                  <a:ext cx="1071570" cy="107157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00"/>
                    </a:gs>
                    <a:gs pos="100000">
                      <a:srgbClr val="FFC000"/>
                    </a:gs>
                  </a:gsLst>
                  <a:path path="rect">
                    <a:fillToRect r="100000" b="100000"/>
                  </a:path>
                  <a:tileRect l="-100000" t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椭圆 14"/>
                <p:cNvSpPr/>
                <p:nvPr/>
              </p:nvSpPr>
              <p:spPr>
                <a:xfrm>
                  <a:off x="2860686" y="4245312"/>
                  <a:ext cx="955990" cy="9559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" name="组合 17"/>
              <p:cNvGrpSpPr/>
              <p:nvPr/>
            </p:nvGrpSpPr>
            <p:grpSpPr>
              <a:xfrm>
                <a:off x="5368267" y="4214818"/>
                <a:ext cx="1071570" cy="1071570"/>
                <a:chOff x="2843431" y="4214818"/>
                <a:chExt cx="1071570" cy="1071570"/>
              </a:xfrm>
            </p:grpSpPr>
            <p:sp>
              <p:nvSpPr>
                <p:cNvPr id="12" name="椭圆 11"/>
                <p:cNvSpPr/>
                <p:nvPr/>
              </p:nvSpPr>
              <p:spPr>
                <a:xfrm>
                  <a:off x="2843431" y="4214818"/>
                  <a:ext cx="1071570" cy="107157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00"/>
                    </a:gs>
                    <a:gs pos="100000">
                      <a:srgbClr val="FFC000"/>
                    </a:gs>
                  </a:gsLst>
                  <a:path path="rect">
                    <a:fillToRect r="100000" b="100000"/>
                  </a:path>
                  <a:tileRect l="-100000" t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椭圆 12"/>
                <p:cNvSpPr/>
                <p:nvPr/>
              </p:nvSpPr>
              <p:spPr>
                <a:xfrm>
                  <a:off x="2860686" y="4245312"/>
                  <a:ext cx="955990" cy="9559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18" name="TextBox 17"/>
          <p:cNvSpPr txBox="1"/>
          <p:nvPr/>
        </p:nvSpPr>
        <p:spPr>
          <a:xfrm>
            <a:off x="5100642" y="2177018"/>
            <a:ext cx="2239099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300" dirty="0" smtClean="0">
                <a:solidFill>
                  <a:srgbClr val="027C19"/>
                </a:solidFill>
                <a:latin typeface="时尚中黑简体" pitchFamily="2" charset="-122"/>
                <a:ea typeface="时尚中黑简体" pitchFamily="2" charset="-122"/>
              </a:rPr>
              <a:t>文本内容</a:t>
            </a:r>
            <a:endParaRPr lang="zh-CN" altLang="en-US" sz="2400" b="1" spc="300" dirty="0">
              <a:solidFill>
                <a:srgbClr val="027C19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4322" y="4829090"/>
            <a:ext cx="2239099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rgbClr val="027C19"/>
                </a:solidFill>
                <a:latin typeface="时尚中黑简体" pitchFamily="2" charset="-122"/>
                <a:ea typeface="时尚中黑简体" pitchFamily="2" charset="-122"/>
              </a:rPr>
              <a:t>文本内容</a:t>
            </a:r>
            <a:endParaRPr lang="zh-CN" altLang="en-US" sz="2000" b="1" spc="300" dirty="0">
              <a:solidFill>
                <a:srgbClr val="027C19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429388" y="4829090"/>
            <a:ext cx="2239099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pc="300" dirty="0" smtClean="0">
                <a:solidFill>
                  <a:srgbClr val="027C19"/>
                </a:solidFill>
                <a:latin typeface="时尚中黑简体" pitchFamily="2" charset="-122"/>
                <a:ea typeface="时尚中黑简体" pitchFamily="2" charset="-122"/>
              </a:rPr>
              <a:t>文本内容</a:t>
            </a:r>
            <a:endParaRPr lang="zh-CN" altLang="en-US" sz="2000" b="1" spc="300" dirty="0">
              <a:solidFill>
                <a:srgbClr val="027C19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428992" y="3604328"/>
            <a:ext cx="2239099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pc="300" dirty="0" smtClean="0">
                <a:solidFill>
                  <a:srgbClr val="FFFF00"/>
                </a:solidFill>
                <a:latin typeface="时尚中黑简体" pitchFamily="2" charset="-122"/>
                <a:ea typeface="时尚中黑简体" pitchFamily="2" charset="-122"/>
              </a:rPr>
              <a:t>文本</a:t>
            </a:r>
            <a:endParaRPr lang="en-US" altLang="zh-CN" sz="3200" b="1" spc="300" dirty="0" smtClean="0">
              <a:solidFill>
                <a:srgbClr val="FFFF00"/>
              </a:solidFill>
              <a:latin typeface="时尚中黑简体" pitchFamily="2" charset="-122"/>
              <a:ea typeface="时尚中黑简体" pitchFamily="2" charset="-122"/>
            </a:endParaRPr>
          </a:p>
          <a:p>
            <a:pPr algn="ctr"/>
            <a:r>
              <a:rPr lang="zh-CN" altLang="en-US" sz="3200" b="1" spc="300" dirty="0" smtClean="0">
                <a:solidFill>
                  <a:srgbClr val="FFFF00"/>
                </a:solidFill>
                <a:latin typeface="时尚中黑简体" pitchFamily="2" charset="-122"/>
                <a:ea typeface="时尚中黑简体" pitchFamily="2" charset="-122"/>
              </a:rPr>
              <a:t>内容</a:t>
            </a:r>
            <a:endParaRPr lang="zh-CN" altLang="en-US" sz="3200" b="1" spc="300" dirty="0">
              <a:solidFill>
                <a:srgbClr val="FFFF00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257861" y="1962140"/>
            <a:ext cx="643125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27C19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</a:t>
            </a:r>
            <a:endParaRPr lang="zh-CN" altLang="en-US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27C19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819388" y="4552958"/>
            <a:ext cx="611065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27C19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B</a:t>
            </a:r>
            <a:endParaRPr lang="zh-CN" altLang="en-US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27C19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724522" y="4552958"/>
            <a:ext cx="611065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27C19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C</a:t>
            </a:r>
            <a:endParaRPr lang="zh-CN" altLang="en-US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27C19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5" name="标题 20"/>
          <p:cNvSpPr txBox="1">
            <a:spLocks/>
          </p:cNvSpPr>
          <p:nvPr/>
        </p:nvSpPr>
        <p:spPr>
          <a:xfrm>
            <a:off x="457200" y="1057296"/>
            <a:ext cx="8229600" cy="571504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en-US" sz="3600" b="1" dirty="0" smtClean="0"/>
              <a:t>总分关系图表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262732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85786" y="2196314"/>
            <a:ext cx="7591616" cy="3798801"/>
            <a:chOff x="785786" y="1857364"/>
            <a:chExt cx="7591616" cy="3798801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" name="圆角矩形 2"/>
            <p:cNvSpPr/>
            <p:nvPr/>
          </p:nvSpPr>
          <p:spPr>
            <a:xfrm>
              <a:off x="5816940" y="4602502"/>
              <a:ext cx="2560462" cy="857256"/>
            </a:xfrm>
            <a:prstGeom prst="round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rect">
                <a:fillToRect r="100000" b="100000"/>
              </a:path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785786" y="4602502"/>
              <a:ext cx="2629558" cy="857256"/>
            </a:xfrm>
            <a:prstGeom prst="round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rect">
                <a:fillToRect r="100000" b="100000"/>
              </a:path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572000" y="2013888"/>
              <a:ext cx="2786082" cy="857256"/>
            </a:xfrm>
            <a:prstGeom prst="round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rect">
                <a:fillToRect r="100000" b="100000"/>
              </a:path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500298" y="1857364"/>
              <a:ext cx="4157461" cy="3798801"/>
              <a:chOff x="2843431" y="2000241"/>
              <a:chExt cx="3596406" cy="3286149"/>
            </a:xfrm>
          </p:grpSpPr>
          <p:sp>
            <p:nvSpPr>
              <p:cNvPr id="7" name="等腰三角形 6"/>
              <p:cNvSpPr/>
              <p:nvPr/>
            </p:nvSpPr>
            <p:spPr>
              <a:xfrm>
                <a:off x="3272059" y="2571745"/>
                <a:ext cx="2643206" cy="2280451"/>
              </a:xfrm>
              <a:prstGeom prst="triangle">
                <a:avLst/>
              </a:prstGeom>
              <a:gradFill flip="none" rotWithShape="1">
                <a:gsLst>
                  <a:gs pos="0">
                    <a:srgbClr val="15C2FF"/>
                  </a:gs>
                  <a:gs pos="100000">
                    <a:srgbClr val="0060A8"/>
                  </a:gs>
                </a:gsLst>
                <a:path path="rect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reflection blurRad="6350" stA="52000" endA="300" endPos="35000" dir="5400000" sy="-100000" algn="bl" rotWithShape="0"/>
              </a:effectLst>
              <a:scene3d>
                <a:camera prst="orthographicFront"/>
                <a:lightRig rig="flat" dir="t"/>
              </a:scene3d>
              <a:sp3d prstMaterial="powder">
                <a:extrusionClr>
                  <a:srgbClr val="65D7FF"/>
                </a:extrusionClr>
                <a:contourClr>
                  <a:srgbClr val="65D7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>
                <a:off x="3352858" y="2656832"/>
                <a:ext cx="2470457" cy="2133578"/>
              </a:xfrm>
              <a:prstGeom prst="triangle">
                <a:avLst/>
              </a:prstGeom>
              <a:gradFill flip="none" rotWithShape="1">
                <a:gsLst>
                  <a:gs pos="0">
                    <a:schemeClr val="bg1">
                      <a:alpha val="6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>
                <a:bevelT w="1270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2843431" y="4214820"/>
                <a:ext cx="1071570" cy="1071570"/>
                <a:chOff x="2843431" y="4214818"/>
                <a:chExt cx="1071570" cy="1071570"/>
              </a:xfrm>
            </p:grpSpPr>
            <p:sp>
              <p:nvSpPr>
                <p:cNvPr id="16" name="椭圆 15"/>
                <p:cNvSpPr/>
                <p:nvPr/>
              </p:nvSpPr>
              <p:spPr>
                <a:xfrm>
                  <a:off x="2843431" y="4214818"/>
                  <a:ext cx="1071570" cy="107157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00"/>
                    </a:gs>
                    <a:gs pos="100000">
                      <a:srgbClr val="FFC000"/>
                    </a:gs>
                  </a:gsLst>
                  <a:path path="rect">
                    <a:fillToRect r="100000" b="100000"/>
                  </a:path>
                  <a:tileRect l="-100000" t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2860686" y="4245312"/>
                  <a:ext cx="955990" cy="9559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" name="组合 9"/>
              <p:cNvGrpSpPr/>
              <p:nvPr/>
            </p:nvGrpSpPr>
            <p:grpSpPr>
              <a:xfrm>
                <a:off x="4071933" y="2000241"/>
                <a:ext cx="1071570" cy="1071570"/>
                <a:chOff x="2843431" y="4214818"/>
                <a:chExt cx="1071570" cy="1071570"/>
              </a:xfrm>
            </p:grpSpPr>
            <p:sp>
              <p:nvSpPr>
                <p:cNvPr id="14" name="椭圆 13"/>
                <p:cNvSpPr/>
                <p:nvPr/>
              </p:nvSpPr>
              <p:spPr>
                <a:xfrm>
                  <a:off x="2843431" y="4214818"/>
                  <a:ext cx="1071570" cy="107157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00"/>
                    </a:gs>
                    <a:gs pos="100000">
                      <a:srgbClr val="FFC000"/>
                    </a:gs>
                  </a:gsLst>
                  <a:path path="rect">
                    <a:fillToRect r="100000" b="100000"/>
                  </a:path>
                  <a:tileRect l="-100000" t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椭圆 14"/>
                <p:cNvSpPr/>
                <p:nvPr/>
              </p:nvSpPr>
              <p:spPr>
                <a:xfrm>
                  <a:off x="2860686" y="4245312"/>
                  <a:ext cx="955990" cy="9559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" name="组合 10"/>
              <p:cNvGrpSpPr/>
              <p:nvPr/>
            </p:nvGrpSpPr>
            <p:grpSpPr>
              <a:xfrm>
                <a:off x="5368267" y="4214818"/>
                <a:ext cx="1071570" cy="1071570"/>
                <a:chOff x="2843431" y="4214818"/>
                <a:chExt cx="1071570" cy="1071570"/>
              </a:xfrm>
            </p:grpSpPr>
            <p:sp>
              <p:nvSpPr>
                <p:cNvPr id="12" name="椭圆 11"/>
                <p:cNvSpPr/>
                <p:nvPr/>
              </p:nvSpPr>
              <p:spPr>
                <a:xfrm>
                  <a:off x="2843431" y="4214818"/>
                  <a:ext cx="1071570" cy="107157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00"/>
                    </a:gs>
                    <a:gs pos="100000">
                      <a:srgbClr val="FFC000"/>
                    </a:gs>
                  </a:gsLst>
                  <a:path path="rect">
                    <a:fillToRect r="100000" b="100000"/>
                  </a:path>
                  <a:tileRect l="-100000" t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椭圆 12"/>
                <p:cNvSpPr/>
                <p:nvPr/>
              </p:nvSpPr>
              <p:spPr>
                <a:xfrm>
                  <a:off x="2860686" y="4245312"/>
                  <a:ext cx="955990" cy="9559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18" name="TextBox 17"/>
          <p:cNvSpPr txBox="1"/>
          <p:nvPr/>
        </p:nvSpPr>
        <p:spPr>
          <a:xfrm>
            <a:off x="5100642" y="2564904"/>
            <a:ext cx="2239099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300" dirty="0" smtClean="0">
                <a:solidFill>
                  <a:srgbClr val="0281D8"/>
                </a:solidFill>
                <a:latin typeface="时尚中黑简体" pitchFamily="2" charset="-122"/>
                <a:ea typeface="时尚中黑简体" pitchFamily="2" charset="-122"/>
              </a:rPr>
              <a:t>文本内容</a:t>
            </a:r>
            <a:endParaRPr lang="zh-CN" altLang="en-US" sz="2400" b="1" spc="300" dirty="0">
              <a:solidFill>
                <a:srgbClr val="0281D8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4322" y="5144322"/>
            <a:ext cx="2239099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300" dirty="0" smtClean="0">
                <a:solidFill>
                  <a:srgbClr val="0281D8"/>
                </a:solidFill>
                <a:latin typeface="时尚中黑简体" pitchFamily="2" charset="-122"/>
                <a:ea typeface="时尚中黑简体" pitchFamily="2" charset="-122"/>
              </a:rPr>
              <a:t>文本内容</a:t>
            </a:r>
            <a:endParaRPr lang="zh-CN" altLang="en-US" sz="2400" b="1" spc="300" dirty="0">
              <a:solidFill>
                <a:srgbClr val="0281D8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429388" y="5144322"/>
            <a:ext cx="2239099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300" dirty="0" smtClean="0">
                <a:solidFill>
                  <a:srgbClr val="0281D8"/>
                </a:solidFill>
                <a:latin typeface="时尚中黑简体" pitchFamily="2" charset="-122"/>
                <a:ea typeface="时尚中黑简体" pitchFamily="2" charset="-122"/>
              </a:rPr>
              <a:t>文本内容</a:t>
            </a:r>
            <a:endParaRPr lang="zh-CN" altLang="en-US" sz="2400" b="1" spc="300" dirty="0">
              <a:solidFill>
                <a:srgbClr val="0281D8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428992" y="3943278"/>
            <a:ext cx="2239099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pc="300" dirty="0" smtClean="0">
                <a:solidFill>
                  <a:srgbClr val="FFFF00"/>
                </a:solidFill>
                <a:latin typeface="时尚中黑简体" pitchFamily="2" charset="-122"/>
                <a:ea typeface="时尚中黑简体" pitchFamily="2" charset="-122"/>
              </a:rPr>
              <a:t>文本</a:t>
            </a:r>
            <a:endParaRPr lang="en-US" altLang="zh-CN" sz="3200" b="1" spc="300" dirty="0" smtClean="0">
              <a:solidFill>
                <a:srgbClr val="FFFF00"/>
              </a:solidFill>
              <a:latin typeface="时尚中黑简体" pitchFamily="2" charset="-122"/>
              <a:ea typeface="时尚中黑简体" pitchFamily="2" charset="-122"/>
            </a:endParaRPr>
          </a:p>
          <a:p>
            <a:pPr algn="ctr"/>
            <a:r>
              <a:rPr lang="zh-CN" altLang="en-US" sz="3200" b="1" spc="300" dirty="0" smtClean="0">
                <a:solidFill>
                  <a:srgbClr val="FFFF00"/>
                </a:solidFill>
                <a:latin typeface="时尚中黑简体" pitchFamily="2" charset="-122"/>
                <a:ea typeface="时尚中黑简体" pitchFamily="2" charset="-122"/>
              </a:rPr>
              <a:t>内容</a:t>
            </a:r>
            <a:endParaRPr lang="zh-CN" altLang="en-US" sz="3200" b="1" spc="300" dirty="0">
              <a:solidFill>
                <a:srgbClr val="FFFF00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257861" y="2301090"/>
            <a:ext cx="643125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</a:t>
            </a:r>
            <a:endParaRPr lang="zh-CN" altLang="en-US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819388" y="4891908"/>
            <a:ext cx="611065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B</a:t>
            </a:r>
            <a:endParaRPr lang="zh-CN" altLang="en-US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724522" y="4891908"/>
            <a:ext cx="611065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C</a:t>
            </a:r>
            <a:endParaRPr lang="zh-CN" altLang="en-US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5" name="标题 20"/>
          <p:cNvSpPr txBox="1">
            <a:spLocks/>
          </p:cNvSpPr>
          <p:nvPr/>
        </p:nvSpPr>
        <p:spPr>
          <a:xfrm>
            <a:off x="457200" y="1124744"/>
            <a:ext cx="8229600" cy="571504"/>
          </a:xfrm>
          <a:prstGeom prst="rect">
            <a:avLst/>
          </a:prstGeom>
        </p:spPr>
        <p:txBody>
          <a:bodyPr>
            <a:normAutofit fontScale="825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en-US" b="1" smtClean="0"/>
              <a:t>总分关系图表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811191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4"/>
          <p:cNvGrpSpPr/>
          <p:nvPr/>
        </p:nvGrpSpPr>
        <p:grpSpPr>
          <a:xfrm>
            <a:off x="785786" y="2052298"/>
            <a:ext cx="7591616" cy="3798801"/>
            <a:chOff x="785786" y="1857364"/>
            <a:chExt cx="7591616" cy="3798801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" name="圆角矩形 2"/>
            <p:cNvSpPr/>
            <p:nvPr/>
          </p:nvSpPr>
          <p:spPr>
            <a:xfrm>
              <a:off x="5816940" y="4602502"/>
              <a:ext cx="2560462" cy="857256"/>
            </a:xfrm>
            <a:prstGeom prst="round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rect">
                <a:fillToRect r="100000" b="100000"/>
              </a:path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785786" y="4602502"/>
              <a:ext cx="2629558" cy="857256"/>
            </a:xfrm>
            <a:prstGeom prst="round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rect">
                <a:fillToRect r="100000" b="100000"/>
              </a:path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572000" y="2013888"/>
              <a:ext cx="2786082" cy="857256"/>
            </a:xfrm>
            <a:prstGeom prst="round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rect">
                <a:fillToRect r="100000" b="100000"/>
              </a:path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20"/>
            <p:cNvGrpSpPr/>
            <p:nvPr/>
          </p:nvGrpSpPr>
          <p:grpSpPr>
            <a:xfrm>
              <a:off x="2500298" y="1857364"/>
              <a:ext cx="4157461" cy="3798801"/>
              <a:chOff x="2843431" y="2000241"/>
              <a:chExt cx="3596406" cy="3286149"/>
            </a:xfrm>
          </p:grpSpPr>
          <p:sp>
            <p:nvSpPr>
              <p:cNvPr id="7" name="等腰三角形 6"/>
              <p:cNvSpPr/>
              <p:nvPr/>
            </p:nvSpPr>
            <p:spPr>
              <a:xfrm>
                <a:off x="3272059" y="2571745"/>
                <a:ext cx="2643206" cy="2280451"/>
              </a:xfrm>
              <a:prstGeom prst="triangle">
                <a:avLst/>
              </a:prstGeom>
              <a:gradFill flip="none" rotWithShape="1">
                <a:gsLst>
                  <a:gs pos="0">
                    <a:srgbClr val="FFC000"/>
                  </a:gs>
                  <a:gs pos="100000">
                    <a:srgbClr val="FF0000"/>
                  </a:gs>
                </a:gsLst>
                <a:path path="rect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reflection blurRad="6350" stA="52000" endA="300" endPos="35000" dir="5400000" sy="-100000" algn="bl" rotWithShape="0"/>
              </a:effectLst>
              <a:scene3d>
                <a:camera prst="orthographicFront"/>
                <a:lightRig rig="flat" dir="t"/>
              </a:scene3d>
              <a:sp3d prstMaterial="powder">
                <a:extrusionClr>
                  <a:srgbClr val="65D7FF"/>
                </a:extrusionClr>
                <a:contourClr>
                  <a:srgbClr val="65D7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>
                <a:off x="3352858" y="2656832"/>
                <a:ext cx="2470457" cy="2133578"/>
              </a:xfrm>
              <a:prstGeom prst="triangle">
                <a:avLst/>
              </a:prstGeom>
              <a:gradFill flip="none" rotWithShape="1">
                <a:gsLst>
                  <a:gs pos="0">
                    <a:schemeClr val="bg1">
                      <a:alpha val="6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glow" dir="t">
                  <a:rot lat="0" lon="0" rev="14100000"/>
                </a:lightRig>
              </a:scene3d>
              <a:sp3d prstMaterial="softEdge">
                <a:bevelT w="127000" prst="artDeco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" name="组合 10"/>
              <p:cNvGrpSpPr/>
              <p:nvPr/>
            </p:nvGrpSpPr>
            <p:grpSpPr>
              <a:xfrm>
                <a:off x="2843431" y="4214820"/>
                <a:ext cx="1071570" cy="1071570"/>
                <a:chOff x="2843431" y="4214818"/>
                <a:chExt cx="1071570" cy="1071570"/>
              </a:xfrm>
            </p:grpSpPr>
            <p:sp>
              <p:nvSpPr>
                <p:cNvPr id="16" name="椭圆 15"/>
                <p:cNvSpPr/>
                <p:nvPr/>
              </p:nvSpPr>
              <p:spPr>
                <a:xfrm>
                  <a:off x="2843431" y="4214818"/>
                  <a:ext cx="1071570" cy="107157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00"/>
                    </a:gs>
                    <a:gs pos="100000">
                      <a:srgbClr val="FFC000"/>
                    </a:gs>
                  </a:gsLst>
                  <a:path path="rect">
                    <a:fillToRect r="100000" b="100000"/>
                  </a:path>
                  <a:tileRect l="-100000" t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2860686" y="4245312"/>
                  <a:ext cx="955990" cy="9559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" name="组合 11"/>
              <p:cNvGrpSpPr/>
              <p:nvPr/>
            </p:nvGrpSpPr>
            <p:grpSpPr>
              <a:xfrm>
                <a:off x="4071933" y="2000241"/>
                <a:ext cx="1071570" cy="1071570"/>
                <a:chOff x="2843431" y="4214818"/>
                <a:chExt cx="1071570" cy="1071570"/>
              </a:xfrm>
            </p:grpSpPr>
            <p:sp>
              <p:nvSpPr>
                <p:cNvPr id="14" name="椭圆 13"/>
                <p:cNvSpPr/>
                <p:nvPr/>
              </p:nvSpPr>
              <p:spPr>
                <a:xfrm>
                  <a:off x="2843431" y="4214818"/>
                  <a:ext cx="1071570" cy="107157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00"/>
                    </a:gs>
                    <a:gs pos="100000">
                      <a:srgbClr val="FFC000"/>
                    </a:gs>
                  </a:gsLst>
                  <a:path path="rect">
                    <a:fillToRect r="100000" b="100000"/>
                  </a:path>
                  <a:tileRect l="-100000" t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椭圆 14"/>
                <p:cNvSpPr/>
                <p:nvPr/>
              </p:nvSpPr>
              <p:spPr>
                <a:xfrm>
                  <a:off x="2860686" y="4245312"/>
                  <a:ext cx="955990" cy="9559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" name="组合 17"/>
              <p:cNvGrpSpPr/>
              <p:nvPr/>
            </p:nvGrpSpPr>
            <p:grpSpPr>
              <a:xfrm>
                <a:off x="5368267" y="4214818"/>
                <a:ext cx="1071570" cy="1071570"/>
                <a:chOff x="2843431" y="4214818"/>
                <a:chExt cx="1071570" cy="1071570"/>
              </a:xfrm>
            </p:grpSpPr>
            <p:sp>
              <p:nvSpPr>
                <p:cNvPr id="12" name="椭圆 11"/>
                <p:cNvSpPr/>
                <p:nvPr/>
              </p:nvSpPr>
              <p:spPr>
                <a:xfrm>
                  <a:off x="2843431" y="4214818"/>
                  <a:ext cx="1071570" cy="107157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00"/>
                    </a:gs>
                    <a:gs pos="100000">
                      <a:srgbClr val="FFC000"/>
                    </a:gs>
                  </a:gsLst>
                  <a:path path="rect">
                    <a:fillToRect r="100000" b="100000"/>
                  </a:path>
                  <a:tileRect l="-100000" t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椭圆 12"/>
                <p:cNvSpPr/>
                <p:nvPr/>
              </p:nvSpPr>
              <p:spPr>
                <a:xfrm>
                  <a:off x="2860686" y="4245312"/>
                  <a:ext cx="955990" cy="955990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path path="rect">
                    <a:fillToRect r="100000" b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18" name="TextBox 17"/>
          <p:cNvSpPr txBox="1"/>
          <p:nvPr/>
        </p:nvSpPr>
        <p:spPr>
          <a:xfrm>
            <a:off x="5100642" y="2348234"/>
            <a:ext cx="2239099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300" dirty="0" smtClean="0">
                <a:solidFill>
                  <a:srgbClr val="FF0000"/>
                </a:solidFill>
                <a:latin typeface="时尚中黑简体" pitchFamily="2" charset="-122"/>
                <a:ea typeface="时尚中黑简体" pitchFamily="2" charset="-122"/>
              </a:rPr>
              <a:t>文本内容</a:t>
            </a:r>
            <a:endParaRPr lang="zh-CN" altLang="en-US" sz="2400" b="1" spc="300" dirty="0">
              <a:solidFill>
                <a:srgbClr val="FF0000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4322" y="5000306"/>
            <a:ext cx="2239099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300" dirty="0" smtClean="0">
                <a:solidFill>
                  <a:srgbClr val="FF0000"/>
                </a:solidFill>
                <a:latin typeface="时尚中黑简体" pitchFamily="2" charset="-122"/>
                <a:ea typeface="时尚中黑简体" pitchFamily="2" charset="-122"/>
              </a:rPr>
              <a:t>文本内容</a:t>
            </a:r>
            <a:endParaRPr lang="zh-CN" altLang="en-US" sz="2400" b="1" spc="300" dirty="0">
              <a:solidFill>
                <a:srgbClr val="FF0000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429388" y="5000306"/>
            <a:ext cx="2239099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300" dirty="0" smtClean="0">
                <a:solidFill>
                  <a:srgbClr val="FF0000"/>
                </a:solidFill>
                <a:latin typeface="时尚中黑简体" pitchFamily="2" charset="-122"/>
                <a:ea typeface="时尚中黑简体" pitchFamily="2" charset="-122"/>
              </a:rPr>
              <a:t>文本内容</a:t>
            </a:r>
            <a:endParaRPr lang="zh-CN" altLang="en-US" sz="2400" b="1" spc="300" dirty="0">
              <a:solidFill>
                <a:srgbClr val="FF0000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428992" y="3799262"/>
            <a:ext cx="2239099" cy="107721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pc="300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文本</a:t>
            </a:r>
            <a:endParaRPr lang="en-US" altLang="zh-CN" sz="3200" b="1" spc="300" dirty="0" smtClean="0">
              <a:solidFill>
                <a:schemeClr val="bg1"/>
              </a:solidFill>
              <a:latin typeface="时尚中黑简体" pitchFamily="2" charset="-122"/>
              <a:ea typeface="时尚中黑简体" pitchFamily="2" charset="-122"/>
            </a:endParaRPr>
          </a:p>
          <a:p>
            <a:pPr algn="ctr"/>
            <a:r>
              <a:rPr lang="zh-CN" altLang="en-US" sz="3200" b="1" spc="300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内容</a:t>
            </a:r>
            <a:endParaRPr lang="zh-CN" altLang="en-US" sz="3200" b="1" spc="300" dirty="0">
              <a:solidFill>
                <a:schemeClr val="bg1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257861" y="2157074"/>
            <a:ext cx="643125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spc="300" dirty="0" smtClean="0">
                <a:ln w="1143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</a:rPr>
              <a:t>A</a:t>
            </a:r>
            <a:endParaRPr lang="zh-CN" altLang="en-US" sz="5400" b="1" spc="300" dirty="0">
              <a:ln w="11430" cmpd="sng">
                <a:solidFill>
                  <a:schemeClr val="bg1"/>
                </a:solidFill>
                <a:prstDash val="solid"/>
                <a:miter lim="800000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819388" y="4747892"/>
            <a:ext cx="611065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spc="300" dirty="0" smtClean="0">
                <a:ln w="1143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</a:rPr>
              <a:t>B</a:t>
            </a:r>
            <a:endParaRPr lang="zh-CN" altLang="en-US" sz="5400" b="1" spc="300" dirty="0">
              <a:ln w="11430" cmpd="sng">
                <a:solidFill>
                  <a:schemeClr val="bg1"/>
                </a:solidFill>
                <a:prstDash val="solid"/>
                <a:miter lim="800000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724522" y="4747892"/>
            <a:ext cx="611065" cy="9233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spc="300" dirty="0" smtClean="0">
                <a:ln w="1143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</a:rPr>
              <a:t>C</a:t>
            </a:r>
            <a:endParaRPr lang="zh-CN" altLang="en-US" sz="5400" b="1" spc="300" dirty="0">
              <a:ln w="11430" cmpd="sng">
                <a:solidFill>
                  <a:schemeClr val="bg1"/>
                </a:solidFill>
                <a:prstDash val="solid"/>
                <a:miter lim="800000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25" name="标题 20"/>
          <p:cNvSpPr txBox="1">
            <a:spLocks/>
          </p:cNvSpPr>
          <p:nvPr/>
        </p:nvSpPr>
        <p:spPr>
          <a:xfrm>
            <a:off x="457200" y="1129304"/>
            <a:ext cx="8229600" cy="571504"/>
          </a:xfrm>
          <a:prstGeom prst="rect">
            <a:avLst/>
          </a:prstGeom>
        </p:spPr>
        <p:txBody>
          <a:bodyPr>
            <a:normAutofit fontScale="825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en-US" b="1" smtClean="0"/>
              <a:t>总分关系图表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55561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22948</TotalTime>
  <Words>311</Words>
  <Application>Microsoft Office PowerPoint</Application>
  <PresentationFormat>全屏显示(4:3)</PresentationFormat>
  <Paragraphs>44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123</cp:lastModifiedBy>
  <cp:revision>1338</cp:revision>
  <dcterms:created xsi:type="dcterms:W3CDTF">2009-02-11T05:37:22Z</dcterms:created>
  <dcterms:modified xsi:type="dcterms:W3CDTF">2016-04-08T00:46:24Z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