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89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737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5494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566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119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319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12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4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573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147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470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C1DCC-26D1-4332-A86A-24B8EF851FF6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0DDDA-0993-4465-971A-6DB2C25073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64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2"/>
          <p:cNvSpPr>
            <a:spLocks/>
          </p:cNvSpPr>
          <p:nvPr/>
        </p:nvSpPr>
        <p:spPr bwMode="auto">
          <a:xfrm>
            <a:off x="5353050" y="3032125"/>
            <a:ext cx="1588" cy="1206500"/>
          </a:xfrm>
          <a:custGeom>
            <a:avLst/>
            <a:gdLst>
              <a:gd name="T0" fmla="*/ 0 w 1588"/>
              <a:gd name="T1" fmla="*/ 1206500 h 760"/>
              <a:gd name="T2" fmla="*/ 0 w 1588"/>
              <a:gd name="T3" fmla="*/ 1206500 h 760"/>
              <a:gd name="T4" fmla="*/ 0 w 1588"/>
              <a:gd name="T5" fmla="*/ 0 h 760"/>
              <a:gd name="T6" fmla="*/ 0 w 1588"/>
              <a:gd name="T7" fmla="*/ 11113 h 760"/>
              <a:gd name="T8" fmla="*/ 0 w 1588"/>
              <a:gd name="T9" fmla="*/ 1206500 h 7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760">
                <a:moveTo>
                  <a:pt x="0" y="760"/>
                </a:moveTo>
                <a:lnTo>
                  <a:pt x="0" y="760"/>
                </a:lnTo>
                <a:lnTo>
                  <a:pt x="0" y="0"/>
                </a:lnTo>
                <a:lnTo>
                  <a:pt x="0" y="7"/>
                </a:lnTo>
                <a:lnTo>
                  <a:pt x="0" y="760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3"/>
          <p:cNvSpPr>
            <a:spLocks/>
          </p:cNvSpPr>
          <p:nvPr/>
        </p:nvSpPr>
        <p:spPr bwMode="auto">
          <a:xfrm>
            <a:off x="5341938" y="3011488"/>
            <a:ext cx="1587" cy="1216025"/>
          </a:xfrm>
          <a:custGeom>
            <a:avLst/>
            <a:gdLst>
              <a:gd name="T0" fmla="*/ 0 w 1587"/>
              <a:gd name="T1" fmla="*/ 1216025 h 766"/>
              <a:gd name="T2" fmla="*/ 0 w 1587"/>
              <a:gd name="T3" fmla="*/ 1195388 h 766"/>
              <a:gd name="T4" fmla="*/ 0 w 1587"/>
              <a:gd name="T5" fmla="*/ 0 h 766"/>
              <a:gd name="T6" fmla="*/ 0 w 1587"/>
              <a:gd name="T7" fmla="*/ 11113 h 766"/>
              <a:gd name="T8" fmla="*/ 0 w 1587"/>
              <a:gd name="T9" fmla="*/ 1216025 h 7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766">
                <a:moveTo>
                  <a:pt x="0" y="766"/>
                </a:moveTo>
                <a:lnTo>
                  <a:pt x="0" y="753"/>
                </a:lnTo>
                <a:lnTo>
                  <a:pt x="0" y="0"/>
                </a:lnTo>
                <a:lnTo>
                  <a:pt x="0" y="7"/>
                </a:lnTo>
                <a:lnTo>
                  <a:pt x="0" y="766"/>
                </a:lnTo>
                <a:close/>
              </a:path>
            </a:pathLst>
          </a:custGeom>
          <a:solidFill>
            <a:srgbClr val="95C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4"/>
          <p:cNvSpPr>
            <a:spLocks/>
          </p:cNvSpPr>
          <p:nvPr/>
        </p:nvSpPr>
        <p:spPr bwMode="auto">
          <a:xfrm>
            <a:off x="5857875" y="2238375"/>
            <a:ext cx="1588" cy="619125"/>
          </a:xfrm>
          <a:custGeom>
            <a:avLst/>
            <a:gdLst>
              <a:gd name="T0" fmla="*/ 0 w 1588"/>
              <a:gd name="T1" fmla="*/ 608013 h 390"/>
              <a:gd name="T2" fmla="*/ 0 w 1588"/>
              <a:gd name="T3" fmla="*/ 619125 h 390"/>
              <a:gd name="T4" fmla="*/ 0 w 1588"/>
              <a:gd name="T5" fmla="*/ 20638 h 390"/>
              <a:gd name="T6" fmla="*/ 0 w 1588"/>
              <a:gd name="T7" fmla="*/ 0 h 390"/>
              <a:gd name="T8" fmla="*/ 0 w 1588"/>
              <a:gd name="T9" fmla="*/ 608013 h 3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390">
                <a:moveTo>
                  <a:pt x="0" y="383"/>
                </a:moveTo>
                <a:lnTo>
                  <a:pt x="0" y="390"/>
                </a:lnTo>
                <a:lnTo>
                  <a:pt x="0" y="13"/>
                </a:lnTo>
                <a:lnTo>
                  <a:pt x="0" y="0"/>
                </a:lnTo>
                <a:lnTo>
                  <a:pt x="0" y="383"/>
                </a:lnTo>
                <a:close/>
              </a:path>
            </a:pathLst>
          </a:custGeom>
          <a:solidFill>
            <a:srgbClr val="5B5B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5353050" y="2433638"/>
            <a:ext cx="1588" cy="609600"/>
          </a:xfrm>
          <a:custGeom>
            <a:avLst/>
            <a:gdLst>
              <a:gd name="T0" fmla="*/ 0 w 1588"/>
              <a:gd name="T1" fmla="*/ 609600 h 384"/>
              <a:gd name="T2" fmla="*/ 0 w 1588"/>
              <a:gd name="T3" fmla="*/ 598488 h 384"/>
              <a:gd name="T4" fmla="*/ 0 w 1588"/>
              <a:gd name="T5" fmla="*/ 0 h 384"/>
              <a:gd name="T6" fmla="*/ 0 w 1588"/>
              <a:gd name="T7" fmla="*/ 0 h 384"/>
              <a:gd name="T8" fmla="*/ 0 w 1588"/>
              <a:gd name="T9" fmla="*/ 609600 h 3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384">
                <a:moveTo>
                  <a:pt x="0" y="384"/>
                </a:moveTo>
                <a:lnTo>
                  <a:pt x="0" y="377"/>
                </a:lnTo>
                <a:lnTo>
                  <a:pt x="0" y="0"/>
                </a:lnTo>
                <a:lnTo>
                  <a:pt x="0" y="384"/>
                </a:lnTo>
                <a:close/>
              </a:path>
            </a:pathLst>
          </a:cu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>
            <a:off x="5341938" y="2403475"/>
            <a:ext cx="1587" cy="619125"/>
          </a:xfrm>
          <a:custGeom>
            <a:avLst/>
            <a:gdLst>
              <a:gd name="T0" fmla="*/ 0 w 1587"/>
              <a:gd name="T1" fmla="*/ 619125 h 390"/>
              <a:gd name="T2" fmla="*/ 0 w 1587"/>
              <a:gd name="T3" fmla="*/ 608013 h 390"/>
              <a:gd name="T4" fmla="*/ 0 w 1587"/>
              <a:gd name="T5" fmla="*/ 0 h 390"/>
              <a:gd name="T6" fmla="*/ 0 w 1587"/>
              <a:gd name="T7" fmla="*/ 20638 h 390"/>
              <a:gd name="T8" fmla="*/ 0 w 1587"/>
              <a:gd name="T9" fmla="*/ 619125 h 3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390">
                <a:moveTo>
                  <a:pt x="0" y="390"/>
                </a:moveTo>
                <a:lnTo>
                  <a:pt x="0" y="383"/>
                </a:lnTo>
                <a:lnTo>
                  <a:pt x="0" y="0"/>
                </a:lnTo>
                <a:lnTo>
                  <a:pt x="0" y="13"/>
                </a:lnTo>
                <a:lnTo>
                  <a:pt x="0" y="390"/>
                </a:lnTo>
                <a:close/>
              </a:path>
            </a:pathLst>
          </a:custGeom>
          <a:solidFill>
            <a:srgbClr val="C7C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5857875" y="1939925"/>
            <a:ext cx="1588" cy="319088"/>
          </a:xfrm>
          <a:custGeom>
            <a:avLst/>
            <a:gdLst>
              <a:gd name="T0" fmla="*/ 0 w 1588"/>
              <a:gd name="T1" fmla="*/ 298450 h 201"/>
              <a:gd name="T2" fmla="*/ 0 w 1588"/>
              <a:gd name="T3" fmla="*/ 319088 h 201"/>
              <a:gd name="T4" fmla="*/ 0 w 1588"/>
              <a:gd name="T5" fmla="*/ 20638 h 201"/>
              <a:gd name="T6" fmla="*/ 0 w 1588"/>
              <a:gd name="T7" fmla="*/ 0 h 201"/>
              <a:gd name="T8" fmla="*/ 0 w 1588"/>
              <a:gd name="T9" fmla="*/ 298450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201">
                <a:moveTo>
                  <a:pt x="0" y="188"/>
                </a:moveTo>
                <a:lnTo>
                  <a:pt x="0" y="201"/>
                </a:lnTo>
                <a:lnTo>
                  <a:pt x="0" y="13"/>
                </a:lnTo>
                <a:lnTo>
                  <a:pt x="0" y="0"/>
                </a:lnTo>
                <a:lnTo>
                  <a:pt x="0" y="188"/>
                </a:lnTo>
                <a:close/>
              </a:path>
            </a:pathLst>
          </a:custGeom>
          <a:solidFill>
            <a:srgbClr val="593F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8"/>
          <p:cNvSpPr>
            <a:spLocks/>
          </p:cNvSpPr>
          <p:nvPr/>
        </p:nvSpPr>
        <p:spPr bwMode="auto">
          <a:xfrm>
            <a:off x="5353050" y="2125663"/>
            <a:ext cx="1588" cy="307975"/>
          </a:xfrm>
          <a:custGeom>
            <a:avLst/>
            <a:gdLst>
              <a:gd name="T0" fmla="*/ 0 w 1588"/>
              <a:gd name="T1" fmla="*/ 307975 h 194"/>
              <a:gd name="T2" fmla="*/ 0 w 1588"/>
              <a:gd name="T3" fmla="*/ 307975 h 194"/>
              <a:gd name="T4" fmla="*/ 0 w 1588"/>
              <a:gd name="T5" fmla="*/ 0 h 194"/>
              <a:gd name="T6" fmla="*/ 0 w 1588"/>
              <a:gd name="T7" fmla="*/ 9525 h 194"/>
              <a:gd name="T8" fmla="*/ 0 w 1588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194">
                <a:moveTo>
                  <a:pt x="0" y="194"/>
                </a:moveTo>
                <a:lnTo>
                  <a:pt x="0" y="194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C68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5341938" y="2105025"/>
            <a:ext cx="1587" cy="319088"/>
          </a:xfrm>
          <a:custGeom>
            <a:avLst/>
            <a:gdLst>
              <a:gd name="T0" fmla="*/ 0 w 1587"/>
              <a:gd name="T1" fmla="*/ 319088 h 201"/>
              <a:gd name="T2" fmla="*/ 0 w 1587"/>
              <a:gd name="T3" fmla="*/ 298450 h 201"/>
              <a:gd name="T4" fmla="*/ 0 w 1587"/>
              <a:gd name="T5" fmla="*/ 0 h 201"/>
              <a:gd name="T6" fmla="*/ 0 w 1587"/>
              <a:gd name="T7" fmla="*/ 9525 h 201"/>
              <a:gd name="T8" fmla="*/ 0 w 1587"/>
              <a:gd name="T9" fmla="*/ 319088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01">
                <a:moveTo>
                  <a:pt x="0" y="201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201"/>
                </a:lnTo>
                <a:close/>
              </a:path>
            </a:pathLst>
          </a:custGeom>
          <a:solidFill>
            <a:srgbClr val="C189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10"/>
          <p:cNvSpPr>
            <a:spLocks/>
          </p:cNvSpPr>
          <p:nvPr/>
        </p:nvSpPr>
        <p:spPr bwMode="auto">
          <a:xfrm>
            <a:off x="2276475" y="5065713"/>
            <a:ext cx="3175" cy="307975"/>
          </a:xfrm>
          <a:custGeom>
            <a:avLst/>
            <a:gdLst>
              <a:gd name="T0" fmla="*/ 0 w 3175"/>
              <a:gd name="T1" fmla="*/ 307975 h 194"/>
              <a:gd name="T2" fmla="*/ 0 w 3175"/>
              <a:gd name="T3" fmla="*/ 298450 h 194"/>
              <a:gd name="T4" fmla="*/ 0 w 3175"/>
              <a:gd name="T5" fmla="*/ 0 h 194"/>
              <a:gd name="T6" fmla="*/ 0 w 3175"/>
              <a:gd name="T7" fmla="*/ 9525 h 194"/>
              <a:gd name="T8" fmla="*/ 0 w 3175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706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11"/>
          <p:cNvSpPr>
            <a:spLocks/>
          </p:cNvSpPr>
          <p:nvPr/>
        </p:nvSpPr>
        <p:spPr bwMode="auto">
          <a:xfrm>
            <a:off x="2276475" y="4611688"/>
            <a:ext cx="3175" cy="463550"/>
          </a:xfrm>
          <a:custGeom>
            <a:avLst/>
            <a:gdLst>
              <a:gd name="T0" fmla="*/ 0 w 3175"/>
              <a:gd name="T1" fmla="*/ 463550 h 292"/>
              <a:gd name="T2" fmla="*/ 0 w 3175"/>
              <a:gd name="T3" fmla="*/ 454025 h 292"/>
              <a:gd name="T4" fmla="*/ 0 w 3175"/>
              <a:gd name="T5" fmla="*/ 0 h 292"/>
              <a:gd name="T6" fmla="*/ 0 w 3175"/>
              <a:gd name="T7" fmla="*/ 9525 h 292"/>
              <a:gd name="T8" fmla="*/ 0 w 3175"/>
              <a:gd name="T9" fmla="*/ 463550 h 2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292">
                <a:moveTo>
                  <a:pt x="0" y="292"/>
                </a:moveTo>
                <a:lnTo>
                  <a:pt x="0" y="286"/>
                </a:lnTo>
                <a:lnTo>
                  <a:pt x="0" y="0"/>
                </a:lnTo>
                <a:lnTo>
                  <a:pt x="0" y="6"/>
                </a:lnTo>
                <a:lnTo>
                  <a:pt x="0" y="292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12"/>
          <p:cNvSpPr>
            <a:spLocks/>
          </p:cNvSpPr>
          <p:nvPr/>
        </p:nvSpPr>
        <p:spPr bwMode="auto">
          <a:xfrm>
            <a:off x="2276475" y="4313238"/>
            <a:ext cx="3175" cy="307975"/>
          </a:xfrm>
          <a:custGeom>
            <a:avLst/>
            <a:gdLst>
              <a:gd name="T0" fmla="*/ 0 w 3175"/>
              <a:gd name="T1" fmla="*/ 307975 h 194"/>
              <a:gd name="T2" fmla="*/ 0 w 3175"/>
              <a:gd name="T3" fmla="*/ 298450 h 194"/>
              <a:gd name="T4" fmla="*/ 0 w 3175"/>
              <a:gd name="T5" fmla="*/ 0 h 194"/>
              <a:gd name="T6" fmla="*/ 0 w 3175"/>
              <a:gd name="T7" fmla="*/ 9525 h 194"/>
              <a:gd name="T8" fmla="*/ 0 w 3175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13"/>
          <p:cNvSpPr>
            <a:spLocks/>
          </p:cNvSpPr>
          <p:nvPr/>
        </p:nvSpPr>
        <p:spPr bwMode="auto">
          <a:xfrm>
            <a:off x="2276475" y="2354263"/>
            <a:ext cx="3175" cy="1968500"/>
          </a:xfrm>
          <a:custGeom>
            <a:avLst/>
            <a:gdLst>
              <a:gd name="T0" fmla="*/ 0 w 3175"/>
              <a:gd name="T1" fmla="*/ 1968500 h 1240"/>
              <a:gd name="T2" fmla="*/ 0 w 3175"/>
              <a:gd name="T3" fmla="*/ 1958975 h 1240"/>
              <a:gd name="T4" fmla="*/ 0 w 3175"/>
              <a:gd name="T5" fmla="*/ 0 h 1240"/>
              <a:gd name="T6" fmla="*/ 0 w 3175"/>
              <a:gd name="T7" fmla="*/ 9525 h 1240"/>
              <a:gd name="T8" fmla="*/ 0 w 3175"/>
              <a:gd name="T9" fmla="*/ 1968500 h 12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75" h="1240">
                <a:moveTo>
                  <a:pt x="0" y="1240"/>
                </a:moveTo>
                <a:lnTo>
                  <a:pt x="0" y="1234"/>
                </a:lnTo>
                <a:lnTo>
                  <a:pt x="0" y="0"/>
                </a:lnTo>
                <a:lnTo>
                  <a:pt x="0" y="6"/>
                </a:lnTo>
                <a:lnTo>
                  <a:pt x="0" y="1240"/>
                </a:lnTo>
                <a:close/>
              </a:path>
            </a:pathLst>
          </a:custGeom>
          <a:solidFill>
            <a:srgbClr val="C68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14"/>
          <p:cNvSpPr>
            <a:spLocks/>
          </p:cNvSpPr>
          <p:nvPr/>
        </p:nvSpPr>
        <p:spPr bwMode="auto">
          <a:xfrm>
            <a:off x="4429125" y="4879975"/>
            <a:ext cx="1588" cy="319088"/>
          </a:xfrm>
          <a:custGeom>
            <a:avLst/>
            <a:gdLst>
              <a:gd name="T0" fmla="*/ 0 w 1588"/>
              <a:gd name="T1" fmla="*/ 298450 h 201"/>
              <a:gd name="T2" fmla="*/ 0 w 1588"/>
              <a:gd name="T3" fmla="*/ 319088 h 201"/>
              <a:gd name="T4" fmla="*/ 0 w 1588"/>
              <a:gd name="T5" fmla="*/ 9525 h 201"/>
              <a:gd name="T6" fmla="*/ 0 w 1588"/>
              <a:gd name="T7" fmla="*/ 0 h 201"/>
              <a:gd name="T8" fmla="*/ 0 w 1588"/>
              <a:gd name="T9" fmla="*/ 298450 h 20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201">
                <a:moveTo>
                  <a:pt x="0" y="188"/>
                </a:moveTo>
                <a:lnTo>
                  <a:pt x="0" y="201"/>
                </a:lnTo>
                <a:lnTo>
                  <a:pt x="0" y="6"/>
                </a:lnTo>
                <a:lnTo>
                  <a:pt x="0" y="0"/>
                </a:lnTo>
                <a:lnTo>
                  <a:pt x="0" y="188"/>
                </a:lnTo>
                <a:close/>
              </a:path>
            </a:pathLst>
          </a:custGeom>
          <a:solidFill>
            <a:srgbClr val="322E4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15"/>
          <p:cNvSpPr>
            <a:spLocks/>
          </p:cNvSpPr>
          <p:nvPr/>
        </p:nvSpPr>
        <p:spPr bwMode="auto">
          <a:xfrm>
            <a:off x="3702050" y="5065713"/>
            <a:ext cx="1588" cy="307975"/>
          </a:xfrm>
          <a:custGeom>
            <a:avLst/>
            <a:gdLst>
              <a:gd name="T0" fmla="*/ 0 w 1588"/>
              <a:gd name="T1" fmla="*/ 307975 h 194"/>
              <a:gd name="T2" fmla="*/ 0 w 1588"/>
              <a:gd name="T3" fmla="*/ 298450 h 194"/>
              <a:gd name="T4" fmla="*/ 0 w 1588"/>
              <a:gd name="T5" fmla="*/ 0 h 194"/>
              <a:gd name="T6" fmla="*/ 0 w 1588"/>
              <a:gd name="T7" fmla="*/ 9525 h 194"/>
              <a:gd name="T8" fmla="*/ 0 w 1588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706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16"/>
          <p:cNvSpPr>
            <a:spLocks/>
          </p:cNvSpPr>
          <p:nvPr/>
        </p:nvSpPr>
        <p:spPr bwMode="auto">
          <a:xfrm>
            <a:off x="3686175" y="5045075"/>
            <a:ext cx="1588" cy="307975"/>
          </a:xfrm>
          <a:custGeom>
            <a:avLst/>
            <a:gdLst>
              <a:gd name="T0" fmla="*/ 0 w 1588"/>
              <a:gd name="T1" fmla="*/ 307975 h 194"/>
              <a:gd name="T2" fmla="*/ 0 w 1588"/>
              <a:gd name="T3" fmla="*/ 298450 h 194"/>
              <a:gd name="T4" fmla="*/ 0 w 1588"/>
              <a:gd name="T5" fmla="*/ 0 h 194"/>
              <a:gd name="T6" fmla="*/ 0 w 1588"/>
              <a:gd name="T7" fmla="*/ 9525 h 194"/>
              <a:gd name="T8" fmla="*/ 0 w 1588"/>
              <a:gd name="T9" fmla="*/ 307975 h 1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194">
                <a:moveTo>
                  <a:pt x="0" y="194"/>
                </a:moveTo>
                <a:lnTo>
                  <a:pt x="0" y="188"/>
                </a:lnTo>
                <a:lnTo>
                  <a:pt x="0" y="0"/>
                </a:lnTo>
                <a:lnTo>
                  <a:pt x="0" y="6"/>
                </a:lnTo>
                <a:lnTo>
                  <a:pt x="0" y="194"/>
                </a:lnTo>
                <a:close/>
              </a:path>
            </a:pathLst>
          </a:custGeom>
          <a:solidFill>
            <a:srgbClr val="6D64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4429125" y="4127500"/>
            <a:ext cx="1588" cy="762000"/>
          </a:xfrm>
          <a:custGeom>
            <a:avLst/>
            <a:gdLst>
              <a:gd name="T0" fmla="*/ 0 w 1588"/>
              <a:gd name="T1" fmla="*/ 752475 h 480"/>
              <a:gd name="T2" fmla="*/ 0 w 1588"/>
              <a:gd name="T3" fmla="*/ 762000 h 480"/>
              <a:gd name="T4" fmla="*/ 0 w 1588"/>
              <a:gd name="T5" fmla="*/ 9525 h 480"/>
              <a:gd name="T6" fmla="*/ 0 w 1588"/>
              <a:gd name="T7" fmla="*/ 0 h 480"/>
              <a:gd name="T8" fmla="*/ 0 w 1588"/>
              <a:gd name="T9" fmla="*/ 752475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480">
                <a:moveTo>
                  <a:pt x="0" y="474"/>
                </a:moveTo>
                <a:lnTo>
                  <a:pt x="0" y="480"/>
                </a:lnTo>
                <a:lnTo>
                  <a:pt x="0" y="6"/>
                </a:lnTo>
                <a:lnTo>
                  <a:pt x="0" y="0"/>
                </a:lnTo>
                <a:lnTo>
                  <a:pt x="0" y="474"/>
                </a:lnTo>
                <a:close/>
              </a:path>
            </a:pathLst>
          </a:custGeom>
          <a:solidFill>
            <a:srgbClr val="445B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Freeform 18"/>
          <p:cNvSpPr>
            <a:spLocks/>
          </p:cNvSpPr>
          <p:nvPr/>
        </p:nvSpPr>
        <p:spPr bwMode="auto">
          <a:xfrm>
            <a:off x="3702050" y="4313238"/>
            <a:ext cx="1588" cy="762000"/>
          </a:xfrm>
          <a:custGeom>
            <a:avLst/>
            <a:gdLst>
              <a:gd name="T0" fmla="*/ 0 w 1588"/>
              <a:gd name="T1" fmla="*/ 762000 h 480"/>
              <a:gd name="T2" fmla="*/ 0 w 1588"/>
              <a:gd name="T3" fmla="*/ 752475 h 480"/>
              <a:gd name="T4" fmla="*/ 0 w 1588"/>
              <a:gd name="T5" fmla="*/ 0 h 480"/>
              <a:gd name="T6" fmla="*/ 0 w 1588"/>
              <a:gd name="T7" fmla="*/ 9525 h 480"/>
              <a:gd name="T8" fmla="*/ 0 w 1588"/>
              <a:gd name="T9" fmla="*/ 76200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480">
                <a:moveTo>
                  <a:pt x="0" y="480"/>
                </a:moveTo>
                <a:lnTo>
                  <a:pt x="0" y="474"/>
                </a:lnTo>
                <a:lnTo>
                  <a:pt x="0" y="0"/>
                </a:lnTo>
                <a:lnTo>
                  <a:pt x="0" y="6"/>
                </a:lnTo>
                <a:lnTo>
                  <a:pt x="0" y="480"/>
                </a:lnTo>
                <a:close/>
              </a:path>
            </a:pathLst>
          </a:cu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Freeform 19"/>
          <p:cNvSpPr>
            <a:spLocks/>
          </p:cNvSpPr>
          <p:nvPr/>
        </p:nvSpPr>
        <p:spPr bwMode="auto">
          <a:xfrm>
            <a:off x="3686175" y="4292600"/>
            <a:ext cx="1588" cy="762000"/>
          </a:xfrm>
          <a:custGeom>
            <a:avLst/>
            <a:gdLst>
              <a:gd name="T0" fmla="*/ 0 w 1588"/>
              <a:gd name="T1" fmla="*/ 762000 h 480"/>
              <a:gd name="T2" fmla="*/ 0 w 1588"/>
              <a:gd name="T3" fmla="*/ 752475 h 480"/>
              <a:gd name="T4" fmla="*/ 0 w 1588"/>
              <a:gd name="T5" fmla="*/ 0 h 480"/>
              <a:gd name="T6" fmla="*/ 0 w 1588"/>
              <a:gd name="T7" fmla="*/ 9525 h 480"/>
              <a:gd name="T8" fmla="*/ 0 w 1588"/>
              <a:gd name="T9" fmla="*/ 762000 h 4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480">
                <a:moveTo>
                  <a:pt x="0" y="480"/>
                </a:moveTo>
                <a:lnTo>
                  <a:pt x="0" y="474"/>
                </a:lnTo>
                <a:lnTo>
                  <a:pt x="0" y="0"/>
                </a:lnTo>
                <a:lnTo>
                  <a:pt x="0" y="6"/>
                </a:lnTo>
                <a:lnTo>
                  <a:pt x="0" y="480"/>
                </a:lnTo>
                <a:close/>
              </a:path>
            </a:pathLst>
          </a:custGeom>
          <a:solidFill>
            <a:srgbClr val="95C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Freeform 20"/>
          <p:cNvSpPr>
            <a:spLocks/>
          </p:cNvSpPr>
          <p:nvPr/>
        </p:nvSpPr>
        <p:spPr bwMode="auto">
          <a:xfrm>
            <a:off x="4429125" y="3673475"/>
            <a:ext cx="1588" cy="463550"/>
          </a:xfrm>
          <a:custGeom>
            <a:avLst/>
            <a:gdLst>
              <a:gd name="T0" fmla="*/ 0 w 1588"/>
              <a:gd name="T1" fmla="*/ 454025 h 292"/>
              <a:gd name="T2" fmla="*/ 0 w 1588"/>
              <a:gd name="T3" fmla="*/ 463550 h 292"/>
              <a:gd name="T4" fmla="*/ 0 w 1588"/>
              <a:gd name="T5" fmla="*/ 20638 h 292"/>
              <a:gd name="T6" fmla="*/ 0 w 1588"/>
              <a:gd name="T7" fmla="*/ 0 h 292"/>
              <a:gd name="T8" fmla="*/ 0 w 1588"/>
              <a:gd name="T9" fmla="*/ 454025 h 2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8" h="292">
                <a:moveTo>
                  <a:pt x="0" y="286"/>
                </a:moveTo>
                <a:lnTo>
                  <a:pt x="0" y="292"/>
                </a:lnTo>
                <a:lnTo>
                  <a:pt x="0" y="13"/>
                </a:lnTo>
                <a:lnTo>
                  <a:pt x="0" y="0"/>
                </a:lnTo>
                <a:lnTo>
                  <a:pt x="0" y="286"/>
                </a:lnTo>
                <a:close/>
              </a:path>
            </a:pathLst>
          </a:custGeom>
          <a:solidFill>
            <a:srgbClr val="5B5B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21"/>
          <p:cNvSpPr>
            <a:spLocks noChangeShapeType="1"/>
          </p:cNvSpPr>
          <p:nvPr/>
        </p:nvSpPr>
        <p:spPr bwMode="auto">
          <a:xfrm>
            <a:off x="6688138" y="2230438"/>
            <a:ext cx="0" cy="303688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Freeform 22"/>
          <p:cNvSpPr>
            <a:spLocks/>
          </p:cNvSpPr>
          <p:nvPr/>
        </p:nvSpPr>
        <p:spPr bwMode="auto">
          <a:xfrm>
            <a:off x="1328738" y="2962275"/>
            <a:ext cx="5097462" cy="2708275"/>
          </a:xfrm>
          <a:custGeom>
            <a:avLst/>
            <a:gdLst>
              <a:gd name="T0" fmla="*/ 0 w 2859"/>
              <a:gd name="T1" fmla="*/ 2708275 h 1542"/>
              <a:gd name="T2" fmla="*/ 0 w 2859"/>
              <a:gd name="T3" fmla="*/ 1348868 h 1542"/>
              <a:gd name="T4" fmla="*/ 1957682 w 2859"/>
              <a:gd name="T5" fmla="*/ 1348868 h 1542"/>
              <a:gd name="T6" fmla="*/ 3195051 w 2859"/>
              <a:gd name="T7" fmla="*/ 1022189 h 1542"/>
              <a:gd name="T8" fmla="*/ 4375366 w 2859"/>
              <a:gd name="T9" fmla="*/ 711317 h 1542"/>
              <a:gd name="T10" fmla="*/ 5097462 w 2859"/>
              <a:gd name="T11" fmla="*/ 0 h 1542"/>
              <a:gd name="T12" fmla="*/ 5097462 w 2859"/>
              <a:gd name="T13" fmla="*/ 2697737 h 1542"/>
              <a:gd name="T14" fmla="*/ 0 w 2859"/>
              <a:gd name="T15" fmla="*/ 2708275 h 154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859" h="1542">
                <a:moveTo>
                  <a:pt x="0" y="1542"/>
                </a:moveTo>
                <a:lnTo>
                  <a:pt x="0" y="768"/>
                </a:lnTo>
                <a:lnTo>
                  <a:pt x="1098" y="768"/>
                </a:lnTo>
                <a:lnTo>
                  <a:pt x="1792" y="582"/>
                </a:lnTo>
                <a:lnTo>
                  <a:pt x="2454" y="405"/>
                </a:lnTo>
                <a:lnTo>
                  <a:pt x="2859" y="0"/>
                </a:lnTo>
                <a:lnTo>
                  <a:pt x="2859" y="1536"/>
                </a:lnTo>
                <a:lnTo>
                  <a:pt x="0" y="1542"/>
                </a:lnTo>
                <a:close/>
              </a:path>
            </a:pathLst>
          </a:custGeom>
          <a:solidFill>
            <a:srgbClr val="FFFF47"/>
          </a:soli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47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67" name="Line 23"/>
          <p:cNvSpPr>
            <a:spLocks noChangeShapeType="1"/>
          </p:cNvSpPr>
          <p:nvPr/>
        </p:nvSpPr>
        <p:spPr bwMode="auto">
          <a:xfrm>
            <a:off x="1192213" y="2951163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Line 24"/>
          <p:cNvSpPr>
            <a:spLocks noChangeShapeType="1"/>
          </p:cNvSpPr>
          <p:nvPr/>
        </p:nvSpPr>
        <p:spPr bwMode="auto">
          <a:xfrm>
            <a:off x="1192213" y="3622675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25"/>
          <p:cNvSpPr>
            <a:spLocks noChangeShapeType="1"/>
          </p:cNvSpPr>
          <p:nvPr/>
        </p:nvSpPr>
        <p:spPr bwMode="auto">
          <a:xfrm>
            <a:off x="1192213" y="4294188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Line 26"/>
          <p:cNvSpPr>
            <a:spLocks noChangeShapeType="1"/>
          </p:cNvSpPr>
          <p:nvPr/>
        </p:nvSpPr>
        <p:spPr bwMode="auto">
          <a:xfrm>
            <a:off x="1192213" y="4964113"/>
            <a:ext cx="5326062" cy="0"/>
          </a:xfrm>
          <a:prstGeom prst="line">
            <a:avLst/>
          </a:prstGeom>
          <a:noFill/>
          <a:ln w="9525">
            <a:solidFill>
              <a:srgbClr val="7777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Rectangle 27"/>
          <p:cNvSpPr>
            <a:spLocks noChangeArrowheads="1"/>
          </p:cNvSpPr>
          <p:nvPr/>
        </p:nvSpPr>
        <p:spPr bwMode="auto">
          <a:xfrm>
            <a:off x="1752600" y="2279650"/>
            <a:ext cx="500063" cy="1206500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Rectangle 28"/>
          <p:cNvSpPr>
            <a:spLocks noChangeArrowheads="1"/>
          </p:cNvSpPr>
          <p:nvPr/>
        </p:nvSpPr>
        <p:spPr bwMode="auto">
          <a:xfrm>
            <a:off x="1755775" y="5292725"/>
            <a:ext cx="498475" cy="338138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Rectangle 29"/>
          <p:cNvSpPr>
            <a:spLocks noChangeArrowheads="1"/>
          </p:cNvSpPr>
          <p:nvPr/>
        </p:nvSpPr>
        <p:spPr bwMode="auto">
          <a:xfrm>
            <a:off x="1752600" y="4289425"/>
            <a:ext cx="500063" cy="1003300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30%</a:t>
            </a:r>
          </a:p>
        </p:txBody>
      </p:sp>
      <p:sp>
        <p:nvSpPr>
          <p:cNvPr id="74" name="Rectangle 30"/>
          <p:cNvSpPr>
            <a:spLocks noChangeArrowheads="1"/>
          </p:cNvSpPr>
          <p:nvPr/>
        </p:nvSpPr>
        <p:spPr bwMode="auto">
          <a:xfrm>
            <a:off x="1752600" y="3486150"/>
            <a:ext cx="500063" cy="803275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Rectangle 31"/>
          <p:cNvSpPr>
            <a:spLocks noChangeArrowheads="1"/>
          </p:cNvSpPr>
          <p:nvPr/>
        </p:nvSpPr>
        <p:spPr bwMode="auto">
          <a:xfrm>
            <a:off x="2947988" y="2298700"/>
            <a:ext cx="498475" cy="987425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Rectangle 32"/>
          <p:cNvSpPr>
            <a:spLocks noChangeArrowheads="1"/>
          </p:cNvSpPr>
          <p:nvPr/>
        </p:nvSpPr>
        <p:spPr bwMode="auto">
          <a:xfrm>
            <a:off x="2949575" y="5310188"/>
            <a:ext cx="496888" cy="338137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Rectangle 33"/>
          <p:cNvSpPr>
            <a:spLocks noChangeArrowheads="1"/>
          </p:cNvSpPr>
          <p:nvPr/>
        </p:nvSpPr>
        <p:spPr bwMode="auto">
          <a:xfrm>
            <a:off x="2947988" y="4306888"/>
            <a:ext cx="498475" cy="1003300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30%</a:t>
            </a:r>
          </a:p>
        </p:txBody>
      </p:sp>
      <p:sp>
        <p:nvSpPr>
          <p:cNvPr id="78" name="Rectangle 34"/>
          <p:cNvSpPr>
            <a:spLocks noChangeArrowheads="1"/>
          </p:cNvSpPr>
          <p:nvPr/>
        </p:nvSpPr>
        <p:spPr bwMode="auto">
          <a:xfrm>
            <a:off x="2947988" y="3286125"/>
            <a:ext cx="498475" cy="1020763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Rectangle 35"/>
          <p:cNvSpPr>
            <a:spLocks noChangeArrowheads="1"/>
          </p:cNvSpPr>
          <p:nvPr/>
        </p:nvSpPr>
        <p:spPr bwMode="auto">
          <a:xfrm>
            <a:off x="4138613" y="2284413"/>
            <a:ext cx="498475" cy="989012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Rectangle 36"/>
          <p:cNvSpPr>
            <a:spLocks noChangeArrowheads="1"/>
          </p:cNvSpPr>
          <p:nvPr/>
        </p:nvSpPr>
        <p:spPr bwMode="auto">
          <a:xfrm>
            <a:off x="4138613" y="5295900"/>
            <a:ext cx="498475" cy="338138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Rectangle 37"/>
          <p:cNvSpPr>
            <a:spLocks noChangeArrowheads="1"/>
          </p:cNvSpPr>
          <p:nvPr/>
        </p:nvSpPr>
        <p:spPr bwMode="auto">
          <a:xfrm>
            <a:off x="4138613" y="3954463"/>
            <a:ext cx="498475" cy="1341437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40%</a:t>
            </a:r>
          </a:p>
        </p:txBody>
      </p:sp>
      <p:sp>
        <p:nvSpPr>
          <p:cNvPr id="82" name="Rectangle 38"/>
          <p:cNvSpPr>
            <a:spLocks noChangeArrowheads="1"/>
          </p:cNvSpPr>
          <p:nvPr/>
        </p:nvSpPr>
        <p:spPr bwMode="auto">
          <a:xfrm>
            <a:off x="4138613" y="3273425"/>
            <a:ext cx="498475" cy="681038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Rectangle 39"/>
          <p:cNvSpPr>
            <a:spLocks noChangeArrowheads="1"/>
          </p:cNvSpPr>
          <p:nvPr/>
        </p:nvSpPr>
        <p:spPr bwMode="auto">
          <a:xfrm>
            <a:off x="5330825" y="2279650"/>
            <a:ext cx="498475" cy="692150"/>
          </a:xfrm>
          <a:prstGeom prst="rect">
            <a:avLst/>
          </a:prstGeom>
          <a:gradFill rotWithShape="0">
            <a:gsLst>
              <a:gs pos="0">
                <a:srgbClr val="5C4A00"/>
              </a:gs>
              <a:gs pos="50000">
                <a:srgbClr val="FFCC00"/>
              </a:gs>
              <a:gs pos="100000">
                <a:srgbClr val="5C4A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Rectangle 40"/>
          <p:cNvSpPr>
            <a:spLocks noChangeArrowheads="1"/>
          </p:cNvSpPr>
          <p:nvPr/>
        </p:nvSpPr>
        <p:spPr bwMode="auto">
          <a:xfrm>
            <a:off x="5330825" y="5292725"/>
            <a:ext cx="498475" cy="338138"/>
          </a:xfrm>
          <a:prstGeom prst="rect">
            <a:avLst/>
          </a:prstGeom>
          <a:gradFill rotWithShape="0">
            <a:gsLst>
              <a:gs pos="0">
                <a:srgbClr val="37375C"/>
              </a:gs>
              <a:gs pos="50000">
                <a:srgbClr val="9999FF"/>
              </a:gs>
              <a:gs pos="100000">
                <a:srgbClr val="3737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Rectangle 41"/>
          <p:cNvSpPr>
            <a:spLocks noChangeArrowheads="1"/>
          </p:cNvSpPr>
          <p:nvPr/>
        </p:nvSpPr>
        <p:spPr bwMode="auto">
          <a:xfrm>
            <a:off x="5330825" y="3622675"/>
            <a:ext cx="498475" cy="1670050"/>
          </a:xfrm>
          <a:prstGeom prst="rect">
            <a:avLst/>
          </a:prstGeom>
          <a:gradFill rotWithShape="0">
            <a:gsLst>
              <a:gs pos="0">
                <a:srgbClr val="5C2500"/>
              </a:gs>
              <a:gs pos="50000">
                <a:srgbClr val="FF6600"/>
              </a:gs>
              <a:gs pos="100000">
                <a:srgbClr val="5C25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ko-KR" sz="1400">
                <a:solidFill>
                  <a:srgbClr val="FFFFFF"/>
                </a:solidFill>
                <a:latin typeface="HY견고딕" pitchFamily="18" charset="-127"/>
                <a:ea typeface="HY견고딕" pitchFamily="18" charset="-127"/>
              </a:rPr>
              <a:t>50%</a:t>
            </a:r>
          </a:p>
        </p:txBody>
      </p:sp>
      <p:sp>
        <p:nvSpPr>
          <p:cNvPr id="86" name="Rectangle 42"/>
          <p:cNvSpPr>
            <a:spLocks noChangeArrowheads="1"/>
          </p:cNvSpPr>
          <p:nvPr/>
        </p:nvSpPr>
        <p:spPr bwMode="auto">
          <a:xfrm>
            <a:off x="5330825" y="2971800"/>
            <a:ext cx="498475" cy="650875"/>
          </a:xfrm>
          <a:prstGeom prst="rect">
            <a:avLst/>
          </a:prstGeom>
          <a:gradFill rotWithShape="0">
            <a:gsLst>
              <a:gs pos="0">
                <a:srgbClr val="254A5C"/>
              </a:gs>
              <a:gs pos="50000">
                <a:srgbClr val="66CCFF"/>
              </a:gs>
              <a:gs pos="100000">
                <a:srgbClr val="254A5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Line 43"/>
          <p:cNvSpPr>
            <a:spLocks noChangeShapeType="1"/>
          </p:cNvSpPr>
          <p:nvPr/>
        </p:nvSpPr>
        <p:spPr bwMode="auto">
          <a:xfrm>
            <a:off x="1192213" y="2279650"/>
            <a:ext cx="6926262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Line 44"/>
          <p:cNvSpPr>
            <a:spLocks noChangeShapeType="1"/>
          </p:cNvSpPr>
          <p:nvPr/>
        </p:nvSpPr>
        <p:spPr bwMode="auto">
          <a:xfrm>
            <a:off x="1203325" y="5638800"/>
            <a:ext cx="69278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Line 45"/>
          <p:cNvSpPr>
            <a:spLocks noChangeShapeType="1"/>
          </p:cNvSpPr>
          <p:nvPr/>
        </p:nvSpPr>
        <p:spPr bwMode="auto">
          <a:xfrm>
            <a:off x="6518275" y="2278063"/>
            <a:ext cx="0" cy="3352800"/>
          </a:xfrm>
          <a:prstGeom prst="line">
            <a:avLst/>
          </a:prstGeom>
          <a:noFill/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46"/>
          <p:cNvSpPr>
            <a:spLocks noChangeArrowheads="1"/>
          </p:cNvSpPr>
          <p:nvPr/>
        </p:nvSpPr>
        <p:spPr bwMode="auto">
          <a:xfrm>
            <a:off x="7380288" y="2057400"/>
            <a:ext cx="6905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200" b="1">
                <a:solidFill>
                  <a:srgbClr val="000000"/>
                </a:solidFill>
              </a:rPr>
              <a:t>(</a:t>
            </a:r>
            <a:r>
              <a:rPr lang="ko-KR" altLang="en-US" sz="1200" b="1">
                <a:solidFill>
                  <a:srgbClr val="000000"/>
                </a:solidFill>
              </a:rPr>
              <a:t>단위 </a:t>
            </a:r>
            <a:r>
              <a:rPr lang="en-US" altLang="ko-KR" sz="1200" b="1">
                <a:solidFill>
                  <a:srgbClr val="000000"/>
                </a:solidFill>
              </a:rPr>
              <a:t>: %)</a:t>
            </a:r>
          </a:p>
        </p:txBody>
      </p:sp>
      <p:sp>
        <p:nvSpPr>
          <p:cNvPr id="91" name="Rectangle 47"/>
          <p:cNvSpPr>
            <a:spLocks noChangeArrowheads="1"/>
          </p:cNvSpPr>
          <p:nvPr/>
        </p:nvSpPr>
        <p:spPr bwMode="auto">
          <a:xfrm>
            <a:off x="6637338" y="2389188"/>
            <a:ext cx="1493837" cy="1250950"/>
          </a:xfrm>
          <a:prstGeom prst="rect">
            <a:avLst/>
          </a:prstGeom>
          <a:solidFill>
            <a:srgbClr val="FFFFFF"/>
          </a:solidFill>
          <a:ln w="28575">
            <a:solidFill>
              <a:srgbClr val="B895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Rectangle 48"/>
          <p:cNvSpPr>
            <a:spLocks noChangeArrowheads="1"/>
          </p:cNvSpPr>
          <p:nvPr/>
        </p:nvSpPr>
        <p:spPr bwMode="auto">
          <a:xfrm>
            <a:off x="7107238" y="2586038"/>
            <a:ext cx="269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CMS</a:t>
            </a:r>
          </a:p>
        </p:txBody>
      </p:sp>
      <p:sp>
        <p:nvSpPr>
          <p:cNvPr id="93" name="Rectangle 49"/>
          <p:cNvSpPr>
            <a:spLocks noChangeArrowheads="1"/>
          </p:cNvSpPr>
          <p:nvPr/>
        </p:nvSpPr>
        <p:spPr bwMode="auto">
          <a:xfrm>
            <a:off x="7107238" y="3049588"/>
            <a:ext cx="5191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GW/KMS</a:t>
            </a:r>
          </a:p>
        </p:txBody>
      </p:sp>
      <p:sp>
        <p:nvSpPr>
          <p:cNvPr id="94" name="Rectangle 50"/>
          <p:cNvSpPr>
            <a:spLocks noChangeArrowheads="1"/>
          </p:cNvSpPr>
          <p:nvPr/>
        </p:nvSpPr>
        <p:spPr bwMode="auto">
          <a:xfrm>
            <a:off x="7107238" y="2809875"/>
            <a:ext cx="2603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PMS</a:t>
            </a:r>
          </a:p>
        </p:txBody>
      </p:sp>
      <p:sp>
        <p:nvSpPr>
          <p:cNvPr id="95" name="Rectangle 51"/>
          <p:cNvSpPr>
            <a:spLocks noChangeArrowheads="1"/>
          </p:cNvSpPr>
          <p:nvPr/>
        </p:nvSpPr>
        <p:spPr bwMode="auto">
          <a:xfrm>
            <a:off x="7107238" y="3292475"/>
            <a:ext cx="2698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ko-KR" sz="1000" b="1">
                <a:solidFill>
                  <a:srgbClr val="000000"/>
                </a:solidFill>
              </a:rPr>
              <a:t>SCM</a:t>
            </a:r>
          </a:p>
        </p:txBody>
      </p:sp>
      <p:sp>
        <p:nvSpPr>
          <p:cNvPr id="96" name="Rectangle 52"/>
          <p:cNvSpPr>
            <a:spLocks noChangeArrowheads="1"/>
          </p:cNvSpPr>
          <p:nvPr/>
        </p:nvSpPr>
        <p:spPr bwMode="auto">
          <a:xfrm>
            <a:off x="6859588" y="3286125"/>
            <a:ext cx="200025" cy="187325"/>
          </a:xfrm>
          <a:prstGeom prst="rect">
            <a:avLst/>
          </a:prstGeom>
          <a:gradFill rotWithShape="0">
            <a:gsLst>
              <a:gs pos="0">
                <a:srgbClr val="5E5E76"/>
              </a:gs>
              <a:gs pos="50000">
                <a:srgbClr val="CCCCFF"/>
              </a:gs>
              <a:gs pos="100000">
                <a:srgbClr val="5E5E7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7" name="Rectangle 53"/>
          <p:cNvSpPr>
            <a:spLocks noChangeArrowheads="1"/>
          </p:cNvSpPr>
          <p:nvPr/>
        </p:nvSpPr>
        <p:spPr bwMode="auto">
          <a:xfrm>
            <a:off x="6859588" y="3033713"/>
            <a:ext cx="200025" cy="187325"/>
          </a:xfrm>
          <a:prstGeom prst="rect">
            <a:avLst/>
          </a:prstGeom>
          <a:gradFill rotWithShape="0">
            <a:gsLst>
              <a:gs pos="0">
                <a:srgbClr val="762F00"/>
              </a:gs>
              <a:gs pos="50000">
                <a:srgbClr val="FF6600"/>
              </a:gs>
              <a:gs pos="100000">
                <a:srgbClr val="762F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" name="Rectangle 54"/>
          <p:cNvSpPr>
            <a:spLocks noChangeArrowheads="1"/>
          </p:cNvSpPr>
          <p:nvPr/>
        </p:nvSpPr>
        <p:spPr bwMode="auto">
          <a:xfrm>
            <a:off x="6859588" y="2794000"/>
            <a:ext cx="200025" cy="188913"/>
          </a:xfrm>
          <a:prstGeom prst="rect">
            <a:avLst/>
          </a:prstGeom>
          <a:gradFill rotWithShape="0">
            <a:gsLst>
              <a:gs pos="0">
                <a:srgbClr val="2F5E76"/>
              </a:gs>
              <a:gs pos="50000">
                <a:srgbClr val="66CCFF"/>
              </a:gs>
              <a:gs pos="100000">
                <a:srgbClr val="2F5E7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9" name="Rectangle 55"/>
          <p:cNvSpPr>
            <a:spLocks noChangeArrowheads="1"/>
          </p:cNvSpPr>
          <p:nvPr/>
        </p:nvSpPr>
        <p:spPr bwMode="auto">
          <a:xfrm>
            <a:off x="6859588" y="2551113"/>
            <a:ext cx="200025" cy="187325"/>
          </a:xfrm>
          <a:prstGeom prst="rect">
            <a:avLst/>
          </a:pr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0" name="Text Box 56"/>
          <p:cNvSpPr txBox="1">
            <a:spLocks noChangeArrowheads="1"/>
          </p:cNvSpPr>
          <p:nvPr/>
        </p:nvSpPr>
        <p:spPr bwMode="auto">
          <a:xfrm>
            <a:off x="708025" y="1779588"/>
            <a:ext cx="484188" cy="404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100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80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60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40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20</a:t>
            </a:r>
          </a:p>
          <a:p>
            <a:pPr algn="r" eaLnBrk="1" hangingPunct="1">
              <a:lnSpc>
                <a:spcPct val="310000"/>
              </a:lnSpc>
            </a:pPr>
            <a:r>
              <a:rPr lang="en-US" altLang="ko-KR" sz="1400" b="1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101" name="Rectangle 57"/>
          <p:cNvSpPr>
            <a:spLocks noChangeArrowheads="1"/>
          </p:cNvSpPr>
          <p:nvPr/>
        </p:nvSpPr>
        <p:spPr bwMode="auto">
          <a:xfrm>
            <a:off x="574675" y="1181696"/>
            <a:ext cx="35734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altLang="ko-KR" sz="2800" dirty="0">
                <a:solidFill>
                  <a:srgbClr val="FF9900"/>
                </a:solidFill>
                <a:latin typeface="HY견고딕" pitchFamily="18" charset="-127"/>
                <a:ea typeface="HY견고딕" pitchFamily="18" charset="-127"/>
              </a:rPr>
              <a:t> Solution</a:t>
            </a:r>
            <a:r>
              <a:rPr lang="ko-KR" altLang="en-US" sz="2800" dirty="0">
                <a:solidFill>
                  <a:srgbClr val="FF9900"/>
                </a:solidFill>
                <a:latin typeface="HY견고딕" pitchFamily="18" charset="-127"/>
                <a:ea typeface="HY견고딕" pitchFamily="18" charset="-127"/>
              </a:rPr>
              <a:t>부문 매출</a:t>
            </a:r>
          </a:p>
        </p:txBody>
      </p:sp>
      <p:sp>
        <p:nvSpPr>
          <p:cNvPr id="102" name="Text Box 58"/>
          <p:cNvSpPr txBox="1">
            <a:spLocks noChangeArrowheads="1"/>
          </p:cNvSpPr>
          <p:nvPr/>
        </p:nvSpPr>
        <p:spPr bwMode="auto">
          <a:xfrm>
            <a:off x="1708150" y="5716588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1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  <p:sp>
        <p:nvSpPr>
          <p:cNvPr id="103" name="Text Box 59"/>
          <p:cNvSpPr txBox="1">
            <a:spLocks noChangeArrowheads="1"/>
          </p:cNvSpPr>
          <p:nvPr/>
        </p:nvSpPr>
        <p:spPr bwMode="auto">
          <a:xfrm>
            <a:off x="2924175" y="5713413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2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  <p:sp>
        <p:nvSpPr>
          <p:cNvPr id="104" name="Text Box 60"/>
          <p:cNvSpPr txBox="1">
            <a:spLocks noChangeArrowheads="1"/>
          </p:cNvSpPr>
          <p:nvPr/>
        </p:nvSpPr>
        <p:spPr bwMode="auto">
          <a:xfrm>
            <a:off x="4149725" y="5710238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3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  <p:sp>
        <p:nvSpPr>
          <p:cNvPr id="105" name="Text Box 61"/>
          <p:cNvSpPr txBox="1">
            <a:spLocks noChangeArrowheads="1"/>
          </p:cNvSpPr>
          <p:nvPr/>
        </p:nvSpPr>
        <p:spPr bwMode="auto">
          <a:xfrm>
            <a:off x="5327650" y="5707063"/>
            <a:ext cx="5143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067A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ko-KR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4</a:t>
            </a:r>
            <a:r>
              <a:rPr lang="ko-KR" altLang="en-US" sz="1600">
                <a:solidFill>
                  <a:srgbClr val="000000"/>
                </a:solidFill>
                <a:latin typeface="HY견고딕" pitchFamily="18" charset="-127"/>
                <a:ea typeface="HY견고딕" pitchFamily="18" charset="-127"/>
              </a:rPr>
              <a:t>월</a:t>
            </a:r>
          </a:p>
        </p:txBody>
      </p:sp>
    </p:spTree>
    <p:extLst>
      <p:ext uri="{BB962C8B-B14F-4D97-AF65-F5344CB8AC3E}">
        <p14:creationId xmlns:p14="http://schemas.microsoft.com/office/powerpoint/2010/main" val="182962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78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</dc:creator>
  <cp:lastModifiedBy>123</cp:lastModifiedBy>
  <cp:revision>1</cp:revision>
  <dcterms:created xsi:type="dcterms:W3CDTF">2016-04-07T08:48:21Z</dcterms:created>
  <dcterms:modified xsi:type="dcterms:W3CDTF">2016-04-07T08:48:38Z</dcterms:modified>
</cp:coreProperties>
</file>