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3"/>
  </p:notesMasterIdLst>
  <p:handoutMasterIdLst>
    <p:handoutMasterId r:id="rId14"/>
  </p:handoutMasterIdLst>
  <p:sldIdLst>
    <p:sldId id="431" r:id="rId3"/>
    <p:sldId id="432" r:id="rId4"/>
    <p:sldId id="433" r:id="rId5"/>
    <p:sldId id="434" r:id="rId6"/>
    <p:sldId id="435" r:id="rId7"/>
    <p:sldId id="436" r:id="rId8"/>
    <p:sldId id="437" r:id="rId9"/>
    <p:sldId id="438" r:id="rId10"/>
    <p:sldId id="439" r:id="rId11"/>
    <p:sldId id="359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8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组合 225"/>
          <p:cNvGrpSpPr/>
          <p:nvPr/>
        </p:nvGrpSpPr>
        <p:grpSpPr>
          <a:xfrm>
            <a:off x="0" y="1311151"/>
            <a:ext cx="9167973" cy="4782145"/>
            <a:chOff x="-3175" y="1051494"/>
            <a:chExt cx="9144000" cy="5806506"/>
          </a:xfrm>
        </p:grpSpPr>
        <p:sp>
          <p:nvSpPr>
            <p:cNvPr id="114" name="Oval 226"/>
            <p:cNvSpPr>
              <a:spLocks noChangeArrowheads="1"/>
            </p:cNvSpPr>
            <p:nvPr/>
          </p:nvSpPr>
          <p:spPr bwMode="auto">
            <a:xfrm>
              <a:off x="1333500" y="3587750"/>
              <a:ext cx="6426200" cy="3270250"/>
            </a:xfrm>
            <a:prstGeom prst="ellipse">
              <a:avLst/>
            </a:prstGeom>
            <a:gradFill rotWithShape="1">
              <a:gsLst>
                <a:gs pos="0">
                  <a:srgbClr val="66CCFF">
                    <a:alpha val="50000"/>
                  </a:srgbClr>
                </a:gs>
                <a:gs pos="100000">
                  <a:srgbClr val="2F5E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5" name="Group 227"/>
            <p:cNvGrpSpPr>
              <a:grpSpLocks/>
            </p:cNvGrpSpPr>
            <p:nvPr/>
          </p:nvGrpSpPr>
          <p:grpSpPr bwMode="auto">
            <a:xfrm>
              <a:off x="-3175" y="4951413"/>
              <a:ext cx="9144000" cy="1906587"/>
              <a:chOff x="247" y="4566"/>
              <a:chExt cx="3829" cy="1431"/>
            </a:xfrm>
          </p:grpSpPr>
          <p:grpSp>
            <p:nvGrpSpPr>
              <p:cNvPr id="116" name="Group 228"/>
              <p:cNvGrpSpPr>
                <a:grpSpLocks/>
              </p:cNvGrpSpPr>
              <p:nvPr/>
            </p:nvGrpSpPr>
            <p:grpSpPr bwMode="auto">
              <a:xfrm>
                <a:off x="2161" y="4566"/>
                <a:ext cx="1915" cy="1431"/>
                <a:chOff x="2854" y="1824"/>
                <a:chExt cx="2622" cy="1882"/>
              </a:xfrm>
            </p:grpSpPr>
            <p:sp>
              <p:nvSpPr>
                <p:cNvPr id="155" name="Line 229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43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6" name="Line 230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687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Line 231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487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Line 232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083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9" name="Line 233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1704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Line 234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1322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Line 23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986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Line 236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651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Line 237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314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Line 238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0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Line 239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239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Line 240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067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7" name="Line 241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919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8" name="Line 242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770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Line 243"/>
                <p:cNvSpPr>
                  <a:spLocks noChangeShapeType="1"/>
                </p:cNvSpPr>
                <p:nvPr/>
              </p:nvSpPr>
              <p:spPr bwMode="auto">
                <a:xfrm>
                  <a:off x="2877" y="1824"/>
                  <a:ext cx="2599" cy="64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Line 244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514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1" name="Line 24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405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2" name="Line 246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298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Line 247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213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4" name="Line 248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26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Line 249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63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7" name="Group 250"/>
              <p:cNvGrpSpPr>
                <a:grpSpLocks/>
              </p:cNvGrpSpPr>
              <p:nvPr/>
            </p:nvGrpSpPr>
            <p:grpSpPr bwMode="auto">
              <a:xfrm>
                <a:off x="247" y="4566"/>
                <a:ext cx="1914" cy="1431"/>
                <a:chOff x="235" y="1824"/>
                <a:chExt cx="2619" cy="1882"/>
              </a:xfrm>
            </p:grpSpPr>
            <p:sp>
              <p:nvSpPr>
                <p:cNvPr id="134" name="Line 251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0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5" name="Line 252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43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Line 253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687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Line 254"/>
                <p:cNvSpPr>
                  <a:spLocks noChangeShapeType="1"/>
                </p:cNvSpPr>
                <p:nvPr/>
              </p:nvSpPr>
              <p:spPr bwMode="auto">
                <a:xfrm flipH="1">
                  <a:off x="371" y="1824"/>
                  <a:ext cx="2483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Line 255"/>
                <p:cNvSpPr>
                  <a:spLocks noChangeShapeType="1"/>
                </p:cNvSpPr>
                <p:nvPr/>
              </p:nvSpPr>
              <p:spPr bwMode="auto">
                <a:xfrm flipH="1">
                  <a:off x="774" y="1824"/>
                  <a:ext cx="2080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Line 256"/>
                <p:cNvSpPr>
                  <a:spLocks noChangeShapeType="1"/>
                </p:cNvSpPr>
                <p:nvPr/>
              </p:nvSpPr>
              <p:spPr bwMode="auto">
                <a:xfrm flipH="1">
                  <a:off x="1153" y="1824"/>
                  <a:ext cx="1701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Line 257"/>
                <p:cNvSpPr>
                  <a:spLocks noChangeShapeType="1"/>
                </p:cNvSpPr>
                <p:nvPr/>
              </p:nvSpPr>
              <p:spPr bwMode="auto">
                <a:xfrm flipH="1">
                  <a:off x="1534" y="1824"/>
                  <a:ext cx="1320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Line 258"/>
                <p:cNvSpPr>
                  <a:spLocks noChangeShapeType="1"/>
                </p:cNvSpPr>
                <p:nvPr/>
              </p:nvSpPr>
              <p:spPr bwMode="auto">
                <a:xfrm flipH="1">
                  <a:off x="1872" y="1824"/>
                  <a:ext cx="982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2" name="Line 259"/>
                <p:cNvSpPr>
                  <a:spLocks noChangeShapeType="1"/>
                </p:cNvSpPr>
                <p:nvPr/>
              </p:nvSpPr>
              <p:spPr bwMode="auto">
                <a:xfrm flipH="1">
                  <a:off x="2206" y="1824"/>
                  <a:ext cx="648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3" name="Line 260"/>
                <p:cNvSpPr>
                  <a:spLocks noChangeShapeType="1"/>
                </p:cNvSpPr>
                <p:nvPr/>
              </p:nvSpPr>
              <p:spPr bwMode="auto">
                <a:xfrm flipH="1">
                  <a:off x="2543" y="1824"/>
                  <a:ext cx="311" cy="188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4" name="Line 261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239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Line 262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067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Line 263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919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Line 264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770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Line 265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597" cy="642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9" name="Line 266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514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Line 267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405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1" name="Line 268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298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Line 269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213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Line 270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26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4" name="Line 271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63"/>
                </a:xfrm>
                <a:prstGeom prst="line">
                  <a:avLst/>
                </a:prstGeom>
                <a:noFill/>
                <a:ln w="3175">
                  <a:solidFill>
                    <a:srgbClr val="66FFFF">
                      <a:alpha val="30196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8" name="Group 272"/>
              <p:cNvGrpSpPr>
                <a:grpSpLocks/>
              </p:cNvGrpSpPr>
              <p:nvPr/>
            </p:nvGrpSpPr>
            <p:grpSpPr bwMode="auto">
              <a:xfrm>
                <a:off x="247" y="4581"/>
                <a:ext cx="3829" cy="1220"/>
                <a:chOff x="235" y="1844"/>
                <a:chExt cx="5241" cy="1605"/>
              </a:xfrm>
            </p:grpSpPr>
            <p:grpSp>
              <p:nvGrpSpPr>
                <p:cNvPr id="119" name="Group 273"/>
                <p:cNvGrpSpPr>
                  <a:grpSpLocks/>
                </p:cNvGrpSpPr>
                <p:nvPr/>
              </p:nvGrpSpPr>
              <p:grpSpPr bwMode="auto">
                <a:xfrm>
                  <a:off x="235" y="2750"/>
                  <a:ext cx="5241" cy="699"/>
                  <a:chOff x="235" y="2750"/>
                  <a:chExt cx="5241" cy="699"/>
                </a:xfrm>
              </p:grpSpPr>
              <p:sp>
                <p:nvSpPr>
                  <p:cNvPr id="130" name="Line 274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3449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1" name="Line 275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3191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2" name="Line 276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958"/>
                    <a:ext cx="5239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3" name="Line 277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750"/>
                    <a:ext cx="5239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20" name="Group 278"/>
                <p:cNvGrpSpPr>
                  <a:grpSpLocks/>
                </p:cNvGrpSpPr>
                <p:nvPr/>
              </p:nvGrpSpPr>
              <p:grpSpPr bwMode="auto">
                <a:xfrm>
                  <a:off x="235" y="1844"/>
                  <a:ext cx="5241" cy="728"/>
                  <a:chOff x="235" y="1844"/>
                  <a:chExt cx="5241" cy="728"/>
                </a:xfrm>
              </p:grpSpPr>
              <p:sp>
                <p:nvSpPr>
                  <p:cNvPr id="121" name="Line 279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572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2" name="Line 2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2401"/>
                    <a:ext cx="5241" cy="1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3" name="Line 281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245"/>
                    <a:ext cx="5241" cy="5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4" name="Line 282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121"/>
                    <a:ext cx="5217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5" name="Line 2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2015"/>
                    <a:ext cx="5241" cy="6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6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1946"/>
                    <a:ext cx="5241" cy="4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7" name="Line 2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1908"/>
                    <a:ext cx="5241" cy="10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8" name="Line 286"/>
                  <p:cNvSpPr>
                    <a:spLocks noChangeShapeType="1"/>
                  </p:cNvSpPr>
                  <p:nvPr/>
                </p:nvSpPr>
                <p:spPr bwMode="auto">
                  <a:xfrm>
                    <a:off x="258" y="1866"/>
                    <a:ext cx="5218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9" name="Line 287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1844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6FFFF">
                        <a:alpha val="30196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76" name="Group 288"/>
            <p:cNvGrpSpPr>
              <a:grpSpLocks/>
            </p:cNvGrpSpPr>
            <p:nvPr/>
          </p:nvGrpSpPr>
          <p:grpSpPr bwMode="auto">
            <a:xfrm>
              <a:off x="2547938" y="2863850"/>
              <a:ext cx="4049712" cy="2844800"/>
              <a:chOff x="2758" y="815"/>
              <a:chExt cx="2551" cy="1792"/>
            </a:xfrm>
          </p:grpSpPr>
          <p:sp>
            <p:nvSpPr>
              <p:cNvPr id="177" name="Freeform 289"/>
              <p:cNvSpPr>
                <a:spLocks/>
              </p:cNvSpPr>
              <p:nvPr/>
            </p:nvSpPr>
            <p:spPr bwMode="auto">
              <a:xfrm>
                <a:off x="2758" y="815"/>
                <a:ext cx="1692" cy="1554"/>
              </a:xfrm>
              <a:custGeom>
                <a:avLst/>
                <a:gdLst>
                  <a:gd name="T0" fmla="*/ 408 w 1692"/>
                  <a:gd name="T1" fmla="*/ 1536 h 1554"/>
                  <a:gd name="T2" fmla="*/ 366 w 1692"/>
                  <a:gd name="T3" fmla="*/ 1506 h 1554"/>
                  <a:gd name="T4" fmla="*/ 318 w 1692"/>
                  <a:gd name="T5" fmla="*/ 1470 h 1554"/>
                  <a:gd name="T6" fmla="*/ 276 w 1692"/>
                  <a:gd name="T7" fmla="*/ 1434 h 1554"/>
                  <a:gd name="T8" fmla="*/ 234 w 1692"/>
                  <a:gd name="T9" fmla="*/ 1398 h 1554"/>
                  <a:gd name="T10" fmla="*/ 198 w 1692"/>
                  <a:gd name="T11" fmla="*/ 1362 h 1554"/>
                  <a:gd name="T12" fmla="*/ 168 w 1692"/>
                  <a:gd name="T13" fmla="*/ 1320 h 1554"/>
                  <a:gd name="T14" fmla="*/ 132 w 1692"/>
                  <a:gd name="T15" fmla="*/ 1278 h 1554"/>
                  <a:gd name="T16" fmla="*/ 108 w 1692"/>
                  <a:gd name="T17" fmla="*/ 1242 h 1554"/>
                  <a:gd name="T18" fmla="*/ 84 w 1692"/>
                  <a:gd name="T19" fmla="*/ 1194 h 1554"/>
                  <a:gd name="T20" fmla="*/ 60 w 1692"/>
                  <a:gd name="T21" fmla="*/ 1152 h 1554"/>
                  <a:gd name="T22" fmla="*/ 42 w 1692"/>
                  <a:gd name="T23" fmla="*/ 1110 h 1554"/>
                  <a:gd name="T24" fmla="*/ 24 w 1692"/>
                  <a:gd name="T25" fmla="*/ 1062 h 1554"/>
                  <a:gd name="T26" fmla="*/ 12 w 1692"/>
                  <a:gd name="T27" fmla="*/ 1020 h 1554"/>
                  <a:gd name="T28" fmla="*/ 6 w 1692"/>
                  <a:gd name="T29" fmla="*/ 972 h 1554"/>
                  <a:gd name="T30" fmla="*/ 0 w 1692"/>
                  <a:gd name="T31" fmla="*/ 924 h 1554"/>
                  <a:gd name="T32" fmla="*/ 0 w 1692"/>
                  <a:gd name="T33" fmla="*/ 882 h 1554"/>
                  <a:gd name="T34" fmla="*/ 0 w 1692"/>
                  <a:gd name="T35" fmla="*/ 834 h 1554"/>
                  <a:gd name="T36" fmla="*/ 6 w 1692"/>
                  <a:gd name="T37" fmla="*/ 786 h 1554"/>
                  <a:gd name="T38" fmla="*/ 12 w 1692"/>
                  <a:gd name="T39" fmla="*/ 744 h 1554"/>
                  <a:gd name="T40" fmla="*/ 24 w 1692"/>
                  <a:gd name="T41" fmla="*/ 696 h 1554"/>
                  <a:gd name="T42" fmla="*/ 42 w 1692"/>
                  <a:gd name="T43" fmla="*/ 654 h 1554"/>
                  <a:gd name="T44" fmla="*/ 60 w 1692"/>
                  <a:gd name="T45" fmla="*/ 606 h 1554"/>
                  <a:gd name="T46" fmla="*/ 84 w 1692"/>
                  <a:gd name="T47" fmla="*/ 564 h 1554"/>
                  <a:gd name="T48" fmla="*/ 108 w 1692"/>
                  <a:gd name="T49" fmla="*/ 522 h 1554"/>
                  <a:gd name="T50" fmla="*/ 132 w 1692"/>
                  <a:gd name="T51" fmla="*/ 480 h 1554"/>
                  <a:gd name="T52" fmla="*/ 168 w 1692"/>
                  <a:gd name="T53" fmla="*/ 438 h 1554"/>
                  <a:gd name="T54" fmla="*/ 186 w 1692"/>
                  <a:gd name="T55" fmla="*/ 414 h 1554"/>
                  <a:gd name="T56" fmla="*/ 222 w 1692"/>
                  <a:gd name="T57" fmla="*/ 372 h 1554"/>
                  <a:gd name="T58" fmla="*/ 264 w 1692"/>
                  <a:gd name="T59" fmla="*/ 336 h 1554"/>
                  <a:gd name="T60" fmla="*/ 306 w 1692"/>
                  <a:gd name="T61" fmla="*/ 300 h 1554"/>
                  <a:gd name="T62" fmla="*/ 348 w 1692"/>
                  <a:gd name="T63" fmla="*/ 270 h 1554"/>
                  <a:gd name="T64" fmla="*/ 396 w 1692"/>
                  <a:gd name="T65" fmla="*/ 234 h 1554"/>
                  <a:gd name="T66" fmla="*/ 444 w 1692"/>
                  <a:gd name="T67" fmla="*/ 204 h 1554"/>
                  <a:gd name="T68" fmla="*/ 492 w 1692"/>
                  <a:gd name="T69" fmla="*/ 174 h 1554"/>
                  <a:gd name="T70" fmla="*/ 546 w 1692"/>
                  <a:gd name="T71" fmla="*/ 150 h 1554"/>
                  <a:gd name="T72" fmla="*/ 600 w 1692"/>
                  <a:gd name="T73" fmla="*/ 126 h 1554"/>
                  <a:gd name="T74" fmla="*/ 660 w 1692"/>
                  <a:gd name="T75" fmla="*/ 102 h 1554"/>
                  <a:gd name="T76" fmla="*/ 720 w 1692"/>
                  <a:gd name="T77" fmla="*/ 84 h 1554"/>
                  <a:gd name="T78" fmla="*/ 780 w 1692"/>
                  <a:gd name="T79" fmla="*/ 60 h 1554"/>
                  <a:gd name="T80" fmla="*/ 840 w 1692"/>
                  <a:gd name="T81" fmla="*/ 48 h 1554"/>
                  <a:gd name="T82" fmla="*/ 900 w 1692"/>
                  <a:gd name="T83" fmla="*/ 30 h 1554"/>
                  <a:gd name="T84" fmla="*/ 966 w 1692"/>
                  <a:gd name="T85" fmla="*/ 24 h 1554"/>
                  <a:gd name="T86" fmla="*/ 1026 w 1692"/>
                  <a:gd name="T87" fmla="*/ 12 h 1554"/>
                  <a:gd name="T88" fmla="*/ 1092 w 1692"/>
                  <a:gd name="T89" fmla="*/ 6 h 1554"/>
                  <a:gd name="T90" fmla="*/ 1158 w 1692"/>
                  <a:gd name="T91" fmla="*/ 0 h 1554"/>
                  <a:gd name="T92" fmla="*/ 1224 w 1692"/>
                  <a:gd name="T93" fmla="*/ 0 h 1554"/>
                  <a:gd name="T94" fmla="*/ 1284 w 1692"/>
                  <a:gd name="T95" fmla="*/ 0 h 1554"/>
                  <a:gd name="T96" fmla="*/ 1350 w 1692"/>
                  <a:gd name="T97" fmla="*/ 0 h 1554"/>
                  <a:gd name="T98" fmla="*/ 1416 w 1692"/>
                  <a:gd name="T99" fmla="*/ 6 h 1554"/>
                  <a:gd name="T100" fmla="*/ 1482 w 1692"/>
                  <a:gd name="T101" fmla="*/ 12 h 1554"/>
                  <a:gd name="T102" fmla="*/ 1542 w 1692"/>
                  <a:gd name="T103" fmla="*/ 24 h 1554"/>
                  <a:gd name="T104" fmla="*/ 1608 w 1692"/>
                  <a:gd name="T105" fmla="*/ 36 h 1554"/>
                  <a:gd name="T106" fmla="*/ 1668 w 1692"/>
                  <a:gd name="T107" fmla="*/ 54 h 1554"/>
                  <a:gd name="T108" fmla="*/ 444 w 1692"/>
                  <a:gd name="T109" fmla="*/ 1554 h 15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2" h="1554">
                    <a:moveTo>
                      <a:pt x="444" y="1554"/>
                    </a:moveTo>
                    <a:lnTo>
                      <a:pt x="426" y="1548"/>
                    </a:lnTo>
                    <a:lnTo>
                      <a:pt x="408" y="1536"/>
                    </a:lnTo>
                    <a:lnTo>
                      <a:pt x="396" y="1524"/>
                    </a:lnTo>
                    <a:lnTo>
                      <a:pt x="378" y="1512"/>
                    </a:lnTo>
                    <a:lnTo>
                      <a:pt x="366" y="1506"/>
                    </a:lnTo>
                    <a:lnTo>
                      <a:pt x="348" y="1494"/>
                    </a:lnTo>
                    <a:lnTo>
                      <a:pt x="330" y="1482"/>
                    </a:lnTo>
                    <a:lnTo>
                      <a:pt x="318" y="1470"/>
                    </a:lnTo>
                    <a:lnTo>
                      <a:pt x="306" y="1458"/>
                    </a:lnTo>
                    <a:lnTo>
                      <a:pt x="288" y="1446"/>
                    </a:lnTo>
                    <a:lnTo>
                      <a:pt x="276" y="1434"/>
                    </a:lnTo>
                    <a:lnTo>
                      <a:pt x="264" y="1422"/>
                    </a:lnTo>
                    <a:lnTo>
                      <a:pt x="252" y="1410"/>
                    </a:lnTo>
                    <a:lnTo>
                      <a:pt x="234" y="1398"/>
                    </a:lnTo>
                    <a:lnTo>
                      <a:pt x="222" y="1386"/>
                    </a:lnTo>
                    <a:lnTo>
                      <a:pt x="210" y="1374"/>
                    </a:lnTo>
                    <a:lnTo>
                      <a:pt x="198" y="1362"/>
                    </a:lnTo>
                    <a:lnTo>
                      <a:pt x="186" y="1350"/>
                    </a:lnTo>
                    <a:lnTo>
                      <a:pt x="174" y="1332"/>
                    </a:lnTo>
                    <a:lnTo>
                      <a:pt x="168" y="1320"/>
                    </a:lnTo>
                    <a:lnTo>
                      <a:pt x="156" y="1308"/>
                    </a:lnTo>
                    <a:lnTo>
                      <a:pt x="144" y="1296"/>
                    </a:lnTo>
                    <a:lnTo>
                      <a:pt x="132" y="1278"/>
                    </a:lnTo>
                    <a:lnTo>
                      <a:pt x="126" y="1266"/>
                    </a:lnTo>
                    <a:lnTo>
                      <a:pt x="114" y="1254"/>
                    </a:lnTo>
                    <a:lnTo>
                      <a:pt x="108" y="1242"/>
                    </a:lnTo>
                    <a:lnTo>
                      <a:pt x="96" y="1224"/>
                    </a:lnTo>
                    <a:lnTo>
                      <a:pt x="90" y="1212"/>
                    </a:lnTo>
                    <a:lnTo>
                      <a:pt x="84" y="1194"/>
                    </a:lnTo>
                    <a:lnTo>
                      <a:pt x="72" y="1182"/>
                    </a:lnTo>
                    <a:lnTo>
                      <a:pt x="66" y="1170"/>
                    </a:lnTo>
                    <a:lnTo>
                      <a:pt x="60" y="1152"/>
                    </a:lnTo>
                    <a:lnTo>
                      <a:pt x="54" y="1140"/>
                    </a:lnTo>
                    <a:lnTo>
                      <a:pt x="48" y="1122"/>
                    </a:lnTo>
                    <a:lnTo>
                      <a:pt x="42" y="1110"/>
                    </a:lnTo>
                    <a:lnTo>
                      <a:pt x="36" y="1092"/>
                    </a:lnTo>
                    <a:lnTo>
                      <a:pt x="30" y="1080"/>
                    </a:lnTo>
                    <a:lnTo>
                      <a:pt x="24" y="1062"/>
                    </a:lnTo>
                    <a:lnTo>
                      <a:pt x="24" y="1050"/>
                    </a:lnTo>
                    <a:lnTo>
                      <a:pt x="18" y="1032"/>
                    </a:lnTo>
                    <a:lnTo>
                      <a:pt x="12" y="1020"/>
                    </a:lnTo>
                    <a:lnTo>
                      <a:pt x="12" y="1002"/>
                    </a:lnTo>
                    <a:lnTo>
                      <a:pt x="6" y="990"/>
                    </a:lnTo>
                    <a:lnTo>
                      <a:pt x="6" y="972"/>
                    </a:lnTo>
                    <a:lnTo>
                      <a:pt x="6" y="960"/>
                    </a:lnTo>
                    <a:lnTo>
                      <a:pt x="0" y="942"/>
                    </a:lnTo>
                    <a:lnTo>
                      <a:pt x="0" y="924"/>
                    </a:lnTo>
                    <a:lnTo>
                      <a:pt x="0" y="912"/>
                    </a:lnTo>
                    <a:lnTo>
                      <a:pt x="0" y="894"/>
                    </a:lnTo>
                    <a:lnTo>
                      <a:pt x="0" y="882"/>
                    </a:lnTo>
                    <a:lnTo>
                      <a:pt x="0" y="864"/>
                    </a:lnTo>
                    <a:lnTo>
                      <a:pt x="0" y="852"/>
                    </a:lnTo>
                    <a:lnTo>
                      <a:pt x="0" y="834"/>
                    </a:lnTo>
                    <a:lnTo>
                      <a:pt x="0" y="816"/>
                    </a:lnTo>
                    <a:lnTo>
                      <a:pt x="6" y="804"/>
                    </a:lnTo>
                    <a:lnTo>
                      <a:pt x="6" y="786"/>
                    </a:lnTo>
                    <a:lnTo>
                      <a:pt x="6" y="774"/>
                    </a:lnTo>
                    <a:lnTo>
                      <a:pt x="12" y="756"/>
                    </a:lnTo>
                    <a:lnTo>
                      <a:pt x="12" y="744"/>
                    </a:lnTo>
                    <a:lnTo>
                      <a:pt x="18" y="726"/>
                    </a:lnTo>
                    <a:lnTo>
                      <a:pt x="24" y="714"/>
                    </a:lnTo>
                    <a:lnTo>
                      <a:pt x="24" y="696"/>
                    </a:lnTo>
                    <a:lnTo>
                      <a:pt x="30" y="684"/>
                    </a:lnTo>
                    <a:lnTo>
                      <a:pt x="36" y="666"/>
                    </a:lnTo>
                    <a:lnTo>
                      <a:pt x="42" y="654"/>
                    </a:lnTo>
                    <a:lnTo>
                      <a:pt x="48" y="636"/>
                    </a:lnTo>
                    <a:lnTo>
                      <a:pt x="54" y="624"/>
                    </a:lnTo>
                    <a:lnTo>
                      <a:pt x="60" y="606"/>
                    </a:lnTo>
                    <a:lnTo>
                      <a:pt x="66" y="594"/>
                    </a:lnTo>
                    <a:lnTo>
                      <a:pt x="72" y="576"/>
                    </a:lnTo>
                    <a:lnTo>
                      <a:pt x="84" y="564"/>
                    </a:lnTo>
                    <a:lnTo>
                      <a:pt x="90" y="552"/>
                    </a:lnTo>
                    <a:lnTo>
                      <a:pt x="96" y="534"/>
                    </a:lnTo>
                    <a:lnTo>
                      <a:pt x="108" y="522"/>
                    </a:lnTo>
                    <a:lnTo>
                      <a:pt x="114" y="510"/>
                    </a:lnTo>
                    <a:lnTo>
                      <a:pt x="126" y="492"/>
                    </a:lnTo>
                    <a:lnTo>
                      <a:pt x="132" y="480"/>
                    </a:lnTo>
                    <a:lnTo>
                      <a:pt x="144" y="468"/>
                    </a:lnTo>
                    <a:lnTo>
                      <a:pt x="156" y="450"/>
                    </a:lnTo>
                    <a:lnTo>
                      <a:pt x="168" y="438"/>
                    </a:lnTo>
                    <a:lnTo>
                      <a:pt x="174" y="426"/>
                    </a:lnTo>
                    <a:lnTo>
                      <a:pt x="186" y="414"/>
                    </a:lnTo>
                    <a:lnTo>
                      <a:pt x="198" y="402"/>
                    </a:lnTo>
                    <a:lnTo>
                      <a:pt x="210" y="390"/>
                    </a:lnTo>
                    <a:lnTo>
                      <a:pt x="222" y="372"/>
                    </a:lnTo>
                    <a:lnTo>
                      <a:pt x="234" y="360"/>
                    </a:lnTo>
                    <a:lnTo>
                      <a:pt x="252" y="348"/>
                    </a:lnTo>
                    <a:lnTo>
                      <a:pt x="264" y="336"/>
                    </a:lnTo>
                    <a:lnTo>
                      <a:pt x="276" y="324"/>
                    </a:lnTo>
                    <a:lnTo>
                      <a:pt x="288" y="312"/>
                    </a:lnTo>
                    <a:lnTo>
                      <a:pt x="306" y="300"/>
                    </a:lnTo>
                    <a:lnTo>
                      <a:pt x="318" y="288"/>
                    </a:lnTo>
                    <a:lnTo>
                      <a:pt x="330" y="276"/>
                    </a:lnTo>
                    <a:lnTo>
                      <a:pt x="348" y="270"/>
                    </a:lnTo>
                    <a:lnTo>
                      <a:pt x="366" y="258"/>
                    </a:lnTo>
                    <a:lnTo>
                      <a:pt x="378" y="246"/>
                    </a:lnTo>
                    <a:lnTo>
                      <a:pt x="396" y="234"/>
                    </a:lnTo>
                    <a:lnTo>
                      <a:pt x="408" y="228"/>
                    </a:lnTo>
                    <a:lnTo>
                      <a:pt x="426" y="216"/>
                    </a:lnTo>
                    <a:lnTo>
                      <a:pt x="444" y="204"/>
                    </a:lnTo>
                    <a:lnTo>
                      <a:pt x="462" y="198"/>
                    </a:lnTo>
                    <a:lnTo>
                      <a:pt x="480" y="186"/>
                    </a:lnTo>
                    <a:lnTo>
                      <a:pt x="492" y="174"/>
                    </a:lnTo>
                    <a:lnTo>
                      <a:pt x="510" y="168"/>
                    </a:lnTo>
                    <a:lnTo>
                      <a:pt x="528" y="156"/>
                    </a:lnTo>
                    <a:lnTo>
                      <a:pt x="546" y="150"/>
                    </a:lnTo>
                    <a:lnTo>
                      <a:pt x="564" y="138"/>
                    </a:lnTo>
                    <a:lnTo>
                      <a:pt x="582" y="132"/>
                    </a:lnTo>
                    <a:lnTo>
                      <a:pt x="600" y="126"/>
                    </a:lnTo>
                    <a:lnTo>
                      <a:pt x="618" y="114"/>
                    </a:lnTo>
                    <a:lnTo>
                      <a:pt x="642" y="108"/>
                    </a:lnTo>
                    <a:lnTo>
                      <a:pt x="660" y="102"/>
                    </a:lnTo>
                    <a:lnTo>
                      <a:pt x="678" y="96"/>
                    </a:lnTo>
                    <a:lnTo>
                      <a:pt x="696" y="90"/>
                    </a:lnTo>
                    <a:lnTo>
                      <a:pt x="720" y="84"/>
                    </a:lnTo>
                    <a:lnTo>
                      <a:pt x="738" y="72"/>
                    </a:lnTo>
                    <a:lnTo>
                      <a:pt x="756" y="66"/>
                    </a:lnTo>
                    <a:lnTo>
                      <a:pt x="780" y="60"/>
                    </a:lnTo>
                    <a:lnTo>
                      <a:pt x="798" y="60"/>
                    </a:lnTo>
                    <a:lnTo>
                      <a:pt x="816" y="54"/>
                    </a:lnTo>
                    <a:lnTo>
                      <a:pt x="840" y="48"/>
                    </a:lnTo>
                    <a:lnTo>
                      <a:pt x="858" y="42"/>
                    </a:lnTo>
                    <a:lnTo>
                      <a:pt x="882" y="36"/>
                    </a:lnTo>
                    <a:lnTo>
                      <a:pt x="900" y="30"/>
                    </a:lnTo>
                    <a:lnTo>
                      <a:pt x="924" y="30"/>
                    </a:lnTo>
                    <a:lnTo>
                      <a:pt x="942" y="24"/>
                    </a:lnTo>
                    <a:lnTo>
                      <a:pt x="966" y="24"/>
                    </a:lnTo>
                    <a:lnTo>
                      <a:pt x="984" y="18"/>
                    </a:lnTo>
                    <a:lnTo>
                      <a:pt x="1008" y="12"/>
                    </a:lnTo>
                    <a:lnTo>
                      <a:pt x="1026" y="12"/>
                    </a:lnTo>
                    <a:lnTo>
                      <a:pt x="1050" y="12"/>
                    </a:lnTo>
                    <a:lnTo>
                      <a:pt x="1068" y="6"/>
                    </a:lnTo>
                    <a:lnTo>
                      <a:pt x="1092" y="6"/>
                    </a:lnTo>
                    <a:lnTo>
                      <a:pt x="1116" y="6"/>
                    </a:lnTo>
                    <a:lnTo>
                      <a:pt x="1134" y="0"/>
                    </a:lnTo>
                    <a:lnTo>
                      <a:pt x="1158" y="0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24" y="0"/>
                    </a:lnTo>
                    <a:lnTo>
                      <a:pt x="1242" y="0"/>
                    </a:lnTo>
                    <a:lnTo>
                      <a:pt x="1266" y="0"/>
                    </a:lnTo>
                    <a:lnTo>
                      <a:pt x="1284" y="0"/>
                    </a:lnTo>
                    <a:lnTo>
                      <a:pt x="1308" y="0"/>
                    </a:lnTo>
                    <a:lnTo>
                      <a:pt x="1332" y="0"/>
                    </a:lnTo>
                    <a:lnTo>
                      <a:pt x="1350" y="0"/>
                    </a:lnTo>
                    <a:lnTo>
                      <a:pt x="1374" y="6"/>
                    </a:lnTo>
                    <a:lnTo>
                      <a:pt x="1398" y="6"/>
                    </a:lnTo>
                    <a:lnTo>
                      <a:pt x="1416" y="6"/>
                    </a:lnTo>
                    <a:lnTo>
                      <a:pt x="1440" y="12"/>
                    </a:lnTo>
                    <a:lnTo>
                      <a:pt x="1458" y="12"/>
                    </a:lnTo>
                    <a:lnTo>
                      <a:pt x="1482" y="12"/>
                    </a:lnTo>
                    <a:lnTo>
                      <a:pt x="1500" y="18"/>
                    </a:lnTo>
                    <a:lnTo>
                      <a:pt x="1524" y="24"/>
                    </a:lnTo>
                    <a:lnTo>
                      <a:pt x="1542" y="24"/>
                    </a:lnTo>
                    <a:lnTo>
                      <a:pt x="1566" y="30"/>
                    </a:lnTo>
                    <a:lnTo>
                      <a:pt x="1584" y="30"/>
                    </a:lnTo>
                    <a:lnTo>
                      <a:pt x="1608" y="36"/>
                    </a:lnTo>
                    <a:lnTo>
                      <a:pt x="1626" y="42"/>
                    </a:lnTo>
                    <a:lnTo>
                      <a:pt x="1650" y="48"/>
                    </a:lnTo>
                    <a:lnTo>
                      <a:pt x="1668" y="54"/>
                    </a:lnTo>
                    <a:lnTo>
                      <a:pt x="1692" y="60"/>
                    </a:lnTo>
                    <a:lnTo>
                      <a:pt x="1242" y="882"/>
                    </a:lnTo>
                    <a:lnTo>
                      <a:pt x="444" y="1554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290"/>
              <p:cNvSpPr>
                <a:spLocks/>
              </p:cNvSpPr>
              <p:nvPr/>
            </p:nvSpPr>
            <p:spPr bwMode="auto">
              <a:xfrm>
                <a:off x="4068" y="910"/>
                <a:ext cx="624" cy="822"/>
              </a:xfrm>
              <a:custGeom>
                <a:avLst/>
                <a:gdLst>
                  <a:gd name="T0" fmla="*/ 450 w 624"/>
                  <a:gd name="T1" fmla="*/ 0 h 822"/>
                  <a:gd name="T2" fmla="*/ 468 w 624"/>
                  <a:gd name="T3" fmla="*/ 0 h 822"/>
                  <a:gd name="T4" fmla="*/ 486 w 624"/>
                  <a:gd name="T5" fmla="*/ 6 h 822"/>
                  <a:gd name="T6" fmla="*/ 510 w 624"/>
                  <a:gd name="T7" fmla="*/ 12 h 822"/>
                  <a:gd name="T8" fmla="*/ 528 w 624"/>
                  <a:gd name="T9" fmla="*/ 24 h 822"/>
                  <a:gd name="T10" fmla="*/ 546 w 624"/>
                  <a:gd name="T11" fmla="*/ 30 h 822"/>
                  <a:gd name="T12" fmla="*/ 564 w 624"/>
                  <a:gd name="T13" fmla="*/ 36 h 822"/>
                  <a:gd name="T14" fmla="*/ 588 w 624"/>
                  <a:gd name="T15" fmla="*/ 42 h 822"/>
                  <a:gd name="T16" fmla="*/ 606 w 624"/>
                  <a:gd name="T17" fmla="*/ 48 h 822"/>
                  <a:gd name="T18" fmla="*/ 624 w 624"/>
                  <a:gd name="T19" fmla="*/ 54 h 822"/>
                  <a:gd name="T20" fmla="*/ 0 w 624"/>
                  <a:gd name="T21" fmla="*/ 822 h 822"/>
                  <a:gd name="T22" fmla="*/ 450 w 624"/>
                  <a:gd name="T23" fmla="*/ 0 h 8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4" h="822">
                    <a:moveTo>
                      <a:pt x="450" y="0"/>
                    </a:moveTo>
                    <a:lnTo>
                      <a:pt x="468" y="0"/>
                    </a:lnTo>
                    <a:lnTo>
                      <a:pt x="486" y="6"/>
                    </a:lnTo>
                    <a:lnTo>
                      <a:pt x="510" y="12"/>
                    </a:lnTo>
                    <a:lnTo>
                      <a:pt x="528" y="24"/>
                    </a:lnTo>
                    <a:lnTo>
                      <a:pt x="546" y="30"/>
                    </a:lnTo>
                    <a:lnTo>
                      <a:pt x="564" y="36"/>
                    </a:lnTo>
                    <a:lnTo>
                      <a:pt x="588" y="42"/>
                    </a:lnTo>
                    <a:lnTo>
                      <a:pt x="606" y="48"/>
                    </a:lnTo>
                    <a:lnTo>
                      <a:pt x="624" y="54"/>
                    </a:lnTo>
                    <a:lnTo>
                      <a:pt x="0" y="822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291"/>
              <p:cNvSpPr>
                <a:spLocks/>
              </p:cNvSpPr>
              <p:nvPr/>
            </p:nvSpPr>
            <p:spPr bwMode="auto">
              <a:xfrm>
                <a:off x="4068" y="955"/>
                <a:ext cx="1110" cy="768"/>
              </a:xfrm>
              <a:custGeom>
                <a:avLst/>
                <a:gdLst>
                  <a:gd name="T0" fmla="*/ 624 w 1110"/>
                  <a:gd name="T1" fmla="*/ 0 h 768"/>
                  <a:gd name="T2" fmla="*/ 642 w 1110"/>
                  <a:gd name="T3" fmla="*/ 12 h 768"/>
                  <a:gd name="T4" fmla="*/ 660 w 1110"/>
                  <a:gd name="T5" fmla="*/ 18 h 768"/>
                  <a:gd name="T6" fmla="*/ 678 w 1110"/>
                  <a:gd name="T7" fmla="*/ 24 h 768"/>
                  <a:gd name="T8" fmla="*/ 696 w 1110"/>
                  <a:gd name="T9" fmla="*/ 36 h 768"/>
                  <a:gd name="T10" fmla="*/ 714 w 1110"/>
                  <a:gd name="T11" fmla="*/ 42 h 768"/>
                  <a:gd name="T12" fmla="*/ 732 w 1110"/>
                  <a:gd name="T13" fmla="*/ 54 h 768"/>
                  <a:gd name="T14" fmla="*/ 750 w 1110"/>
                  <a:gd name="T15" fmla="*/ 60 h 768"/>
                  <a:gd name="T16" fmla="*/ 768 w 1110"/>
                  <a:gd name="T17" fmla="*/ 72 h 768"/>
                  <a:gd name="T18" fmla="*/ 786 w 1110"/>
                  <a:gd name="T19" fmla="*/ 84 h 768"/>
                  <a:gd name="T20" fmla="*/ 804 w 1110"/>
                  <a:gd name="T21" fmla="*/ 90 h 768"/>
                  <a:gd name="T22" fmla="*/ 816 w 1110"/>
                  <a:gd name="T23" fmla="*/ 102 h 768"/>
                  <a:gd name="T24" fmla="*/ 834 w 1110"/>
                  <a:gd name="T25" fmla="*/ 114 h 768"/>
                  <a:gd name="T26" fmla="*/ 852 w 1110"/>
                  <a:gd name="T27" fmla="*/ 120 h 768"/>
                  <a:gd name="T28" fmla="*/ 864 w 1110"/>
                  <a:gd name="T29" fmla="*/ 132 h 768"/>
                  <a:gd name="T30" fmla="*/ 882 w 1110"/>
                  <a:gd name="T31" fmla="*/ 144 h 768"/>
                  <a:gd name="T32" fmla="*/ 900 w 1110"/>
                  <a:gd name="T33" fmla="*/ 156 h 768"/>
                  <a:gd name="T34" fmla="*/ 912 w 1110"/>
                  <a:gd name="T35" fmla="*/ 162 h 768"/>
                  <a:gd name="T36" fmla="*/ 924 w 1110"/>
                  <a:gd name="T37" fmla="*/ 174 h 768"/>
                  <a:gd name="T38" fmla="*/ 942 w 1110"/>
                  <a:gd name="T39" fmla="*/ 186 h 768"/>
                  <a:gd name="T40" fmla="*/ 954 w 1110"/>
                  <a:gd name="T41" fmla="*/ 198 h 768"/>
                  <a:gd name="T42" fmla="*/ 972 w 1110"/>
                  <a:gd name="T43" fmla="*/ 210 h 768"/>
                  <a:gd name="T44" fmla="*/ 984 w 1110"/>
                  <a:gd name="T45" fmla="*/ 222 h 768"/>
                  <a:gd name="T46" fmla="*/ 996 w 1110"/>
                  <a:gd name="T47" fmla="*/ 234 h 768"/>
                  <a:gd name="T48" fmla="*/ 1008 w 1110"/>
                  <a:gd name="T49" fmla="*/ 246 h 768"/>
                  <a:gd name="T50" fmla="*/ 1020 w 1110"/>
                  <a:gd name="T51" fmla="*/ 258 h 768"/>
                  <a:gd name="T52" fmla="*/ 1032 w 1110"/>
                  <a:gd name="T53" fmla="*/ 276 h 768"/>
                  <a:gd name="T54" fmla="*/ 1044 w 1110"/>
                  <a:gd name="T55" fmla="*/ 288 h 768"/>
                  <a:gd name="T56" fmla="*/ 1056 w 1110"/>
                  <a:gd name="T57" fmla="*/ 300 h 768"/>
                  <a:gd name="T58" fmla="*/ 1068 w 1110"/>
                  <a:gd name="T59" fmla="*/ 312 h 768"/>
                  <a:gd name="T60" fmla="*/ 1080 w 1110"/>
                  <a:gd name="T61" fmla="*/ 324 h 768"/>
                  <a:gd name="T62" fmla="*/ 1092 w 1110"/>
                  <a:gd name="T63" fmla="*/ 336 h 768"/>
                  <a:gd name="T64" fmla="*/ 1098 w 1110"/>
                  <a:gd name="T65" fmla="*/ 354 h 768"/>
                  <a:gd name="T66" fmla="*/ 1110 w 1110"/>
                  <a:gd name="T67" fmla="*/ 366 h 768"/>
                  <a:gd name="T68" fmla="*/ 0 w 1110"/>
                  <a:gd name="T69" fmla="*/ 768 h 768"/>
                  <a:gd name="T70" fmla="*/ 624 w 1110"/>
                  <a:gd name="T71" fmla="*/ 0 h 76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110" h="768">
                    <a:moveTo>
                      <a:pt x="624" y="0"/>
                    </a:moveTo>
                    <a:lnTo>
                      <a:pt x="642" y="12"/>
                    </a:lnTo>
                    <a:lnTo>
                      <a:pt x="660" y="18"/>
                    </a:lnTo>
                    <a:lnTo>
                      <a:pt x="678" y="24"/>
                    </a:lnTo>
                    <a:lnTo>
                      <a:pt x="696" y="36"/>
                    </a:lnTo>
                    <a:lnTo>
                      <a:pt x="714" y="42"/>
                    </a:lnTo>
                    <a:lnTo>
                      <a:pt x="732" y="54"/>
                    </a:lnTo>
                    <a:lnTo>
                      <a:pt x="750" y="60"/>
                    </a:lnTo>
                    <a:lnTo>
                      <a:pt x="768" y="72"/>
                    </a:lnTo>
                    <a:lnTo>
                      <a:pt x="786" y="84"/>
                    </a:lnTo>
                    <a:lnTo>
                      <a:pt x="804" y="90"/>
                    </a:lnTo>
                    <a:lnTo>
                      <a:pt x="816" y="102"/>
                    </a:lnTo>
                    <a:lnTo>
                      <a:pt x="834" y="114"/>
                    </a:lnTo>
                    <a:lnTo>
                      <a:pt x="852" y="120"/>
                    </a:lnTo>
                    <a:lnTo>
                      <a:pt x="864" y="132"/>
                    </a:lnTo>
                    <a:lnTo>
                      <a:pt x="882" y="144"/>
                    </a:lnTo>
                    <a:lnTo>
                      <a:pt x="900" y="156"/>
                    </a:lnTo>
                    <a:lnTo>
                      <a:pt x="912" y="162"/>
                    </a:lnTo>
                    <a:lnTo>
                      <a:pt x="924" y="174"/>
                    </a:lnTo>
                    <a:lnTo>
                      <a:pt x="942" y="186"/>
                    </a:lnTo>
                    <a:lnTo>
                      <a:pt x="954" y="198"/>
                    </a:lnTo>
                    <a:lnTo>
                      <a:pt x="972" y="210"/>
                    </a:lnTo>
                    <a:lnTo>
                      <a:pt x="984" y="222"/>
                    </a:lnTo>
                    <a:lnTo>
                      <a:pt x="996" y="234"/>
                    </a:lnTo>
                    <a:lnTo>
                      <a:pt x="1008" y="246"/>
                    </a:lnTo>
                    <a:lnTo>
                      <a:pt x="1020" y="258"/>
                    </a:lnTo>
                    <a:lnTo>
                      <a:pt x="1032" y="276"/>
                    </a:lnTo>
                    <a:lnTo>
                      <a:pt x="1044" y="288"/>
                    </a:lnTo>
                    <a:lnTo>
                      <a:pt x="1056" y="300"/>
                    </a:lnTo>
                    <a:lnTo>
                      <a:pt x="1068" y="312"/>
                    </a:lnTo>
                    <a:lnTo>
                      <a:pt x="1080" y="324"/>
                    </a:lnTo>
                    <a:lnTo>
                      <a:pt x="1092" y="336"/>
                    </a:lnTo>
                    <a:lnTo>
                      <a:pt x="1098" y="354"/>
                    </a:lnTo>
                    <a:lnTo>
                      <a:pt x="1110" y="366"/>
                    </a:lnTo>
                    <a:lnTo>
                      <a:pt x="0" y="768"/>
                    </a:lnTo>
                    <a:lnTo>
                      <a:pt x="624" y="0"/>
                    </a:lnTo>
                    <a:close/>
                  </a:path>
                </a:pathLst>
              </a:custGeom>
              <a:solidFill>
                <a:srgbClr val="C3C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292"/>
              <p:cNvSpPr>
                <a:spLocks/>
              </p:cNvSpPr>
              <p:nvPr/>
            </p:nvSpPr>
            <p:spPr bwMode="auto">
              <a:xfrm>
                <a:off x="4061" y="1326"/>
                <a:ext cx="1248" cy="840"/>
              </a:xfrm>
              <a:custGeom>
                <a:avLst/>
                <a:gdLst>
                  <a:gd name="T0" fmla="*/ 1110 w 1248"/>
                  <a:gd name="T1" fmla="*/ 0 h 840"/>
                  <a:gd name="T2" fmla="*/ 1122 w 1248"/>
                  <a:gd name="T3" fmla="*/ 12 h 840"/>
                  <a:gd name="T4" fmla="*/ 1128 w 1248"/>
                  <a:gd name="T5" fmla="*/ 30 h 840"/>
                  <a:gd name="T6" fmla="*/ 1140 w 1248"/>
                  <a:gd name="T7" fmla="*/ 42 h 840"/>
                  <a:gd name="T8" fmla="*/ 1146 w 1248"/>
                  <a:gd name="T9" fmla="*/ 54 h 840"/>
                  <a:gd name="T10" fmla="*/ 1158 w 1248"/>
                  <a:gd name="T11" fmla="*/ 72 h 840"/>
                  <a:gd name="T12" fmla="*/ 1164 w 1248"/>
                  <a:gd name="T13" fmla="*/ 84 h 840"/>
                  <a:gd name="T14" fmla="*/ 1170 w 1248"/>
                  <a:gd name="T15" fmla="*/ 96 h 840"/>
                  <a:gd name="T16" fmla="*/ 1176 w 1248"/>
                  <a:gd name="T17" fmla="*/ 114 h 840"/>
                  <a:gd name="T18" fmla="*/ 1188 w 1248"/>
                  <a:gd name="T19" fmla="*/ 126 h 840"/>
                  <a:gd name="T20" fmla="*/ 1194 w 1248"/>
                  <a:gd name="T21" fmla="*/ 144 h 840"/>
                  <a:gd name="T22" fmla="*/ 1200 w 1248"/>
                  <a:gd name="T23" fmla="*/ 156 h 840"/>
                  <a:gd name="T24" fmla="*/ 1206 w 1248"/>
                  <a:gd name="T25" fmla="*/ 174 h 840"/>
                  <a:gd name="T26" fmla="*/ 1212 w 1248"/>
                  <a:gd name="T27" fmla="*/ 186 h 840"/>
                  <a:gd name="T28" fmla="*/ 1212 w 1248"/>
                  <a:gd name="T29" fmla="*/ 204 h 840"/>
                  <a:gd name="T30" fmla="*/ 1218 w 1248"/>
                  <a:gd name="T31" fmla="*/ 216 h 840"/>
                  <a:gd name="T32" fmla="*/ 1224 w 1248"/>
                  <a:gd name="T33" fmla="*/ 234 h 840"/>
                  <a:gd name="T34" fmla="*/ 1230 w 1248"/>
                  <a:gd name="T35" fmla="*/ 246 h 840"/>
                  <a:gd name="T36" fmla="*/ 1230 w 1248"/>
                  <a:gd name="T37" fmla="*/ 264 h 840"/>
                  <a:gd name="T38" fmla="*/ 1236 w 1248"/>
                  <a:gd name="T39" fmla="*/ 276 h 840"/>
                  <a:gd name="T40" fmla="*/ 1236 w 1248"/>
                  <a:gd name="T41" fmla="*/ 294 h 840"/>
                  <a:gd name="T42" fmla="*/ 1242 w 1248"/>
                  <a:gd name="T43" fmla="*/ 306 h 840"/>
                  <a:gd name="T44" fmla="*/ 1242 w 1248"/>
                  <a:gd name="T45" fmla="*/ 324 h 840"/>
                  <a:gd name="T46" fmla="*/ 1242 w 1248"/>
                  <a:gd name="T47" fmla="*/ 336 h 840"/>
                  <a:gd name="T48" fmla="*/ 1242 w 1248"/>
                  <a:gd name="T49" fmla="*/ 354 h 840"/>
                  <a:gd name="T50" fmla="*/ 1248 w 1248"/>
                  <a:gd name="T51" fmla="*/ 372 h 840"/>
                  <a:gd name="T52" fmla="*/ 1248 w 1248"/>
                  <a:gd name="T53" fmla="*/ 384 h 840"/>
                  <a:gd name="T54" fmla="*/ 1248 w 1248"/>
                  <a:gd name="T55" fmla="*/ 402 h 840"/>
                  <a:gd name="T56" fmla="*/ 1248 w 1248"/>
                  <a:gd name="T57" fmla="*/ 414 h 840"/>
                  <a:gd name="T58" fmla="*/ 1248 w 1248"/>
                  <a:gd name="T59" fmla="*/ 432 h 840"/>
                  <a:gd name="T60" fmla="*/ 1242 w 1248"/>
                  <a:gd name="T61" fmla="*/ 444 h 840"/>
                  <a:gd name="T62" fmla="*/ 1242 w 1248"/>
                  <a:gd name="T63" fmla="*/ 462 h 840"/>
                  <a:gd name="T64" fmla="*/ 1242 w 1248"/>
                  <a:gd name="T65" fmla="*/ 480 h 840"/>
                  <a:gd name="T66" fmla="*/ 1242 w 1248"/>
                  <a:gd name="T67" fmla="*/ 492 h 840"/>
                  <a:gd name="T68" fmla="*/ 1236 w 1248"/>
                  <a:gd name="T69" fmla="*/ 510 h 840"/>
                  <a:gd name="T70" fmla="*/ 1236 w 1248"/>
                  <a:gd name="T71" fmla="*/ 522 h 840"/>
                  <a:gd name="T72" fmla="*/ 1230 w 1248"/>
                  <a:gd name="T73" fmla="*/ 540 h 840"/>
                  <a:gd name="T74" fmla="*/ 1230 w 1248"/>
                  <a:gd name="T75" fmla="*/ 552 h 840"/>
                  <a:gd name="T76" fmla="*/ 1224 w 1248"/>
                  <a:gd name="T77" fmla="*/ 570 h 840"/>
                  <a:gd name="T78" fmla="*/ 1218 w 1248"/>
                  <a:gd name="T79" fmla="*/ 582 h 840"/>
                  <a:gd name="T80" fmla="*/ 1212 w 1248"/>
                  <a:gd name="T81" fmla="*/ 600 h 840"/>
                  <a:gd name="T82" fmla="*/ 1212 w 1248"/>
                  <a:gd name="T83" fmla="*/ 612 h 840"/>
                  <a:gd name="T84" fmla="*/ 1206 w 1248"/>
                  <a:gd name="T85" fmla="*/ 630 h 840"/>
                  <a:gd name="T86" fmla="*/ 1200 w 1248"/>
                  <a:gd name="T87" fmla="*/ 642 h 840"/>
                  <a:gd name="T88" fmla="*/ 1194 w 1248"/>
                  <a:gd name="T89" fmla="*/ 660 h 840"/>
                  <a:gd name="T90" fmla="*/ 1188 w 1248"/>
                  <a:gd name="T91" fmla="*/ 672 h 840"/>
                  <a:gd name="T92" fmla="*/ 1176 w 1248"/>
                  <a:gd name="T93" fmla="*/ 690 h 840"/>
                  <a:gd name="T94" fmla="*/ 1170 w 1248"/>
                  <a:gd name="T95" fmla="*/ 702 h 840"/>
                  <a:gd name="T96" fmla="*/ 1164 w 1248"/>
                  <a:gd name="T97" fmla="*/ 714 h 840"/>
                  <a:gd name="T98" fmla="*/ 1158 w 1248"/>
                  <a:gd name="T99" fmla="*/ 732 h 840"/>
                  <a:gd name="T100" fmla="*/ 1146 w 1248"/>
                  <a:gd name="T101" fmla="*/ 744 h 840"/>
                  <a:gd name="T102" fmla="*/ 1140 w 1248"/>
                  <a:gd name="T103" fmla="*/ 762 h 840"/>
                  <a:gd name="T104" fmla="*/ 1128 w 1248"/>
                  <a:gd name="T105" fmla="*/ 774 h 840"/>
                  <a:gd name="T106" fmla="*/ 1122 w 1248"/>
                  <a:gd name="T107" fmla="*/ 786 h 840"/>
                  <a:gd name="T108" fmla="*/ 1110 w 1248"/>
                  <a:gd name="T109" fmla="*/ 798 h 840"/>
                  <a:gd name="T110" fmla="*/ 1098 w 1248"/>
                  <a:gd name="T111" fmla="*/ 816 h 840"/>
                  <a:gd name="T112" fmla="*/ 1092 w 1248"/>
                  <a:gd name="T113" fmla="*/ 828 h 840"/>
                  <a:gd name="T114" fmla="*/ 1080 w 1248"/>
                  <a:gd name="T115" fmla="*/ 840 h 840"/>
                  <a:gd name="T116" fmla="*/ 0 w 1248"/>
                  <a:gd name="T117" fmla="*/ 402 h 840"/>
                  <a:gd name="T118" fmla="*/ 1110 w 1248"/>
                  <a:gd name="T119" fmla="*/ 0 h 8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248" h="840">
                    <a:moveTo>
                      <a:pt x="1110" y="0"/>
                    </a:moveTo>
                    <a:lnTo>
                      <a:pt x="1122" y="12"/>
                    </a:lnTo>
                    <a:lnTo>
                      <a:pt x="1128" y="30"/>
                    </a:lnTo>
                    <a:lnTo>
                      <a:pt x="1140" y="42"/>
                    </a:lnTo>
                    <a:lnTo>
                      <a:pt x="1146" y="54"/>
                    </a:lnTo>
                    <a:lnTo>
                      <a:pt x="1158" y="72"/>
                    </a:lnTo>
                    <a:lnTo>
                      <a:pt x="1164" y="84"/>
                    </a:lnTo>
                    <a:lnTo>
                      <a:pt x="1170" y="96"/>
                    </a:lnTo>
                    <a:lnTo>
                      <a:pt x="1176" y="114"/>
                    </a:lnTo>
                    <a:lnTo>
                      <a:pt x="1188" y="126"/>
                    </a:lnTo>
                    <a:lnTo>
                      <a:pt x="1194" y="144"/>
                    </a:lnTo>
                    <a:lnTo>
                      <a:pt x="1200" y="156"/>
                    </a:lnTo>
                    <a:lnTo>
                      <a:pt x="1206" y="174"/>
                    </a:lnTo>
                    <a:lnTo>
                      <a:pt x="1212" y="186"/>
                    </a:lnTo>
                    <a:lnTo>
                      <a:pt x="1212" y="204"/>
                    </a:lnTo>
                    <a:lnTo>
                      <a:pt x="1218" y="216"/>
                    </a:lnTo>
                    <a:lnTo>
                      <a:pt x="1224" y="234"/>
                    </a:lnTo>
                    <a:lnTo>
                      <a:pt x="1230" y="246"/>
                    </a:lnTo>
                    <a:lnTo>
                      <a:pt x="1230" y="264"/>
                    </a:lnTo>
                    <a:lnTo>
                      <a:pt x="1236" y="276"/>
                    </a:lnTo>
                    <a:lnTo>
                      <a:pt x="1236" y="294"/>
                    </a:lnTo>
                    <a:lnTo>
                      <a:pt x="1242" y="306"/>
                    </a:lnTo>
                    <a:lnTo>
                      <a:pt x="1242" y="324"/>
                    </a:lnTo>
                    <a:lnTo>
                      <a:pt x="1242" y="336"/>
                    </a:lnTo>
                    <a:lnTo>
                      <a:pt x="1242" y="354"/>
                    </a:lnTo>
                    <a:lnTo>
                      <a:pt x="1248" y="372"/>
                    </a:lnTo>
                    <a:lnTo>
                      <a:pt x="1248" y="384"/>
                    </a:lnTo>
                    <a:lnTo>
                      <a:pt x="1248" y="402"/>
                    </a:lnTo>
                    <a:lnTo>
                      <a:pt x="1248" y="414"/>
                    </a:lnTo>
                    <a:lnTo>
                      <a:pt x="1248" y="432"/>
                    </a:lnTo>
                    <a:lnTo>
                      <a:pt x="1242" y="444"/>
                    </a:lnTo>
                    <a:lnTo>
                      <a:pt x="1242" y="462"/>
                    </a:lnTo>
                    <a:lnTo>
                      <a:pt x="1242" y="480"/>
                    </a:lnTo>
                    <a:lnTo>
                      <a:pt x="1242" y="492"/>
                    </a:lnTo>
                    <a:lnTo>
                      <a:pt x="1236" y="510"/>
                    </a:lnTo>
                    <a:lnTo>
                      <a:pt x="1236" y="522"/>
                    </a:lnTo>
                    <a:lnTo>
                      <a:pt x="1230" y="540"/>
                    </a:lnTo>
                    <a:lnTo>
                      <a:pt x="1230" y="552"/>
                    </a:lnTo>
                    <a:lnTo>
                      <a:pt x="1224" y="570"/>
                    </a:lnTo>
                    <a:lnTo>
                      <a:pt x="1218" y="582"/>
                    </a:lnTo>
                    <a:lnTo>
                      <a:pt x="1212" y="600"/>
                    </a:lnTo>
                    <a:lnTo>
                      <a:pt x="1212" y="612"/>
                    </a:lnTo>
                    <a:lnTo>
                      <a:pt x="1206" y="630"/>
                    </a:lnTo>
                    <a:lnTo>
                      <a:pt x="1200" y="642"/>
                    </a:lnTo>
                    <a:lnTo>
                      <a:pt x="1194" y="660"/>
                    </a:lnTo>
                    <a:lnTo>
                      <a:pt x="1188" y="672"/>
                    </a:lnTo>
                    <a:lnTo>
                      <a:pt x="1176" y="690"/>
                    </a:lnTo>
                    <a:lnTo>
                      <a:pt x="1170" y="702"/>
                    </a:lnTo>
                    <a:lnTo>
                      <a:pt x="1164" y="714"/>
                    </a:lnTo>
                    <a:lnTo>
                      <a:pt x="1158" y="732"/>
                    </a:lnTo>
                    <a:lnTo>
                      <a:pt x="1146" y="744"/>
                    </a:lnTo>
                    <a:lnTo>
                      <a:pt x="1140" y="762"/>
                    </a:lnTo>
                    <a:lnTo>
                      <a:pt x="1128" y="774"/>
                    </a:lnTo>
                    <a:lnTo>
                      <a:pt x="1122" y="786"/>
                    </a:lnTo>
                    <a:lnTo>
                      <a:pt x="1110" y="798"/>
                    </a:lnTo>
                    <a:lnTo>
                      <a:pt x="1098" y="816"/>
                    </a:lnTo>
                    <a:lnTo>
                      <a:pt x="1092" y="828"/>
                    </a:lnTo>
                    <a:lnTo>
                      <a:pt x="1080" y="840"/>
                    </a:lnTo>
                    <a:lnTo>
                      <a:pt x="0" y="402"/>
                    </a:lnTo>
                    <a:lnTo>
                      <a:pt x="1110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293"/>
              <p:cNvSpPr>
                <a:spLocks/>
              </p:cNvSpPr>
              <p:nvPr/>
            </p:nvSpPr>
            <p:spPr bwMode="auto">
              <a:xfrm>
                <a:off x="4068" y="1731"/>
                <a:ext cx="1080" cy="876"/>
              </a:xfrm>
              <a:custGeom>
                <a:avLst/>
                <a:gdLst>
                  <a:gd name="T0" fmla="*/ 1080 w 1080"/>
                  <a:gd name="T1" fmla="*/ 438 h 876"/>
                  <a:gd name="T2" fmla="*/ 1068 w 1080"/>
                  <a:gd name="T3" fmla="*/ 450 h 876"/>
                  <a:gd name="T4" fmla="*/ 1056 w 1080"/>
                  <a:gd name="T5" fmla="*/ 468 h 876"/>
                  <a:gd name="T6" fmla="*/ 1044 w 1080"/>
                  <a:gd name="T7" fmla="*/ 480 h 876"/>
                  <a:gd name="T8" fmla="*/ 1032 w 1080"/>
                  <a:gd name="T9" fmla="*/ 492 h 876"/>
                  <a:gd name="T10" fmla="*/ 1020 w 1080"/>
                  <a:gd name="T11" fmla="*/ 504 h 876"/>
                  <a:gd name="T12" fmla="*/ 1008 w 1080"/>
                  <a:gd name="T13" fmla="*/ 516 h 876"/>
                  <a:gd name="T14" fmla="*/ 996 w 1080"/>
                  <a:gd name="T15" fmla="*/ 528 h 876"/>
                  <a:gd name="T16" fmla="*/ 984 w 1080"/>
                  <a:gd name="T17" fmla="*/ 540 h 876"/>
                  <a:gd name="T18" fmla="*/ 972 w 1080"/>
                  <a:gd name="T19" fmla="*/ 552 h 876"/>
                  <a:gd name="T20" fmla="*/ 954 w 1080"/>
                  <a:gd name="T21" fmla="*/ 564 h 876"/>
                  <a:gd name="T22" fmla="*/ 942 w 1080"/>
                  <a:gd name="T23" fmla="*/ 576 h 876"/>
                  <a:gd name="T24" fmla="*/ 924 w 1080"/>
                  <a:gd name="T25" fmla="*/ 588 h 876"/>
                  <a:gd name="T26" fmla="*/ 912 w 1080"/>
                  <a:gd name="T27" fmla="*/ 600 h 876"/>
                  <a:gd name="T28" fmla="*/ 900 w 1080"/>
                  <a:gd name="T29" fmla="*/ 612 h 876"/>
                  <a:gd name="T30" fmla="*/ 882 w 1080"/>
                  <a:gd name="T31" fmla="*/ 624 h 876"/>
                  <a:gd name="T32" fmla="*/ 864 w 1080"/>
                  <a:gd name="T33" fmla="*/ 630 h 876"/>
                  <a:gd name="T34" fmla="*/ 852 w 1080"/>
                  <a:gd name="T35" fmla="*/ 642 h 876"/>
                  <a:gd name="T36" fmla="*/ 834 w 1080"/>
                  <a:gd name="T37" fmla="*/ 654 h 876"/>
                  <a:gd name="T38" fmla="*/ 816 w 1080"/>
                  <a:gd name="T39" fmla="*/ 666 h 876"/>
                  <a:gd name="T40" fmla="*/ 804 w 1080"/>
                  <a:gd name="T41" fmla="*/ 672 h 876"/>
                  <a:gd name="T42" fmla="*/ 786 w 1080"/>
                  <a:gd name="T43" fmla="*/ 684 h 876"/>
                  <a:gd name="T44" fmla="*/ 768 w 1080"/>
                  <a:gd name="T45" fmla="*/ 696 h 876"/>
                  <a:gd name="T46" fmla="*/ 750 w 1080"/>
                  <a:gd name="T47" fmla="*/ 702 h 876"/>
                  <a:gd name="T48" fmla="*/ 732 w 1080"/>
                  <a:gd name="T49" fmla="*/ 714 h 876"/>
                  <a:gd name="T50" fmla="*/ 714 w 1080"/>
                  <a:gd name="T51" fmla="*/ 720 h 876"/>
                  <a:gd name="T52" fmla="*/ 696 w 1080"/>
                  <a:gd name="T53" fmla="*/ 732 h 876"/>
                  <a:gd name="T54" fmla="*/ 678 w 1080"/>
                  <a:gd name="T55" fmla="*/ 738 h 876"/>
                  <a:gd name="T56" fmla="*/ 660 w 1080"/>
                  <a:gd name="T57" fmla="*/ 744 h 876"/>
                  <a:gd name="T58" fmla="*/ 660 w 1080"/>
                  <a:gd name="T59" fmla="*/ 744 h 876"/>
                  <a:gd name="T60" fmla="*/ 642 w 1080"/>
                  <a:gd name="T61" fmla="*/ 756 h 876"/>
                  <a:gd name="T62" fmla="*/ 624 w 1080"/>
                  <a:gd name="T63" fmla="*/ 762 h 876"/>
                  <a:gd name="T64" fmla="*/ 606 w 1080"/>
                  <a:gd name="T65" fmla="*/ 768 h 876"/>
                  <a:gd name="T66" fmla="*/ 588 w 1080"/>
                  <a:gd name="T67" fmla="*/ 780 h 876"/>
                  <a:gd name="T68" fmla="*/ 564 w 1080"/>
                  <a:gd name="T69" fmla="*/ 786 h 876"/>
                  <a:gd name="T70" fmla="*/ 546 w 1080"/>
                  <a:gd name="T71" fmla="*/ 792 h 876"/>
                  <a:gd name="T72" fmla="*/ 528 w 1080"/>
                  <a:gd name="T73" fmla="*/ 798 h 876"/>
                  <a:gd name="T74" fmla="*/ 510 w 1080"/>
                  <a:gd name="T75" fmla="*/ 804 h 876"/>
                  <a:gd name="T76" fmla="*/ 486 w 1080"/>
                  <a:gd name="T77" fmla="*/ 810 h 876"/>
                  <a:gd name="T78" fmla="*/ 468 w 1080"/>
                  <a:gd name="T79" fmla="*/ 816 h 876"/>
                  <a:gd name="T80" fmla="*/ 450 w 1080"/>
                  <a:gd name="T81" fmla="*/ 822 h 876"/>
                  <a:gd name="T82" fmla="*/ 426 w 1080"/>
                  <a:gd name="T83" fmla="*/ 828 h 876"/>
                  <a:gd name="T84" fmla="*/ 408 w 1080"/>
                  <a:gd name="T85" fmla="*/ 834 h 876"/>
                  <a:gd name="T86" fmla="*/ 384 w 1080"/>
                  <a:gd name="T87" fmla="*/ 840 h 876"/>
                  <a:gd name="T88" fmla="*/ 366 w 1080"/>
                  <a:gd name="T89" fmla="*/ 840 h 876"/>
                  <a:gd name="T90" fmla="*/ 342 w 1080"/>
                  <a:gd name="T91" fmla="*/ 846 h 876"/>
                  <a:gd name="T92" fmla="*/ 324 w 1080"/>
                  <a:gd name="T93" fmla="*/ 852 h 876"/>
                  <a:gd name="T94" fmla="*/ 300 w 1080"/>
                  <a:gd name="T95" fmla="*/ 852 h 876"/>
                  <a:gd name="T96" fmla="*/ 282 w 1080"/>
                  <a:gd name="T97" fmla="*/ 858 h 876"/>
                  <a:gd name="T98" fmla="*/ 258 w 1080"/>
                  <a:gd name="T99" fmla="*/ 864 h 876"/>
                  <a:gd name="T100" fmla="*/ 240 w 1080"/>
                  <a:gd name="T101" fmla="*/ 864 h 876"/>
                  <a:gd name="T102" fmla="*/ 216 w 1080"/>
                  <a:gd name="T103" fmla="*/ 870 h 876"/>
                  <a:gd name="T104" fmla="*/ 198 w 1080"/>
                  <a:gd name="T105" fmla="*/ 870 h 876"/>
                  <a:gd name="T106" fmla="*/ 174 w 1080"/>
                  <a:gd name="T107" fmla="*/ 870 h 876"/>
                  <a:gd name="T108" fmla="*/ 156 w 1080"/>
                  <a:gd name="T109" fmla="*/ 876 h 876"/>
                  <a:gd name="T110" fmla="*/ 132 w 1080"/>
                  <a:gd name="T111" fmla="*/ 876 h 876"/>
                  <a:gd name="T112" fmla="*/ 108 w 1080"/>
                  <a:gd name="T113" fmla="*/ 876 h 876"/>
                  <a:gd name="T114" fmla="*/ 90 w 1080"/>
                  <a:gd name="T115" fmla="*/ 876 h 876"/>
                  <a:gd name="T116" fmla="*/ 0 w 1080"/>
                  <a:gd name="T117" fmla="*/ 0 h 876"/>
                  <a:gd name="T118" fmla="*/ 1080 w 1080"/>
                  <a:gd name="T119" fmla="*/ 438 h 87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080" h="876">
                    <a:moveTo>
                      <a:pt x="1080" y="438"/>
                    </a:moveTo>
                    <a:lnTo>
                      <a:pt x="1068" y="450"/>
                    </a:lnTo>
                    <a:lnTo>
                      <a:pt x="1056" y="468"/>
                    </a:lnTo>
                    <a:lnTo>
                      <a:pt x="1044" y="480"/>
                    </a:lnTo>
                    <a:lnTo>
                      <a:pt x="1032" y="492"/>
                    </a:lnTo>
                    <a:lnTo>
                      <a:pt x="1020" y="504"/>
                    </a:lnTo>
                    <a:lnTo>
                      <a:pt x="1008" y="516"/>
                    </a:lnTo>
                    <a:lnTo>
                      <a:pt x="996" y="528"/>
                    </a:lnTo>
                    <a:lnTo>
                      <a:pt x="984" y="540"/>
                    </a:lnTo>
                    <a:lnTo>
                      <a:pt x="972" y="552"/>
                    </a:lnTo>
                    <a:lnTo>
                      <a:pt x="954" y="564"/>
                    </a:lnTo>
                    <a:lnTo>
                      <a:pt x="942" y="576"/>
                    </a:lnTo>
                    <a:lnTo>
                      <a:pt x="924" y="588"/>
                    </a:lnTo>
                    <a:lnTo>
                      <a:pt x="912" y="600"/>
                    </a:lnTo>
                    <a:lnTo>
                      <a:pt x="900" y="612"/>
                    </a:lnTo>
                    <a:lnTo>
                      <a:pt x="882" y="624"/>
                    </a:lnTo>
                    <a:lnTo>
                      <a:pt x="864" y="630"/>
                    </a:lnTo>
                    <a:lnTo>
                      <a:pt x="852" y="642"/>
                    </a:lnTo>
                    <a:lnTo>
                      <a:pt x="834" y="654"/>
                    </a:lnTo>
                    <a:lnTo>
                      <a:pt x="816" y="666"/>
                    </a:lnTo>
                    <a:lnTo>
                      <a:pt x="804" y="672"/>
                    </a:lnTo>
                    <a:lnTo>
                      <a:pt x="786" y="684"/>
                    </a:lnTo>
                    <a:lnTo>
                      <a:pt x="768" y="696"/>
                    </a:lnTo>
                    <a:lnTo>
                      <a:pt x="750" y="702"/>
                    </a:lnTo>
                    <a:lnTo>
                      <a:pt x="732" y="714"/>
                    </a:lnTo>
                    <a:lnTo>
                      <a:pt x="714" y="720"/>
                    </a:lnTo>
                    <a:lnTo>
                      <a:pt x="696" y="732"/>
                    </a:lnTo>
                    <a:lnTo>
                      <a:pt x="678" y="738"/>
                    </a:lnTo>
                    <a:lnTo>
                      <a:pt x="660" y="744"/>
                    </a:lnTo>
                    <a:lnTo>
                      <a:pt x="642" y="756"/>
                    </a:lnTo>
                    <a:lnTo>
                      <a:pt x="624" y="762"/>
                    </a:lnTo>
                    <a:lnTo>
                      <a:pt x="606" y="768"/>
                    </a:lnTo>
                    <a:lnTo>
                      <a:pt x="588" y="780"/>
                    </a:lnTo>
                    <a:lnTo>
                      <a:pt x="564" y="786"/>
                    </a:lnTo>
                    <a:lnTo>
                      <a:pt x="546" y="792"/>
                    </a:lnTo>
                    <a:lnTo>
                      <a:pt x="528" y="798"/>
                    </a:lnTo>
                    <a:lnTo>
                      <a:pt x="510" y="804"/>
                    </a:lnTo>
                    <a:lnTo>
                      <a:pt x="486" y="810"/>
                    </a:lnTo>
                    <a:lnTo>
                      <a:pt x="468" y="816"/>
                    </a:lnTo>
                    <a:lnTo>
                      <a:pt x="450" y="822"/>
                    </a:lnTo>
                    <a:lnTo>
                      <a:pt x="426" y="828"/>
                    </a:lnTo>
                    <a:lnTo>
                      <a:pt x="408" y="834"/>
                    </a:lnTo>
                    <a:lnTo>
                      <a:pt x="384" y="840"/>
                    </a:lnTo>
                    <a:lnTo>
                      <a:pt x="366" y="840"/>
                    </a:lnTo>
                    <a:lnTo>
                      <a:pt x="342" y="846"/>
                    </a:lnTo>
                    <a:lnTo>
                      <a:pt x="324" y="852"/>
                    </a:lnTo>
                    <a:lnTo>
                      <a:pt x="300" y="852"/>
                    </a:lnTo>
                    <a:lnTo>
                      <a:pt x="282" y="858"/>
                    </a:lnTo>
                    <a:lnTo>
                      <a:pt x="258" y="864"/>
                    </a:lnTo>
                    <a:lnTo>
                      <a:pt x="240" y="864"/>
                    </a:lnTo>
                    <a:lnTo>
                      <a:pt x="216" y="870"/>
                    </a:lnTo>
                    <a:lnTo>
                      <a:pt x="198" y="870"/>
                    </a:lnTo>
                    <a:lnTo>
                      <a:pt x="174" y="870"/>
                    </a:lnTo>
                    <a:lnTo>
                      <a:pt x="156" y="876"/>
                    </a:lnTo>
                    <a:lnTo>
                      <a:pt x="132" y="876"/>
                    </a:lnTo>
                    <a:lnTo>
                      <a:pt x="108" y="876"/>
                    </a:lnTo>
                    <a:lnTo>
                      <a:pt x="90" y="876"/>
                    </a:lnTo>
                    <a:lnTo>
                      <a:pt x="0" y="0"/>
                    </a:lnTo>
                    <a:lnTo>
                      <a:pt x="1080" y="438"/>
                    </a:lnTo>
                    <a:close/>
                  </a:path>
                </a:pathLst>
              </a:custGeom>
              <a:solidFill>
                <a:srgbClr val="818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294"/>
              <p:cNvSpPr>
                <a:spLocks/>
              </p:cNvSpPr>
              <p:nvPr/>
            </p:nvSpPr>
            <p:spPr bwMode="auto">
              <a:xfrm>
                <a:off x="3274" y="1725"/>
                <a:ext cx="888" cy="882"/>
              </a:xfrm>
              <a:custGeom>
                <a:avLst/>
                <a:gdLst>
                  <a:gd name="T0" fmla="*/ 888 w 888"/>
                  <a:gd name="T1" fmla="*/ 876 h 882"/>
                  <a:gd name="T2" fmla="*/ 864 w 888"/>
                  <a:gd name="T3" fmla="*/ 882 h 882"/>
                  <a:gd name="T4" fmla="*/ 840 w 888"/>
                  <a:gd name="T5" fmla="*/ 882 h 882"/>
                  <a:gd name="T6" fmla="*/ 822 w 888"/>
                  <a:gd name="T7" fmla="*/ 882 h 882"/>
                  <a:gd name="T8" fmla="*/ 798 w 888"/>
                  <a:gd name="T9" fmla="*/ 882 h 882"/>
                  <a:gd name="T10" fmla="*/ 780 w 888"/>
                  <a:gd name="T11" fmla="*/ 882 h 882"/>
                  <a:gd name="T12" fmla="*/ 756 w 888"/>
                  <a:gd name="T13" fmla="*/ 882 h 882"/>
                  <a:gd name="T14" fmla="*/ 732 w 888"/>
                  <a:gd name="T15" fmla="*/ 882 h 882"/>
                  <a:gd name="T16" fmla="*/ 714 w 888"/>
                  <a:gd name="T17" fmla="*/ 876 h 882"/>
                  <a:gd name="T18" fmla="*/ 690 w 888"/>
                  <a:gd name="T19" fmla="*/ 876 h 882"/>
                  <a:gd name="T20" fmla="*/ 672 w 888"/>
                  <a:gd name="T21" fmla="*/ 876 h 882"/>
                  <a:gd name="T22" fmla="*/ 648 w 888"/>
                  <a:gd name="T23" fmla="*/ 876 h 882"/>
                  <a:gd name="T24" fmla="*/ 624 w 888"/>
                  <a:gd name="T25" fmla="*/ 870 h 882"/>
                  <a:gd name="T26" fmla="*/ 606 w 888"/>
                  <a:gd name="T27" fmla="*/ 870 h 882"/>
                  <a:gd name="T28" fmla="*/ 582 w 888"/>
                  <a:gd name="T29" fmla="*/ 870 h 882"/>
                  <a:gd name="T30" fmla="*/ 564 w 888"/>
                  <a:gd name="T31" fmla="*/ 864 h 882"/>
                  <a:gd name="T32" fmla="*/ 540 w 888"/>
                  <a:gd name="T33" fmla="*/ 864 h 882"/>
                  <a:gd name="T34" fmla="*/ 522 w 888"/>
                  <a:gd name="T35" fmla="*/ 858 h 882"/>
                  <a:gd name="T36" fmla="*/ 498 w 888"/>
                  <a:gd name="T37" fmla="*/ 852 h 882"/>
                  <a:gd name="T38" fmla="*/ 480 w 888"/>
                  <a:gd name="T39" fmla="*/ 852 h 882"/>
                  <a:gd name="T40" fmla="*/ 456 w 888"/>
                  <a:gd name="T41" fmla="*/ 846 h 882"/>
                  <a:gd name="T42" fmla="*/ 438 w 888"/>
                  <a:gd name="T43" fmla="*/ 840 h 882"/>
                  <a:gd name="T44" fmla="*/ 414 w 888"/>
                  <a:gd name="T45" fmla="*/ 840 h 882"/>
                  <a:gd name="T46" fmla="*/ 414 w 888"/>
                  <a:gd name="T47" fmla="*/ 840 h 882"/>
                  <a:gd name="T48" fmla="*/ 396 w 888"/>
                  <a:gd name="T49" fmla="*/ 834 h 882"/>
                  <a:gd name="T50" fmla="*/ 372 w 888"/>
                  <a:gd name="T51" fmla="*/ 828 h 882"/>
                  <a:gd name="T52" fmla="*/ 354 w 888"/>
                  <a:gd name="T53" fmla="*/ 822 h 882"/>
                  <a:gd name="T54" fmla="*/ 336 w 888"/>
                  <a:gd name="T55" fmla="*/ 816 h 882"/>
                  <a:gd name="T56" fmla="*/ 312 w 888"/>
                  <a:gd name="T57" fmla="*/ 810 h 882"/>
                  <a:gd name="T58" fmla="*/ 294 w 888"/>
                  <a:gd name="T59" fmla="*/ 804 h 882"/>
                  <a:gd name="T60" fmla="*/ 276 w 888"/>
                  <a:gd name="T61" fmla="*/ 798 h 882"/>
                  <a:gd name="T62" fmla="*/ 252 w 888"/>
                  <a:gd name="T63" fmla="*/ 792 h 882"/>
                  <a:gd name="T64" fmla="*/ 234 w 888"/>
                  <a:gd name="T65" fmla="*/ 786 h 882"/>
                  <a:gd name="T66" fmla="*/ 216 w 888"/>
                  <a:gd name="T67" fmla="*/ 780 h 882"/>
                  <a:gd name="T68" fmla="*/ 198 w 888"/>
                  <a:gd name="T69" fmla="*/ 768 h 882"/>
                  <a:gd name="T70" fmla="*/ 174 w 888"/>
                  <a:gd name="T71" fmla="*/ 762 h 882"/>
                  <a:gd name="T72" fmla="*/ 156 w 888"/>
                  <a:gd name="T73" fmla="*/ 756 h 882"/>
                  <a:gd name="T74" fmla="*/ 138 w 888"/>
                  <a:gd name="T75" fmla="*/ 744 h 882"/>
                  <a:gd name="T76" fmla="*/ 120 w 888"/>
                  <a:gd name="T77" fmla="*/ 738 h 882"/>
                  <a:gd name="T78" fmla="*/ 102 w 888"/>
                  <a:gd name="T79" fmla="*/ 732 h 882"/>
                  <a:gd name="T80" fmla="*/ 84 w 888"/>
                  <a:gd name="T81" fmla="*/ 720 h 882"/>
                  <a:gd name="T82" fmla="*/ 66 w 888"/>
                  <a:gd name="T83" fmla="*/ 714 h 882"/>
                  <a:gd name="T84" fmla="*/ 48 w 888"/>
                  <a:gd name="T85" fmla="*/ 702 h 882"/>
                  <a:gd name="T86" fmla="*/ 36 w 888"/>
                  <a:gd name="T87" fmla="*/ 696 h 882"/>
                  <a:gd name="T88" fmla="*/ 18 w 888"/>
                  <a:gd name="T89" fmla="*/ 684 h 882"/>
                  <a:gd name="T90" fmla="*/ 0 w 888"/>
                  <a:gd name="T91" fmla="*/ 672 h 882"/>
                  <a:gd name="T92" fmla="*/ 798 w 888"/>
                  <a:gd name="T93" fmla="*/ 0 h 882"/>
                  <a:gd name="T94" fmla="*/ 888 w 888"/>
                  <a:gd name="T95" fmla="*/ 876 h 88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888" h="882">
                    <a:moveTo>
                      <a:pt x="888" y="876"/>
                    </a:moveTo>
                    <a:lnTo>
                      <a:pt x="864" y="882"/>
                    </a:lnTo>
                    <a:lnTo>
                      <a:pt x="840" y="882"/>
                    </a:lnTo>
                    <a:lnTo>
                      <a:pt x="822" y="882"/>
                    </a:lnTo>
                    <a:lnTo>
                      <a:pt x="798" y="882"/>
                    </a:lnTo>
                    <a:lnTo>
                      <a:pt x="780" y="882"/>
                    </a:lnTo>
                    <a:lnTo>
                      <a:pt x="756" y="882"/>
                    </a:lnTo>
                    <a:lnTo>
                      <a:pt x="732" y="882"/>
                    </a:lnTo>
                    <a:lnTo>
                      <a:pt x="714" y="876"/>
                    </a:lnTo>
                    <a:lnTo>
                      <a:pt x="690" y="876"/>
                    </a:lnTo>
                    <a:lnTo>
                      <a:pt x="672" y="876"/>
                    </a:lnTo>
                    <a:lnTo>
                      <a:pt x="648" y="876"/>
                    </a:lnTo>
                    <a:lnTo>
                      <a:pt x="624" y="870"/>
                    </a:lnTo>
                    <a:lnTo>
                      <a:pt x="606" y="870"/>
                    </a:lnTo>
                    <a:lnTo>
                      <a:pt x="582" y="870"/>
                    </a:lnTo>
                    <a:lnTo>
                      <a:pt x="564" y="864"/>
                    </a:lnTo>
                    <a:lnTo>
                      <a:pt x="540" y="864"/>
                    </a:lnTo>
                    <a:lnTo>
                      <a:pt x="522" y="858"/>
                    </a:lnTo>
                    <a:lnTo>
                      <a:pt x="498" y="852"/>
                    </a:lnTo>
                    <a:lnTo>
                      <a:pt x="480" y="852"/>
                    </a:lnTo>
                    <a:lnTo>
                      <a:pt x="456" y="846"/>
                    </a:lnTo>
                    <a:lnTo>
                      <a:pt x="438" y="840"/>
                    </a:lnTo>
                    <a:lnTo>
                      <a:pt x="414" y="840"/>
                    </a:lnTo>
                    <a:lnTo>
                      <a:pt x="396" y="834"/>
                    </a:lnTo>
                    <a:lnTo>
                      <a:pt x="372" y="828"/>
                    </a:lnTo>
                    <a:lnTo>
                      <a:pt x="354" y="822"/>
                    </a:lnTo>
                    <a:lnTo>
                      <a:pt x="336" y="816"/>
                    </a:lnTo>
                    <a:lnTo>
                      <a:pt x="312" y="810"/>
                    </a:lnTo>
                    <a:lnTo>
                      <a:pt x="294" y="804"/>
                    </a:lnTo>
                    <a:lnTo>
                      <a:pt x="276" y="798"/>
                    </a:lnTo>
                    <a:lnTo>
                      <a:pt x="252" y="792"/>
                    </a:lnTo>
                    <a:lnTo>
                      <a:pt x="234" y="786"/>
                    </a:lnTo>
                    <a:lnTo>
                      <a:pt x="216" y="780"/>
                    </a:lnTo>
                    <a:lnTo>
                      <a:pt x="198" y="768"/>
                    </a:lnTo>
                    <a:lnTo>
                      <a:pt x="174" y="762"/>
                    </a:lnTo>
                    <a:lnTo>
                      <a:pt x="156" y="756"/>
                    </a:lnTo>
                    <a:lnTo>
                      <a:pt x="138" y="744"/>
                    </a:lnTo>
                    <a:lnTo>
                      <a:pt x="120" y="738"/>
                    </a:lnTo>
                    <a:lnTo>
                      <a:pt x="102" y="732"/>
                    </a:lnTo>
                    <a:lnTo>
                      <a:pt x="84" y="720"/>
                    </a:lnTo>
                    <a:lnTo>
                      <a:pt x="66" y="714"/>
                    </a:lnTo>
                    <a:lnTo>
                      <a:pt x="48" y="702"/>
                    </a:lnTo>
                    <a:lnTo>
                      <a:pt x="36" y="696"/>
                    </a:lnTo>
                    <a:lnTo>
                      <a:pt x="18" y="684"/>
                    </a:lnTo>
                    <a:lnTo>
                      <a:pt x="0" y="672"/>
                    </a:lnTo>
                    <a:lnTo>
                      <a:pt x="798" y="0"/>
                    </a:lnTo>
                    <a:lnTo>
                      <a:pt x="888" y="876"/>
                    </a:lnTo>
                    <a:close/>
                  </a:path>
                </a:pathLst>
              </a:custGeom>
              <a:solidFill>
                <a:srgbClr val="747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3" name="Group 295"/>
            <p:cNvGrpSpPr>
              <a:grpSpLocks/>
            </p:cNvGrpSpPr>
            <p:nvPr/>
          </p:nvGrpSpPr>
          <p:grpSpPr bwMode="auto">
            <a:xfrm>
              <a:off x="2547938" y="2370138"/>
              <a:ext cx="2686050" cy="2971800"/>
              <a:chOff x="1611" y="1493"/>
              <a:chExt cx="1692" cy="1872"/>
            </a:xfrm>
          </p:grpSpPr>
          <p:sp>
            <p:nvSpPr>
              <p:cNvPr id="184" name="Freeform 296"/>
              <p:cNvSpPr>
                <a:spLocks/>
              </p:cNvSpPr>
              <p:nvPr/>
            </p:nvSpPr>
            <p:spPr bwMode="auto">
              <a:xfrm>
                <a:off x="1611" y="2369"/>
                <a:ext cx="444" cy="996"/>
              </a:xfrm>
              <a:custGeom>
                <a:avLst/>
                <a:gdLst>
                  <a:gd name="T0" fmla="*/ 426 w 444"/>
                  <a:gd name="T1" fmla="*/ 666 h 996"/>
                  <a:gd name="T2" fmla="*/ 396 w 444"/>
                  <a:gd name="T3" fmla="*/ 642 h 996"/>
                  <a:gd name="T4" fmla="*/ 366 w 444"/>
                  <a:gd name="T5" fmla="*/ 624 h 996"/>
                  <a:gd name="T6" fmla="*/ 330 w 444"/>
                  <a:gd name="T7" fmla="*/ 600 h 996"/>
                  <a:gd name="T8" fmla="*/ 306 w 444"/>
                  <a:gd name="T9" fmla="*/ 576 h 996"/>
                  <a:gd name="T10" fmla="*/ 276 w 444"/>
                  <a:gd name="T11" fmla="*/ 552 h 996"/>
                  <a:gd name="T12" fmla="*/ 252 w 444"/>
                  <a:gd name="T13" fmla="*/ 528 h 996"/>
                  <a:gd name="T14" fmla="*/ 222 w 444"/>
                  <a:gd name="T15" fmla="*/ 504 h 996"/>
                  <a:gd name="T16" fmla="*/ 198 w 444"/>
                  <a:gd name="T17" fmla="*/ 480 h 996"/>
                  <a:gd name="T18" fmla="*/ 174 w 444"/>
                  <a:gd name="T19" fmla="*/ 450 h 996"/>
                  <a:gd name="T20" fmla="*/ 156 w 444"/>
                  <a:gd name="T21" fmla="*/ 426 h 996"/>
                  <a:gd name="T22" fmla="*/ 132 w 444"/>
                  <a:gd name="T23" fmla="*/ 396 h 996"/>
                  <a:gd name="T24" fmla="*/ 114 w 444"/>
                  <a:gd name="T25" fmla="*/ 372 h 996"/>
                  <a:gd name="T26" fmla="*/ 108 w 444"/>
                  <a:gd name="T27" fmla="*/ 360 h 996"/>
                  <a:gd name="T28" fmla="*/ 90 w 444"/>
                  <a:gd name="T29" fmla="*/ 330 h 996"/>
                  <a:gd name="T30" fmla="*/ 72 w 444"/>
                  <a:gd name="T31" fmla="*/ 300 h 996"/>
                  <a:gd name="T32" fmla="*/ 60 w 444"/>
                  <a:gd name="T33" fmla="*/ 270 h 996"/>
                  <a:gd name="T34" fmla="*/ 48 w 444"/>
                  <a:gd name="T35" fmla="*/ 240 h 996"/>
                  <a:gd name="T36" fmla="*/ 36 w 444"/>
                  <a:gd name="T37" fmla="*/ 210 h 996"/>
                  <a:gd name="T38" fmla="*/ 24 w 444"/>
                  <a:gd name="T39" fmla="*/ 180 h 996"/>
                  <a:gd name="T40" fmla="*/ 18 w 444"/>
                  <a:gd name="T41" fmla="*/ 150 h 996"/>
                  <a:gd name="T42" fmla="*/ 12 w 444"/>
                  <a:gd name="T43" fmla="*/ 120 h 996"/>
                  <a:gd name="T44" fmla="*/ 6 w 444"/>
                  <a:gd name="T45" fmla="*/ 90 h 996"/>
                  <a:gd name="T46" fmla="*/ 0 w 444"/>
                  <a:gd name="T47" fmla="*/ 60 h 996"/>
                  <a:gd name="T48" fmla="*/ 0 w 444"/>
                  <a:gd name="T49" fmla="*/ 30 h 996"/>
                  <a:gd name="T50" fmla="*/ 0 w 444"/>
                  <a:gd name="T51" fmla="*/ 0 h 996"/>
                  <a:gd name="T52" fmla="*/ 0 w 444"/>
                  <a:gd name="T53" fmla="*/ 336 h 996"/>
                  <a:gd name="T54" fmla="*/ 0 w 444"/>
                  <a:gd name="T55" fmla="*/ 366 h 996"/>
                  <a:gd name="T56" fmla="*/ 6 w 444"/>
                  <a:gd name="T57" fmla="*/ 402 h 996"/>
                  <a:gd name="T58" fmla="*/ 6 w 444"/>
                  <a:gd name="T59" fmla="*/ 432 h 996"/>
                  <a:gd name="T60" fmla="*/ 12 w 444"/>
                  <a:gd name="T61" fmla="*/ 462 h 996"/>
                  <a:gd name="T62" fmla="*/ 24 w 444"/>
                  <a:gd name="T63" fmla="*/ 492 h 996"/>
                  <a:gd name="T64" fmla="*/ 30 w 444"/>
                  <a:gd name="T65" fmla="*/ 522 h 996"/>
                  <a:gd name="T66" fmla="*/ 42 w 444"/>
                  <a:gd name="T67" fmla="*/ 552 h 996"/>
                  <a:gd name="T68" fmla="*/ 54 w 444"/>
                  <a:gd name="T69" fmla="*/ 582 h 996"/>
                  <a:gd name="T70" fmla="*/ 66 w 444"/>
                  <a:gd name="T71" fmla="*/ 612 h 996"/>
                  <a:gd name="T72" fmla="*/ 84 w 444"/>
                  <a:gd name="T73" fmla="*/ 636 h 996"/>
                  <a:gd name="T74" fmla="*/ 96 w 444"/>
                  <a:gd name="T75" fmla="*/ 666 h 996"/>
                  <a:gd name="T76" fmla="*/ 114 w 444"/>
                  <a:gd name="T77" fmla="*/ 696 h 996"/>
                  <a:gd name="T78" fmla="*/ 126 w 444"/>
                  <a:gd name="T79" fmla="*/ 708 h 996"/>
                  <a:gd name="T80" fmla="*/ 144 w 444"/>
                  <a:gd name="T81" fmla="*/ 738 h 996"/>
                  <a:gd name="T82" fmla="*/ 168 w 444"/>
                  <a:gd name="T83" fmla="*/ 762 h 996"/>
                  <a:gd name="T84" fmla="*/ 186 w 444"/>
                  <a:gd name="T85" fmla="*/ 792 h 996"/>
                  <a:gd name="T86" fmla="*/ 210 w 444"/>
                  <a:gd name="T87" fmla="*/ 816 h 996"/>
                  <a:gd name="T88" fmla="*/ 234 w 444"/>
                  <a:gd name="T89" fmla="*/ 840 h 996"/>
                  <a:gd name="T90" fmla="*/ 264 w 444"/>
                  <a:gd name="T91" fmla="*/ 864 h 996"/>
                  <a:gd name="T92" fmla="*/ 288 w 444"/>
                  <a:gd name="T93" fmla="*/ 888 h 996"/>
                  <a:gd name="T94" fmla="*/ 318 w 444"/>
                  <a:gd name="T95" fmla="*/ 912 h 996"/>
                  <a:gd name="T96" fmla="*/ 348 w 444"/>
                  <a:gd name="T97" fmla="*/ 936 h 996"/>
                  <a:gd name="T98" fmla="*/ 378 w 444"/>
                  <a:gd name="T99" fmla="*/ 954 h 996"/>
                  <a:gd name="T100" fmla="*/ 408 w 444"/>
                  <a:gd name="T101" fmla="*/ 978 h 996"/>
                  <a:gd name="T102" fmla="*/ 444 w 444"/>
                  <a:gd name="T103" fmla="*/ 996 h 99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444" h="996">
                    <a:moveTo>
                      <a:pt x="444" y="672"/>
                    </a:moveTo>
                    <a:lnTo>
                      <a:pt x="426" y="666"/>
                    </a:lnTo>
                    <a:lnTo>
                      <a:pt x="408" y="654"/>
                    </a:lnTo>
                    <a:lnTo>
                      <a:pt x="396" y="642"/>
                    </a:lnTo>
                    <a:lnTo>
                      <a:pt x="378" y="630"/>
                    </a:lnTo>
                    <a:lnTo>
                      <a:pt x="366" y="624"/>
                    </a:lnTo>
                    <a:lnTo>
                      <a:pt x="348" y="612"/>
                    </a:lnTo>
                    <a:lnTo>
                      <a:pt x="330" y="600"/>
                    </a:lnTo>
                    <a:lnTo>
                      <a:pt x="318" y="588"/>
                    </a:lnTo>
                    <a:lnTo>
                      <a:pt x="306" y="576"/>
                    </a:lnTo>
                    <a:lnTo>
                      <a:pt x="288" y="564"/>
                    </a:lnTo>
                    <a:lnTo>
                      <a:pt x="276" y="552"/>
                    </a:lnTo>
                    <a:lnTo>
                      <a:pt x="264" y="540"/>
                    </a:lnTo>
                    <a:lnTo>
                      <a:pt x="252" y="528"/>
                    </a:lnTo>
                    <a:lnTo>
                      <a:pt x="234" y="516"/>
                    </a:lnTo>
                    <a:lnTo>
                      <a:pt x="222" y="504"/>
                    </a:lnTo>
                    <a:lnTo>
                      <a:pt x="210" y="492"/>
                    </a:lnTo>
                    <a:lnTo>
                      <a:pt x="198" y="480"/>
                    </a:lnTo>
                    <a:lnTo>
                      <a:pt x="186" y="468"/>
                    </a:lnTo>
                    <a:lnTo>
                      <a:pt x="174" y="450"/>
                    </a:lnTo>
                    <a:lnTo>
                      <a:pt x="168" y="438"/>
                    </a:lnTo>
                    <a:lnTo>
                      <a:pt x="156" y="426"/>
                    </a:lnTo>
                    <a:lnTo>
                      <a:pt x="144" y="414"/>
                    </a:lnTo>
                    <a:lnTo>
                      <a:pt x="132" y="396"/>
                    </a:lnTo>
                    <a:lnTo>
                      <a:pt x="126" y="384"/>
                    </a:lnTo>
                    <a:lnTo>
                      <a:pt x="114" y="372"/>
                    </a:lnTo>
                    <a:lnTo>
                      <a:pt x="108" y="360"/>
                    </a:lnTo>
                    <a:lnTo>
                      <a:pt x="96" y="342"/>
                    </a:lnTo>
                    <a:lnTo>
                      <a:pt x="90" y="330"/>
                    </a:lnTo>
                    <a:lnTo>
                      <a:pt x="84" y="312"/>
                    </a:lnTo>
                    <a:lnTo>
                      <a:pt x="72" y="300"/>
                    </a:lnTo>
                    <a:lnTo>
                      <a:pt x="66" y="288"/>
                    </a:lnTo>
                    <a:lnTo>
                      <a:pt x="60" y="270"/>
                    </a:lnTo>
                    <a:lnTo>
                      <a:pt x="54" y="258"/>
                    </a:lnTo>
                    <a:lnTo>
                      <a:pt x="48" y="240"/>
                    </a:lnTo>
                    <a:lnTo>
                      <a:pt x="42" y="228"/>
                    </a:lnTo>
                    <a:lnTo>
                      <a:pt x="36" y="210"/>
                    </a:lnTo>
                    <a:lnTo>
                      <a:pt x="30" y="198"/>
                    </a:lnTo>
                    <a:lnTo>
                      <a:pt x="24" y="180"/>
                    </a:lnTo>
                    <a:lnTo>
                      <a:pt x="24" y="168"/>
                    </a:lnTo>
                    <a:lnTo>
                      <a:pt x="18" y="150"/>
                    </a:lnTo>
                    <a:lnTo>
                      <a:pt x="12" y="138"/>
                    </a:lnTo>
                    <a:lnTo>
                      <a:pt x="12" y="120"/>
                    </a:lnTo>
                    <a:lnTo>
                      <a:pt x="6" y="108"/>
                    </a:lnTo>
                    <a:lnTo>
                      <a:pt x="6" y="90"/>
                    </a:lnTo>
                    <a:lnTo>
                      <a:pt x="6" y="78"/>
                    </a:lnTo>
                    <a:lnTo>
                      <a:pt x="0" y="60"/>
                    </a:lnTo>
                    <a:lnTo>
                      <a:pt x="0" y="42"/>
                    </a:lnTo>
                    <a:lnTo>
                      <a:pt x="0" y="30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324"/>
                    </a:lnTo>
                    <a:lnTo>
                      <a:pt x="0" y="336"/>
                    </a:lnTo>
                    <a:lnTo>
                      <a:pt x="0" y="354"/>
                    </a:lnTo>
                    <a:lnTo>
                      <a:pt x="0" y="366"/>
                    </a:lnTo>
                    <a:lnTo>
                      <a:pt x="0" y="384"/>
                    </a:lnTo>
                    <a:lnTo>
                      <a:pt x="6" y="402"/>
                    </a:lnTo>
                    <a:lnTo>
                      <a:pt x="6" y="414"/>
                    </a:lnTo>
                    <a:lnTo>
                      <a:pt x="6" y="432"/>
                    </a:lnTo>
                    <a:lnTo>
                      <a:pt x="12" y="444"/>
                    </a:lnTo>
                    <a:lnTo>
                      <a:pt x="12" y="462"/>
                    </a:lnTo>
                    <a:lnTo>
                      <a:pt x="18" y="474"/>
                    </a:lnTo>
                    <a:lnTo>
                      <a:pt x="24" y="492"/>
                    </a:lnTo>
                    <a:lnTo>
                      <a:pt x="24" y="504"/>
                    </a:lnTo>
                    <a:lnTo>
                      <a:pt x="30" y="522"/>
                    </a:lnTo>
                    <a:lnTo>
                      <a:pt x="36" y="534"/>
                    </a:lnTo>
                    <a:lnTo>
                      <a:pt x="42" y="552"/>
                    </a:lnTo>
                    <a:lnTo>
                      <a:pt x="48" y="564"/>
                    </a:lnTo>
                    <a:lnTo>
                      <a:pt x="54" y="582"/>
                    </a:lnTo>
                    <a:lnTo>
                      <a:pt x="60" y="594"/>
                    </a:lnTo>
                    <a:lnTo>
                      <a:pt x="66" y="612"/>
                    </a:lnTo>
                    <a:lnTo>
                      <a:pt x="72" y="624"/>
                    </a:lnTo>
                    <a:lnTo>
                      <a:pt x="84" y="636"/>
                    </a:lnTo>
                    <a:lnTo>
                      <a:pt x="90" y="654"/>
                    </a:lnTo>
                    <a:lnTo>
                      <a:pt x="96" y="666"/>
                    </a:lnTo>
                    <a:lnTo>
                      <a:pt x="108" y="684"/>
                    </a:lnTo>
                    <a:lnTo>
                      <a:pt x="114" y="696"/>
                    </a:lnTo>
                    <a:lnTo>
                      <a:pt x="126" y="708"/>
                    </a:lnTo>
                    <a:lnTo>
                      <a:pt x="132" y="720"/>
                    </a:lnTo>
                    <a:lnTo>
                      <a:pt x="144" y="738"/>
                    </a:lnTo>
                    <a:lnTo>
                      <a:pt x="156" y="750"/>
                    </a:lnTo>
                    <a:lnTo>
                      <a:pt x="168" y="762"/>
                    </a:lnTo>
                    <a:lnTo>
                      <a:pt x="174" y="774"/>
                    </a:lnTo>
                    <a:lnTo>
                      <a:pt x="186" y="792"/>
                    </a:lnTo>
                    <a:lnTo>
                      <a:pt x="198" y="804"/>
                    </a:lnTo>
                    <a:lnTo>
                      <a:pt x="210" y="816"/>
                    </a:lnTo>
                    <a:lnTo>
                      <a:pt x="222" y="828"/>
                    </a:lnTo>
                    <a:lnTo>
                      <a:pt x="234" y="840"/>
                    </a:lnTo>
                    <a:lnTo>
                      <a:pt x="252" y="852"/>
                    </a:lnTo>
                    <a:lnTo>
                      <a:pt x="264" y="864"/>
                    </a:lnTo>
                    <a:lnTo>
                      <a:pt x="276" y="876"/>
                    </a:lnTo>
                    <a:lnTo>
                      <a:pt x="288" y="888"/>
                    </a:lnTo>
                    <a:lnTo>
                      <a:pt x="306" y="900"/>
                    </a:lnTo>
                    <a:lnTo>
                      <a:pt x="318" y="912"/>
                    </a:lnTo>
                    <a:lnTo>
                      <a:pt x="330" y="924"/>
                    </a:lnTo>
                    <a:lnTo>
                      <a:pt x="348" y="936"/>
                    </a:lnTo>
                    <a:lnTo>
                      <a:pt x="366" y="948"/>
                    </a:lnTo>
                    <a:lnTo>
                      <a:pt x="378" y="954"/>
                    </a:lnTo>
                    <a:lnTo>
                      <a:pt x="396" y="966"/>
                    </a:lnTo>
                    <a:lnTo>
                      <a:pt x="408" y="978"/>
                    </a:lnTo>
                    <a:lnTo>
                      <a:pt x="426" y="990"/>
                    </a:lnTo>
                    <a:lnTo>
                      <a:pt x="444" y="996"/>
                    </a:lnTo>
                    <a:lnTo>
                      <a:pt x="444" y="67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3D3C">
                      <a:alpha val="89998"/>
                    </a:srgbClr>
                  </a:gs>
                  <a:gs pos="50000">
                    <a:srgbClr val="008481">
                      <a:alpha val="89998"/>
                    </a:srgbClr>
                  </a:gs>
                  <a:gs pos="100000">
                    <a:srgbClr val="003D3C">
                      <a:alpha val="89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297"/>
              <p:cNvSpPr>
                <a:spLocks/>
              </p:cNvSpPr>
              <p:nvPr/>
            </p:nvSpPr>
            <p:spPr bwMode="auto">
              <a:xfrm>
                <a:off x="2055" y="2357"/>
                <a:ext cx="798" cy="996"/>
              </a:xfrm>
              <a:custGeom>
                <a:avLst/>
                <a:gdLst>
                  <a:gd name="T0" fmla="*/ 798 w 798"/>
                  <a:gd name="T1" fmla="*/ 0 h 996"/>
                  <a:gd name="T2" fmla="*/ 0 w 798"/>
                  <a:gd name="T3" fmla="*/ 672 h 996"/>
                  <a:gd name="T4" fmla="*/ 0 w 798"/>
                  <a:gd name="T5" fmla="*/ 996 h 996"/>
                  <a:gd name="T6" fmla="*/ 798 w 798"/>
                  <a:gd name="T7" fmla="*/ 324 h 996"/>
                  <a:gd name="T8" fmla="*/ 798 w 798"/>
                  <a:gd name="T9" fmla="*/ 0 h 9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8" h="996">
                    <a:moveTo>
                      <a:pt x="798" y="0"/>
                    </a:moveTo>
                    <a:lnTo>
                      <a:pt x="0" y="672"/>
                    </a:lnTo>
                    <a:lnTo>
                      <a:pt x="0" y="996"/>
                    </a:lnTo>
                    <a:lnTo>
                      <a:pt x="798" y="324"/>
                    </a:lnTo>
                    <a:lnTo>
                      <a:pt x="79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3D3C"/>
                  </a:gs>
                  <a:gs pos="100000">
                    <a:srgbClr val="00848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298"/>
              <p:cNvSpPr>
                <a:spLocks/>
              </p:cNvSpPr>
              <p:nvPr/>
            </p:nvSpPr>
            <p:spPr bwMode="auto">
              <a:xfrm>
                <a:off x="2853" y="1541"/>
                <a:ext cx="444" cy="1146"/>
              </a:xfrm>
              <a:custGeom>
                <a:avLst/>
                <a:gdLst>
                  <a:gd name="T0" fmla="*/ 0 w 444"/>
                  <a:gd name="T1" fmla="*/ 822 h 1146"/>
                  <a:gd name="T2" fmla="*/ 444 w 444"/>
                  <a:gd name="T3" fmla="*/ 0 h 1146"/>
                  <a:gd name="T4" fmla="*/ 444 w 444"/>
                  <a:gd name="T5" fmla="*/ 324 h 1146"/>
                  <a:gd name="T6" fmla="*/ 0 w 444"/>
                  <a:gd name="T7" fmla="*/ 1146 h 1146"/>
                  <a:gd name="T8" fmla="*/ 0 w 444"/>
                  <a:gd name="T9" fmla="*/ 822 h 1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4" h="1146">
                    <a:moveTo>
                      <a:pt x="0" y="822"/>
                    </a:moveTo>
                    <a:lnTo>
                      <a:pt x="444" y="0"/>
                    </a:lnTo>
                    <a:lnTo>
                      <a:pt x="444" y="324"/>
                    </a:lnTo>
                    <a:lnTo>
                      <a:pt x="0" y="1146"/>
                    </a:lnTo>
                    <a:lnTo>
                      <a:pt x="0" y="8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3D3C"/>
                  </a:gs>
                  <a:gs pos="100000">
                    <a:srgbClr val="00848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299"/>
              <p:cNvSpPr>
                <a:spLocks/>
              </p:cNvSpPr>
              <p:nvPr/>
            </p:nvSpPr>
            <p:spPr bwMode="auto">
              <a:xfrm>
                <a:off x="1611" y="1493"/>
                <a:ext cx="1692" cy="1554"/>
              </a:xfrm>
              <a:custGeom>
                <a:avLst/>
                <a:gdLst>
                  <a:gd name="T0" fmla="*/ 408 w 1692"/>
                  <a:gd name="T1" fmla="*/ 1536 h 1554"/>
                  <a:gd name="T2" fmla="*/ 366 w 1692"/>
                  <a:gd name="T3" fmla="*/ 1506 h 1554"/>
                  <a:gd name="T4" fmla="*/ 318 w 1692"/>
                  <a:gd name="T5" fmla="*/ 1470 h 1554"/>
                  <a:gd name="T6" fmla="*/ 276 w 1692"/>
                  <a:gd name="T7" fmla="*/ 1434 h 1554"/>
                  <a:gd name="T8" fmla="*/ 234 w 1692"/>
                  <a:gd name="T9" fmla="*/ 1398 h 1554"/>
                  <a:gd name="T10" fmla="*/ 198 w 1692"/>
                  <a:gd name="T11" fmla="*/ 1362 h 1554"/>
                  <a:gd name="T12" fmla="*/ 168 w 1692"/>
                  <a:gd name="T13" fmla="*/ 1320 h 1554"/>
                  <a:gd name="T14" fmla="*/ 132 w 1692"/>
                  <a:gd name="T15" fmla="*/ 1278 h 1554"/>
                  <a:gd name="T16" fmla="*/ 108 w 1692"/>
                  <a:gd name="T17" fmla="*/ 1242 h 1554"/>
                  <a:gd name="T18" fmla="*/ 84 w 1692"/>
                  <a:gd name="T19" fmla="*/ 1194 h 1554"/>
                  <a:gd name="T20" fmla="*/ 60 w 1692"/>
                  <a:gd name="T21" fmla="*/ 1152 h 1554"/>
                  <a:gd name="T22" fmla="*/ 42 w 1692"/>
                  <a:gd name="T23" fmla="*/ 1110 h 1554"/>
                  <a:gd name="T24" fmla="*/ 24 w 1692"/>
                  <a:gd name="T25" fmla="*/ 1062 h 1554"/>
                  <a:gd name="T26" fmla="*/ 12 w 1692"/>
                  <a:gd name="T27" fmla="*/ 1020 h 1554"/>
                  <a:gd name="T28" fmla="*/ 6 w 1692"/>
                  <a:gd name="T29" fmla="*/ 972 h 1554"/>
                  <a:gd name="T30" fmla="*/ 0 w 1692"/>
                  <a:gd name="T31" fmla="*/ 924 h 1554"/>
                  <a:gd name="T32" fmla="*/ 0 w 1692"/>
                  <a:gd name="T33" fmla="*/ 882 h 1554"/>
                  <a:gd name="T34" fmla="*/ 0 w 1692"/>
                  <a:gd name="T35" fmla="*/ 834 h 1554"/>
                  <a:gd name="T36" fmla="*/ 6 w 1692"/>
                  <a:gd name="T37" fmla="*/ 786 h 1554"/>
                  <a:gd name="T38" fmla="*/ 12 w 1692"/>
                  <a:gd name="T39" fmla="*/ 744 h 1554"/>
                  <a:gd name="T40" fmla="*/ 24 w 1692"/>
                  <a:gd name="T41" fmla="*/ 696 h 1554"/>
                  <a:gd name="T42" fmla="*/ 42 w 1692"/>
                  <a:gd name="T43" fmla="*/ 654 h 1554"/>
                  <a:gd name="T44" fmla="*/ 60 w 1692"/>
                  <a:gd name="T45" fmla="*/ 606 h 1554"/>
                  <a:gd name="T46" fmla="*/ 84 w 1692"/>
                  <a:gd name="T47" fmla="*/ 564 h 1554"/>
                  <a:gd name="T48" fmla="*/ 108 w 1692"/>
                  <a:gd name="T49" fmla="*/ 522 h 1554"/>
                  <a:gd name="T50" fmla="*/ 132 w 1692"/>
                  <a:gd name="T51" fmla="*/ 480 h 1554"/>
                  <a:gd name="T52" fmla="*/ 168 w 1692"/>
                  <a:gd name="T53" fmla="*/ 438 h 1554"/>
                  <a:gd name="T54" fmla="*/ 186 w 1692"/>
                  <a:gd name="T55" fmla="*/ 414 h 1554"/>
                  <a:gd name="T56" fmla="*/ 222 w 1692"/>
                  <a:gd name="T57" fmla="*/ 372 h 1554"/>
                  <a:gd name="T58" fmla="*/ 264 w 1692"/>
                  <a:gd name="T59" fmla="*/ 336 h 1554"/>
                  <a:gd name="T60" fmla="*/ 306 w 1692"/>
                  <a:gd name="T61" fmla="*/ 300 h 1554"/>
                  <a:gd name="T62" fmla="*/ 348 w 1692"/>
                  <a:gd name="T63" fmla="*/ 270 h 1554"/>
                  <a:gd name="T64" fmla="*/ 396 w 1692"/>
                  <a:gd name="T65" fmla="*/ 234 h 1554"/>
                  <a:gd name="T66" fmla="*/ 444 w 1692"/>
                  <a:gd name="T67" fmla="*/ 204 h 1554"/>
                  <a:gd name="T68" fmla="*/ 492 w 1692"/>
                  <a:gd name="T69" fmla="*/ 174 h 1554"/>
                  <a:gd name="T70" fmla="*/ 546 w 1692"/>
                  <a:gd name="T71" fmla="*/ 150 h 1554"/>
                  <a:gd name="T72" fmla="*/ 600 w 1692"/>
                  <a:gd name="T73" fmla="*/ 126 h 1554"/>
                  <a:gd name="T74" fmla="*/ 660 w 1692"/>
                  <a:gd name="T75" fmla="*/ 102 h 1554"/>
                  <a:gd name="T76" fmla="*/ 720 w 1692"/>
                  <a:gd name="T77" fmla="*/ 84 h 1554"/>
                  <a:gd name="T78" fmla="*/ 780 w 1692"/>
                  <a:gd name="T79" fmla="*/ 60 h 1554"/>
                  <a:gd name="T80" fmla="*/ 840 w 1692"/>
                  <a:gd name="T81" fmla="*/ 48 h 1554"/>
                  <a:gd name="T82" fmla="*/ 900 w 1692"/>
                  <a:gd name="T83" fmla="*/ 30 h 1554"/>
                  <a:gd name="T84" fmla="*/ 966 w 1692"/>
                  <a:gd name="T85" fmla="*/ 24 h 1554"/>
                  <a:gd name="T86" fmla="*/ 1026 w 1692"/>
                  <a:gd name="T87" fmla="*/ 12 h 1554"/>
                  <a:gd name="T88" fmla="*/ 1092 w 1692"/>
                  <a:gd name="T89" fmla="*/ 6 h 1554"/>
                  <a:gd name="T90" fmla="*/ 1158 w 1692"/>
                  <a:gd name="T91" fmla="*/ 0 h 1554"/>
                  <a:gd name="T92" fmla="*/ 1224 w 1692"/>
                  <a:gd name="T93" fmla="*/ 0 h 1554"/>
                  <a:gd name="T94" fmla="*/ 1284 w 1692"/>
                  <a:gd name="T95" fmla="*/ 0 h 1554"/>
                  <a:gd name="T96" fmla="*/ 1350 w 1692"/>
                  <a:gd name="T97" fmla="*/ 0 h 1554"/>
                  <a:gd name="T98" fmla="*/ 1416 w 1692"/>
                  <a:gd name="T99" fmla="*/ 6 h 1554"/>
                  <a:gd name="T100" fmla="*/ 1482 w 1692"/>
                  <a:gd name="T101" fmla="*/ 12 h 1554"/>
                  <a:gd name="T102" fmla="*/ 1542 w 1692"/>
                  <a:gd name="T103" fmla="*/ 24 h 1554"/>
                  <a:gd name="T104" fmla="*/ 1608 w 1692"/>
                  <a:gd name="T105" fmla="*/ 36 h 1554"/>
                  <a:gd name="T106" fmla="*/ 1668 w 1692"/>
                  <a:gd name="T107" fmla="*/ 54 h 1554"/>
                  <a:gd name="T108" fmla="*/ 444 w 1692"/>
                  <a:gd name="T109" fmla="*/ 1554 h 15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2" h="1554">
                    <a:moveTo>
                      <a:pt x="444" y="1554"/>
                    </a:moveTo>
                    <a:lnTo>
                      <a:pt x="426" y="1548"/>
                    </a:lnTo>
                    <a:lnTo>
                      <a:pt x="408" y="1536"/>
                    </a:lnTo>
                    <a:lnTo>
                      <a:pt x="396" y="1524"/>
                    </a:lnTo>
                    <a:lnTo>
                      <a:pt x="378" y="1512"/>
                    </a:lnTo>
                    <a:lnTo>
                      <a:pt x="366" y="1506"/>
                    </a:lnTo>
                    <a:lnTo>
                      <a:pt x="348" y="1494"/>
                    </a:lnTo>
                    <a:lnTo>
                      <a:pt x="330" y="1482"/>
                    </a:lnTo>
                    <a:lnTo>
                      <a:pt x="318" y="1470"/>
                    </a:lnTo>
                    <a:lnTo>
                      <a:pt x="306" y="1458"/>
                    </a:lnTo>
                    <a:lnTo>
                      <a:pt x="288" y="1446"/>
                    </a:lnTo>
                    <a:lnTo>
                      <a:pt x="276" y="1434"/>
                    </a:lnTo>
                    <a:lnTo>
                      <a:pt x="264" y="1422"/>
                    </a:lnTo>
                    <a:lnTo>
                      <a:pt x="252" y="1410"/>
                    </a:lnTo>
                    <a:lnTo>
                      <a:pt x="234" y="1398"/>
                    </a:lnTo>
                    <a:lnTo>
                      <a:pt x="222" y="1386"/>
                    </a:lnTo>
                    <a:lnTo>
                      <a:pt x="210" y="1374"/>
                    </a:lnTo>
                    <a:lnTo>
                      <a:pt x="198" y="1362"/>
                    </a:lnTo>
                    <a:lnTo>
                      <a:pt x="186" y="1350"/>
                    </a:lnTo>
                    <a:lnTo>
                      <a:pt x="174" y="1332"/>
                    </a:lnTo>
                    <a:lnTo>
                      <a:pt x="168" y="1320"/>
                    </a:lnTo>
                    <a:lnTo>
                      <a:pt x="156" y="1308"/>
                    </a:lnTo>
                    <a:lnTo>
                      <a:pt x="144" y="1296"/>
                    </a:lnTo>
                    <a:lnTo>
                      <a:pt x="132" y="1278"/>
                    </a:lnTo>
                    <a:lnTo>
                      <a:pt x="126" y="1266"/>
                    </a:lnTo>
                    <a:lnTo>
                      <a:pt x="114" y="1254"/>
                    </a:lnTo>
                    <a:lnTo>
                      <a:pt x="108" y="1242"/>
                    </a:lnTo>
                    <a:lnTo>
                      <a:pt x="96" y="1224"/>
                    </a:lnTo>
                    <a:lnTo>
                      <a:pt x="90" y="1212"/>
                    </a:lnTo>
                    <a:lnTo>
                      <a:pt x="84" y="1194"/>
                    </a:lnTo>
                    <a:lnTo>
                      <a:pt x="72" y="1182"/>
                    </a:lnTo>
                    <a:lnTo>
                      <a:pt x="66" y="1170"/>
                    </a:lnTo>
                    <a:lnTo>
                      <a:pt x="60" y="1152"/>
                    </a:lnTo>
                    <a:lnTo>
                      <a:pt x="54" y="1140"/>
                    </a:lnTo>
                    <a:lnTo>
                      <a:pt x="48" y="1122"/>
                    </a:lnTo>
                    <a:lnTo>
                      <a:pt x="42" y="1110"/>
                    </a:lnTo>
                    <a:lnTo>
                      <a:pt x="36" y="1092"/>
                    </a:lnTo>
                    <a:lnTo>
                      <a:pt x="30" y="1080"/>
                    </a:lnTo>
                    <a:lnTo>
                      <a:pt x="24" y="1062"/>
                    </a:lnTo>
                    <a:lnTo>
                      <a:pt x="24" y="1050"/>
                    </a:lnTo>
                    <a:lnTo>
                      <a:pt x="18" y="1032"/>
                    </a:lnTo>
                    <a:lnTo>
                      <a:pt x="12" y="1020"/>
                    </a:lnTo>
                    <a:lnTo>
                      <a:pt x="12" y="1002"/>
                    </a:lnTo>
                    <a:lnTo>
                      <a:pt x="6" y="990"/>
                    </a:lnTo>
                    <a:lnTo>
                      <a:pt x="6" y="972"/>
                    </a:lnTo>
                    <a:lnTo>
                      <a:pt x="6" y="960"/>
                    </a:lnTo>
                    <a:lnTo>
                      <a:pt x="0" y="942"/>
                    </a:lnTo>
                    <a:lnTo>
                      <a:pt x="0" y="924"/>
                    </a:lnTo>
                    <a:lnTo>
                      <a:pt x="0" y="912"/>
                    </a:lnTo>
                    <a:lnTo>
                      <a:pt x="0" y="894"/>
                    </a:lnTo>
                    <a:lnTo>
                      <a:pt x="0" y="882"/>
                    </a:lnTo>
                    <a:lnTo>
                      <a:pt x="0" y="864"/>
                    </a:lnTo>
                    <a:lnTo>
                      <a:pt x="0" y="852"/>
                    </a:lnTo>
                    <a:lnTo>
                      <a:pt x="0" y="834"/>
                    </a:lnTo>
                    <a:lnTo>
                      <a:pt x="0" y="816"/>
                    </a:lnTo>
                    <a:lnTo>
                      <a:pt x="6" y="804"/>
                    </a:lnTo>
                    <a:lnTo>
                      <a:pt x="6" y="786"/>
                    </a:lnTo>
                    <a:lnTo>
                      <a:pt x="6" y="774"/>
                    </a:lnTo>
                    <a:lnTo>
                      <a:pt x="12" y="756"/>
                    </a:lnTo>
                    <a:lnTo>
                      <a:pt x="12" y="744"/>
                    </a:lnTo>
                    <a:lnTo>
                      <a:pt x="18" y="726"/>
                    </a:lnTo>
                    <a:lnTo>
                      <a:pt x="24" y="714"/>
                    </a:lnTo>
                    <a:lnTo>
                      <a:pt x="24" y="696"/>
                    </a:lnTo>
                    <a:lnTo>
                      <a:pt x="30" y="684"/>
                    </a:lnTo>
                    <a:lnTo>
                      <a:pt x="36" y="666"/>
                    </a:lnTo>
                    <a:lnTo>
                      <a:pt x="42" y="654"/>
                    </a:lnTo>
                    <a:lnTo>
                      <a:pt x="48" y="636"/>
                    </a:lnTo>
                    <a:lnTo>
                      <a:pt x="54" y="624"/>
                    </a:lnTo>
                    <a:lnTo>
                      <a:pt x="60" y="606"/>
                    </a:lnTo>
                    <a:lnTo>
                      <a:pt x="66" y="594"/>
                    </a:lnTo>
                    <a:lnTo>
                      <a:pt x="72" y="576"/>
                    </a:lnTo>
                    <a:lnTo>
                      <a:pt x="84" y="564"/>
                    </a:lnTo>
                    <a:lnTo>
                      <a:pt x="90" y="552"/>
                    </a:lnTo>
                    <a:lnTo>
                      <a:pt x="96" y="534"/>
                    </a:lnTo>
                    <a:lnTo>
                      <a:pt x="108" y="522"/>
                    </a:lnTo>
                    <a:lnTo>
                      <a:pt x="114" y="510"/>
                    </a:lnTo>
                    <a:lnTo>
                      <a:pt x="126" y="492"/>
                    </a:lnTo>
                    <a:lnTo>
                      <a:pt x="132" y="480"/>
                    </a:lnTo>
                    <a:lnTo>
                      <a:pt x="144" y="468"/>
                    </a:lnTo>
                    <a:lnTo>
                      <a:pt x="156" y="450"/>
                    </a:lnTo>
                    <a:lnTo>
                      <a:pt x="168" y="438"/>
                    </a:lnTo>
                    <a:lnTo>
                      <a:pt x="174" y="426"/>
                    </a:lnTo>
                    <a:lnTo>
                      <a:pt x="186" y="414"/>
                    </a:lnTo>
                    <a:lnTo>
                      <a:pt x="198" y="402"/>
                    </a:lnTo>
                    <a:lnTo>
                      <a:pt x="210" y="390"/>
                    </a:lnTo>
                    <a:lnTo>
                      <a:pt x="222" y="372"/>
                    </a:lnTo>
                    <a:lnTo>
                      <a:pt x="234" y="360"/>
                    </a:lnTo>
                    <a:lnTo>
                      <a:pt x="252" y="348"/>
                    </a:lnTo>
                    <a:lnTo>
                      <a:pt x="264" y="336"/>
                    </a:lnTo>
                    <a:lnTo>
                      <a:pt x="276" y="324"/>
                    </a:lnTo>
                    <a:lnTo>
                      <a:pt x="288" y="312"/>
                    </a:lnTo>
                    <a:lnTo>
                      <a:pt x="306" y="300"/>
                    </a:lnTo>
                    <a:lnTo>
                      <a:pt x="318" y="288"/>
                    </a:lnTo>
                    <a:lnTo>
                      <a:pt x="330" y="276"/>
                    </a:lnTo>
                    <a:lnTo>
                      <a:pt x="348" y="270"/>
                    </a:lnTo>
                    <a:lnTo>
                      <a:pt x="366" y="258"/>
                    </a:lnTo>
                    <a:lnTo>
                      <a:pt x="378" y="246"/>
                    </a:lnTo>
                    <a:lnTo>
                      <a:pt x="396" y="234"/>
                    </a:lnTo>
                    <a:lnTo>
                      <a:pt x="408" y="228"/>
                    </a:lnTo>
                    <a:lnTo>
                      <a:pt x="426" y="216"/>
                    </a:lnTo>
                    <a:lnTo>
                      <a:pt x="444" y="204"/>
                    </a:lnTo>
                    <a:lnTo>
                      <a:pt x="462" y="198"/>
                    </a:lnTo>
                    <a:lnTo>
                      <a:pt x="480" y="186"/>
                    </a:lnTo>
                    <a:lnTo>
                      <a:pt x="492" y="174"/>
                    </a:lnTo>
                    <a:lnTo>
                      <a:pt x="510" y="168"/>
                    </a:lnTo>
                    <a:lnTo>
                      <a:pt x="528" y="156"/>
                    </a:lnTo>
                    <a:lnTo>
                      <a:pt x="546" y="150"/>
                    </a:lnTo>
                    <a:lnTo>
                      <a:pt x="564" y="138"/>
                    </a:lnTo>
                    <a:lnTo>
                      <a:pt x="582" y="132"/>
                    </a:lnTo>
                    <a:lnTo>
                      <a:pt x="600" y="126"/>
                    </a:lnTo>
                    <a:lnTo>
                      <a:pt x="618" y="114"/>
                    </a:lnTo>
                    <a:lnTo>
                      <a:pt x="642" y="108"/>
                    </a:lnTo>
                    <a:lnTo>
                      <a:pt x="660" y="102"/>
                    </a:lnTo>
                    <a:lnTo>
                      <a:pt x="678" y="96"/>
                    </a:lnTo>
                    <a:lnTo>
                      <a:pt x="696" y="90"/>
                    </a:lnTo>
                    <a:lnTo>
                      <a:pt x="720" y="84"/>
                    </a:lnTo>
                    <a:lnTo>
                      <a:pt x="738" y="72"/>
                    </a:lnTo>
                    <a:lnTo>
                      <a:pt x="756" y="66"/>
                    </a:lnTo>
                    <a:lnTo>
                      <a:pt x="780" y="60"/>
                    </a:lnTo>
                    <a:lnTo>
                      <a:pt x="798" y="60"/>
                    </a:lnTo>
                    <a:lnTo>
                      <a:pt x="816" y="54"/>
                    </a:lnTo>
                    <a:lnTo>
                      <a:pt x="840" y="48"/>
                    </a:lnTo>
                    <a:lnTo>
                      <a:pt x="858" y="42"/>
                    </a:lnTo>
                    <a:lnTo>
                      <a:pt x="882" y="36"/>
                    </a:lnTo>
                    <a:lnTo>
                      <a:pt x="900" y="30"/>
                    </a:lnTo>
                    <a:lnTo>
                      <a:pt x="924" y="30"/>
                    </a:lnTo>
                    <a:lnTo>
                      <a:pt x="942" y="24"/>
                    </a:lnTo>
                    <a:lnTo>
                      <a:pt x="966" y="24"/>
                    </a:lnTo>
                    <a:lnTo>
                      <a:pt x="984" y="18"/>
                    </a:lnTo>
                    <a:lnTo>
                      <a:pt x="1008" y="12"/>
                    </a:lnTo>
                    <a:lnTo>
                      <a:pt x="1026" y="12"/>
                    </a:lnTo>
                    <a:lnTo>
                      <a:pt x="1050" y="12"/>
                    </a:lnTo>
                    <a:lnTo>
                      <a:pt x="1068" y="6"/>
                    </a:lnTo>
                    <a:lnTo>
                      <a:pt x="1092" y="6"/>
                    </a:lnTo>
                    <a:lnTo>
                      <a:pt x="1116" y="6"/>
                    </a:lnTo>
                    <a:lnTo>
                      <a:pt x="1134" y="0"/>
                    </a:lnTo>
                    <a:lnTo>
                      <a:pt x="1158" y="0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24" y="0"/>
                    </a:lnTo>
                    <a:lnTo>
                      <a:pt x="1242" y="0"/>
                    </a:lnTo>
                    <a:lnTo>
                      <a:pt x="1266" y="0"/>
                    </a:lnTo>
                    <a:lnTo>
                      <a:pt x="1284" y="0"/>
                    </a:lnTo>
                    <a:lnTo>
                      <a:pt x="1308" y="0"/>
                    </a:lnTo>
                    <a:lnTo>
                      <a:pt x="1332" y="0"/>
                    </a:lnTo>
                    <a:lnTo>
                      <a:pt x="1350" y="0"/>
                    </a:lnTo>
                    <a:lnTo>
                      <a:pt x="1374" y="6"/>
                    </a:lnTo>
                    <a:lnTo>
                      <a:pt x="1398" y="6"/>
                    </a:lnTo>
                    <a:lnTo>
                      <a:pt x="1416" y="6"/>
                    </a:lnTo>
                    <a:lnTo>
                      <a:pt x="1440" y="12"/>
                    </a:lnTo>
                    <a:lnTo>
                      <a:pt x="1458" y="12"/>
                    </a:lnTo>
                    <a:lnTo>
                      <a:pt x="1482" y="12"/>
                    </a:lnTo>
                    <a:lnTo>
                      <a:pt x="1500" y="18"/>
                    </a:lnTo>
                    <a:lnTo>
                      <a:pt x="1524" y="24"/>
                    </a:lnTo>
                    <a:lnTo>
                      <a:pt x="1542" y="24"/>
                    </a:lnTo>
                    <a:lnTo>
                      <a:pt x="1566" y="30"/>
                    </a:lnTo>
                    <a:lnTo>
                      <a:pt x="1584" y="30"/>
                    </a:lnTo>
                    <a:lnTo>
                      <a:pt x="1608" y="36"/>
                    </a:lnTo>
                    <a:lnTo>
                      <a:pt x="1626" y="42"/>
                    </a:lnTo>
                    <a:lnTo>
                      <a:pt x="1650" y="48"/>
                    </a:lnTo>
                    <a:lnTo>
                      <a:pt x="1668" y="54"/>
                    </a:lnTo>
                    <a:lnTo>
                      <a:pt x="1692" y="60"/>
                    </a:lnTo>
                    <a:lnTo>
                      <a:pt x="1242" y="882"/>
                    </a:lnTo>
                    <a:lnTo>
                      <a:pt x="444" y="15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FFFF">
                      <a:alpha val="70000"/>
                    </a:srgbClr>
                  </a:gs>
                  <a:gs pos="100000">
                    <a:srgbClr val="2F767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8" name="Group 300"/>
            <p:cNvGrpSpPr>
              <a:grpSpLocks/>
            </p:cNvGrpSpPr>
            <p:nvPr/>
          </p:nvGrpSpPr>
          <p:grpSpPr bwMode="auto">
            <a:xfrm>
              <a:off x="4645025" y="2500313"/>
              <a:ext cx="990600" cy="1819275"/>
              <a:chOff x="3157" y="1427"/>
              <a:chExt cx="624" cy="1146"/>
            </a:xfrm>
          </p:grpSpPr>
          <p:sp>
            <p:nvSpPr>
              <p:cNvPr id="189" name="Freeform 301"/>
              <p:cNvSpPr>
                <a:spLocks/>
              </p:cNvSpPr>
              <p:nvPr/>
            </p:nvSpPr>
            <p:spPr bwMode="auto">
              <a:xfrm>
                <a:off x="3157" y="1487"/>
                <a:ext cx="624" cy="1086"/>
              </a:xfrm>
              <a:custGeom>
                <a:avLst/>
                <a:gdLst>
                  <a:gd name="T0" fmla="*/ 0 w 624"/>
                  <a:gd name="T1" fmla="*/ 762 h 1086"/>
                  <a:gd name="T2" fmla="*/ 624 w 624"/>
                  <a:gd name="T3" fmla="*/ 0 h 1086"/>
                  <a:gd name="T4" fmla="*/ 624 w 624"/>
                  <a:gd name="T5" fmla="*/ 324 h 1086"/>
                  <a:gd name="T6" fmla="*/ 0 w 624"/>
                  <a:gd name="T7" fmla="*/ 1086 h 1086"/>
                  <a:gd name="T8" fmla="*/ 0 w 624"/>
                  <a:gd name="T9" fmla="*/ 762 h 10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4" h="1086">
                    <a:moveTo>
                      <a:pt x="0" y="762"/>
                    </a:moveTo>
                    <a:lnTo>
                      <a:pt x="624" y="0"/>
                    </a:lnTo>
                    <a:lnTo>
                      <a:pt x="624" y="324"/>
                    </a:lnTo>
                    <a:lnTo>
                      <a:pt x="0" y="1086"/>
                    </a:lnTo>
                    <a:lnTo>
                      <a:pt x="0" y="762"/>
                    </a:lnTo>
                    <a:close/>
                  </a:path>
                </a:pathLst>
              </a:custGeom>
              <a:solidFill>
                <a:srgbClr val="4D6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302"/>
              <p:cNvSpPr>
                <a:spLocks/>
              </p:cNvSpPr>
              <p:nvPr/>
            </p:nvSpPr>
            <p:spPr bwMode="auto">
              <a:xfrm>
                <a:off x="3157" y="1427"/>
                <a:ext cx="624" cy="822"/>
              </a:xfrm>
              <a:custGeom>
                <a:avLst/>
                <a:gdLst>
                  <a:gd name="T0" fmla="*/ 450 w 624"/>
                  <a:gd name="T1" fmla="*/ 0 h 822"/>
                  <a:gd name="T2" fmla="*/ 468 w 624"/>
                  <a:gd name="T3" fmla="*/ 0 h 822"/>
                  <a:gd name="T4" fmla="*/ 486 w 624"/>
                  <a:gd name="T5" fmla="*/ 6 h 822"/>
                  <a:gd name="T6" fmla="*/ 510 w 624"/>
                  <a:gd name="T7" fmla="*/ 12 h 822"/>
                  <a:gd name="T8" fmla="*/ 528 w 624"/>
                  <a:gd name="T9" fmla="*/ 24 h 822"/>
                  <a:gd name="T10" fmla="*/ 546 w 624"/>
                  <a:gd name="T11" fmla="*/ 30 h 822"/>
                  <a:gd name="T12" fmla="*/ 564 w 624"/>
                  <a:gd name="T13" fmla="*/ 36 h 822"/>
                  <a:gd name="T14" fmla="*/ 588 w 624"/>
                  <a:gd name="T15" fmla="*/ 42 h 822"/>
                  <a:gd name="T16" fmla="*/ 606 w 624"/>
                  <a:gd name="T17" fmla="*/ 48 h 822"/>
                  <a:gd name="T18" fmla="*/ 624 w 624"/>
                  <a:gd name="T19" fmla="*/ 54 h 822"/>
                  <a:gd name="T20" fmla="*/ 0 w 624"/>
                  <a:gd name="T21" fmla="*/ 822 h 822"/>
                  <a:gd name="T22" fmla="*/ 450 w 624"/>
                  <a:gd name="T23" fmla="*/ 0 h 8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4" h="822">
                    <a:moveTo>
                      <a:pt x="450" y="0"/>
                    </a:moveTo>
                    <a:lnTo>
                      <a:pt x="468" y="0"/>
                    </a:lnTo>
                    <a:lnTo>
                      <a:pt x="486" y="6"/>
                    </a:lnTo>
                    <a:lnTo>
                      <a:pt x="510" y="12"/>
                    </a:lnTo>
                    <a:lnTo>
                      <a:pt x="528" y="24"/>
                    </a:lnTo>
                    <a:lnTo>
                      <a:pt x="546" y="30"/>
                    </a:lnTo>
                    <a:lnTo>
                      <a:pt x="564" y="36"/>
                    </a:lnTo>
                    <a:lnTo>
                      <a:pt x="588" y="42"/>
                    </a:lnTo>
                    <a:lnTo>
                      <a:pt x="606" y="48"/>
                    </a:lnTo>
                    <a:lnTo>
                      <a:pt x="624" y="54"/>
                    </a:lnTo>
                    <a:lnTo>
                      <a:pt x="0" y="822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rgbClr val="99CCFF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1" name="Group 303"/>
            <p:cNvGrpSpPr>
              <a:grpSpLocks/>
            </p:cNvGrpSpPr>
            <p:nvPr/>
          </p:nvGrpSpPr>
          <p:grpSpPr bwMode="auto">
            <a:xfrm>
              <a:off x="4645025" y="2586038"/>
              <a:ext cx="1762125" cy="1724025"/>
              <a:chOff x="3309" y="1487"/>
              <a:chExt cx="1110" cy="1086"/>
            </a:xfrm>
          </p:grpSpPr>
          <p:sp>
            <p:nvSpPr>
              <p:cNvPr id="192" name="Freeform 304"/>
              <p:cNvSpPr>
                <a:spLocks/>
              </p:cNvSpPr>
              <p:nvPr/>
            </p:nvSpPr>
            <p:spPr bwMode="auto">
              <a:xfrm>
                <a:off x="3309" y="1853"/>
                <a:ext cx="1110" cy="720"/>
              </a:xfrm>
              <a:custGeom>
                <a:avLst/>
                <a:gdLst>
                  <a:gd name="T0" fmla="*/ 0 w 1110"/>
                  <a:gd name="T1" fmla="*/ 396 h 720"/>
                  <a:gd name="T2" fmla="*/ 1110 w 1110"/>
                  <a:gd name="T3" fmla="*/ 0 h 720"/>
                  <a:gd name="T4" fmla="*/ 1110 w 1110"/>
                  <a:gd name="T5" fmla="*/ 324 h 720"/>
                  <a:gd name="T6" fmla="*/ 0 w 1110"/>
                  <a:gd name="T7" fmla="*/ 720 h 720"/>
                  <a:gd name="T8" fmla="*/ 0 w 1110"/>
                  <a:gd name="T9" fmla="*/ 396 h 7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10" h="720">
                    <a:moveTo>
                      <a:pt x="0" y="396"/>
                    </a:moveTo>
                    <a:lnTo>
                      <a:pt x="1110" y="0"/>
                    </a:lnTo>
                    <a:lnTo>
                      <a:pt x="1110" y="324"/>
                    </a:lnTo>
                    <a:lnTo>
                      <a:pt x="0" y="720"/>
                    </a:lnTo>
                    <a:lnTo>
                      <a:pt x="0" y="39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305"/>
              <p:cNvSpPr>
                <a:spLocks/>
              </p:cNvSpPr>
              <p:nvPr/>
            </p:nvSpPr>
            <p:spPr bwMode="auto">
              <a:xfrm>
                <a:off x="3309" y="1487"/>
                <a:ext cx="1110" cy="768"/>
              </a:xfrm>
              <a:custGeom>
                <a:avLst/>
                <a:gdLst>
                  <a:gd name="T0" fmla="*/ 624 w 1110"/>
                  <a:gd name="T1" fmla="*/ 0 h 768"/>
                  <a:gd name="T2" fmla="*/ 642 w 1110"/>
                  <a:gd name="T3" fmla="*/ 12 h 768"/>
                  <a:gd name="T4" fmla="*/ 660 w 1110"/>
                  <a:gd name="T5" fmla="*/ 18 h 768"/>
                  <a:gd name="T6" fmla="*/ 678 w 1110"/>
                  <a:gd name="T7" fmla="*/ 24 h 768"/>
                  <a:gd name="T8" fmla="*/ 696 w 1110"/>
                  <a:gd name="T9" fmla="*/ 36 h 768"/>
                  <a:gd name="T10" fmla="*/ 714 w 1110"/>
                  <a:gd name="T11" fmla="*/ 42 h 768"/>
                  <a:gd name="T12" fmla="*/ 732 w 1110"/>
                  <a:gd name="T13" fmla="*/ 54 h 768"/>
                  <a:gd name="T14" fmla="*/ 750 w 1110"/>
                  <a:gd name="T15" fmla="*/ 60 h 768"/>
                  <a:gd name="T16" fmla="*/ 768 w 1110"/>
                  <a:gd name="T17" fmla="*/ 72 h 768"/>
                  <a:gd name="T18" fmla="*/ 786 w 1110"/>
                  <a:gd name="T19" fmla="*/ 84 h 768"/>
                  <a:gd name="T20" fmla="*/ 804 w 1110"/>
                  <a:gd name="T21" fmla="*/ 90 h 768"/>
                  <a:gd name="T22" fmla="*/ 816 w 1110"/>
                  <a:gd name="T23" fmla="*/ 102 h 768"/>
                  <a:gd name="T24" fmla="*/ 834 w 1110"/>
                  <a:gd name="T25" fmla="*/ 114 h 768"/>
                  <a:gd name="T26" fmla="*/ 852 w 1110"/>
                  <a:gd name="T27" fmla="*/ 120 h 768"/>
                  <a:gd name="T28" fmla="*/ 864 w 1110"/>
                  <a:gd name="T29" fmla="*/ 132 h 768"/>
                  <a:gd name="T30" fmla="*/ 882 w 1110"/>
                  <a:gd name="T31" fmla="*/ 144 h 768"/>
                  <a:gd name="T32" fmla="*/ 900 w 1110"/>
                  <a:gd name="T33" fmla="*/ 156 h 768"/>
                  <a:gd name="T34" fmla="*/ 912 w 1110"/>
                  <a:gd name="T35" fmla="*/ 162 h 768"/>
                  <a:gd name="T36" fmla="*/ 924 w 1110"/>
                  <a:gd name="T37" fmla="*/ 174 h 768"/>
                  <a:gd name="T38" fmla="*/ 942 w 1110"/>
                  <a:gd name="T39" fmla="*/ 186 h 768"/>
                  <a:gd name="T40" fmla="*/ 954 w 1110"/>
                  <a:gd name="T41" fmla="*/ 198 h 768"/>
                  <a:gd name="T42" fmla="*/ 972 w 1110"/>
                  <a:gd name="T43" fmla="*/ 210 h 768"/>
                  <a:gd name="T44" fmla="*/ 984 w 1110"/>
                  <a:gd name="T45" fmla="*/ 222 h 768"/>
                  <a:gd name="T46" fmla="*/ 996 w 1110"/>
                  <a:gd name="T47" fmla="*/ 234 h 768"/>
                  <a:gd name="T48" fmla="*/ 1008 w 1110"/>
                  <a:gd name="T49" fmla="*/ 246 h 768"/>
                  <a:gd name="T50" fmla="*/ 1020 w 1110"/>
                  <a:gd name="T51" fmla="*/ 258 h 768"/>
                  <a:gd name="T52" fmla="*/ 1032 w 1110"/>
                  <a:gd name="T53" fmla="*/ 276 h 768"/>
                  <a:gd name="T54" fmla="*/ 1044 w 1110"/>
                  <a:gd name="T55" fmla="*/ 288 h 768"/>
                  <a:gd name="T56" fmla="*/ 1056 w 1110"/>
                  <a:gd name="T57" fmla="*/ 300 h 768"/>
                  <a:gd name="T58" fmla="*/ 1068 w 1110"/>
                  <a:gd name="T59" fmla="*/ 312 h 768"/>
                  <a:gd name="T60" fmla="*/ 1080 w 1110"/>
                  <a:gd name="T61" fmla="*/ 324 h 768"/>
                  <a:gd name="T62" fmla="*/ 1092 w 1110"/>
                  <a:gd name="T63" fmla="*/ 336 h 768"/>
                  <a:gd name="T64" fmla="*/ 1098 w 1110"/>
                  <a:gd name="T65" fmla="*/ 354 h 768"/>
                  <a:gd name="T66" fmla="*/ 1110 w 1110"/>
                  <a:gd name="T67" fmla="*/ 366 h 768"/>
                  <a:gd name="T68" fmla="*/ 0 w 1110"/>
                  <a:gd name="T69" fmla="*/ 768 h 768"/>
                  <a:gd name="T70" fmla="*/ 624 w 1110"/>
                  <a:gd name="T71" fmla="*/ 0 h 76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110" h="768">
                    <a:moveTo>
                      <a:pt x="624" y="0"/>
                    </a:moveTo>
                    <a:lnTo>
                      <a:pt x="642" y="12"/>
                    </a:lnTo>
                    <a:lnTo>
                      <a:pt x="660" y="18"/>
                    </a:lnTo>
                    <a:lnTo>
                      <a:pt x="678" y="24"/>
                    </a:lnTo>
                    <a:lnTo>
                      <a:pt x="696" y="36"/>
                    </a:lnTo>
                    <a:lnTo>
                      <a:pt x="714" y="42"/>
                    </a:lnTo>
                    <a:lnTo>
                      <a:pt x="732" y="54"/>
                    </a:lnTo>
                    <a:lnTo>
                      <a:pt x="750" y="60"/>
                    </a:lnTo>
                    <a:lnTo>
                      <a:pt x="768" y="72"/>
                    </a:lnTo>
                    <a:lnTo>
                      <a:pt x="786" y="84"/>
                    </a:lnTo>
                    <a:lnTo>
                      <a:pt x="804" y="90"/>
                    </a:lnTo>
                    <a:lnTo>
                      <a:pt x="816" y="102"/>
                    </a:lnTo>
                    <a:lnTo>
                      <a:pt x="834" y="114"/>
                    </a:lnTo>
                    <a:lnTo>
                      <a:pt x="852" y="120"/>
                    </a:lnTo>
                    <a:lnTo>
                      <a:pt x="864" y="132"/>
                    </a:lnTo>
                    <a:lnTo>
                      <a:pt x="882" y="144"/>
                    </a:lnTo>
                    <a:lnTo>
                      <a:pt x="900" y="156"/>
                    </a:lnTo>
                    <a:lnTo>
                      <a:pt x="912" y="162"/>
                    </a:lnTo>
                    <a:lnTo>
                      <a:pt x="924" y="174"/>
                    </a:lnTo>
                    <a:lnTo>
                      <a:pt x="942" y="186"/>
                    </a:lnTo>
                    <a:lnTo>
                      <a:pt x="954" y="198"/>
                    </a:lnTo>
                    <a:lnTo>
                      <a:pt x="972" y="210"/>
                    </a:lnTo>
                    <a:lnTo>
                      <a:pt x="984" y="222"/>
                    </a:lnTo>
                    <a:lnTo>
                      <a:pt x="996" y="234"/>
                    </a:lnTo>
                    <a:lnTo>
                      <a:pt x="1008" y="246"/>
                    </a:lnTo>
                    <a:lnTo>
                      <a:pt x="1020" y="258"/>
                    </a:lnTo>
                    <a:lnTo>
                      <a:pt x="1032" y="276"/>
                    </a:lnTo>
                    <a:lnTo>
                      <a:pt x="1044" y="288"/>
                    </a:lnTo>
                    <a:lnTo>
                      <a:pt x="1056" y="300"/>
                    </a:lnTo>
                    <a:lnTo>
                      <a:pt x="1068" y="312"/>
                    </a:lnTo>
                    <a:lnTo>
                      <a:pt x="1080" y="324"/>
                    </a:lnTo>
                    <a:lnTo>
                      <a:pt x="1092" y="336"/>
                    </a:lnTo>
                    <a:lnTo>
                      <a:pt x="1098" y="354"/>
                    </a:lnTo>
                    <a:lnTo>
                      <a:pt x="1110" y="366"/>
                    </a:lnTo>
                    <a:lnTo>
                      <a:pt x="0" y="768"/>
                    </a:lnTo>
                    <a:lnTo>
                      <a:pt x="624" y="0"/>
                    </a:lnTo>
                    <a:close/>
                  </a:path>
                </a:pathLst>
              </a:custGeom>
              <a:solidFill>
                <a:srgbClr val="FFCC0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4" name="Group 306"/>
            <p:cNvGrpSpPr>
              <a:grpSpLocks/>
            </p:cNvGrpSpPr>
            <p:nvPr/>
          </p:nvGrpSpPr>
          <p:grpSpPr bwMode="auto">
            <a:xfrm>
              <a:off x="4654550" y="3179763"/>
              <a:ext cx="1981200" cy="1847850"/>
              <a:chOff x="3386" y="2076"/>
              <a:chExt cx="1248" cy="1164"/>
            </a:xfrm>
          </p:grpSpPr>
          <p:sp>
            <p:nvSpPr>
              <p:cNvPr id="195" name="Freeform 307"/>
              <p:cNvSpPr>
                <a:spLocks/>
              </p:cNvSpPr>
              <p:nvPr/>
            </p:nvSpPr>
            <p:spPr bwMode="auto">
              <a:xfrm>
                <a:off x="4466" y="2478"/>
                <a:ext cx="168" cy="762"/>
              </a:xfrm>
              <a:custGeom>
                <a:avLst/>
                <a:gdLst>
                  <a:gd name="T0" fmla="*/ 168 w 168"/>
                  <a:gd name="T1" fmla="*/ 0 h 762"/>
                  <a:gd name="T2" fmla="*/ 168 w 168"/>
                  <a:gd name="T3" fmla="*/ 12 h 762"/>
                  <a:gd name="T4" fmla="*/ 168 w 168"/>
                  <a:gd name="T5" fmla="*/ 30 h 762"/>
                  <a:gd name="T6" fmla="*/ 162 w 168"/>
                  <a:gd name="T7" fmla="*/ 42 h 762"/>
                  <a:gd name="T8" fmla="*/ 162 w 168"/>
                  <a:gd name="T9" fmla="*/ 60 h 762"/>
                  <a:gd name="T10" fmla="*/ 162 w 168"/>
                  <a:gd name="T11" fmla="*/ 78 h 762"/>
                  <a:gd name="T12" fmla="*/ 162 w 168"/>
                  <a:gd name="T13" fmla="*/ 90 h 762"/>
                  <a:gd name="T14" fmla="*/ 156 w 168"/>
                  <a:gd name="T15" fmla="*/ 108 h 762"/>
                  <a:gd name="T16" fmla="*/ 156 w 168"/>
                  <a:gd name="T17" fmla="*/ 120 h 762"/>
                  <a:gd name="T18" fmla="*/ 150 w 168"/>
                  <a:gd name="T19" fmla="*/ 138 h 762"/>
                  <a:gd name="T20" fmla="*/ 150 w 168"/>
                  <a:gd name="T21" fmla="*/ 150 h 762"/>
                  <a:gd name="T22" fmla="*/ 144 w 168"/>
                  <a:gd name="T23" fmla="*/ 168 h 762"/>
                  <a:gd name="T24" fmla="*/ 138 w 168"/>
                  <a:gd name="T25" fmla="*/ 180 h 762"/>
                  <a:gd name="T26" fmla="*/ 132 w 168"/>
                  <a:gd name="T27" fmla="*/ 198 h 762"/>
                  <a:gd name="T28" fmla="*/ 132 w 168"/>
                  <a:gd name="T29" fmla="*/ 210 h 762"/>
                  <a:gd name="T30" fmla="*/ 126 w 168"/>
                  <a:gd name="T31" fmla="*/ 228 h 762"/>
                  <a:gd name="T32" fmla="*/ 120 w 168"/>
                  <a:gd name="T33" fmla="*/ 240 h 762"/>
                  <a:gd name="T34" fmla="*/ 114 w 168"/>
                  <a:gd name="T35" fmla="*/ 258 h 762"/>
                  <a:gd name="T36" fmla="*/ 108 w 168"/>
                  <a:gd name="T37" fmla="*/ 270 h 762"/>
                  <a:gd name="T38" fmla="*/ 96 w 168"/>
                  <a:gd name="T39" fmla="*/ 288 h 762"/>
                  <a:gd name="T40" fmla="*/ 90 w 168"/>
                  <a:gd name="T41" fmla="*/ 300 h 762"/>
                  <a:gd name="T42" fmla="*/ 84 w 168"/>
                  <a:gd name="T43" fmla="*/ 312 h 762"/>
                  <a:gd name="T44" fmla="*/ 78 w 168"/>
                  <a:gd name="T45" fmla="*/ 330 h 762"/>
                  <a:gd name="T46" fmla="*/ 66 w 168"/>
                  <a:gd name="T47" fmla="*/ 342 h 762"/>
                  <a:gd name="T48" fmla="*/ 60 w 168"/>
                  <a:gd name="T49" fmla="*/ 360 h 762"/>
                  <a:gd name="T50" fmla="*/ 48 w 168"/>
                  <a:gd name="T51" fmla="*/ 372 h 762"/>
                  <a:gd name="T52" fmla="*/ 42 w 168"/>
                  <a:gd name="T53" fmla="*/ 384 h 762"/>
                  <a:gd name="T54" fmla="*/ 30 w 168"/>
                  <a:gd name="T55" fmla="*/ 396 h 762"/>
                  <a:gd name="T56" fmla="*/ 18 w 168"/>
                  <a:gd name="T57" fmla="*/ 414 h 762"/>
                  <a:gd name="T58" fmla="*/ 12 w 168"/>
                  <a:gd name="T59" fmla="*/ 426 h 762"/>
                  <a:gd name="T60" fmla="*/ 0 w 168"/>
                  <a:gd name="T61" fmla="*/ 438 h 762"/>
                  <a:gd name="T62" fmla="*/ 0 w 168"/>
                  <a:gd name="T63" fmla="*/ 762 h 762"/>
                  <a:gd name="T64" fmla="*/ 12 w 168"/>
                  <a:gd name="T65" fmla="*/ 750 h 762"/>
                  <a:gd name="T66" fmla="*/ 18 w 168"/>
                  <a:gd name="T67" fmla="*/ 738 h 762"/>
                  <a:gd name="T68" fmla="*/ 30 w 168"/>
                  <a:gd name="T69" fmla="*/ 720 h 762"/>
                  <a:gd name="T70" fmla="*/ 42 w 168"/>
                  <a:gd name="T71" fmla="*/ 708 h 762"/>
                  <a:gd name="T72" fmla="*/ 48 w 168"/>
                  <a:gd name="T73" fmla="*/ 696 h 762"/>
                  <a:gd name="T74" fmla="*/ 60 w 168"/>
                  <a:gd name="T75" fmla="*/ 684 h 762"/>
                  <a:gd name="T76" fmla="*/ 66 w 168"/>
                  <a:gd name="T77" fmla="*/ 666 h 762"/>
                  <a:gd name="T78" fmla="*/ 78 w 168"/>
                  <a:gd name="T79" fmla="*/ 654 h 762"/>
                  <a:gd name="T80" fmla="*/ 84 w 168"/>
                  <a:gd name="T81" fmla="*/ 636 h 762"/>
                  <a:gd name="T82" fmla="*/ 90 w 168"/>
                  <a:gd name="T83" fmla="*/ 624 h 762"/>
                  <a:gd name="T84" fmla="*/ 96 w 168"/>
                  <a:gd name="T85" fmla="*/ 612 h 762"/>
                  <a:gd name="T86" fmla="*/ 108 w 168"/>
                  <a:gd name="T87" fmla="*/ 594 h 762"/>
                  <a:gd name="T88" fmla="*/ 114 w 168"/>
                  <a:gd name="T89" fmla="*/ 582 h 762"/>
                  <a:gd name="T90" fmla="*/ 120 w 168"/>
                  <a:gd name="T91" fmla="*/ 564 h 762"/>
                  <a:gd name="T92" fmla="*/ 126 w 168"/>
                  <a:gd name="T93" fmla="*/ 552 h 762"/>
                  <a:gd name="T94" fmla="*/ 132 w 168"/>
                  <a:gd name="T95" fmla="*/ 534 h 762"/>
                  <a:gd name="T96" fmla="*/ 132 w 168"/>
                  <a:gd name="T97" fmla="*/ 522 h 762"/>
                  <a:gd name="T98" fmla="*/ 138 w 168"/>
                  <a:gd name="T99" fmla="*/ 504 h 762"/>
                  <a:gd name="T100" fmla="*/ 144 w 168"/>
                  <a:gd name="T101" fmla="*/ 492 h 762"/>
                  <a:gd name="T102" fmla="*/ 150 w 168"/>
                  <a:gd name="T103" fmla="*/ 474 h 762"/>
                  <a:gd name="T104" fmla="*/ 150 w 168"/>
                  <a:gd name="T105" fmla="*/ 462 h 762"/>
                  <a:gd name="T106" fmla="*/ 156 w 168"/>
                  <a:gd name="T107" fmla="*/ 444 h 762"/>
                  <a:gd name="T108" fmla="*/ 156 w 168"/>
                  <a:gd name="T109" fmla="*/ 432 h 762"/>
                  <a:gd name="T110" fmla="*/ 162 w 168"/>
                  <a:gd name="T111" fmla="*/ 414 h 762"/>
                  <a:gd name="T112" fmla="*/ 162 w 168"/>
                  <a:gd name="T113" fmla="*/ 402 h 762"/>
                  <a:gd name="T114" fmla="*/ 162 w 168"/>
                  <a:gd name="T115" fmla="*/ 384 h 762"/>
                  <a:gd name="T116" fmla="*/ 162 w 168"/>
                  <a:gd name="T117" fmla="*/ 366 h 762"/>
                  <a:gd name="T118" fmla="*/ 168 w 168"/>
                  <a:gd name="T119" fmla="*/ 354 h 762"/>
                  <a:gd name="T120" fmla="*/ 168 w 168"/>
                  <a:gd name="T121" fmla="*/ 336 h 762"/>
                  <a:gd name="T122" fmla="*/ 168 w 168"/>
                  <a:gd name="T123" fmla="*/ 324 h 762"/>
                  <a:gd name="T124" fmla="*/ 168 w 168"/>
                  <a:gd name="T125" fmla="*/ 0 h 7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68" h="762">
                    <a:moveTo>
                      <a:pt x="168" y="0"/>
                    </a:moveTo>
                    <a:lnTo>
                      <a:pt x="168" y="12"/>
                    </a:lnTo>
                    <a:lnTo>
                      <a:pt x="168" y="30"/>
                    </a:lnTo>
                    <a:lnTo>
                      <a:pt x="162" y="42"/>
                    </a:lnTo>
                    <a:lnTo>
                      <a:pt x="162" y="60"/>
                    </a:lnTo>
                    <a:lnTo>
                      <a:pt x="162" y="78"/>
                    </a:lnTo>
                    <a:lnTo>
                      <a:pt x="162" y="90"/>
                    </a:lnTo>
                    <a:lnTo>
                      <a:pt x="156" y="108"/>
                    </a:lnTo>
                    <a:lnTo>
                      <a:pt x="156" y="120"/>
                    </a:lnTo>
                    <a:lnTo>
                      <a:pt x="150" y="138"/>
                    </a:lnTo>
                    <a:lnTo>
                      <a:pt x="150" y="150"/>
                    </a:lnTo>
                    <a:lnTo>
                      <a:pt x="144" y="168"/>
                    </a:lnTo>
                    <a:lnTo>
                      <a:pt x="138" y="180"/>
                    </a:lnTo>
                    <a:lnTo>
                      <a:pt x="132" y="198"/>
                    </a:lnTo>
                    <a:lnTo>
                      <a:pt x="132" y="210"/>
                    </a:lnTo>
                    <a:lnTo>
                      <a:pt x="126" y="228"/>
                    </a:lnTo>
                    <a:lnTo>
                      <a:pt x="120" y="240"/>
                    </a:lnTo>
                    <a:lnTo>
                      <a:pt x="114" y="258"/>
                    </a:lnTo>
                    <a:lnTo>
                      <a:pt x="108" y="270"/>
                    </a:lnTo>
                    <a:lnTo>
                      <a:pt x="96" y="288"/>
                    </a:lnTo>
                    <a:lnTo>
                      <a:pt x="90" y="300"/>
                    </a:lnTo>
                    <a:lnTo>
                      <a:pt x="84" y="312"/>
                    </a:lnTo>
                    <a:lnTo>
                      <a:pt x="78" y="330"/>
                    </a:lnTo>
                    <a:lnTo>
                      <a:pt x="66" y="342"/>
                    </a:lnTo>
                    <a:lnTo>
                      <a:pt x="60" y="360"/>
                    </a:lnTo>
                    <a:lnTo>
                      <a:pt x="48" y="372"/>
                    </a:lnTo>
                    <a:lnTo>
                      <a:pt x="42" y="384"/>
                    </a:lnTo>
                    <a:lnTo>
                      <a:pt x="30" y="396"/>
                    </a:lnTo>
                    <a:lnTo>
                      <a:pt x="18" y="414"/>
                    </a:lnTo>
                    <a:lnTo>
                      <a:pt x="12" y="426"/>
                    </a:lnTo>
                    <a:lnTo>
                      <a:pt x="0" y="438"/>
                    </a:lnTo>
                    <a:lnTo>
                      <a:pt x="0" y="762"/>
                    </a:lnTo>
                    <a:lnTo>
                      <a:pt x="12" y="750"/>
                    </a:lnTo>
                    <a:lnTo>
                      <a:pt x="18" y="738"/>
                    </a:lnTo>
                    <a:lnTo>
                      <a:pt x="30" y="720"/>
                    </a:lnTo>
                    <a:lnTo>
                      <a:pt x="42" y="708"/>
                    </a:lnTo>
                    <a:lnTo>
                      <a:pt x="48" y="696"/>
                    </a:lnTo>
                    <a:lnTo>
                      <a:pt x="60" y="684"/>
                    </a:lnTo>
                    <a:lnTo>
                      <a:pt x="66" y="666"/>
                    </a:lnTo>
                    <a:lnTo>
                      <a:pt x="78" y="654"/>
                    </a:lnTo>
                    <a:lnTo>
                      <a:pt x="84" y="636"/>
                    </a:lnTo>
                    <a:lnTo>
                      <a:pt x="90" y="624"/>
                    </a:lnTo>
                    <a:lnTo>
                      <a:pt x="96" y="612"/>
                    </a:lnTo>
                    <a:lnTo>
                      <a:pt x="108" y="594"/>
                    </a:lnTo>
                    <a:lnTo>
                      <a:pt x="114" y="582"/>
                    </a:lnTo>
                    <a:lnTo>
                      <a:pt x="120" y="564"/>
                    </a:lnTo>
                    <a:lnTo>
                      <a:pt x="126" y="552"/>
                    </a:lnTo>
                    <a:lnTo>
                      <a:pt x="132" y="534"/>
                    </a:lnTo>
                    <a:lnTo>
                      <a:pt x="132" y="522"/>
                    </a:lnTo>
                    <a:lnTo>
                      <a:pt x="138" y="504"/>
                    </a:lnTo>
                    <a:lnTo>
                      <a:pt x="144" y="492"/>
                    </a:lnTo>
                    <a:lnTo>
                      <a:pt x="150" y="474"/>
                    </a:lnTo>
                    <a:lnTo>
                      <a:pt x="150" y="462"/>
                    </a:lnTo>
                    <a:lnTo>
                      <a:pt x="156" y="444"/>
                    </a:lnTo>
                    <a:lnTo>
                      <a:pt x="156" y="432"/>
                    </a:lnTo>
                    <a:lnTo>
                      <a:pt x="162" y="414"/>
                    </a:lnTo>
                    <a:lnTo>
                      <a:pt x="162" y="402"/>
                    </a:lnTo>
                    <a:lnTo>
                      <a:pt x="162" y="384"/>
                    </a:lnTo>
                    <a:lnTo>
                      <a:pt x="162" y="366"/>
                    </a:lnTo>
                    <a:lnTo>
                      <a:pt x="168" y="354"/>
                    </a:lnTo>
                    <a:lnTo>
                      <a:pt x="168" y="336"/>
                    </a:lnTo>
                    <a:lnTo>
                      <a:pt x="168" y="324"/>
                    </a:lnTo>
                    <a:lnTo>
                      <a:pt x="16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D4C2B"/>
                  </a:gs>
                  <a:gs pos="100000">
                    <a:srgbClr val="62A55D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308"/>
              <p:cNvSpPr>
                <a:spLocks/>
              </p:cNvSpPr>
              <p:nvPr/>
            </p:nvSpPr>
            <p:spPr bwMode="auto">
              <a:xfrm>
                <a:off x="3392" y="2478"/>
                <a:ext cx="1074" cy="762"/>
              </a:xfrm>
              <a:custGeom>
                <a:avLst/>
                <a:gdLst>
                  <a:gd name="T0" fmla="*/ 0 w 1074"/>
                  <a:gd name="T1" fmla="*/ 0 h 762"/>
                  <a:gd name="T2" fmla="*/ 1074 w 1074"/>
                  <a:gd name="T3" fmla="*/ 438 h 762"/>
                  <a:gd name="T4" fmla="*/ 1074 w 1074"/>
                  <a:gd name="T5" fmla="*/ 762 h 762"/>
                  <a:gd name="T6" fmla="*/ 0 w 1074"/>
                  <a:gd name="T7" fmla="*/ 324 h 762"/>
                  <a:gd name="T8" fmla="*/ 0 w 1074"/>
                  <a:gd name="T9" fmla="*/ 0 h 7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74" h="762">
                    <a:moveTo>
                      <a:pt x="0" y="0"/>
                    </a:moveTo>
                    <a:lnTo>
                      <a:pt x="1074" y="438"/>
                    </a:lnTo>
                    <a:lnTo>
                      <a:pt x="1074" y="762"/>
                    </a:lnTo>
                    <a:lnTo>
                      <a:pt x="0" y="32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D4C2B"/>
                  </a:gs>
                  <a:gs pos="100000">
                    <a:srgbClr val="62A55D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309"/>
              <p:cNvSpPr>
                <a:spLocks/>
              </p:cNvSpPr>
              <p:nvPr/>
            </p:nvSpPr>
            <p:spPr bwMode="auto">
              <a:xfrm>
                <a:off x="3386" y="2076"/>
                <a:ext cx="1248" cy="840"/>
              </a:xfrm>
              <a:custGeom>
                <a:avLst/>
                <a:gdLst>
                  <a:gd name="T0" fmla="*/ 1110 w 1248"/>
                  <a:gd name="T1" fmla="*/ 0 h 840"/>
                  <a:gd name="T2" fmla="*/ 1122 w 1248"/>
                  <a:gd name="T3" fmla="*/ 12 h 840"/>
                  <a:gd name="T4" fmla="*/ 1128 w 1248"/>
                  <a:gd name="T5" fmla="*/ 30 h 840"/>
                  <a:gd name="T6" fmla="*/ 1140 w 1248"/>
                  <a:gd name="T7" fmla="*/ 42 h 840"/>
                  <a:gd name="T8" fmla="*/ 1146 w 1248"/>
                  <a:gd name="T9" fmla="*/ 54 h 840"/>
                  <a:gd name="T10" fmla="*/ 1158 w 1248"/>
                  <a:gd name="T11" fmla="*/ 72 h 840"/>
                  <a:gd name="T12" fmla="*/ 1164 w 1248"/>
                  <a:gd name="T13" fmla="*/ 84 h 840"/>
                  <a:gd name="T14" fmla="*/ 1170 w 1248"/>
                  <a:gd name="T15" fmla="*/ 96 h 840"/>
                  <a:gd name="T16" fmla="*/ 1176 w 1248"/>
                  <a:gd name="T17" fmla="*/ 114 h 840"/>
                  <a:gd name="T18" fmla="*/ 1188 w 1248"/>
                  <a:gd name="T19" fmla="*/ 126 h 840"/>
                  <a:gd name="T20" fmla="*/ 1194 w 1248"/>
                  <a:gd name="T21" fmla="*/ 144 h 840"/>
                  <a:gd name="T22" fmla="*/ 1200 w 1248"/>
                  <a:gd name="T23" fmla="*/ 156 h 840"/>
                  <a:gd name="T24" fmla="*/ 1206 w 1248"/>
                  <a:gd name="T25" fmla="*/ 174 h 840"/>
                  <a:gd name="T26" fmla="*/ 1212 w 1248"/>
                  <a:gd name="T27" fmla="*/ 186 h 840"/>
                  <a:gd name="T28" fmla="*/ 1212 w 1248"/>
                  <a:gd name="T29" fmla="*/ 204 h 840"/>
                  <a:gd name="T30" fmla="*/ 1218 w 1248"/>
                  <a:gd name="T31" fmla="*/ 216 h 840"/>
                  <a:gd name="T32" fmla="*/ 1224 w 1248"/>
                  <a:gd name="T33" fmla="*/ 234 h 840"/>
                  <a:gd name="T34" fmla="*/ 1230 w 1248"/>
                  <a:gd name="T35" fmla="*/ 246 h 840"/>
                  <a:gd name="T36" fmla="*/ 1230 w 1248"/>
                  <a:gd name="T37" fmla="*/ 264 h 840"/>
                  <a:gd name="T38" fmla="*/ 1236 w 1248"/>
                  <a:gd name="T39" fmla="*/ 276 h 840"/>
                  <a:gd name="T40" fmla="*/ 1236 w 1248"/>
                  <a:gd name="T41" fmla="*/ 294 h 840"/>
                  <a:gd name="T42" fmla="*/ 1242 w 1248"/>
                  <a:gd name="T43" fmla="*/ 306 h 840"/>
                  <a:gd name="T44" fmla="*/ 1242 w 1248"/>
                  <a:gd name="T45" fmla="*/ 324 h 840"/>
                  <a:gd name="T46" fmla="*/ 1242 w 1248"/>
                  <a:gd name="T47" fmla="*/ 336 h 840"/>
                  <a:gd name="T48" fmla="*/ 1242 w 1248"/>
                  <a:gd name="T49" fmla="*/ 354 h 840"/>
                  <a:gd name="T50" fmla="*/ 1248 w 1248"/>
                  <a:gd name="T51" fmla="*/ 372 h 840"/>
                  <a:gd name="T52" fmla="*/ 1248 w 1248"/>
                  <a:gd name="T53" fmla="*/ 384 h 840"/>
                  <a:gd name="T54" fmla="*/ 1248 w 1248"/>
                  <a:gd name="T55" fmla="*/ 402 h 840"/>
                  <a:gd name="T56" fmla="*/ 1248 w 1248"/>
                  <a:gd name="T57" fmla="*/ 414 h 840"/>
                  <a:gd name="T58" fmla="*/ 1248 w 1248"/>
                  <a:gd name="T59" fmla="*/ 432 h 840"/>
                  <a:gd name="T60" fmla="*/ 1242 w 1248"/>
                  <a:gd name="T61" fmla="*/ 444 h 840"/>
                  <a:gd name="T62" fmla="*/ 1242 w 1248"/>
                  <a:gd name="T63" fmla="*/ 462 h 840"/>
                  <a:gd name="T64" fmla="*/ 1242 w 1248"/>
                  <a:gd name="T65" fmla="*/ 480 h 840"/>
                  <a:gd name="T66" fmla="*/ 1242 w 1248"/>
                  <a:gd name="T67" fmla="*/ 492 h 840"/>
                  <a:gd name="T68" fmla="*/ 1236 w 1248"/>
                  <a:gd name="T69" fmla="*/ 510 h 840"/>
                  <a:gd name="T70" fmla="*/ 1236 w 1248"/>
                  <a:gd name="T71" fmla="*/ 522 h 840"/>
                  <a:gd name="T72" fmla="*/ 1230 w 1248"/>
                  <a:gd name="T73" fmla="*/ 540 h 840"/>
                  <a:gd name="T74" fmla="*/ 1230 w 1248"/>
                  <a:gd name="T75" fmla="*/ 552 h 840"/>
                  <a:gd name="T76" fmla="*/ 1224 w 1248"/>
                  <a:gd name="T77" fmla="*/ 570 h 840"/>
                  <a:gd name="T78" fmla="*/ 1218 w 1248"/>
                  <a:gd name="T79" fmla="*/ 582 h 840"/>
                  <a:gd name="T80" fmla="*/ 1212 w 1248"/>
                  <a:gd name="T81" fmla="*/ 600 h 840"/>
                  <a:gd name="T82" fmla="*/ 1212 w 1248"/>
                  <a:gd name="T83" fmla="*/ 612 h 840"/>
                  <a:gd name="T84" fmla="*/ 1206 w 1248"/>
                  <a:gd name="T85" fmla="*/ 630 h 840"/>
                  <a:gd name="T86" fmla="*/ 1200 w 1248"/>
                  <a:gd name="T87" fmla="*/ 642 h 840"/>
                  <a:gd name="T88" fmla="*/ 1194 w 1248"/>
                  <a:gd name="T89" fmla="*/ 660 h 840"/>
                  <a:gd name="T90" fmla="*/ 1188 w 1248"/>
                  <a:gd name="T91" fmla="*/ 672 h 840"/>
                  <a:gd name="T92" fmla="*/ 1176 w 1248"/>
                  <a:gd name="T93" fmla="*/ 690 h 840"/>
                  <a:gd name="T94" fmla="*/ 1170 w 1248"/>
                  <a:gd name="T95" fmla="*/ 702 h 840"/>
                  <a:gd name="T96" fmla="*/ 1164 w 1248"/>
                  <a:gd name="T97" fmla="*/ 714 h 840"/>
                  <a:gd name="T98" fmla="*/ 1158 w 1248"/>
                  <a:gd name="T99" fmla="*/ 732 h 840"/>
                  <a:gd name="T100" fmla="*/ 1146 w 1248"/>
                  <a:gd name="T101" fmla="*/ 744 h 840"/>
                  <a:gd name="T102" fmla="*/ 1140 w 1248"/>
                  <a:gd name="T103" fmla="*/ 762 h 840"/>
                  <a:gd name="T104" fmla="*/ 1128 w 1248"/>
                  <a:gd name="T105" fmla="*/ 774 h 840"/>
                  <a:gd name="T106" fmla="*/ 1122 w 1248"/>
                  <a:gd name="T107" fmla="*/ 786 h 840"/>
                  <a:gd name="T108" fmla="*/ 1110 w 1248"/>
                  <a:gd name="T109" fmla="*/ 798 h 840"/>
                  <a:gd name="T110" fmla="*/ 1098 w 1248"/>
                  <a:gd name="T111" fmla="*/ 816 h 840"/>
                  <a:gd name="T112" fmla="*/ 1092 w 1248"/>
                  <a:gd name="T113" fmla="*/ 828 h 840"/>
                  <a:gd name="T114" fmla="*/ 1080 w 1248"/>
                  <a:gd name="T115" fmla="*/ 840 h 840"/>
                  <a:gd name="T116" fmla="*/ 0 w 1248"/>
                  <a:gd name="T117" fmla="*/ 402 h 840"/>
                  <a:gd name="T118" fmla="*/ 1110 w 1248"/>
                  <a:gd name="T119" fmla="*/ 0 h 8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248" h="840">
                    <a:moveTo>
                      <a:pt x="1110" y="0"/>
                    </a:moveTo>
                    <a:lnTo>
                      <a:pt x="1122" y="12"/>
                    </a:lnTo>
                    <a:lnTo>
                      <a:pt x="1128" y="30"/>
                    </a:lnTo>
                    <a:lnTo>
                      <a:pt x="1140" y="42"/>
                    </a:lnTo>
                    <a:lnTo>
                      <a:pt x="1146" y="54"/>
                    </a:lnTo>
                    <a:lnTo>
                      <a:pt x="1158" y="72"/>
                    </a:lnTo>
                    <a:lnTo>
                      <a:pt x="1164" y="84"/>
                    </a:lnTo>
                    <a:lnTo>
                      <a:pt x="1170" y="96"/>
                    </a:lnTo>
                    <a:lnTo>
                      <a:pt x="1176" y="114"/>
                    </a:lnTo>
                    <a:lnTo>
                      <a:pt x="1188" y="126"/>
                    </a:lnTo>
                    <a:lnTo>
                      <a:pt x="1194" y="144"/>
                    </a:lnTo>
                    <a:lnTo>
                      <a:pt x="1200" y="156"/>
                    </a:lnTo>
                    <a:lnTo>
                      <a:pt x="1206" y="174"/>
                    </a:lnTo>
                    <a:lnTo>
                      <a:pt x="1212" y="186"/>
                    </a:lnTo>
                    <a:lnTo>
                      <a:pt x="1212" y="204"/>
                    </a:lnTo>
                    <a:lnTo>
                      <a:pt x="1218" y="216"/>
                    </a:lnTo>
                    <a:lnTo>
                      <a:pt x="1224" y="234"/>
                    </a:lnTo>
                    <a:lnTo>
                      <a:pt x="1230" y="246"/>
                    </a:lnTo>
                    <a:lnTo>
                      <a:pt x="1230" y="264"/>
                    </a:lnTo>
                    <a:lnTo>
                      <a:pt x="1236" y="276"/>
                    </a:lnTo>
                    <a:lnTo>
                      <a:pt x="1236" y="294"/>
                    </a:lnTo>
                    <a:lnTo>
                      <a:pt x="1242" y="306"/>
                    </a:lnTo>
                    <a:lnTo>
                      <a:pt x="1242" y="324"/>
                    </a:lnTo>
                    <a:lnTo>
                      <a:pt x="1242" y="336"/>
                    </a:lnTo>
                    <a:lnTo>
                      <a:pt x="1242" y="354"/>
                    </a:lnTo>
                    <a:lnTo>
                      <a:pt x="1248" y="372"/>
                    </a:lnTo>
                    <a:lnTo>
                      <a:pt x="1248" y="384"/>
                    </a:lnTo>
                    <a:lnTo>
                      <a:pt x="1248" y="402"/>
                    </a:lnTo>
                    <a:lnTo>
                      <a:pt x="1248" y="414"/>
                    </a:lnTo>
                    <a:lnTo>
                      <a:pt x="1248" y="432"/>
                    </a:lnTo>
                    <a:lnTo>
                      <a:pt x="1242" y="444"/>
                    </a:lnTo>
                    <a:lnTo>
                      <a:pt x="1242" y="462"/>
                    </a:lnTo>
                    <a:lnTo>
                      <a:pt x="1242" y="480"/>
                    </a:lnTo>
                    <a:lnTo>
                      <a:pt x="1242" y="492"/>
                    </a:lnTo>
                    <a:lnTo>
                      <a:pt x="1236" y="510"/>
                    </a:lnTo>
                    <a:lnTo>
                      <a:pt x="1236" y="522"/>
                    </a:lnTo>
                    <a:lnTo>
                      <a:pt x="1230" y="540"/>
                    </a:lnTo>
                    <a:lnTo>
                      <a:pt x="1230" y="552"/>
                    </a:lnTo>
                    <a:lnTo>
                      <a:pt x="1224" y="570"/>
                    </a:lnTo>
                    <a:lnTo>
                      <a:pt x="1218" y="582"/>
                    </a:lnTo>
                    <a:lnTo>
                      <a:pt x="1212" y="600"/>
                    </a:lnTo>
                    <a:lnTo>
                      <a:pt x="1212" y="612"/>
                    </a:lnTo>
                    <a:lnTo>
                      <a:pt x="1206" y="630"/>
                    </a:lnTo>
                    <a:lnTo>
                      <a:pt x="1200" y="642"/>
                    </a:lnTo>
                    <a:lnTo>
                      <a:pt x="1194" y="660"/>
                    </a:lnTo>
                    <a:lnTo>
                      <a:pt x="1188" y="672"/>
                    </a:lnTo>
                    <a:lnTo>
                      <a:pt x="1176" y="690"/>
                    </a:lnTo>
                    <a:lnTo>
                      <a:pt x="1170" y="702"/>
                    </a:lnTo>
                    <a:lnTo>
                      <a:pt x="1164" y="714"/>
                    </a:lnTo>
                    <a:lnTo>
                      <a:pt x="1158" y="732"/>
                    </a:lnTo>
                    <a:lnTo>
                      <a:pt x="1146" y="744"/>
                    </a:lnTo>
                    <a:lnTo>
                      <a:pt x="1140" y="762"/>
                    </a:lnTo>
                    <a:lnTo>
                      <a:pt x="1128" y="774"/>
                    </a:lnTo>
                    <a:lnTo>
                      <a:pt x="1122" y="786"/>
                    </a:lnTo>
                    <a:lnTo>
                      <a:pt x="1110" y="798"/>
                    </a:lnTo>
                    <a:lnTo>
                      <a:pt x="1098" y="816"/>
                    </a:lnTo>
                    <a:lnTo>
                      <a:pt x="1092" y="828"/>
                    </a:lnTo>
                    <a:lnTo>
                      <a:pt x="1080" y="840"/>
                    </a:lnTo>
                    <a:lnTo>
                      <a:pt x="0" y="402"/>
                    </a:lnTo>
                    <a:lnTo>
                      <a:pt x="1110" y="0"/>
                    </a:lnTo>
                    <a:close/>
                  </a:path>
                </a:pathLst>
              </a:custGeom>
              <a:solidFill>
                <a:srgbClr val="62A55D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8" name="Group 310"/>
            <p:cNvGrpSpPr>
              <a:grpSpLocks/>
            </p:cNvGrpSpPr>
            <p:nvPr/>
          </p:nvGrpSpPr>
          <p:grpSpPr bwMode="auto">
            <a:xfrm>
              <a:off x="4654550" y="3821113"/>
              <a:ext cx="1714500" cy="1947862"/>
              <a:chOff x="3076" y="2676"/>
              <a:chExt cx="1080" cy="1227"/>
            </a:xfrm>
          </p:grpSpPr>
          <p:sp>
            <p:nvSpPr>
              <p:cNvPr id="199" name="Freeform 311"/>
              <p:cNvSpPr>
                <a:spLocks/>
              </p:cNvSpPr>
              <p:nvPr/>
            </p:nvSpPr>
            <p:spPr bwMode="auto">
              <a:xfrm>
                <a:off x="3166" y="3114"/>
                <a:ext cx="990" cy="762"/>
              </a:xfrm>
              <a:custGeom>
                <a:avLst/>
                <a:gdLst>
                  <a:gd name="T0" fmla="*/ 978 w 990"/>
                  <a:gd name="T1" fmla="*/ 12 h 762"/>
                  <a:gd name="T2" fmla="*/ 954 w 990"/>
                  <a:gd name="T3" fmla="*/ 42 h 762"/>
                  <a:gd name="T4" fmla="*/ 930 w 990"/>
                  <a:gd name="T5" fmla="*/ 66 h 762"/>
                  <a:gd name="T6" fmla="*/ 906 w 990"/>
                  <a:gd name="T7" fmla="*/ 90 h 762"/>
                  <a:gd name="T8" fmla="*/ 882 w 990"/>
                  <a:gd name="T9" fmla="*/ 114 h 762"/>
                  <a:gd name="T10" fmla="*/ 852 w 990"/>
                  <a:gd name="T11" fmla="*/ 138 h 762"/>
                  <a:gd name="T12" fmla="*/ 822 w 990"/>
                  <a:gd name="T13" fmla="*/ 162 h 762"/>
                  <a:gd name="T14" fmla="*/ 792 w 990"/>
                  <a:gd name="T15" fmla="*/ 186 h 762"/>
                  <a:gd name="T16" fmla="*/ 762 w 990"/>
                  <a:gd name="T17" fmla="*/ 204 h 762"/>
                  <a:gd name="T18" fmla="*/ 726 w 990"/>
                  <a:gd name="T19" fmla="*/ 228 h 762"/>
                  <a:gd name="T20" fmla="*/ 696 w 990"/>
                  <a:gd name="T21" fmla="*/ 246 h 762"/>
                  <a:gd name="T22" fmla="*/ 660 w 990"/>
                  <a:gd name="T23" fmla="*/ 264 h 762"/>
                  <a:gd name="T24" fmla="*/ 624 w 990"/>
                  <a:gd name="T25" fmla="*/ 282 h 762"/>
                  <a:gd name="T26" fmla="*/ 588 w 990"/>
                  <a:gd name="T27" fmla="*/ 300 h 762"/>
                  <a:gd name="T28" fmla="*/ 570 w 990"/>
                  <a:gd name="T29" fmla="*/ 306 h 762"/>
                  <a:gd name="T30" fmla="*/ 534 w 990"/>
                  <a:gd name="T31" fmla="*/ 324 h 762"/>
                  <a:gd name="T32" fmla="*/ 498 w 990"/>
                  <a:gd name="T33" fmla="*/ 342 h 762"/>
                  <a:gd name="T34" fmla="*/ 456 w 990"/>
                  <a:gd name="T35" fmla="*/ 354 h 762"/>
                  <a:gd name="T36" fmla="*/ 420 w 990"/>
                  <a:gd name="T37" fmla="*/ 366 h 762"/>
                  <a:gd name="T38" fmla="*/ 378 w 990"/>
                  <a:gd name="T39" fmla="*/ 378 h 762"/>
                  <a:gd name="T40" fmla="*/ 336 w 990"/>
                  <a:gd name="T41" fmla="*/ 390 h 762"/>
                  <a:gd name="T42" fmla="*/ 294 w 990"/>
                  <a:gd name="T43" fmla="*/ 402 h 762"/>
                  <a:gd name="T44" fmla="*/ 252 w 990"/>
                  <a:gd name="T45" fmla="*/ 408 h 762"/>
                  <a:gd name="T46" fmla="*/ 210 w 990"/>
                  <a:gd name="T47" fmla="*/ 414 h 762"/>
                  <a:gd name="T48" fmla="*/ 168 w 990"/>
                  <a:gd name="T49" fmla="*/ 426 h 762"/>
                  <a:gd name="T50" fmla="*/ 126 w 990"/>
                  <a:gd name="T51" fmla="*/ 432 h 762"/>
                  <a:gd name="T52" fmla="*/ 84 w 990"/>
                  <a:gd name="T53" fmla="*/ 432 h 762"/>
                  <a:gd name="T54" fmla="*/ 42 w 990"/>
                  <a:gd name="T55" fmla="*/ 438 h 762"/>
                  <a:gd name="T56" fmla="*/ 0 w 990"/>
                  <a:gd name="T57" fmla="*/ 438 h 762"/>
                  <a:gd name="T58" fmla="*/ 18 w 990"/>
                  <a:gd name="T59" fmla="*/ 762 h 762"/>
                  <a:gd name="T60" fmla="*/ 66 w 990"/>
                  <a:gd name="T61" fmla="*/ 762 h 762"/>
                  <a:gd name="T62" fmla="*/ 108 w 990"/>
                  <a:gd name="T63" fmla="*/ 756 h 762"/>
                  <a:gd name="T64" fmla="*/ 150 w 990"/>
                  <a:gd name="T65" fmla="*/ 750 h 762"/>
                  <a:gd name="T66" fmla="*/ 192 w 990"/>
                  <a:gd name="T67" fmla="*/ 744 h 762"/>
                  <a:gd name="T68" fmla="*/ 234 w 990"/>
                  <a:gd name="T69" fmla="*/ 738 h 762"/>
                  <a:gd name="T70" fmla="*/ 276 w 990"/>
                  <a:gd name="T71" fmla="*/ 726 h 762"/>
                  <a:gd name="T72" fmla="*/ 318 w 990"/>
                  <a:gd name="T73" fmla="*/ 720 h 762"/>
                  <a:gd name="T74" fmla="*/ 360 w 990"/>
                  <a:gd name="T75" fmla="*/ 708 h 762"/>
                  <a:gd name="T76" fmla="*/ 396 w 990"/>
                  <a:gd name="T77" fmla="*/ 696 h 762"/>
                  <a:gd name="T78" fmla="*/ 438 w 990"/>
                  <a:gd name="T79" fmla="*/ 684 h 762"/>
                  <a:gd name="T80" fmla="*/ 474 w 990"/>
                  <a:gd name="T81" fmla="*/ 672 h 762"/>
                  <a:gd name="T82" fmla="*/ 516 w 990"/>
                  <a:gd name="T83" fmla="*/ 654 h 762"/>
                  <a:gd name="T84" fmla="*/ 552 w 990"/>
                  <a:gd name="T85" fmla="*/ 642 h 762"/>
                  <a:gd name="T86" fmla="*/ 570 w 990"/>
                  <a:gd name="T87" fmla="*/ 630 h 762"/>
                  <a:gd name="T88" fmla="*/ 606 w 990"/>
                  <a:gd name="T89" fmla="*/ 618 h 762"/>
                  <a:gd name="T90" fmla="*/ 642 w 990"/>
                  <a:gd name="T91" fmla="*/ 600 h 762"/>
                  <a:gd name="T92" fmla="*/ 678 w 990"/>
                  <a:gd name="T93" fmla="*/ 582 h 762"/>
                  <a:gd name="T94" fmla="*/ 714 w 990"/>
                  <a:gd name="T95" fmla="*/ 558 h 762"/>
                  <a:gd name="T96" fmla="*/ 744 w 990"/>
                  <a:gd name="T97" fmla="*/ 540 h 762"/>
                  <a:gd name="T98" fmla="*/ 774 w 990"/>
                  <a:gd name="T99" fmla="*/ 516 h 762"/>
                  <a:gd name="T100" fmla="*/ 810 w 990"/>
                  <a:gd name="T101" fmla="*/ 498 h 762"/>
                  <a:gd name="T102" fmla="*/ 834 w 990"/>
                  <a:gd name="T103" fmla="*/ 474 h 762"/>
                  <a:gd name="T104" fmla="*/ 864 w 990"/>
                  <a:gd name="T105" fmla="*/ 450 h 762"/>
                  <a:gd name="T106" fmla="*/ 894 w 990"/>
                  <a:gd name="T107" fmla="*/ 426 h 762"/>
                  <a:gd name="T108" fmla="*/ 918 w 990"/>
                  <a:gd name="T109" fmla="*/ 402 h 762"/>
                  <a:gd name="T110" fmla="*/ 942 w 990"/>
                  <a:gd name="T111" fmla="*/ 378 h 762"/>
                  <a:gd name="T112" fmla="*/ 966 w 990"/>
                  <a:gd name="T113" fmla="*/ 354 h 762"/>
                  <a:gd name="T114" fmla="*/ 990 w 990"/>
                  <a:gd name="T115" fmla="*/ 324 h 7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990" h="762">
                    <a:moveTo>
                      <a:pt x="990" y="0"/>
                    </a:moveTo>
                    <a:lnTo>
                      <a:pt x="978" y="12"/>
                    </a:lnTo>
                    <a:lnTo>
                      <a:pt x="966" y="30"/>
                    </a:lnTo>
                    <a:lnTo>
                      <a:pt x="954" y="42"/>
                    </a:lnTo>
                    <a:lnTo>
                      <a:pt x="942" y="54"/>
                    </a:lnTo>
                    <a:lnTo>
                      <a:pt x="930" y="66"/>
                    </a:lnTo>
                    <a:lnTo>
                      <a:pt x="918" y="78"/>
                    </a:lnTo>
                    <a:lnTo>
                      <a:pt x="906" y="90"/>
                    </a:lnTo>
                    <a:lnTo>
                      <a:pt x="894" y="102"/>
                    </a:lnTo>
                    <a:lnTo>
                      <a:pt x="882" y="114"/>
                    </a:lnTo>
                    <a:lnTo>
                      <a:pt x="864" y="126"/>
                    </a:lnTo>
                    <a:lnTo>
                      <a:pt x="852" y="138"/>
                    </a:lnTo>
                    <a:lnTo>
                      <a:pt x="834" y="150"/>
                    </a:lnTo>
                    <a:lnTo>
                      <a:pt x="822" y="162"/>
                    </a:lnTo>
                    <a:lnTo>
                      <a:pt x="810" y="174"/>
                    </a:lnTo>
                    <a:lnTo>
                      <a:pt x="792" y="186"/>
                    </a:lnTo>
                    <a:lnTo>
                      <a:pt x="774" y="192"/>
                    </a:lnTo>
                    <a:lnTo>
                      <a:pt x="762" y="204"/>
                    </a:lnTo>
                    <a:lnTo>
                      <a:pt x="744" y="216"/>
                    </a:lnTo>
                    <a:lnTo>
                      <a:pt x="726" y="228"/>
                    </a:lnTo>
                    <a:lnTo>
                      <a:pt x="714" y="234"/>
                    </a:lnTo>
                    <a:lnTo>
                      <a:pt x="696" y="246"/>
                    </a:lnTo>
                    <a:lnTo>
                      <a:pt x="678" y="258"/>
                    </a:lnTo>
                    <a:lnTo>
                      <a:pt x="660" y="264"/>
                    </a:lnTo>
                    <a:lnTo>
                      <a:pt x="642" y="276"/>
                    </a:lnTo>
                    <a:lnTo>
                      <a:pt x="624" y="282"/>
                    </a:lnTo>
                    <a:lnTo>
                      <a:pt x="606" y="294"/>
                    </a:lnTo>
                    <a:lnTo>
                      <a:pt x="588" y="300"/>
                    </a:lnTo>
                    <a:lnTo>
                      <a:pt x="570" y="306"/>
                    </a:lnTo>
                    <a:lnTo>
                      <a:pt x="552" y="318"/>
                    </a:lnTo>
                    <a:lnTo>
                      <a:pt x="534" y="324"/>
                    </a:lnTo>
                    <a:lnTo>
                      <a:pt x="516" y="330"/>
                    </a:lnTo>
                    <a:lnTo>
                      <a:pt x="498" y="342"/>
                    </a:lnTo>
                    <a:lnTo>
                      <a:pt x="474" y="348"/>
                    </a:lnTo>
                    <a:lnTo>
                      <a:pt x="456" y="354"/>
                    </a:lnTo>
                    <a:lnTo>
                      <a:pt x="438" y="360"/>
                    </a:lnTo>
                    <a:lnTo>
                      <a:pt x="420" y="366"/>
                    </a:lnTo>
                    <a:lnTo>
                      <a:pt x="396" y="372"/>
                    </a:lnTo>
                    <a:lnTo>
                      <a:pt x="378" y="378"/>
                    </a:lnTo>
                    <a:lnTo>
                      <a:pt x="360" y="384"/>
                    </a:lnTo>
                    <a:lnTo>
                      <a:pt x="336" y="390"/>
                    </a:lnTo>
                    <a:lnTo>
                      <a:pt x="318" y="396"/>
                    </a:lnTo>
                    <a:lnTo>
                      <a:pt x="294" y="402"/>
                    </a:lnTo>
                    <a:lnTo>
                      <a:pt x="276" y="402"/>
                    </a:lnTo>
                    <a:lnTo>
                      <a:pt x="252" y="408"/>
                    </a:lnTo>
                    <a:lnTo>
                      <a:pt x="234" y="414"/>
                    </a:lnTo>
                    <a:lnTo>
                      <a:pt x="210" y="414"/>
                    </a:lnTo>
                    <a:lnTo>
                      <a:pt x="192" y="420"/>
                    </a:lnTo>
                    <a:lnTo>
                      <a:pt x="168" y="426"/>
                    </a:lnTo>
                    <a:lnTo>
                      <a:pt x="150" y="426"/>
                    </a:lnTo>
                    <a:lnTo>
                      <a:pt x="126" y="432"/>
                    </a:lnTo>
                    <a:lnTo>
                      <a:pt x="108" y="432"/>
                    </a:lnTo>
                    <a:lnTo>
                      <a:pt x="84" y="432"/>
                    </a:lnTo>
                    <a:lnTo>
                      <a:pt x="66" y="438"/>
                    </a:lnTo>
                    <a:lnTo>
                      <a:pt x="42" y="438"/>
                    </a:lnTo>
                    <a:lnTo>
                      <a:pt x="18" y="438"/>
                    </a:lnTo>
                    <a:lnTo>
                      <a:pt x="0" y="438"/>
                    </a:lnTo>
                    <a:lnTo>
                      <a:pt x="0" y="762"/>
                    </a:lnTo>
                    <a:lnTo>
                      <a:pt x="18" y="762"/>
                    </a:lnTo>
                    <a:lnTo>
                      <a:pt x="42" y="762"/>
                    </a:lnTo>
                    <a:lnTo>
                      <a:pt x="66" y="762"/>
                    </a:lnTo>
                    <a:lnTo>
                      <a:pt x="84" y="756"/>
                    </a:lnTo>
                    <a:lnTo>
                      <a:pt x="108" y="756"/>
                    </a:lnTo>
                    <a:lnTo>
                      <a:pt x="126" y="756"/>
                    </a:lnTo>
                    <a:lnTo>
                      <a:pt x="150" y="750"/>
                    </a:lnTo>
                    <a:lnTo>
                      <a:pt x="168" y="750"/>
                    </a:lnTo>
                    <a:lnTo>
                      <a:pt x="192" y="744"/>
                    </a:lnTo>
                    <a:lnTo>
                      <a:pt x="210" y="738"/>
                    </a:lnTo>
                    <a:lnTo>
                      <a:pt x="234" y="738"/>
                    </a:lnTo>
                    <a:lnTo>
                      <a:pt x="252" y="732"/>
                    </a:lnTo>
                    <a:lnTo>
                      <a:pt x="276" y="726"/>
                    </a:lnTo>
                    <a:lnTo>
                      <a:pt x="294" y="726"/>
                    </a:lnTo>
                    <a:lnTo>
                      <a:pt x="318" y="720"/>
                    </a:lnTo>
                    <a:lnTo>
                      <a:pt x="336" y="714"/>
                    </a:lnTo>
                    <a:lnTo>
                      <a:pt x="360" y="708"/>
                    </a:lnTo>
                    <a:lnTo>
                      <a:pt x="378" y="702"/>
                    </a:lnTo>
                    <a:lnTo>
                      <a:pt x="396" y="696"/>
                    </a:lnTo>
                    <a:lnTo>
                      <a:pt x="420" y="690"/>
                    </a:lnTo>
                    <a:lnTo>
                      <a:pt x="438" y="684"/>
                    </a:lnTo>
                    <a:lnTo>
                      <a:pt x="456" y="678"/>
                    </a:lnTo>
                    <a:lnTo>
                      <a:pt x="474" y="672"/>
                    </a:lnTo>
                    <a:lnTo>
                      <a:pt x="498" y="666"/>
                    </a:lnTo>
                    <a:lnTo>
                      <a:pt x="516" y="654"/>
                    </a:lnTo>
                    <a:lnTo>
                      <a:pt x="534" y="648"/>
                    </a:lnTo>
                    <a:lnTo>
                      <a:pt x="552" y="642"/>
                    </a:lnTo>
                    <a:lnTo>
                      <a:pt x="570" y="630"/>
                    </a:lnTo>
                    <a:lnTo>
                      <a:pt x="588" y="624"/>
                    </a:lnTo>
                    <a:lnTo>
                      <a:pt x="606" y="618"/>
                    </a:lnTo>
                    <a:lnTo>
                      <a:pt x="624" y="606"/>
                    </a:lnTo>
                    <a:lnTo>
                      <a:pt x="642" y="600"/>
                    </a:lnTo>
                    <a:lnTo>
                      <a:pt x="660" y="588"/>
                    </a:lnTo>
                    <a:lnTo>
                      <a:pt x="678" y="582"/>
                    </a:lnTo>
                    <a:lnTo>
                      <a:pt x="696" y="570"/>
                    </a:lnTo>
                    <a:lnTo>
                      <a:pt x="714" y="558"/>
                    </a:lnTo>
                    <a:lnTo>
                      <a:pt x="726" y="552"/>
                    </a:lnTo>
                    <a:lnTo>
                      <a:pt x="744" y="540"/>
                    </a:lnTo>
                    <a:lnTo>
                      <a:pt x="762" y="528"/>
                    </a:lnTo>
                    <a:lnTo>
                      <a:pt x="774" y="516"/>
                    </a:lnTo>
                    <a:lnTo>
                      <a:pt x="792" y="510"/>
                    </a:lnTo>
                    <a:lnTo>
                      <a:pt x="810" y="498"/>
                    </a:lnTo>
                    <a:lnTo>
                      <a:pt x="822" y="486"/>
                    </a:lnTo>
                    <a:lnTo>
                      <a:pt x="834" y="474"/>
                    </a:lnTo>
                    <a:lnTo>
                      <a:pt x="852" y="462"/>
                    </a:lnTo>
                    <a:lnTo>
                      <a:pt x="864" y="450"/>
                    </a:lnTo>
                    <a:lnTo>
                      <a:pt x="882" y="438"/>
                    </a:lnTo>
                    <a:lnTo>
                      <a:pt x="894" y="426"/>
                    </a:lnTo>
                    <a:lnTo>
                      <a:pt x="906" y="414"/>
                    </a:lnTo>
                    <a:lnTo>
                      <a:pt x="918" y="402"/>
                    </a:lnTo>
                    <a:lnTo>
                      <a:pt x="930" y="390"/>
                    </a:lnTo>
                    <a:lnTo>
                      <a:pt x="942" y="378"/>
                    </a:lnTo>
                    <a:lnTo>
                      <a:pt x="954" y="366"/>
                    </a:lnTo>
                    <a:lnTo>
                      <a:pt x="966" y="354"/>
                    </a:lnTo>
                    <a:lnTo>
                      <a:pt x="978" y="336"/>
                    </a:lnTo>
                    <a:lnTo>
                      <a:pt x="990" y="324"/>
                    </a:lnTo>
                    <a:lnTo>
                      <a:pt x="99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F2F76">
                      <a:alpha val="89998"/>
                    </a:srgbClr>
                  </a:gs>
                  <a:gs pos="50000">
                    <a:srgbClr val="6565FF">
                      <a:alpha val="89998"/>
                    </a:srgbClr>
                  </a:gs>
                  <a:gs pos="100000">
                    <a:srgbClr val="2F2F76">
                      <a:alpha val="89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312"/>
              <p:cNvSpPr>
                <a:spLocks/>
              </p:cNvSpPr>
              <p:nvPr/>
            </p:nvSpPr>
            <p:spPr bwMode="auto">
              <a:xfrm>
                <a:off x="3082" y="2703"/>
                <a:ext cx="84" cy="1200"/>
              </a:xfrm>
              <a:custGeom>
                <a:avLst/>
                <a:gdLst>
                  <a:gd name="T0" fmla="*/ 0 w 84"/>
                  <a:gd name="T1" fmla="*/ 0 h 1200"/>
                  <a:gd name="T2" fmla="*/ 84 w 84"/>
                  <a:gd name="T3" fmla="*/ 876 h 1200"/>
                  <a:gd name="T4" fmla="*/ 84 w 84"/>
                  <a:gd name="T5" fmla="*/ 1200 h 1200"/>
                  <a:gd name="T6" fmla="*/ 0 w 84"/>
                  <a:gd name="T7" fmla="*/ 324 h 1200"/>
                  <a:gd name="T8" fmla="*/ 0 w 84"/>
                  <a:gd name="T9" fmla="*/ 0 h 1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4" h="1200">
                    <a:moveTo>
                      <a:pt x="0" y="0"/>
                    </a:moveTo>
                    <a:lnTo>
                      <a:pt x="84" y="876"/>
                    </a:lnTo>
                    <a:lnTo>
                      <a:pt x="84" y="1200"/>
                    </a:lnTo>
                    <a:lnTo>
                      <a:pt x="0" y="3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313"/>
              <p:cNvSpPr>
                <a:spLocks/>
              </p:cNvSpPr>
              <p:nvPr/>
            </p:nvSpPr>
            <p:spPr bwMode="auto">
              <a:xfrm>
                <a:off x="3076" y="2676"/>
                <a:ext cx="1080" cy="876"/>
              </a:xfrm>
              <a:custGeom>
                <a:avLst/>
                <a:gdLst>
                  <a:gd name="T0" fmla="*/ 1080 w 1080"/>
                  <a:gd name="T1" fmla="*/ 438 h 876"/>
                  <a:gd name="T2" fmla="*/ 1068 w 1080"/>
                  <a:gd name="T3" fmla="*/ 450 h 876"/>
                  <a:gd name="T4" fmla="*/ 1056 w 1080"/>
                  <a:gd name="T5" fmla="*/ 468 h 876"/>
                  <a:gd name="T6" fmla="*/ 1044 w 1080"/>
                  <a:gd name="T7" fmla="*/ 480 h 876"/>
                  <a:gd name="T8" fmla="*/ 1032 w 1080"/>
                  <a:gd name="T9" fmla="*/ 492 h 876"/>
                  <a:gd name="T10" fmla="*/ 1020 w 1080"/>
                  <a:gd name="T11" fmla="*/ 504 h 876"/>
                  <a:gd name="T12" fmla="*/ 1008 w 1080"/>
                  <a:gd name="T13" fmla="*/ 516 h 876"/>
                  <a:gd name="T14" fmla="*/ 996 w 1080"/>
                  <a:gd name="T15" fmla="*/ 528 h 876"/>
                  <a:gd name="T16" fmla="*/ 984 w 1080"/>
                  <a:gd name="T17" fmla="*/ 540 h 876"/>
                  <a:gd name="T18" fmla="*/ 972 w 1080"/>
                  <a:gd name="T19" fmla="*/ 552 h 876"/>
                  <a:gd name="T20" fmla="*/ 954 w 1080"/>
                  <a:gd name="T21" fmla="*/ 564 h 876"/>
                  <a:gd name="T22" fmla="*/ 942 w 1080"/>
                  <a:gd name="T23" fmla="*/ 576 h 876"/>
                  <a:gd name="T24" fmla="*/ 924 w 1080"/>
                  <a:gd name="T25" fmla="*/ 588 h 876"/>
                  <a:gd name="T26" fmla="*/ 912 w 1080"/>
                  <a:gd name="T27" fmla="*/ 600 h 876"/>
                  <a:gd name="T28" fmla="*/ 900 w 1080"/>
                  <a:gd name="T29" fmla="*/ 612 h 876"/>
                  <a:gd name="T30" fmla="*/ 882 w 1080"/>
                  <a:gd name="T31" fmla="*/ 624 h 876"/>
                  <a:gd name="T32" fmla="*/ 864 w 1080"/>
                  <a:gd name="T33" fmla="*/ 630 h 876"/>
                  <a:gd name="T34" fmla="*/ 852 w 1080"/>
                  <a:gd name="T35" fmla="*/ 642 h 876"/>
                  <a:gd name="T36" fmla="*/ 834 w 1080"/>
                  <a:gd name="T37" fmla="*/ 654 h 876"/>
                  <a:gd name="T38" fmla="*/ 816 w 1080"/>
                  <a:gd name="T39" fmla="*/ 666 h 876"/>
                  <a:gd name="T40" fmla="*/ 804 w 1080"/>
                  <a:gd name="T41" fmla="*/ 672 h 876"/>
                  <a:gd name="T42" fmla="*/ 786 w 1080"/>
                  <a:gd name="T43" fmla="*/ 684 h 876"/>
                  <a:gd name="T44" fmla="*/ 768 w 1080"/>
                  <a:gd name="T45" fmla="*/ 696 h 876"/>
                  <a:gd name="T46" fmla="*/ 750 w 1080"/>
                  <a:gd name="T47" fmla="*/ 702 h 876"/>
                  <a:gd name="T48" fmla="*/ 732 w 1080"/>
                  <a:gd name="T49" fmla="*/ 714 h 876"/>
                  <a:gd name="T50" fmla="*/ 714 w 1080"/>
                  <a:gd name="T51" fmla="*/ 720 h 876"/>
                  <a:gd name="T52" fmla="*/ 696 w 1080"/>
                  <a:gd name="T53" fmla="*/ 732 h 876"/>
                  <a:gd name="T54" fmla="*/ 678 w 1080"/>
                  <a:gd name="T55" fmla="*/ 738 h 876"/>
                  <a:gd name="T56" fmla="*/ 660 w 1080"/>
                  <a:gd name="T57" fmla="*/ 744 h 876"/>
                  <a:gd name="T58" fmla="*/ 660 w 1080"/>
                  <a:gd name="T59" fmla="*/ 744 h 876"/>
                  <a:gd name="T60" fmla="*/ 642 w 1080"/>
                  <a:gd name="T61" fmla="*/ 756 h 876"/>
                  <a:gd name="T62" fmla="*/ 624 w 1080"/>
                  <a:gd name="T63" fmla="*/ 762 h 876"/>
                  <a:gd name="T64" fmla="*/ 606 w 1080"/>
                  <a:gd name="T65" fmla="*/ 768 h 876"/>
                  <a:gd name="T66" fmla="*/ 588 w 1080"/>
                  <a:gd name="T67" fmla="*/ 780 h 876"/>
                  <a:gd name="T68" fmla="*/ 564 w 1080"/>
                  <a:gd name="T69" fmla="*/ 786 h 876"/>
                  <a:gd name="T70" fmla="*/ 546 w 1080"/>
                  <a:gd name="T71" fmla="*/ 792 h 876"/>
                  <a:gd name="T72" fmla="*/ 528 w 1080"/>
                  <a:gd name="T73" fmla="*/ 798 h 876"/>
                  <a:gd name="T74" fmla="*/ 510 w 1080"/>
                  <a:gd name="T75" fmla="*/ 804 h 876"/>
                  <a:gd name="T76" fmla="*/ 486 w 1080"/>
                  <a:gd name="T77" fmla="*/ 810 h 876"/>
                  <a:gd name="T78" fmla="*/ 468 w 1080"/>
                  <a:gd name="T79" fmla="*/ 816 h 876"/>
                  <a:gd name="T80" fmla="*/ 450 w 1080"/>
                  <a:gd name="T81" fmla="*/ 822 h 876"/>
                  <a:gd name="T82" fmla="*/ 426 w 1080"/>
                  <a:gd name="T83" fmla="*/ 828 h 876"/>
                  <a:gd name="T84" fmla="*/ 408 w 1080"/>
                  <a:gd name="T85" fmla="*/ 834 h 876"/>
                  <a:gd name="T86" fmla="*/ 384 w 1080"/>
                  <a:gd name="T87" fmla="*/ 840 h 876"/>
                  <a:gd name="T88" fmla="*/ 366 w 1080"/>
                  <a:gd name="T89" fmla="*/ 840 h 876"/>
                  <a:gd name="T90" fmla="*/ 342 w 1080"/>
                  <a:gd name="T91" fmla="*/ 846 h 876"/>
                  <a:gd name="T92" fmla="*/ 324 w 1080"/>
                  <a:gd name="T93" fmla="*/ 852 h 876"/>
                  <a:gd name="T94" fmla="*/ 300 w 1080"/>
                  <a:gd name="T95" fmla="*/ 852 h 876"/>
                  <a:gd name="T96" fmla="*/ 282 w 1080"/>
                  <a:gd name="T97" fmla="*/ 858 h 876"/>
                  <a:gd name="T98" fmla="*/ 258 w 1080"/>
                  <a:gd name="T99" fmla="*/ 864 h 876"/>
                  <a:gd name="T100" fmla="*/ 240 w 1080"/>
                  <a:gd name="T101" fmla="*/ 864 h 876"/>
                  <a:gd name="T102" fmla="*/ 216 w 1080"/>
                  <a:gd name="T103" fmla="*/ 870 h 876"/>
                  <a:gd name="T104" fmla="*/ 198 w 1080"/>
                  <a:gd name="T105" fmla="*/ 870 h 876"/>
                  <a:gd name="T106" fmla="*/ 174 w 1080"/>
                  <a:gd name="T107" fmla="*/ 870 h 876"/>
                  <a:gd name="T108" fmla="*/ 156 w 1080"/>
                  <a:gd name="T109" fmla="*/ 876 h 876"/>
                  <a:gd name="T110" fmla="*/ 132 w 1080"/>
                  <a:gd name="T111" fmla="*/ 876 h 876"/>
                  <a:gd name="T112" fmla="*/ 108 w 1080"/>
                  <a:gd name="T113" fmla="*/ 876 h 876"/>
                  <a:gd name="T114" fmla="*/ 90 w 1080"/>
                  <a:gd name="T115" fmla="*/ 876 h 876"/>
                  <a:gd name="T116" fmla="*/ 0 w 1080"/>
                  <a:gd name="T117" fmla="*/ 0 h 876"/>
                  <a:gd name="T118" fmla="*/ 1080 w 1080"/>
                  <a:gd name="T119" fmla="*/ 438 h 87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080" h="876">
                    <a:moveTo>
                      <a:pt x="1080" y="438"/>
                    </a:moveTo>
                    <a:lnTo>
                      <a:pt x="1068" y="450"/>
                    </a:lnTo>
                    <a:lnTo>
                      <a:pt x="1056" y="468"/>
                    </a:lnTo>
                    <a:lnTo>
                      <a:pt x="1044" y="480"/>
                    </a:lnTo>
                    <a:lnTo>
                      <a:pt x="1032" y="492"/>
                    </a:lnTo>
                    <a:lnTo>
                      <a:pt x="1020" y="504"/>
                    </a:lnTo>
                    <a:lnTo>
                      <a:pt x="1008" y="516"/>
                    </a:lnTo>
                    <a:lnTo>
                      <a:pt x="996" y="528"/>
                    </a:lnTo>
                    <a:lnTo>
                      <a:pt x="984" y="540"/>
                    </a:lnTo>
                    <a:lnTo>
                      <a:pt x="972" y="552"/>
                    </a:lnTo>
                    <a:lnTo>
                      <a:pt x="954" y="564"/>
                    </a:lnTo>
                    <a:lnTo>
                      <a:pt x="942" y="576"/>
                    </a:lnTo>
                    <a:lnTo>
                      <a:pt x="924" y="588"/>
                    </a:lnTo>
                    <a:lnTo>
                      <a:pt x="912" y="600"/>
                    </a:lnTo>
                    <a:lnTo>
                      <a:pt x="900" y="612"/>
                    </a:lnTo>
                    <a:lnTo>
                      <a:pt x="882" y="624"/>
                    </a:lnTo>
                    <a:lnTo>
                      <a:pt x="864" y="630"/>
                    </a:lnTo>
                    <a:lnTo>
                      <a:pt x="852" y="642"/>
                    </a:lnTo>
                    <a:lnTo>
                      <a:pt x="834" y="654"/>
                    </a:lnTo>
                    <a:lnTo>
                      <a:pt x="816" y="666"/>
                    </a:lnTo>
                    <a:lnTo>
                      <a:pt x="804" y="672"/>
                    </a:lnTo>
                    <a:lnTo>
                      <a:pt x="786" y="684"/>
                    </a:lnTo>
                    <a:lnTo>
                      <a:pt x="768" y="696"/>
                    </a:lnTo>
                    <a:lnTo>
                      <a:pt x="750" y="702"/>
                    </a:lnTo>
                    <a:lnTo>
                      <a:pt x="732" y="714"/>
                    </a:lnTo>
                    <a:lnTo>
                      <a:pt x="714" y="720"/>
                    </a:lnTo>
                    <a:lnTo>
                      <a:pt x="696" y="732"/>
                    </a:lnTo>
                    <a:lnTo>
                      <a:pt x="678" y="738"/>
                    </a:lnTo>
                    <a:lnTo>
                      <a:pt x="660" y="744"/>
                    </a:lnTo>
                    <a:lnTo>
                      <a:pt x="642" y="756"/>
                    </a:lnTo>
                    <a:lnTo>
                      <a:pt x="624" y="762"/>
                    </a:lnTo>
                    <a:lnTo>
                      <a:pt x="606" y="768"/>
                    </a:lnTo>
                    <a:lnTo>
                      <a:pt x="588" y="780"/>
                    </a:lnTo>
                    <a:lnTo>
                      <a:pt x="564" y="786"/>
                    </a:lnTo>
                    <a:lnTo>
                      <a:pt x="546" y="792"/>
                    </a:lnTo>
                    <a:lnTo>
                      <a:pt x="528" y="798"/>
                    </a:lnTo>
                    <a:lnTo>
                      <a:pt x="510" y="804"/>
                    </a:lnTo>
                    <a:lnTo>
                      <a:pt x="486" y="810"/>
                    </a:lnTo>
                    <a:lnTo>
                      <a:pt x="468" y="816"/>
                    </a:lnTo>
                    <a:lnTo>
                      <a:pt x="450" y="822"/>
                    </a:lnTo>
                    <a:lnTo>
                      <a:pt x="426" y="828"/>
                    </a:lnTo>
                    <a:lnTo>
                      <a:pt x="408" y="834"/>
                    </a:lnTo>
                    <a:lnTo>
                      <a:pt x="384" y="840"/>
                    </a:lnTo>
                    <a:lnTo>
                      <a:pt x="366" y="840"/>
                    </a:lnTo>
                    <a:lnTo>
                      <a:pt x="342" y="846"/>
                    </a:lnTo>
                    <a:lnTo>
                      <a:pt x="324" y="852"/>
                    </a:lnTo>
                    <a:lnTo>
                      <a:pt x="300" y="852"/>
                    </a:lnTo>
                    <a:lnTo>
                      <a:pt x="282" y="858"/>
                    </a:lnTo>
                    <a:lnTo>
                      <a:pt x="258" y="864"/>
                    </a:lnTo>
                    <a:lnTo>
                      <a:pt x="240" y="864"/>
                    </a:lnTo>
                    <a:lnTo>
                      <a:pt x="216" y="870"/>
                    </a:lnTo>
                    <a:lnTo>
                      <a:pt x="198" y="870"/>
                    </a:lnTo>
                    <a:lnTo>
                      <a:pt x="174" y="870"/>
                    </a:lnTo>
                    <a:lnTo>
                      <a:pt x="156" y="876"/>
                    </a:lnTo>
                    <a:lnTo>
                      <a:pt x="132" y="876"/>
                    </a:lnTo>
                    <a:lnTo>
                      <a:pt x="108" y="876"/>
                    </a:lnTo>
                    <a:lnTo>
                      <a:pt x="90" y="876"/>
                    </a:lnTo>
                    <a:lnTo>
                      <a:pt x="0" y="0"/>
                    </a:lnTo>
                    <a:lnTo>
                      <a:pt x="1080" y="438"/>
                    </a:lnTo>
                    <a:close/>
                  </a:path>
                </a:pathLst>
              </a:custGeom>
              <a:solidFill>
                <a:srgbClr val="9999FF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2" name="Group 314"/>
            <p:cNvGrpSpPr>
              <a:grpSpLocks/>
            </p:cNvGrpSpPr>
            <p:nvPr/>
          </p:nvGrpSpPr>
          <p:grpSpPr bwMode="auto">
            <a:xfrm>
              <a:off x="3384550" y="3811588"/>
              <a:ext cx="1419225" cy="1905000"/>
              <a:chOff x="2132" y="2407"/>
              <a:chExt cx="894" cy="1200"/>
            </a:xfrm>
          </p:grpSpPr>
          <p:sp>
            <p:nvSpPr>
              <p:cNvPr id="203" name="Freeform 315"/>
              <p:cNvSpPr>
                <a:spLocks/>
              </p:cNvSpPr>
              <p:nvPr/>
            </p:nvSpPr>
            <p:spPr bwMode="auto">
              <a:xfrm>
                <a:off x="2132" y="3073"/>
                <a:ext cx="888" cy="534"/>
              </a:xfrm>
              <a:custGeom>
                <a:avLst/>
                <a:gdLst>
                  <a:gd name="T0" fmla="*/ 864 w 888"/>
                  <a:gd name="T1" fmla="*/ 210 h 534"/>
                  <a:gd name="T2" fmla="*/ 822 w 888"/>
                  <a:gd name="T3" fmla="*/ 210 h 534"/>
                  <a:gd name="T4" fmla="*/ 780 w 888"/>
                  <a:gd name="T5" fmla="*/ 210 h 534"/>
                  <a:gd name="T6" fmla="*/ 732 w 888"/>
                  <a:gd name="T7" fmla="*/ 210 h 534"/>
                  <a:gd name="T8" fmla="*/ 690 w 888"/>
                  <a:gd name="T9" fmla="*/ 204 h 534"/>
                  <a:gd name="T10" fmla="*/ 648 w 888"/>
                  <a:gd name="T11" fmla="*/ 204 h 534"/>
                  <a:gd name="T12" fmla="*/ 606 w 888"/>
                  <a:gd name="T13" fmla="*/ 198 h 534"/>
                  <a:gd name="T14" fmla="*/ 564 w 888"/>
                  <a:gd name="T15" fmla="*/ 192 h 534"/>
                  <a:gd name="T16" fmla="*/ 522 w 888"/>
                  <a:gd name="T17" fmla="*/ 186 h 534"/>
                  <a:gd name="T18" fmla="*/ 480 w 888"/>
                  <a:gd name="T19" fmla="*/ 180 h 534"/>
                  <a:gd name="T20" fmla="*/ 438 w 888"/>
                  <a:gd name="T21" fmla="*/ 168 h 534"/>
                  <a:gd name="T22" fmla="*/ 414 w 888"/>
                  <a:gd name="T23" fmla="*/ 168 h 534"/>
                  <a:gd name="T24" fmla="*/ 372 w 888"/>
                  <a:gd name="T25" fmla="*/ 156 h 534"/>
                  <a:gd name="T26" fmla="*/ 336 w 888"/>
                  <a:gd name="T27" fmla="*/ 144 h 534"/>
                  <a:gd name="T28" fmla="*/ 294 w 888"/>
                  <a:gd name="T29" fmla="*/ 132 h 534"/>
                  <a:gd name="T30" fmla="*/ 252 w 888"/>
                  <a:gd name="T31" fmla="*/ 120 h 534"/>
                  <a:gd name="T32" fmla="*/ 216 w 888"/>
                  <a:gd name="T33" fmla="*/ 108 h 534"/>
                  <a:gd name="T34" fmla="*/ 174 w 888"/>
                  <a:gd name="T35" fmla="*/ 90 h 534"/>
                  <a:gd name="T36" fmla="*/ 138 w 888"/>
                  <a:gd name="T37" fmla="*/ 72 h 534"/>
                  <a:gd name="T38" fmla="*/ 102 w 888"/>
                  <a:gd name="T39" fmla="*/ 60 h 534"/>
                  <a:gd name="T40" fmla="*/ 66 w 888"/>
                  <a:gd name="T41" fmla="*/ 42 h 534"/>
                  <a:gd name="T42" fmla="*/ 36 w 888"/>
                  <a:gd name="T43" fmla="*/ 24 h 534"/>
                  <a:gd name="T44" fmla="*/ 0 w 888"/>
                  <a:gd name="T45" fmla="*/ 0 h 534"/>
                  <a:gd name="T46" fmla="*/ 18 w 888"/>
                  <a:gd name="T47" fmla="*/ 336 h 534"/>
                  <a:gd name="T48" fmla="*/ 48 w 888"/>
                  <a:gd name="T49" fmla="*/ 354 h 534"/>
                  <a:gd name="T50" fmla="*/ 84 w 888"/>
                  <a:gd name="T51" fmla="*/ 372 h 534"/>
                  <a:gd name="T52" fmla="*/ 120 w 888"/>
                  <a:gd name="T53" fmla="*/ 390 h 534"/>
                  <a:gd name="T54" fmla="*/ 156 w 888"/>
                  <a:gd name="T55" fmla="*/ 408 h 534"/>
                  <a:gd name="T56" fmla="*/ 198 w 888"/>
                  <a:gd name="T57" fmla="*/ 420 h 534"/>
                  <a:gd name="T58" fmla="*/ 234 w 888"/>
                  <a:gd name="T59" fmla="*/ 438 h 534"/>
                  <a:gd name="T60" fmla="*/ 276 w 888"/>
                  <a:gd name="T61" fmla="*/ 450 h 534"/>
                  <a:gd name="T62" fmla="*/ 312 w 888"/>
                  <a:gd name="T63" fmla="*/ 462 h 534"/>
                  <a:gd name="T64" fmla="*/ 354 w 888"/>
                  <a:gd name="T65" fmla="*/ 474 h 534"/>
                  <a:gd name="T66" fmla="*/ 396 w 888"/>
                  <a:gd name="T67" fmla="*/ 486 h 534"/>
                  <a:gd name="T68" fmla="*/ 414 w 888"/>
                  <a:gd name="T69" fmla="*/ 492 h 534"/>
                  <a:gd name="T70" fmla="*/ 456 w 888"/>
                  <a:gd name="T71" fmla="*/ 498 h 534"/>
                  <a:gd name="T72" fmla="*/ 498 w 888"/>
                  <a:gd name="T73" fmla="*/ 504 h 534"/>
                  <a:gd name="T74" fmla="*/ 540 w 888"/>
                  <a:gd name="T75" fmla="*/ 516 h 534"/>
                  <a:gd name="T76" fmla="*/ 582 w 888"/>
                  <a:gd name="T77" fmla="*/ 522 h 534"/>
                  <a:gd name="T78" fmla="*/ 624 w 888"/>
                  <a:gd name="T79" fmla="*/ 522 h 534"/>
                  <a:gd name="T80" fmla="*/ 672 w 888"/>
                  <a:gd name="T81" fmla="*/ 528 h 534"/>
                  <a:gd name="T82" fmla="*/ 714 w 888"/>
                  <a:gd name="T83" fmla="*/ 528 h 534"/>
                  <a:gd name="T84" fmla="*/ 756 w 888"/>
                  <a:gd name="T85" fmla="*/ 534 h 534"/>
                  <a:gd name="T86" fmla="*/ 798 w 888"/>
                  <a:gd name="T87" fmla="*/ 534 h 534"/>
                  <a:gd name="T88" fmla="*/ 840 w 888"/>
                  <a:gd name="T89" fmla="*/ 534 h 534"/>
                  <a:gd name="T90" fmla="*/ 888 w 888"/>
                  <a:gd name="T91" fmla="*/ 528 h 5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888" h="534">
                    <a:moveTo>
                      <a:pt x="888" y="204"/>
                    </a:moveTo>
                    <a:lnTo>
                      <a:pt x="864" y="210"/>
                    </a:lnTo>
                    <a:lnTo>
                      <a:pt x="840" y="210"/>
                    </a:lnTo>
                    <a:lnTo>
                      <a:pt x="822" y="210"/>
                    </a:lnTo>
                    <a:lnTo>
                      <a:pt x="798" y="210"/>
                    </a:lnTo>
                    <a:lnTo>
                      <a:pt x="780" y="210"/>
                    </a:lnTo>
                    <a:lnTo>
                      <a:pt x="756" y="210"/>
                    </a:lnTo>
                    <a:lnTo>
                      <a:pt x="732" y="210"/>
                    </a:lnTo>
                    <a:lnTo>
                      <a:pt x="714" y="204"/>
                    </a:lnTo>
                    <a:lnTo>
                      <a:pt x="690" y="204"/>
                    </a:lnTo>
                    <a:lnTo>
                      <a:pt x="672" y="204"/>
                    </a:lnTo>
                    <a:lnTo>
                      <a:pt x="648" y="204"/>
                    </a:lnTo>
                    <a:lnTo>
                      <a:pt x="624" y="198"/>
                    </a:lnTo>
                    <a:lnTo>
                      <a:pt x="606" y="198"/>
                    </a:lnTo>
                    <a:lnTo>
                      <a:pt x="582" y="198"/>
                    </a:lnTo>
                    <a:lnTo>
                      <a:pt x="564" y="192"/>
                    </a:lnTo>
                    <a:lnTo>
                      <a:pt x="540" y="192"/>
                    </a:lnTo>
                    <a:lnTo>
                      <a:pt x="522" y="186"/>
                    </a:lnTo>
                    <a:lnTo>
                      <a:pt x="498" y="180"/>
                    </a:lnTo>
                    <a:lnTo>
                      <a:pt x="480" y="180"/>
                    </a:lnTo>
                    <a:lnTo>
                      <a:pt x="456" y="174"/>
                    </a:lnTo>
                    <a:lnTo>
                      <a:pt x="438" y="168"/>
                    </a:lnTo>
                    <a:lnTo>
                      <a:pt x="414" y="168"/>
                    </a:lnTo>
                    <a:lnTo>
                      <a:pt x="396" y="162"/>
                    </a:lnTo>
                    <a:lnTo>
                      <a:pt x="372" y="156"/>
                    </a:lnTo>
                    <a:lnTo>
                      <a:pt x="354" y="150"/>
                    </a:lnTo>
                    <a:lnTo>
                      <a:pt x="336" y="144"/>
                    </a:lnTo>
                    <a:lnTo>
                      <a:pt x="312" y="138"/>
                    </a:lnTo>
                    <a:lnTo>
                      <a:pt x="294" y="132"/>
                    </a:lnTo>
                    <a:lnTo>
                      <a:pt x="276" y="126"/>
                    </a:lnTo>
                    <a:lnTo>
                      <a:pt x="252" y="120"/>
                    </a:lnTo>
                    <a:lnTo>
                      <a:pt x="234" y="114"/>
                    </a:lnTo>
                    <a:lnTo>
                      <a:pt x="216" y="108"/>
                    </a:lnTo>
                    <a:lnTo>
                      <a:pt x="198" y="96"/>
                    </a:lnTo>
                    <a:lnTo>
                      <a:pt x="174" y="90"/>
                    </a:lnTo>
                    <a:lnTo>
                      <a:pt x="156" y="84"/>
                    </a:lnTo>
                    <a:lnTo>
                      <a:pt x="138" y="72"/>
                    </a:lnTo>
                    <a:lnTo>
                      <a:pt x="120" y="66"/>
                    </a:lnTo>
                    <a:lnTo>
                      <a:pt x="102" y="60"/>
                    </a:lnTo>
                    <a:lnTo>
                      <a:pt x="84" y="48"/>
                    </a:lnTo>
                    <a:lnTo>
                      <a:pt x="66" y="42"/>
                    </a:lnTo>
                    <a:lnTo>
                      <a:pt x="48" y="30"/>
                    </a:lnTo>
                    <a:lnTo>
                      <a:pt x="36" y="24"/>
                    </a:lnTo>
                    <a:lnTo>
                      <a:pt x="18" y="12"/>
                    </a:lnTo>
                    <a:lnTo>
                      <a:pt x="0" y="0"/>
                    </a:lnTo>
                    <a:lnTo>
                      <a:pt x="0" y="324"/>
                    </a:lnTo>
                    <a:lnTo>
                      <a:pt x="18" y="336"/>
                    </a:lnTo>
                    <a:lnTo>
                      <a:pt x="36" y="348"/>
                    </a:lnTo>
                    <a:lnTo>
                      <a:pt x="48" y="354"/>
                    </a:lnTo>
                    <a:lnTo>
                      <a:pt x="66" y="366"/>
                    </a:lnTo>
                    <a:lnTo>
                      <a:pt x="84" y="372"/>
                    </a:lnTo>
                    <a:lnTo>
                      <a:pt x="102" y="384"/>
                    </a:lnTo>
                    <a:lnTo>
                      <a:pt x="120" y="390"/>
                    </a:lnTo>
                    <a:lnTo>
                      <a:pt x="138" y="396"/>
                    </a:lnTo>
                    <a:lnTo>
                      <a:pt x="156" y="408"/>
                    </a:lnTo>
                    <a:lnTo>
                      <a:pt x="174" y="414"/>
                    </a:lnTo>
                    <a:lnTo>
                      <a:pt x="198" y="420"/>
                    </a:lnTo>
                    <a:lnTo>
                      <a:pt x="216" y="432"/>
                    </a:lnTo>
                    <a:lnTo>
                      <a:pt x="234" y="438"/>
                    </a:lnTo>
                    <a:lnTo>
                      <a:pt x="252" y="444"/>
                    </a:lnTo>
                    <a:lnTo>
                      <a:pt x="276" y="450"/>
                    </a:lnTo>
                    <a:lnTo>
                      <a:pt x="294" y="456"/>
                    </a:lnTo>
                    <a:lnTo>
                      <a:pt x="312" y="462"/>
                    </a:lnTo>
                    <a:lnTo>
                      <a:pt x="336" y="468"/>
                    </a:lnTo>
                    <a:lnTo>
                      <a:pt x="354" y="474"/>
                    </a:lnTo>
                    <a:lnTo>
                      <a:pt x="372" y="480"/>
                    </a:lnTo>
                    <a:lnTo>
                      <a:pt x="396" y="486"/>
                    </a:lnTo>
                    <a:lnTo>
                      <a:pt x="414" y="492"/>
                    </a:lnTo>
                    <a:lnTo>
                      <a:pt x="438" y="492"/>
                    </a:lnTo>
                    <a:lnTo>
                      <a:pt x="456" y="498"/>
                    </a:lnTo>
                    <a:lnTo>
                      <a:pt x="480" y="504"/>
                    </a:lnTo>
                    <a:lnTo>
                      <a:pt x="498" y="504"/>
                    </a:lnTo>
                    <a:lnTo>
                      <a:pt x="522" y="510"/>
                    </a:lnTo>
                    <a:lnTo>
                      <a:pt x="540" y="516"/>
                    </a:lnTo>
                    <a:lnTo>
                      <a:pt x="564" y="516"/>
                    </a:lnTo>
                    <a:lnTo>
                      <a:pt x="582" y="522"/>
                    </a:lnTo>
                    <a:lnTo>
                      <a:pt x="606" y="522"/>
                    </a:lnTo>
                    <a:lnTo>
                      <a:pt x="624" y="522"/>
                    </a:lnTo>
                    <a:lnTo>
                      <a:pt x="648" y="528"/>
                    </a:lnTo>
                    <a:lnTo>
                      <a:pt x="672" y="528"/>
                    </a:lnTo>
                    <a:lnTo>
                      <a:pt x="690" y="528"/>
                    </a:lnTo>
                    <a:lnTo>
                      <a:pt x="714" y="528"/>
                    </a:lnTo>
                    <a:lnTo>
                      <a:pt x="732" y="534"/>
                    </a:lnTo>
                    <a:lnTo>
                      <a:pt x="756" y="534"/>
                    </a:lnTo>
                    <a:lnTo>
                      <a:pt x="780" y="534"/>
                    </a:lnTo>
                    <a:lnTo>
                      <a:pt x="798" y="534"/>
                    </a:lnTo>
                    <a:lnTo>
                      <a:pt x="822" y="534"/>
                    </a:lnTo>
                    <a:lnTo>
                      <a:pt x="840" y="534"/>
                    </a:lnTo>
                    <a:lnTo>
                      <a:pt x="864" y="534"/>
                    </a:lnTo>
                    <a:lnTo>
                      <a:pt x="888" y="528"/>
                    </a:lnTo>
                    <a:lnTo>
                      <a:pt x="888" y="20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2F00">
                      <a:alpha val="89998"/>
                    </a:srgbClr>
                  </a:gs>
                  <a:gs pos="50000">
                    <a:srgbClr val="FF6600">
                      <a:alpha val="89998"/>
                    </a:srgbClr>
                  </a:gs>
                  <a:gs pos="100000">
                    <a:srgbClr val="762F00">
                      <a:alpha val="89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316"/>
              <p:cNvSpPr>
                <a:spLocks/>
              </p:cNvSpPr>
              <p:nvPr/>
            </p:nvSpPr>
            <p:spPr bwMode="auto">
              <a:xfrm>
                <a:off x="2138" y="2407"/>
                <a:ext cx="888" cy="882"/>
              </a:xfrm>
              <a:custGeom>
                <a:avLst/>
                <a:gdLst>
                  <a:gd name="T0" fmla="*/ 888 w 888"/>
                  <a:gd name="T1" fmla="*/ 876 h 882"/>
                  <a:gd name="T2" fmla="*/ 864 w 888"/>
                  <a:gd name="T3" fmla="*/ 882 h 882"/>
                  <a:gd name="T4" fmla="*/ 840 w 888"/>
                  <a:gd name="T5" fmla="*/ 882 h 882"/>
                  <a:gd name="T6" fmla="*/ 822 w 888"/>
                  <a:gd name="T7" fmla="*/ 882 h 882"/>
                  <a:gd name="T8" fmla="*/ 798 w 888"/>
                  <a:gd name="T9" fmla="*/ 882 h 882"/>
                  <a:gd name="T10" fmla="*/ 780 w 888"/>
                  <a:gd name="T11" fmla="*/ 882 h 882"/>
                  <a:gd name="T12" fmla="*/ 756 w 888"/>
                  <a:gd name="T13" fmla="*/ 882 h 882"/>
                  <a:gd name="T14" fmla="*/ 732 w 888"/>
                  <a:gd name="T15" fmla="*/ 882 h 882"/>
                  <a:gd name="T16" fmla="*/ 714 w 888"/>
                  <a:gd name="T17" fmla="*/ 876 h 882"/>
                  <a:gd name="T18" fmla="*/ 690 w 888"/>
                  <a:gd name="T19" fmla="*/ 876 h 882"/>
                  <a:gd name="T20" fmla="*/ 672 w 888"/>
                  <a:gd name="T21" fmla="*/ 876 h 882"/>
                  <a:gd name="T22" fmla="*/ 648 w 888"/>
                  <a:gd name="T23" fmla="*/ 876 h 882"/>
                  <a:gd name="T24" fmla="*/ 624 w 888"/>
                  <a:gd name="T25" fmla="*/ 870 h 882"/>
                  <a:gd name="T26" fmla="*/ 606 w 888"/>
                  <a:gd name="T27" fmla="*/ 870 h 882"/>
                  <a:gd name="T28" fmla="*/ 582 w 888"/>
                  <a:gd name="T29" fmla="*/ 870 h 882"/>
                  <a:gd name="T30" fmla="*/ 564 w 888"/>
                  <a:gd name="T31" fmla="*/ 864 h 882"/>
                  <a:gd name="T32" fmla="*/ 540 w 888"/>
                  <a:gd name="T33" fmla="*/ 864 h 882"/>
                  <a:gd name="T34" fmla="*/ 522 w 888"/>
                  <a:gd name="T35" fmla="*/ 858 h 882"/>
                  <a:gd name="T36" fmla="*/ 498 w 888"/>
                  <a:gd name="T37" fmla="*/ 852 h 882"/>
                  <a:gd name="T38" fmla="*/ 480 w 888"/>
                  <a:gd name="T39" fmla="*/ 852 h 882"/>
                  <a:gd name="T40" fmla="*/ 456 w 888"/>
                  <a:gd name="T41" fmla="*/ 846 h 882"/>
                  <a:gd name="T42" fmla="*/ 438 w 888"/>
                  <a:gd name="T43" fmla="*/ 840 h 882"/>
                  <a:gd name="T44" fmla="*/ 414 w 888"/>
                  <a:gd name="T45" fmla="*/ 840 h 882"/>
                  <a:gd name="T46" fmla="*/ 414 w 888"/>
                  <a:gd name="T47" fmla="*/ 840 h 882"/>
                  <a:gd name="T48" fmla="*/ 396 w 888"/>
                  <a:gd name="T49" fmla="*/ 834 h 882"/>
                  <a:gd name="T50" fmla="*/ 372 w 888"/>
                  <a:gd name="T51" fmla="*/ 828 h 882"/>
                  <a:gd name="T52" fmla="*/ 354 w 888"/>
                  <a:gd name="T53" fmla="*/ 822 h 882"/>
                  <a:gd name="T54" fmla="*/ 336 w 888"/>
                  <a:gd name="T55" fmla="*/ 816 h 882"/>
                  <a:gd name="T56" fmla="*/ 312 w 888"/>
                  <a:gd name="T57" fmla="*/ 810 h 882"/>
                  <a:gd name="T58" fmla="*/ 294 w 888"/>
                  <a:gd name="T59" fmla="*/ 804 h 882"/>
                  <a:gd name="T60" fmla="*/ 276 w 888"/>
                  <a:gd name="T61" fmla="*/ 798 h 882"/>
                  <a:gd name="T62" fmla="*/ 252 w 888"/>
                  <a:gd name="T63" fmla="*/ 792 h 882"/>
                  <a:gd name="T64" fmla="*/ 234 w 888"/>
                  <a:gd name="T65" fmla="*/ 786 h 882"/>
                  <a:gd name="T66" fmla="*/ 216 w 888"/>
                  <a:gd name="T67" fmla="*/ 780 h 882"/>
                  <a:gd name="T68" fmla="*/ 198 w 888"/>
                  <a:gd name="T69" fmla="*/ 768 h 882"/>
                  <a:gd name="T70" fmla="*/ 174 w 888"/>
                  <a:gd name="T71" fmla="*/ 762 h 882"/>
                  <a:gd name="T72" fmla="*/ 156 w 888"/>
                  <a:gd name="T73" fmla="*/ 756 h 882"/>
                  <a:gd name="T74" fmla="*/ 138 w 888"/>
                  <a:gd name="T75" fmla="*/ 744 h 882"/>
                  <a:gd name="T76" fmla="*/ 120 w 888"/>
                  <a:gd name="T77" fmla="*/ 738 h 882"/>
                  <a:gd name="T78" fmla="*/ 102 w 888"/>
                  <a:gd name="T79" fmla="*/ 732 h 882"/>
                  <a:gd name="T80" fmla="*/ 84 w 888"/>
                  <a:gd name="T81" fmla="*/ 720 h 882"/>
                  <a:gd name="T82" fmla="*/ 66 w 888"/>
                  <a:gd name="T83" fmla="*/ 714 h 882"/>
                  <a:gd name="T84" fmla="*/ 48 w 888"/>
                  <a:gd name="T85" fmla="*/ 702 h 882"/>
                  <a:gd name="T86" fmla="*/ 36 w 888"/>
                  <a:gd name="T87" fmla="*/ 696 h 882"/>
                  <a:gd name="T88" fmla="*/ 18 w 888"/>
                  <a:gd name="T89" fmla="*/ 684 h 882"/>
                  <a:gd name="T90" fmla="*/ 0 w 888"/>
                  <a:gd name="T91" fmla="*/ 672 h 882"/>
                  <a:gd name="T92" fmla="*/ 798 w 888"/>
                  <a:gd name="T93" fmla="*/ 0 h 882"/>
                  <a:gd name="T94" fmla="*/ 888 w 888"/>
                  <a:gd name="T95" fmla="*/ 876 h 88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888" h="882">
                    <a:moveTo>
                      <a:pt x="888" y="876"/>
                    </a:moveTo>
                    <a:lnTo>
                      <a:pt x="864" y="882"/>
                    </a:lnTo>
                    <a:lnTo>
                      <a:pt x="840" y="882"/>
                    </a:lnTo>
                    <a:lnTo>
                      <a:pt x="822" y="882"/>
                    </a:lnTo>
                    <a:lnTo>
                      <a:pt x="798" y="882"/>
                    </a:lnTo>
                    <a:lnTo>
                      <a:pt x="780" y="882"/>
                    </a:lnTo>
                    <a:lnTo>
                      <a:pt x="756" y="882"/>
                    </a:lnTo>
                    <a:lnTo>
                      <a:pt x="732" y="882"/>
                    </a:lnTo>
                    <a:lnTo>
                      <a:pt x="714" y="876"/>
                    </a:lnTo>
                    <a:lnTo>
                      <a:pt x="690" y="876"/>
                    </a:lnTo>
                    <a:lnTo>
                      <a:pt x="672" y="876"/>
                    </a:lnTo>
                    <a:lnTo>
                      <a:pt x="648" y="876"/>
                    </a:lnTo>
                    <a:lnTo>
                      <a:pt x="624" y="870"/>
                    </a:lnTo>
                    <a:lnTo>
                      <a:pt x="606" y="870"/>
                    </a:lnTo>
                    <a:lnTo>
                      <a:pt x="582" y="870"/>
                    </a:lnTo>
                    <a:lnTo>
                      <a:pt x="564" y="864"/>
                    </a:lnTo>
                    <a:lnTo>
                      <a:pt x="540" y="864"/>
                    </a:lnTo>
                    <a:lnTo>
                      <a:pt x="522" y="858"/>
                    </a:lnTo>
                    <a:lnTo>
                      <a:pt x="498" y="852"/>
                    </a:lnTo>
                    <a:lnTo>
                      <a:pt x="480" y="852"/>
                    </a:lnTo>
                    <a:lnTo>
                      <a:pt x="456" y="846"/>
                    </a:lnTo>
                    <a:lnTo>
                      <a:pt x="438" y="840"/>
                    </a:lnTo>
                    <a:lnTo>
                      <a:pt x="414" y="840"/>
                    </a:lnTo>
                    <a:lnTo>
                      <a:pt x="396" y="834"/>
                    </a:lnTo>
                    <a:lnTo>
                      <a:pt x="372" y="828"/>
                    </a:lnTo>
                    <a:lnTo>
                      <a:pt x="354" y="822"/>
                    </a:lnTo>
                    <a:lnTo>
                      <a:pt x="336" y="816"/>
                    </a:lnTo>
                    <a:lnTo>
                      <a:pt x="312" y="810"/>
                    </a:lnTo>
                    <a:lnTo>
                      <a:pt x="294" y="804"/>
                    </a:lnTo>
                    <a:lnTo>
                      <a:pt x="276" y="798"/>
                    </a:lnTo>
                    <a:lnTo>
                      <a:pt x="252" y="792"/>
                    </a:lnTo>
                    <a:lnTo>
                      <a:pt x="234" y="786"/>
                    </a:lnTo>
                    <a:lnTo>
                      <a:pt x="216" y="780"/>
                    </a:lnTo>
                    <a:lnTo>
                      <a:pt x="198" y="768"/>
                    </a:lnTo>
                    <a:lnTo>
                      <a:pt x="174" y="762"/>
                    </a:lnTo>
                    <a:lnTo>
                      <a:pt x="156" y="756"/>
                    </a:lnTo>
                    <a:lnTo>
                      <a:pt x="138" y="744"/>
                    </a:lnTo>
                    <a:lnTo>
                      <a:pt x="120" y="738"/>
                    </a:lnTo>
                    <a:lnTo>
                      <a:pt x="102" y="732"/>
                    </a:lnTo>
                    <a:lnTo>
                      <a:pt x="84" y="720"/>
                    </a:lnTo>
                    <a:lnTo>
                      <a:pt x="66" y="714"/>
                    </a:lnTo>
                    <a:lnTo>
                      <a:pt x="48" y="702"/>
                    </a:lnTo>
                    <a:lnTo>
                      <a:pt x="36" y="696"/>
                    </a:lnTo>
                    <a:lnTo>
                      <a:pt x="18" y="684"/>
                    </a:lnTo>
                    <a:lnTo>
                      <a:pt x="0" y="672"/>
                    </a:lnTo>
                    <a:lnTo>
                      <a:pt x="798" y="0"/>
                    </a:lnTo>
                    <a:lnTo>
                      <a:pt x="888" y="876"/>
                    </a:lnTo>
                    <a:close/>
                  </a:path>
                </a:pathLst>
              </a:custGeom>
              <a:solidFill>
                <a:srgbClr val="FF660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05" name="Text Box 317"/>
            <p:cNvSpPr txBox="1">
              <a:spLocks noChangeArrowheads="1"/>
            </p:cNvSpPr>
            <p:nvPr/>
          </p:nvSpPr>
          <p:spPr bwMode="auto">
            <a:xfrm>
              <a:off x="3322638" y="3344863"/>
              <a:ext cx="812800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44.9%</a:t>
              </a:r>
            </a:p>
          </p:txBody>
        </p:sp>
        <p:sp>
          <p:nvSpPr>
            <p:cNvPr id="206" name="Text Box 318"/>
            <p:cNvSpPr txBox="1">
              <a:spLocks noChangeArrowheads="1"/>
            </p:cNvSpPr>
            <p:nvPr/>
          </p:nvSpPr>
          <p:spPr bwMode="auto">
            <a:xfrm>
              <a:off x="5011738" y="2611438"/>
              <a:ext cx="679450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2.3%</a:t>
              </a:r>
            </a:p>
          </p:txBody>
        </p:sp>
        <p:sp>
          <p:nvSpPr>
            <p:cNvPr id="207" name="Text Box 319"/>
            <p:cNvSpPr txBox="1">
              <a:spLocks noChangeArrowheads="1"/>
            </p:cNvSpPr>
            <p:nvPr/>
          </p:nvSpPr>
          <p:spPr bwMode="auto">
            <a:xfrm>
              <a:off x="5362575" y="2947988"/>
              <a:ext cx="679450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9.4%</a:t>
              </a:r>
            </a:p>
          </p:txBody>
        </p:sp>
        <p:sp>
          <p:nvSpPr>
            <p:cNvPr id="208" name="Text Box 320"/>
            <p:cNvSpPr txBox="1">
              <a:spLocks noChangeArrowheads="1"/>
            </p:cNvSpPr>
            <p:nvPr/>
          </p:nvSpPr>
          <p:spPr bwMode="auto">
            <a:xfrm>
              <a:off x="5573713" y="3609975"/>
              <a:ext cx="812800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15.9%</a:t>
              </a:r>
            </a:p>
          </p:txBody>
        </p:sp>
        <p:sp>
          <p:nvSpPr>
            <p:cNvPr id="209" name="Text Box 321"/>
            <p:cNvSpPr txBox="1">
              <a:spLocks noChangeArrowheads="1"/>
            </p:cNvSpPr>
            <p:nvPr/>
          </p:nvSpPr>
          <p:spPr bwMode="auto">
            <a:xfrm>
              <a:off x="4926013" y="4330700"/>
              <a:ext cx="812800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15.4%</a:t>
              </a:r>
            </a:p>
          </p:txBody>
        </p:sp>
        <p:sp>
          <p:nvSpPr>
            <p:cNvPr id="210" name="Text Box 322"/>
            <p:cNvSpPr txBox="1">
              <a:spLocks noChangeArrowheads="1"/>
            </p:cNvSpPr>
            <p:nvPr/>
          </p:nvSpPr>
          <p:spPr bwMode="auto">
            <a:xfrm>
              <a:off x="3906838" y="4546600"/>
              <a:ext cx="812800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12.3%</a:t>
              </a:r>
            </a:p>
          </p:txBody>
        </p:sp>
        <p:sp>
          <p:nvSpPr>
            <p:cNvPr id="211" name="Line 323"/>
            <p:cNvSpPr>
              <a:spLocks noChangeShapeType="1"/>
            </p:cNvSpPr>
            <p:nvPr/>
          </p:nvSpPr>
          <p:spPr bwMode="auto">
            <a:xfrm>
              <a:off x="684213" y="2212975"/>
              <a:ext cx="3036887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Line 324"/>
            <p:cNvSpPr>
              <a:spLocks noChangeShapeType="1"/>
            </p:cNvSpPr>
            <p:nvPr/>
          </p:nvSpPr>
          <p:spPr bwMode="auto">
            <a:xfrm>
              <a:off x="3721100" y="2212975"/>
              <a:ext cx="0" cy="113030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Rectangle 325"/>
            <p:cNvSpPr>
              <a:spLocks noChangeArrowheads="1"/>
            </p:cNvSpPr>
            <p:nvPr/>
          </p:nvSpPr>
          <p:spPr bwMode="auto">
            <a:xfrm>
              <a:off x="1012825" y="1873250"/>
              <a:ext cx="18605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정보제공 서비스</a:t>
              </a:r>
            </a:p>
          </p:txBody>
        </p:sp>
        <p:sp>
          <p:nvSpPr>
            <p:cNvPr id="214" name="Text Box 326"/>
            <p:cNvSpPr txBox="1">
              <a:spLocks noChangeArrowheads="1"/>
            </p:cNvSpPr>
            <p:nvPr/>
          </p:nvSpPr>
          <p:spPr bwMode="auto">
            <a:xfrm>
              <a:off x="247687" y="1051494"/>
              <a:ext cx="4755185" cy="560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>
                <a:buFont typeface="Wingdings" pitchFamily="2" charset="2"/>
                <a:buChar char="q"/>
              </a:pPr>
              <a:r>
                <a:rPr lang="en-US" altLang="ko-KR" sz="2400" dirty="0">
                  <a:solidFill>
                    <a:schemeClr val="tx2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</a:rPr>
                <a:t> </a:t>
              </a:r>
              <a:r>
                <a:rPr lang="ko-KR" altLang="en-US" sz="2400" dirty="0">
                  <a:solidFill>
                    <a:schemeClr val="tx2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</a:rPr>
                <a:t>부가통신서비스별 매출액 비중</a:t>
              </a:r>
            </a:p>
          </p:txBody>
        </p:sp>
        <p:sp>
          <p:nvSpPr>
            <p:cNvPr id="215" name="Rectangle 327"/>
            <p:cNvSpPr>
              <a:spLocks noChangeArrowheads="1"/>
            </p:cNvSpPr>
            <p:nvPr/>
          </p:nvSpPr>
          <p:spPr bwMode="auto">
            <a:xfrm>
              <a:off x="6985000" y="2473325"/>
              <a:ext cx="1792288" cy="1438275"/>
            </a:xfrm>
            <a:prstGeom prst="rect">
              <a:avLst/>
            </a:prstGeom>
            <a:gradFill rotWithShape="1">
              <a:gsLst>
                <a:gs pos="0">
                  <a:srgbClr val="185E76">
                    <a:alpha val="0"/>
                  </a:srgbClr>
                </a:gs>
                <a:gs pos="100000">
                  <a:srgbClr val="33CCFF">
                    <a:alpha val="29999"/>
                  </a:srgbClr>
                </a:gs>
              </a:gsLst>
              <a:lin ang="2700000" scaled="1"/>
            </a:gradFill>
            <a:ln w="28575">
              <a:solidFill>
                <a:srgbClr val="B895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Rectangle 328"/>
            <p:cNvSpPr>
              <a:spLocks noChangeArrowheads="1"/>
            </p:cNvSpPr>
            <p:nvPr/>
          </p:nvSpPr>
          <p:spPr bwMode="auto">
            <a:xfrm>
              <a:off x="7207250" y="2578100"/>
              <a:ext cx="219075" cy="155575"/>
            </a:xfrm>
            <a:prstGeom prst="rect">
              <a:avLst/>
            </a:prstGeom>
            <a:solidFill>
              <a:srgbClr val="00DFD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Rectangle 329"/>
            <p:cNvSpPr>
              <a:spLocks noChangeArrowheads="1"/>
            </p:cNvSpPr>
            <p:nvPr/>
          </p:nvSpPr>
          <p:spPr bwMode="auto">
            <a:xfrm>
              <a:off x="7207250" y="3643313"/>
              <a:ext cx="219075" cy="155575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Rectangle 330"/>
            <p:cNvSpPr>
              <a:spLocks noChangeArrowheads="1"/>
            </p:cNvSpPr>
            <p:nvPr/>
          </p:nvSpPr>
          <p:spPr bwMode="auto">
            <a:xfrm>
              <a:off x="7207250" y="3006725"/>
              <a:ext cx="219075" cy="155575"/>
            </a:xfrm>
            <a:prstGeom prst="rect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Rectangle 331"/>
            <p:cNvSpPr>
              <a:spLocks noChangeArrowheads="1"/>
            </p:cNvSpPr>
            <p:nvPr/>
          </p:nvSpPr>
          <p:spPr bwMode="auto">
            <a:xfrm>
              <a:off x="7207250" y="3225800"/>
              <a:ext cx="219075" cy="155575"/>
            </a:xfrm>
            <a:prstGeom prst="rect">
              <a:avLst/>
            </a:prstGeom>
            <a:solidFill>
              <a:srgbClr val="99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Rectangle 332"/>
            <p:cNvSpPr>
              <a:spLocks noChangeArrowheads="1"/>
            </p:cNvSpPr>
            <p:nvPr/>
          </p:nvSpPr>
          <p:spPr bwMode="auto">
            <a:xfrm>
              <a:off x="7397750" y="2468563"/>
              <a:ext cx="1370013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정보제공서비스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온라인정보처리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네트워크서비스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인터넷접속 및 관리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부가통신 응용서비스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기타서비스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Rectangle 333"/>
            <p:cNvSpPr>
              <a:spLocks noChangeArrowheads="1"/>
            </p:cNvSpPr>
            <p:nvPr/>
          </p:nvSpPr>
          <p:spPr bwMode="auto">
            <a:xfrm>
              <a:off x="7204075" y="3432175"/>
              <a:ext cx="219075" cy="155575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Rectangle 334"/>
            <p:cNvSpPr>
              <a:spLocks noChangeArrowheads="1"/>
            </p:cNvSpPr>
            <p:nvPr/>
          </p:nvSpPr>
          <p:spPr bwMode="auto">
            <a:xfrm>
              <a:off x="7200900" y="2792413"/>
              <a:ext cx="219075" cy="155575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Rectangle 335"/>
            <p:cNvSpPr>
              <a:spLocks noChangeArrowheads="1"/>
            </p:cNvSpPr>
            <p:nvPr/>
          </p:nvSpPr>
          <p:spPr bwMode="auto">
            <a:xfrm>
              <a:off x="7200900" y="3911600"/>
              <a:ext cx="13525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A1DA"/>
                  </a:solidFill>
                  <a:effectLst/>
                  <a:uLnTx/>
                  <a:uFillTx/>
                </a:rPr>
                <a:t>출처</a:t>
              </a: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A1DA"/>
                  </a:solidFill>
                  <a:effectLst/>
                  <a:uLnTx/>
                  <a:uFillTx/>
                </a:rPr>
                <a:t>: </a:t>
              </a:r>
              <a:r>
                <a: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A1DA"/>
                  </a:solidFill>
                  <a:effectLst/>
                  <a:uLnTx/>
                  <a:uFillTx/>
                </a:rPr>
                <a:t>정보통신부</a:t>
              </a:r>
            </a:p>
          </p:txBody>
        </p:sp>
        <p:pic>
          <p:nvPicPr>
            <p:cNvPr id="224" name="Picture 336" descr="빛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18052">
              <a:off x="4510088" y="3076575"/>
              <a:ext cx="2192337" cy="223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" name="矩形 224"/>
            <p:cNvSpPr/>
            <p:nvPr/>
          </p:nvSpPr>
          <p:spPr>
            <a:xfrm>
              <a:off x="649288" y="1341438"/>
              <a:ext cx="3789362" cy="374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marR="0" lvl="0" indent="-34290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-WWW.1PPT.COM</a:t>
              </a:r>
            </a:p>
          </p:txBody>
        </p:sp>
      </p:grpSp>
      <p:sp>
        <p:nvSpPr>
          <p:cNvPr id="227" name="矩形 226"/>
          <p:cNvSpPr/>
          <p:nvPr/>
        </p:nvSpPr>
        <p:spPr>
          <a:xfrm>
            <a:off x="350590" y="1916832"/>
            <a:ext cx="3789820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defRPr/>
            </a:pPr>
            <a:r>
              <a:rPr lang="zh-CN" altLang="en-US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kern="0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9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Oval 2"/>
          <p:cNvSpPr>
            <a:spLocks noChangeArrowheads="1"/>
          </p:cNvSpPr>
          <p:nvPr/>
        </p:nvSpPr>
        <p:spPr bwMode="auto">
          <a:xfrm>
            <a:off x="1333500" y="3587750"/>
            <a:ext cx="6426200" cy="3270250"/>
          </a:xfrm>
          <a:prstGeom prst="ellipse">
            <a:avLst/>
          </a:prstGeom>
          <a:gradFill rotWithShape="1">
            <a:gsLst>
              <a:gs pos="0">
                <a:srgbClr val="99FF33">
                  <a:alpha val="50000"/>
                </a:srgbClr>
              </a:gs>
              <a:gs pos="100000">
                <a:srgbClr val="477618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-3175" y="1603648"/>
            <a:ext cx="9144000" cy="4452019"/>
            <a:chOff x="-3175" y="1603648"/>
            <a:chExt cx="9144000" cy="4452019"/>
          </a:xfrm>
        </p:grpSpPr>
        <p:grpSp>
          <p:nvGrpSpPr>
            <p:cNvPr id="114" name="Group 3"/>
            <p:cNvGrpSpPr>
              <a:grpSpLocks/>
            </p:cNvGrpSpPr>
            <p:nvPr/>
          </p:nvGrpSpPr>
          <p:grpSpPr bwMode="auto">
            <a:xfrm>
              <a:off x="-3175" y="4149080"/>
              <a:ext cx="9144000" cy="1906587"/>
              <a:chOff x="247" y="4566"/>
              <a:chExt cx="3829" cy="1431"/>
            </a:xfrm>
          </p:grpSpPr>
          <p:grpSp>
            <p:nvGrpSpPr>
              <p:cNvPr id="115" name="Group 4"/>
              <p:cNvGrpSpPr>
                <a:grpSpLocks/>
              </p:cNvGrpSpPr>
              <p:nvPr/>
            </p:nvGrpSpPr>
            <p:grpSpPr bwMode="auto">
              <a:xfrm>
                <a:off x="2161" y="4566"/>
                <a:ext cx="1915" cy="1431"/>
                <a:chOff x="2854" y="1824"/>
                <a:chExt cx="2622" cy="1882"/>
              </a:xfrm>
            </p:grpSpPr>
            <p:sp>
              <p:nvSpPr>
                <p:cNvPr id="154" name="Line 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43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5" name="Line 6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687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6" name="Line 7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487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Line 8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083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Line 9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1704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9" name="Line 10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1322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Line 11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986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Line 12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651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Line 13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314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Line 14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0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Line 1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239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Line 16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067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Line 17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919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7" name="Line 18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770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8" name="Line 19"/>
                <p:cNvSpPr>
                  <a:spLocks noChangeShapeType="1"/>
                </p:cNvSpPr>
                <p:nvPr/>
              </p:nvSpPr>
              <p:spPr bwMode="auto">
                <a:xfrm>
                  <a:off x="2877" y="1824"/>
                  <a:ext cx="2599" cy="64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Line 20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514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Line 21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405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1" name="Line 22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298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2" name="Line 23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213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Line 24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26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4" name="Line 2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63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6" name="Group 26"/>
              <p:cNvGrpSpPr>
                <a:grpSpLocks/>
              </p:cNvGrpSpPr>
              <p:nvPr/>
            </p:nvGrpSpPr>
            <p:grpSpPr bwMode="auto">
              <a:xfrm>
                <a:off x="247" y="4566"/>
                <a:ext cx="1914" cy="1431"/>
                <a:chOff x="235" y="1824"/>
                <a:chExt cx="2619" cy="1882"/>
              </a:xfrm>
            </p:grpSpPr>
            <p:sp>
              <p:nvSpPr>
                <p:cNvPr id="133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0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43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5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687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371" y="1824"/>
                  <a:ext cx="2483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774" y="1824"/>
                  <a:ext cx="2080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1153" y="1824"/>
                  <a:ext cx="1701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1534" y="1824"/>
                  <a:ext cx="1320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1872" y="1824"/>
                  <a:ext cx="982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2206" y="1824"/>
                  <a:ext cx="648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2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2543" y="1824"/>
                  <a:ext cx="311" cy="188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3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239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4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067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Line 39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919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Line 40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770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Line 41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597" cy="642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514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9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405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298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1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213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26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Line 47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63"/>
                </a:xfrm>
                <a:prstGeom prst="line">
                  <a:avLst/>
                </a:prstGeom>
                <a:noFill/>
                <a:ln w="3175">
                  <a:solidFill>
                    <a:srgbClr val="62A55D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7" name="Group 48"/>
              <p:cNvGrpSpPr>
                <a:grpSpLocks/>
              </p:cNvGrpSpPr>
              <p:nvPr/>
            </p:nvGrpSpPr>
            <p:grpSpPr bwMode="auto">
              <a:xfrm>
                <a:off x="247" y="4581"/>
                <a:ext cx="3829" cy="1220"/>
                <a:chOff x="235" y="1844"/>
                <a:chExt cx="5241" cy="1605"/>
              </a:xfrm>
            </p:grpSpPr>
            <p:grpSp>
              <p:nvGrpSpPr>
                <p:cNvPr id="118" name="Group 49"/>
                <p:cNvGrpSpPr>
                  <a:grpSpLocks/>
                </p:cNvGrpSpPr>
                <p:nvPr/>
              </p:nvGrpSpPr>
              <p:grpSpPr bwMode="auto">
                <a:xfrm>
                  <a:off x="235" y="2750"/>
                  <a:ext cx="5241" cy="699"/>
                  <a:chOff x="235" y="2750"/>
                  <a:chExt cx="5241" cy="699"/>
                </a:xfrm>
              </p:grpSpPr>
              <p:sp>
                <p:nvSpPr>
                  <p:cNvPr id="129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3449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0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3165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1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958"/>
                    <a:ext cx="5239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2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750"/>
                    <a:ext cx="5239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19" name="Group 54"/>
                <p:cNvGrpSpPr>
                  <a:grpSpLocks/>
                </p:cNvGrpSpPr>
                <p:nvPr/>
              </p:nvGrpSpPr>
              <p:grpSpPr bwMode="auto">
                <a:xfrm>
                  <a:off x="235" y="1844"/>
                  <a:ext cx="5241" cy="728"/>
                  <a:chOff x="235" y="1844"/>
                  <a:chExt cx="5241" cy="728"/>
                </a:xfrm>
              </p:grpSpPr>
              <p:sp>
                <p:nvSpPr>
                  <p:cNvPr id="120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572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1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2401"/>
                    <a:ext cx="5241" cy="1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2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245"/>
                    <a:ext cx="5241" cy="5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3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121"/>
                    <a:ext cx="5217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4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2015"/>
                    <a:ext cx="5241" cy="6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5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1946"/>
                    <a:ext cx="5241" cy="4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6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1908"/>
                    <a:ext cx="5241" cy="10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7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258" y="1866"/>
                    <a:ext cx="5218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8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1844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62A55D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75" name="Group 64"/>
            <p:cNvGrpSpPr>
              <a:grpSpLocks/>
            </p:cNvGrpSpPr>
            <p:nvPr/>
          </p:nvGrpSpPr>
          <p:grpSpPr bwMode="auto">
            <a:xfrm>
              <a:off x="2547938" y="2863850"/>
              <a:ext cx="4049712" cy="2844800"/>
              <a:chOff x="2758" y="815"/>
              <a:chExt cx="2551" cy="1792"/>
            </a:xfrm>
          </p:grpSpPr>
          <p:sp>
            <p:nvSpPr>
              <p:cNvPr id="176" name="Freeform 65"/>
              <p:cNvSpPr>
                <a:spLocks/>
              </p:cNvSpPr>
              <p:nvPr/>
            </p:nvSpPr>
            <p:spPr bwMode="auto">
              <a:xfrm>
                <a:off x="2758" y="815"/>
                <a:ext cx="1692" cy="1554"/>
              </a:xfrm>
              <a:custGeom>
                <a:avLst/>
                <a:gdLst>
                  <a:gd name="T0" fmla="*/ 408 w 1692"/>
                  <a:gd name="T1" fmla="*/ 1536 h 1554"/>
                  <a:gd name="T2" fmla="*/ 366 w 1692"/>
                  <a:gd name="T3" fmla="*/ 1506 h 1554"/>
                  <a:gd name="T4" fmla="*/ 318 w 1692"/>
                  <a:gd name="T5" fmla="*/ 1470 h 1554"/>
                  <a:gd name="T6" fmla="*/ 276 w 1692"/>
                  <a:gd name="T7" fmla="*/ 1434 h 1554"/>
                  <a:gd name="T8" fmla="*/ 234 w 1692"/>
                  <a:gd name="T9" fmla="*/ 1398 h 1554"/>
                  <a:gd name="T10" fmla="*/ 198 w 1692"/>
                  <a:gd name="T11" fmla="*/ 1362 h 1554"/>
                  <a:gd name="T12" fmla="*/ 168 w 1692"/>
                  <a:gd name="T13" fmla="*/ 1320 h 1554"/>
                  <a:gd name="T14" fmla="*/ 132 w 1692"/>
                  <a:gd name="T15" fmla="*/ 1278 h 1554"/>
                  <a:gd name="T16" fmla="*/ 108 w 1692"/>
                  <a:gd name="T17" fmla="*/ 1242 h 1554"/>
                  <a:gd name="T18" fmla="*/ 84 w 1692"/>
                  <a:gd name="T19" fmla="*/ 1194 h 1554"/>
                  <a:gd name="T20" fmla="*/ 60 w 1692"/>
                  <a:gd name="T21" fmla="*/ 1152 h 1554"/>
                  <a:gd name="T22" fmla="*/ 42 w 1692"/>
                  <a:gd name="T23" fmla="*/ 1110 h 1554"/>
                  <a:gd name="T24" fmla="*/ 24 w 1692"/>
                  <a:gd name="T25" fmla="*/ 1062 h 1554"/>
                  <a:gd name="T26" fmla="*/ 12 w 1692"/>
                  <a:gd name="T27" fmla="*/ 1020 h 1554"/>
                  <a:gd name="T28" fmla="*/ 6 w 1692"/>
                  <a:gd name="T29" fmla="*/ 972 h 1554"/>
                  <a:gd name="T30" fmla="*/ 0 w 1692"/>
                  <a:gd name="T31" fmla="*/ 924 h 1554"/>
                  <a:gd name="T32" fmla="*/ 0 w 1692"/>
                  <a:gd name="T33" fmla="*/ 882 h 1554"/>
                  <a:gd name="T34" fmla="*/ 0 w 1692"/>
                  <a:gd name="T35" fmla="*/ 834 h 1554"/>
                  <a:gd name="T36" fmla="*/ 6 w 1692"/>
                  <a:gd name="T37" fmla="*/ 786 h 1554"/>
                  <a:gd name="T38" fmla="*/ 12 w 1692"/>
                  <a:gd name="T39" fmla="*/ 744 h 1554"/>
                  <a:gd name="T40" fmla="*/ 24 w 1692"/>
                  <a:gd name="T41" fmla="*/ 696 h 1554"/>
                  <a:gd name="T42" fmla="*/ 42 w 1692"/>
                  <a:gd name="T43" fmla="*/ 654 h 1554"/>
                  <a:gd name="T44" fmla="*/ 60 w 1692"/>
                  <a:gd name="T45" fmla="*/ 606 h 1554"/>
                  <a:gd name="T46" fmla="*/ 84 w 1692"/>
                  <a:gd name="T47" fmla="*/ 564 h 1554"/>
                  <a:gd name="T48" fmla="*/ 108 w 1692"/>
                  <a:gd name="T49" fmla="*/ 522 h 1554"/>
                  <a:gd name="T50" fmla="*/ 132 w 1692"/>
                  <a:gd name="T51" fmla="*/ 480 h 1554"/>
                  <a:gd name="T52" fmla="*/ 168 w 1692"/>
                  <a:gd name="T53" fmla="*/ 438 h 1554"/>
                  <a:gd name="T54" fmla="*/ 186 w 1692"/>
                  <a:gd name="T55" fmla="*/ 414 h 1554"/>
                  <a:gd name="T56" fmla="*/ 222 w 1692"/>
                  <a:gd name="T57" fmla="*/ 372 h 1554"/>
                  <a:gd name="T58" fmla="*/ 264 w 1692"/>
                  <a:gd name="T59" fmla="*/ 336 h 1554"/>
                  <a:gd name="T60" fmla="*/ 306 w 1692"/>
                  <a:gd name="T61" fmla="*/ 300 h 1554"/>
                  <a:gd name="T62" fmla="*/ 348 w 1692"/>
                  <a:gd name="T63" fmla="*/ 270 h 1554"/>
                  <a:gd name="T64" fmla="*/ 396 w 1692"/>
                  <a:gd name="T65" fmla="*/ 234 h 1554"/>
                  <a:gd name="T66" fmla="*/ 444 w 1692"/>
                  <a:gd name="T67" fmla="*/ 204 h 1554"/>
                  <a:gd name="T68" fmla="*/ 492 w 1692"/>
                  <a:gd name="T69" fmla="*/ 174 h 1554"/>
                  <a:gd name="T70" fmla="*/ 546 w 1692"/>
                  <a:gd name="T71" fmla="*/ 150 h 1554"/>
                  <a:gd name="T72" fmla="*/ 600 w 1692"/>
                  <a:gd name="T73" fmla="*/ 126 h 1554"/>
                  <a:gd name="T74" fmla="*/ 660 w 1692"/>
                  <a:gd name="T75" fmla="*/ 102 h 1554"/>
                  <a:gd name="T76" fmla="*/ 720 w 1692"/>
                  <a:gd name="T77" fmla="*/ 84 h 1554"/>
                  <a:gd name="T78" fmla="*/ 780 w 1692"/>
                  <a:gd name="T79" fmla="*/ 60 h 1554"/>
                  <a:gd name="T80" fmla="*/ 840 w 1692"/>
                  <a:gd name="T81" fmla="*/ 48 h 1554"/>
                  <a:gd name="T82" fmla="*/ 900 w 1692"/>
                  <a:gd name="T83" fmla="*/ 30 h 1554"/>
                  <a:gd name="T84" fmla="*/ 966 w 1692"/>
                  <a:gd name="T85" fmla="*/ 24 h 1554"/>
                  <a:gd name="T86" fmla="*/ 1026 w 1692"/>
                  <a:gd name="T87" fmla="*/ 12 h 1554"/>
                  <a:gd name="T88" fmla="*/ 1092 w 1692"/>
                  <a:gd name="T89" fmla="*/ 6 h 1554"/>
                  <a:gd name="T90" fmla="*/ 1158 w 1692"/>
                  <a:gd name="T91" fmla="*/ 0 h 1554"/>
                  <a:gd name="T92" fmla="*/ 1224 w 1692"/>
                  <a:gd name="T93" fmla="*/ 0 h 1554"/>
                  <a:gd name="T94" fmla="*/ 1284 w 1692"/>
                  <a:gd name="T95" fmla="*/ 0 h 1554"/>
                  <a:gd name="T96" fmla="*/ 1350 w 1692"/>
                  <a:gd name="T97" fmla="*/ 0 h 1554"/>
                  <a:gd name="T98" fmla="*/ 1416 w 1692"/>
                  <a:gd name="T99" fmla="*/ 6 h 1554"/>
                  <a:gd name="T100" fmla="*/ 1482 w 1692"/>
                  <a:gd name="T101" fmla="*/ 12 h 1554"/>
                  <a:gd name="T102" fmla="*/ 1542 w 1692"/>
                  <a:gd name="T103" fmla="*/ 24 h 1554"/>
                  <a:gd name="T104" fmla="*/ 1608 w 1692"/>
                  <a:gd name="T105" fmla="*/ 36 h 1554"/>
                  <a:gd name="T106" fmla="*/ 1668 w 1692"/>
                  <a:gd name="T107" fmla="*/ 54 h 1554"/>
                  <a:gd name="T108" fmla="*/ 444 w 1692"/>
                  <a:gd name="T109" fmla="*/ 1554 h 15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2" h="1554">
                    <a:moveTo>
                      <a:pt x="444" y="1554"/>
                    </a:moveTo>
                    <a:lnTo>
                      <a:pt x="426" y="1548"/>
                    </a:lnTo>
                    <a:lnTo>
                      <a:pt x="408" y="1536"/>
                    </a:lnTo>
                    <a:lnTo>
                      <a:pt x="396" y="1524"/>
                    </a:lnTo>
                    <a:lnTo>
                      <a:pt x="378" y="1512"/>
                    </a:lnTo>
                    <a:lnTo>
                      <a:pt x="366" y="1506"/>
                    </a:lnTo>
                    <a:lnTo>
                      <a:pt x="348" y="1494"/>
                    </a:lnTo>
                    <a:lnTo>
                      <a:pt x="330" y="1482"/>
                    </a:lnTo>
                    <a:lnTo>
                      <a:pt x="318" y="1470"/>
                    </a:lnTo>
                    <a:lnTo>
                      <a:pt x="306" y="1458"/>
                    </a:lnTo>
                    <a:lnTo>
                      <a:pt x="288" y="1446"/>
                    </a:lnTo>
                    <a:lnTo>
                      <a:pt x="276" y="1434"/>
                    </a:lnTo>
                    <a:lnTo>
                      <a:pt x="264" y="1422"/>
                    </a:lnTo>
                    <a:lnTo>
                      <a:pt x="252" y="1410"/>
                    </a:lnTo>
                    <a:lnTo>
                      <a:pt x="234" y="1398"/>
                    </a:lnTo>
                    <a:lnTo>
                      <a:pt x="222" y="1386"/>
                    </a:lnTo>
                    <a:lnTo>
                      <a:pt x="210" y="1374"/>
                    </a:lnTo>
                    <a:lnTo>
                      <a:pt x="198" y="1362"/>
                    </a:lnTo>
                    <a:lnTo>
                      <a:pt x="186" y="1350"/>
                    </a:lnTo>
                    <a:lnTo>
                      <a:pt x="174" y="1332"/>
                    </a:lnTo>
                    <a:lnTo>
                      <a:pt x="168" y="1320"/>
                    </a:lnTo>
                    <a:lnTo>
                      <a:pt x="156" y="1308"/>
                    </a:lnTo>
                    <a:lnTo>
                      <a:pt x="144" y="1296"/>
                    </a:lnTo>
                    <a:lnTo>
                      <a:pt x="132" y="1278"/>
                    </a:lnTo>
                    <a:lnTo>
                      <a:pt x="126" y="1266"/>
                    </a:lnTo>
                    <a:lnTo>
                      <a:pt x="114" y="1254"/>
                    </a:lnTo>
                    <a:lnTo>
                      <a:pt x="108" y="1242"/>
                    </a:lnTo>
                    <a:lnTo>
                      <a:pt x="96" y="1224"/>
                    </a:lnTo>
                    <a:lnTo>
                      <a:pt x="90" y="1212"/>
                    </a:lnTo>
                    <a:lnTo>
                      <a:pt x="84" y="1194"/>
                    </a:lnTo>
                    <a:lnTo>
                      <a:pt x="72" y="1182"/>
                    </a:lnTo>
                    <a:lnTo>
                      <a:pt x="66" y="1170"/>
                    </a:lnTo>
                    <a:lnTo>
                      <a:pt x="60" y="1152"/>
                    </a:lnTo>
                    <a:lnTo>
                      <a:pt x="54" y="1140"/>
                    </a:lnTo>
                    <a:lnTo>
                      <a:pt x="48" y="1122"/>
                    </a:lnTo>
                    <a:lnTo>
                      <a:pt x="42" y="1110"/>
                    </a:lnTo>
                    <a:lnTo>
                      <a:pt x="36" y="1092"/>
                    </a:lnTo>
                    <a:lnTo>
                      <a:pt x="30" y="1080"/>
                    </a:lnTo>
                    <a:lnTo>
                      <a:pt x="24" y="1062"/>
                    </a:lnTo>
                    <a:lnTo>
                      <a:pt x="24" y="1050"/>
                    </a:lnTo>
                    <a:lnTo>
                      <a:pt x="18" y="1032"/>
                    </a:lnTo>
                    <a:lnTo>
                      <a:pt x="12" y="1020"/>
                    </a:lnTo>
                    <a:lnTo>
                      <a:pt x="12" y="1002"/>
                    </a:lnTo>
                    <a:lnTo>
                      <a:pt x="6" y="990"/>
                    </a:lnTo>
                    <a:lnTo>
                      <a:pt x="6" y="972"/>
                    </a:lnTo>
                    <a:lnTo>
                      <a:pt x="6" y="960"/>
                    </a:lnTo>
                    <a:lnTo>
                      <a:pt x="0" y="942"/>
                    </a:lnTo>
                    <a:lnTo>
                      <a:pt x="0" y="924"/>
                    </a:lnTo>
                    <a:lnTo>
                      <a:pt x="0" y="912"/>
                    </a:lnTo>
                    <a:lnTo>
                      <a:pt x="0" y="894"/>
                    </a:lnTo>
                    <a:lnTo>
                      <a:pt x="0" y="882"/>
                    </a:lnTo>
                    <a:lnTo>
                      <a:pt x="0" y="864"/>
                    </a:lnTo>
                    <a:lnTo>
                      <a:pt x="0" y="852"/>
                    </a:lnTo>
                    <a:lnTo>
                      <a:pt x="0" y="834"/>
                    </a:lnTo>
                    <a:lnTo>
                      <a:pt x="0" y="816"/>
                    </a:lnTo>
                    <a:lnTo>
                      <a:pt x="6" y="804"/>
                    </a:lnTo>
                    <a:lnTo>
                      <a:pt x="6" y="786"/>
                    </a:lnTo>
                    <a:lnTo>
                      <a:pt x="6" y="774"/>
                    </a:lnTo>
                    <a:lnTo>
                      <a:pt x="12" y="756"/>
                    </a:lnTo>
                    <a:lnTo>
                      <a:pt x="12" y="744"/>
                    </a:lnTo>
                    <a:lnTo>
                      <a:pt x="18" y="726"/>
                    </a:lnTo>
                    <a:lnTo>
                      <a:pt x="24" y="714"/>
                    </a:lnTo>
                    <a:lnTo>
                      <a:pt x="24" y="696"/>
                    </a:lnTo>
                    <a:lnTo>
                      <a:pt x="30" y="684"/>
                    </a:lnTo>
                    <a:lnTo>
                      <a:pt x="36" y="666"/>
                    </a:lnTo>
                    <a:lnTo>
                      <a:pt x="42" y="654"/>
                    </a:lnTo>
                    <a:lnTo>
                      <a:pt x="48" y="636"/>
                    </a:lnTo>
                    <a:lnTo>
                      <a:pt x="54" y="624"/>
                    </a:lnTo>
                    <a:lnTo>
                      <a:pt x="60" y="606"/>
                    </a:lnTo>
                    <a:lnTo>
                      <a:pt x="66" y="594"/>
                    </a:lnTo>
                    <a:lnTo>
                      <a:pt x="72" y="576"/>
                    </a:lnTo>
                    <a:lnTo>
                      <a:pt x="84" y="564"/>
                    </a:lnTo>
                    <a:lnTo>
                      <a:pt x="90" y="552"/>
                    </a:lnTo>
                    <a:lnTo>
                      <a:pt x="96" y="534"/>
                    </a:lnTo>
                    <a:lnTo>
                      <a:pt x="108" y="522"/>
                    </a:lnTo>
                    <a:lnTo>
                      <a:pt x="114" y="510"/>
                    </a:lnTo>
                    <a:lnTo>
                      <a:pt x="126" y="492"/>
                    </a:lnTo>
                    <a:lnTo>
                      <a:pt x="132" y="480"/>
                    </a:lnTo>
                    <a:lnTo>
                      <a:pt x="144" y="468"/>
                    </a:lnTo>
                    <a:lnTo>
                      <a:pt x="156" y="450"/>
                    </a:lnTo>
                    <a:lnTo>
                      <a:pt x="168" y="438"/>
                    </a:lnTo>
                    <a:lnTo>
                      <a:pt x="174" y="426"/>
                    </a:lnTo>
                    <a:lnTo>
                      <a:pt x="186" y="414"/>
                    </a:lnTo>
                    <a:lnTo>
                      <a:pt x="198" y="402"/>
                    </a:lnTo>
                    <a:lnTo>
                      <a:pt x="210" y="390"/>
                    </a:lnTo>
                    <a:lnTo>
                      <a:pt x="222" y="372"/>
                    </a:lnTo>
                    <a:lnTo>
                      <a:pt x="234" y="360"/>
                    </a:lnTo>
                    <a:lnTo>
                      <a:pt x="252" y="348"/>
                    </a:lnTo>
                    <a:lnTo>
                      <a:pt x="264" y="336"/>
                    </a:lnTo>
                    <a:lnTo>
                      <a:pt x="276" y="324"/>
                    </a:lnTo>
                    <a:lnTo>
                      <a:pt x="288" y="312"/>
                    </a:lnTo>
                    <a:lnTo>
                      <a:pt x="306" y="300"/>
                    </a:lnTo>
                    <a:lnTo>
                      <a:pt x="318" y="288"/>
                    </a:lnTo>
                    <a:lnTo>
                      <a:pt x="330" y="276"/>
                    </a:lnTo>
                    <a:lnTo>
                      <a:pt x="348" y="270"/>
                    </a:lnTo>
                    <a:lnTo>
                      <a:pt x="366" y="258"/>
                    </a:lnTo>
                    <a:lnTo>
                      <a:pt x="378" y="246"/>
                    </a:lnTo>
                    <a:lnTo>
                      <a:pt x="396" y="234"/>
                    </a:lnTo>
                    <a:lnTo>
                      <a:pt x="408" y="228"/>
                    </a:lnTo>
                    <a:lnTo>
                      <a:pt x="426" y="216"/>
                    </a:lnTo>
                    <a:lnTo>
                      <a:pt x="444" y="204"/>
                    </a:lnTo>
                    <a:lnTo>
                      <a:pt x="462" y="198"/>
                    </a:lnTo>
                    <a:lnTo>
                      <a:pt x="480" y="186"/>
                    </a:lnTo>
                    <a:lnTo>
                      <a:pt x="492" y="174"/>
                    </a:lnTo>
                    <a:lnTo>
                      <a:pt x="510" y="168"/>
                    </a:lnTo>
                    <a:lnTo>
                      <a:pt x="528" y="156"/>
                    </a:lnTo>
                    <a:lnTo>
                      <a:pt x="546" y="150"/>
                    </a:lnTo>
                    <a:lnTo>
                      <a:pt x="564" y="138"/>
                    </a:lnTo>
                    <a:lnTo>
                      <a:pt x="582" y="132"/>
                    </a:lnTo>
                    <a:lnTo>
                      <a:pt x="600" y="126"/>
                    </a:lnTo>
                    <a:lnTo>
                      <a:pt x="618" y="114"/>
                    </a:lnTo>
                    <a:lnTo>
                      <a:pt x="642" y="108"/>
                    </a:lnTo>
                    <a:lnTo>
                      <a:pt x="660" y="102"/>
                    </a:lnTo>
                    <a:lnTo>
                      <a:pt x="678" y="96"/>
                    </a:lnTo>
                    <a:lnTo>
                      <a:pt x="696" y="90"/>
                    </a:lnTo>
                    <a:lnTo>
                      <a:pt x="720" y="84"/>
                    </a:lnTo>
                    <a:lnTo>
                      <a:pt x="738" y="72"/>
                    </a:lnTo>
                    <a:lnTo>
                      <a:pt x="756" y="66"/>
                    </a:lnTo>
                    <a:lnTo>
                      <a:pt x="780" y="60"/>
                    </a:lnTo>
                    <a:lnTo>
                      <a:pt x="798" y="60"/>
                    </a:lnTo>
                    <a:lnTo>
                      <a:pt x="816" y="54"/>
                    </a:lnTo>
                    <a:lnTo>
                      <a:pt x="840" y="48"/>
                    </a:lnTo>
                    <a:lnTo>
                      <a:pt x="858" y="42"/>
                    </a:lnTo>
                    <a:lnTo>
                      <a:pt x="882" y="36"/>
                    </a:lnTo>
                    <a:lnTo>
                      <a:pt x="900" y="30"/>
                    </a:lnTo>
                    <a:lnTo>
                      <a:pt x="924" y="30"/>
                    </a:lnTo>
                    <a:lnTo>
                      <a:pt x="942" y="24"/>
                    </a:lnTo>
                    <a:lnTo>
                      <a:pt x="966" y="24"/>
                    </a:lnTo>
                    <a:lnTo>
                      <a:pt x="984" y="18"/>
                    </a:lnTo>
                    <a:lnTo>
                      <a:pt x="1008" y="12"/>
                    </a:lnTo>
                    <a:lnTo>
                      <a:pt x="1026" y="12"/>
                    </a:lnTo>
                    <a:lnTo>
                      <a:pt x="1050" y="12"/>
                    </a:lnTo>
                    <a:lnTo>
                      <a:pt x="1068" y="6"/>
                    </a:lnTo>
                    <a:lnTo>
                      <a:pt x="1092" y="6"/>
                    </a:lnTo>
                    <a:lnTo>
                      <a:pt x="1116" y="6"/>
                    </a:lnTo>
                    <a:lnTo>
                      <a:pt x="1134" y="0"/>
                    </a:lnTo>
                    <a:lnTo>
                      <a:pt x="1158" y="0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24" y="0"/>
                    </a:lnTo>
                    <a:lnTo>
                      <a:pt x="1242" y="0"/>
                    </a:lnTo>
                    <a:lnTo>
                      <a:pt x="1266" y="0"/>
                    </a:lnTo>
                    <a:lnTo>
                      <a:pt x="1284" y="0"/>
                    </a:lnTo>
                    <a:lnTo>
                      <a:pt x="1308" y="0"/>
                    </a:lnTo>
                    <a:lnTo>
                      <a:pt x="1332" y="0"/>
                    </a:lnTo>
                    <a:lnTo>
                      <a:pt x="1350" y="0"/>
                    </a:lnTo>
                    <a:lnTo>
                      <a:pt x="1374" y="6"/>
                    </a:lnTo>
                    <a:lnTo>
                      <a:pt x="1398" y="6"/>
                    </a:lnTo>
                    <a:lnTo>
                      <a:pt x="1416" y="6"/>
                    </a:lnTo>
                    <a:lnTo>
                      <a:pt x="1440" y="12"/>
                    </a:lnTo>
                    <a:lnTo>
                      <a:pt x="1458" y="12"/>
                    </a:lnTo>
                    <a:lnTo>
                      <a:pt x="1482" y="12"/>
                    </a:lnTo>
                    <a:lnTo>
                      <a:pt x="1500" y="18"/>
                    </a:lnTo>
                    <a:lnTo>
                      <a:pt x="1524" y="24"/>
                    </a:lnTo>
                    <a:lnTo>
                      <a:pt x="1542" y="24"/>
                    </a:lnTo>
                    <a:lnTo>
                      <a:pt x="1566" y="30"/>
                    </a:lnTo>
                    <a:lnTo>
                      <a:pt x="1584" y="30"/>
                    </a:lnTo>
                    <a:lnTo>
                      <a:pt x="1608" y="36"/>
                    </a:lnTo>
                    <a:lnTo>
                      <a:pt x="1626" y="42"/>
                    </a:lnTo>
                    <a:lnTo>
                      <a:pt x="1650" y="48"/>
                    </a:lnTo>
                    <a:lnTo>
                      <a:pt x="1668" y="54"/>
                    </a:lnTo>
                    <a:lnTo>
                      <a:pt x="1692" y="60"/>
                    </a:lnTo>
                    <a:lnTo>
                      <a:pt x="1242" y="882"/>
                    </a:lnTo>
                    <a:lnTo>
                      <a:pt x="444" y="1554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66"/>
              <p:cNvSpPr>
                <a:spLocks/>
              </p:cNvSpPr>
              <p:nvPr/>
            </p:nvSpPr>
            <p:spPr bwMode="auto">
              <a:xfrm>
                <a:off x="4068" y="910"/>
                <a:ext cx="624" cy="822"/>
              </a:xfrm>
              <a:custGeom>
                <a:avLst/>
                <a:gdLst>
                  <a:gd name="T0" fmla="*/ 450 w 624"/>
                  <a:gd name="T1" fmla="*/ 0 h 822"/>
                  <a:gd name="T2" fmla="*/ 468 w 624"/>
                  <a:gd name="T3" fmla="*/ 0 h 822"/>
                  <a:gd name="T4" fmla="*/ 486 w 624"/>
                  <a:gd name="T5" fmla="*/ 6 h 822"/>
                  <a:gd name="T6" fmla="*/ 510 w 624"/>
                  <a:gd name="T7" fmla="*/ 12 h 822"/>
                  <a:gd name="T8" fmla="*/ 528 w 624"/>
                  <a:gd name="T9" fmla="*/ 24 h 822"/>
                  <a:gd name="T10" fmla="*/ 546 w 624"/>
                  <a:gd name="T11" fmla="*/ 30 h 822"/>
                  <a:gd name="T12" fmla="*/ 564 w 624"/>
                  <a:gd name="T13" fmla="*/ 36 h 822"/>
                  <a:gd name="T14" fmla="*/ 588 w 624"/>
                  <a:gd name="T15" fmla="*/ 42 h 822"/>
                  <a:gd name="T16" fmla="*/ 606 w 624"/>
                  <a:gd name="T17" fmla="*/ 48 h 822"/>
                  <a:gd name="T18" fmla="*/ 624 w 624"/>
                  <a:gd name="T19" fmla="*/ 54 h 822"/>
                  <a:gd name="T20" fmla="*/ 0 w 624"/>
                  <a:gd name="T21" fmla="*/ 822 h 822"/>
                  <a:gd name="T22" fmla="*/ 450 w 624"/>
                  <a:gd name="T23" fmla="*/ 0 h 8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4" h="822">
                    <a:moveTo>
                      <a:pt x="450" y="0"/>
                    </a:moveTo>
                    <a:lnTo>
                      <a:pt x="468" y="0"/>
                    </a:lnTo>
                    <a:lnTo>
                      <a:pt x="486" y="6"/>
                    </a:lnTo>
                    <a:lnTo>
                      <a:pt x="510" y="12"/>
                    </a:lnTo>
                    <a:lnTo>
                      <a:pt x="528" y="24"/>
                    </a:lnTo>
                    <a:lnTo>
                      <a:pt x="546" y="30"/>
                    </a:lnTo>
                    <a:lnTo>
                      <a:pt x="564" y="36"/>
                    </a:lnTo>
                    <a:lnTo>
                      <a:pt x="588" y="42"/>
                    </a:lnTo>
                    <a:lnTo>
                      <a:pt x="606" y="48"/>
                    </a:lnTo>
                    <a:lnTo>
                      <a:pt x="624" y="54"/>
                    </a:lnTo>
                    <a:lnTo>
                      <a:pt x="0" y="822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67"/>
              <p:cNvSpPr>
                <a:spLocks/>
              </p:cNvSpPr>
              <p:nvPr/>
            </p:nvSpPr>
            <p:spPr bwMode="auto">
              <a:xfrm>
                <a:off x="4068" y="955"/>
                <a:ext cx="1110" cy="768"/>
              </a:xfrm>
              <a:custGeom>
                <a:avLst/>
                <a:gdLst>
                  <a:gd name="T0" fmla="*/ 624 w 1110"/>
                  <a:gd name="T1" fmla="*/ 0 h 768"/>
                  <a:gd name="T2" fmla="*/ 642 w 1110"/>
                  <a:gd name="T3" fmla="*/ 12 h 768"/>
                  <a:gd name="T4" fmla="*/ 660 w 1110"/>
                  <a:gd name="T5" fmla="*/ 18 h 768"/>
                  <a:gd name="T6" fmla="*/ 678 w 1110"/>
                  <a:gd name="T7" fmla="*/ 24 h 768"/>
                  <a:gd name="T8" fmla="*/ 696 w 1110"/>
                  <a:gd name="T9" fmla="*/ 36 h 768"/>
                  <a:gd name="T10" fmla="*/ 714 w 1110"/>
                  <a:gd name="T11" fmla="*/ 42 h 768"/>
                  <a:gd name="T12" fmla="*/ 732 w 1110"/>
                  <a:gd name="T13" fmla="*/ 54 h 768"/>
                  <a:gd name="T14" fmla="*/ 750 w 1110"/>
                  <a:gd name="T15" fmla="*/ 60 h 768"/>
                  <a:gd name="T16" fmla="*/ 768 w 1110"/>
                  <a:gd name="T17" fmla="*/ 72 h 768"/>
                  <a:gd name="T18" fmla="*/ 786 w 1110"/>
                  <a:gd name="T19" fmla="*/ 84 h 768"/>
                  <a:gd name="T20" fmla="*/ 804 w 1110"/>
                  <a:gd name="T21" fmla="*/ 90 h 768"/>
                  <a:gd name="T22" fmla="*/ 816 w 1110"/>
                  <a:gd name="T23" fmla="*/ 102 h 768"/>
                  <a:gd name="T24" fmla="*/ 834 w 1110"/>
                  <a:gd name="T25" fmla="*/ 114 h 768"/>
                  <a:gd name="T26" fmla="*/ 852 w 1110"/>
                  <a:gd name="T27" fmla="*/ 120 h 768"/>
                  <a:gd name="T28" fmla="*/ 864 w 1110"/>
                  <a:gd name="T29" fmla="*/ 132 h 768"/>
                  <a:gd name="T30" fmla="*/ 882 w 1110"/>
                  <a:gd name="T31" fmla="*/ 144 h 768"/>
                  <a:gd name="T32" fmla="*/ 900 w 1110"/>
                  <a:gd name="T33" fmla="*/ 156 h 768"/>
                  <a:gd name="T34" fmla="*/ 912 w 1110"/>
                  <a:gd name="T35" fmla="*/ 162 h 768"/>
                  <a:gd name="T36" fmla="*/ 924 w 1110"/>
                  <a:gd name="T37" fmla="*/ 174 h 768"/>
                  <a:gd name="T38" fmla="*/ 942 w 1110"/>
                  <a:gd name="T39" fmla="*/ 186 h 768"/>
                  <a:gd name="T40" fmla="*/ 954 w 1110"/>
                  <a:gd name="T41" fmla="*/ 198 h 768"/>
                  <a:gd name="T42" fmla="*/ 972 w 1110"/>
                  <a:gd name="T43" fmla="*/ 210 h 768"/>
                  <a:gd name="T44" fmla="*/ 984 w 1110"/>
                  <a:gd name="T45" fmla="*/ 222 h 768"/>
                  <a:gd name="T46" fmla="*/ 996 w 1110"/>
                  <a:gd name="T47" fmla="*/ 234 h 768"/>
                  <a:gd name="T48" fmla="*/ 1008 w 1110"/>
                  <a:gd name="T49" fmla="*/ 246 h 768"/>
                  <a:gd name="T50" fmla="*/ 1020 w 1110"/>
                  <a:gd name="T51" fmla="*/ 258 h 768"/>
                  <a:gd name="T52" fmla="*/ 1032 w 1110"/>
                  <a:gd name="T53" fmla="*/ 276 h 768"/>
                  <a:gd name="T54" fmla="*/ 1044 w 1110"/>
                  <a:gd name="T55" fmla="*/ 288 h 768"/>
                  <a:gd name="T56" fmla="*/ 1056 w 1110"/>
                  <a:gd name="T57" fmla="*/ 300 h 768"/>
                  <a:gd name="T58" fmla="*/ 1068 w 1110"/>
                  <a:gd name="T59" fmla="*/ 312 h 768"/>
                  <a:gd name="T60" fmla="*/ 1080 w 1110"/>
                  <a:gd name="T61" fmla="*/ 324 h 768"/>
                  <a:gd name="T62" fmla="*/ 1092 w 1110"/>
                  <a:gd name="T63" fmla="*/ 336 h 768"/>
                  <a:gd name="T64" fmla="*/ 1098 w 1110"/>
                  <a:gd name="T65" fmla="*/ 354 h 768"/>
                  <a:gd name="T66" fmla="*/ 1110 w 1110"/>
                  <a:gd name="T67" fmla="*/ 366 h 768"/>
                  <a:gd name="T68" fmla="*/ 0 w 1110"/>
                  <a:gd name="T69" fmla="*/ 768 h 768"/>
                  <a:gd name="T70" fmla="*/ 624 w 1110"/>
                  <a:gd name="T71" fmla="*/ 0 h 76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110" h="768">
                    <a:moveTo>
                      <a:pt x="624" y="0"/>
                    </a:moveTo>
                    <a:lnTo>
                      <a:pt x="642" y="12"/>
                    </a:lnTo>
                    <a:lnTo>
                      <a:pt x="660" y="18"/>
                    </a:lnTo>
                    <a:lnTo>
                      <a:pt x="678" y="24"/>
                    </a:lnTo>
                    <a:lnTo>
                      <a:pt x="696" y="36"/>
                    </a:lnTo>
                    <a:lnTo>
                      <a:pt x="714" y="42"/>
                    </a:lnTo>
                    <a:lnTo>
                      <a:pt x="732" y="54"/>
                    </a:lnTo>
                    <a:lnTo>
                      <a:pt x="750" y="60"/>
                    </a:lnTo>
                    <a:lnTo>
                      <a:pt x="768" y="72"/>
                    </a:lnTo>
                    <a:lnTo>
                      <a:pt x="786" y="84"/>
                    </a:lnTo>
                    <a:lnTo>
                      <a:pt x="804" y="90"/>
                    </a:lnTo>
                    <a:lnTo>
                      <a:pt x="816" y="102"/>
                    </a:lnTo>
                    <a:lnTo>
                      <a:pt x="834" y="114"/>
                    </a:lnTo>
                    <a:lnTo>
                      <a:pt x="852" y="120"/>
                    </a:lnTo>
                    <a:lnTo>
                      <a:pt x="864" y="132"/>
                    </a:lnTo>
                    <a:lnTo>
                      <a:pt x="882" y="144"/>
                    </a:lnTo>
                    <a:lnTo>
                      <a:pt x="900" y="156"/>
                    </a:lnTo>
                    <a:lnTo>
                      <a:pt x="912" y="162"/>
                    </a:lnTo>
                    <a:lnTo>
                      <a:pt x="924" y="174"/>
                    </a:lnTo>
                    <a:lnTo>
                      <a:pt x="942" y="186"/>
                    </a:lnTo>
                    <a:lnTo>
                      <a:pt x="954" y="198"/>
                    </a:lnTo>
                    <a:lnTo>
                      <a:pt x="972" y="210"/>
                    </a:lnTo>
                    <a:lnTo>
                      <a:pt x="984" y="222"/>
                    </a:lnTo>
                    <a:lnTo>
                      <a:pt x="996" y="234"/>
                    </a:lnTo>
                    <a:lnTo>
                      <a:pt x="1008" y="246"/>
                    </a:lnTo>
                    <a:lnTo>
                      <a:pt x="1020" y="258"/>
                    </a:lnTo>
                    <a:lnTo>
                      <a:pt x="1032" y="276"/>
                    </a:lnTo>
                    <a:lnTo>
                      <a:pt x="1044" y="288"/>
                    </a:lnTo>
                    <a:lnTo>
                      <a:pt x="1056" y="300"/>
                    </a:lnTo>
                    <a:lnTo>
                      <a:pt x="1068" y="312"/>
                    </a:lnTo>
                    <a:lnTo>
                      <a:pt x="1080" y="324"/>
                    </a:lnTo>
                    <a:lnTo>
                      <a:pt x="1092" y="336"/>
                    </a:lnTo>
                    <a:lnTo>
                      <a:pt x="1098" y="354"/>
                    </a:lnTo>
                    <a:lnTo>
                      <a:pt x="1110" y="366"/>
                    </a:lnTo>
                    <a:lnTo>
                      <a:pt x="0" y="768"/>
                    </a:lnTo>
                    <a:lnTo>
                      <a:pt x="624" y="0"/>
                    </a:lnTo>
                    <a:close/>
                  </a:path>
                </a:pathLst>
              </a:custGeom>
              <a:solidFill>
                <a:srgbClr val="C3C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68"/>
              <p:cNvSpPr>
                <a:spLocks/>
              </p:cNvSpPr>
              <p:nvPr/>
            </p:nvSpPr>
            <p:spPr bwMode="auto">
              <a:xfrm>
                <a:off x="4061" y="1326"/>
                <a:ext cx="1248" cy="840"/>
              </a:xfrm>
              <a:custGeom>
                <a:avLst/>
                <a:gdLst>
                  <a:gd name="T0" fmla="*/ 1110 w 1248"/>
                  <a:gd name="T1" fmla="*/ 0 h 840"/>
                  <a:gd name="T2" fmla="*/ 1122 w 1248"/>
                  <a:gd name="T3" fmla="*/ 12 h 840"/>
                  <a:gd name="T4" fmla="*/ 1128 w 1248"/>
                  <a:gd name="T5" fmla="*/ 30 h 840"/>
                  <a:gd name="T6" fmla="*/ 1140 w 1248"/>
                  <a:gd name="T7" fmla="*/ 42 h 840"/>
                  <a:gd name="T8" fmla="*/ 1146 w 1248"/>
                  <a:gd name="T9" fmla="*/ 54 h 840"/>
                  <a:gd name="T10" fmla="*/ 1158 w 1248"/>
                  <a:gd name="T11" fmla="*/ 72 h 840"/>
                  <a:gd name="T12" fmla="*/ 1164 w 1248"/>
                  <a:gd name="T13" fmla="*/ 84 h 840"/>
                  <a:gd name="T14" fmla="*/ 1170 w 1248"/>
                  <a:gd name="T15" fmla="*/ 96 h 840"/>
                  <a:gd name="T16" fmla="*/ 1176 w 1248"/>
                  <a:gd name="T17" fmla="*/ 114 h 840"/>
                  <a:gd name="T18" fmla="*/ 1188 w 1248"/>
                  <a:gd name="T19" fmla="*/ 126 h 840"/>
                  <a:gd name="T20" fmla="*/ 1194 w 1248"/>
                  <a:gd name="T21" fmla="*/ 144 h 840"/>
                  <a:gd name="T22" fmla="*/ 1200 w 1248"/>
                  <a:gd name="T23" fmla="*/ 156 h 840"/>
                  <a:gd name="T24" fmla="*/ 1206 w 1248"/>
                  <a:gd name="T25" fmla="*/ 174 h 840"/>
                  <a:gd name="T26" fmla="*/ 1212 w 1248"/>
                  <a:gd name="T27" fmla="*/ 186 h 840"/>
                  <a:gd name="T28" fmla="*/ 1212 w 1248"/>
                  <a:gd name="T29" fmla="*/ 204 h 840"/>
                  <a:gd name="T30" fmla="*/ 1218 w 1248"/>
                  <a:gd name="T31" fmla="*/ 216 h 840"/>
                  <a:gd name="T32" fmla="*/ 1224 w 1248"/>
                  <a:gd name="T33" fmla="*/ 234 h 840"/>
                  <a:gd name="T34" fmla="*/ 1230 w 1248"/>
                  <a:gd name="T35" fmla="*/ 246 h 840"/>
                  <a:gd name="T36" fmla="*/ 1230 w 1248"/>
                  <a:gd name="T37" fmla="*/ 264 h 840"/>
                  <a:gd name="T38" fmla="*/ 1236 w 1248"/>
                  <a:gd name="T39" fmla="*/ 276 h 840"/>
                  <a:gd name="T40" fmla="*/ 1236 w 1248"/>
                  <a:gd name="T41" fmla="*/ 294 h 840"/>
                  <a:gd name="T42" fmla="*/ 1242 w 1248"/>
                  <a:gd name="T43" fmla="*/ 306 h 840"/>
                  <a:gd name="T44" fmla="*/ 1242 w 1248"/>
                  <a:gd name="T45" fmla="*/ 324 h 840"/>
                  <a:gd name="T46" fmla="*/ 1242 w 1248"/>
                  <a:gd name="T47" fmla="*/ 336 h 840"/>
                  <a:gd name="T48" fmla="*/ 1242 w 1248"/>
                  <a:gd name="T49" fmla="*/ 354 h 840"/>
                  <a:gd name="T50" fmla="*/ 1248 w 1248"/>
                  <a:gd name="T51" fmla="*/ 372 h 840"/>
                  <a:gd name="T52" fmla="*/ 1248 w 1248"/>
                  <a:gd name="T53" fmla="*/ 384 h 840"/>
                  <a:gd name="T54" fmla="*/ 1248 w 1248"/>
                  <a:gd name="T55" fmla="*/ 402 h 840"/>
                  <a:gd name="T56" fmla="*/ 1248 w 1248"/>
                  <a:gd name="T57" fmla="*/ 414 h 840"/>
                  <a:gd name="T58" fmla="*/ 1248 w 1248"/>
                  <a:gd name="T59" fmla="*/ 432 h 840"/>
                  <a:gd name="T60" fmla="*/ 1242 w 1248"/>
                  <a:gd name="T61" fmla="*/ 444 h 840"/>
                  <a:gd name="T62" fmla="*/ 1242 w 1248"/>
                  <a:gd name="T63" fmla="*/ 462 h 840"/>
                  <a:gd name="T64" fmla="*/ 1242 w 1248"/>
                  <a:gd name="T65" fmla="*/ 480 h 840"/>
                  <a:gd name="T66" fmla="*/ 1242 w 1248"/>
                  <a:gd name="T67" fmla="*/ 492 h 840"/>
                  <a:gd name="T68" fmla="*/ 1236 w 1248"/>
                  <a:gd name="T69" fmla="*/ 510 h 840"/>
                  <a:gd name="T70" fmla="*/ 1236 w 1248"/>
                  <a:gd name="T71" fmla="*/ 522 h 840"/>
                  <a:gd name="T72" fmla="*/ 1230 w 1248"/>
                  <a:gd name="T73" fmla="*/ 540 h 840"/>
                  <a:gd name="T74" fmla="*/ 1230 w 1248"/>
                  <a:gd name="T75" fmla="*/ 552 h 840"/>
                  <a:gd name="T76" fmla="*/ 1224 w 1248"/>
                  <a:gd name="T77" fmla="*/ 570 h 840"/>
                  <a:gd name="T78" fmla="*/ 1218 w 1248"/>
                  <a:gd name="T79" fmla="*/ 582 h 840"/>
                  <a:gd name="T80" fmla="*/ 1212 w 1248"/>
                  <a:gd name="T81" fmla="*/ 600 h 840"/>
                  <a:gd name="T82" fmla="*/ 1212 w 1248"/>
                  <a:gd name="T83" fmla="*/ 612 h 840"/>
                  <a:gd name="T84" fmla="*/ 1206 w 1248"/>
                  <a:gd name="T85" fmla="*/ 630 h 840"/>
                  <a:gd name="T86" fmla="*/ 1200 w 1248"/>
                  <a:gd name="T87" fmla="*/ 642 h 840"/>
                  <a:gd name="T88" fmla="*/ 1194 w 1248"/>
                  <a:gd name="T89" fmla="*/ 660 h 840"/>
                  <a:gd name="T90" fmla="*/ 1188 w 1248"/>
                  <a:gd name="T91" fmla="*/ 672 h 840"/>
                  <a:gd name="T92" fmla="*/ 1176 w 1248"/>
                  <a:gd name="T93" fmla="*/ 690 h 840"/>
                  <a:gd name="T94" fmla="*/ 1170 w 1248"/>
                  <a:gd name="T95" fmla="*/ 702 h 840"/>
                  <a:gd name="T96" fmla="*/ 1164 w 1248"/>
                  <a:gd name="T97" fmla="*/ 714 h 840"/>
                  <a:gd name="T98" fmla="*/ 1158 w 1248"/>
                  <a:gd name="T99" fmla="*/ 732 h 840"/>
                  <a:gd name="T100" fmla="*/ 1146 w 1248"/>
                  <a:gd name="T101" fmla="*/ 744 h 840"/>
                  <a:gd name="T102" fmla="*/ 1140 w 1248"/>
                  <a:gd name="T103" fmla="*/ 762 h 840"/>
                  <a:gd name="T104" fmla="*/ 1128 w 1248"/>
                  <a:gd name="T105" fmla="*/ 774 h 840"/>
                  <a:gd name="T106" fmla="*/ 1122 w 1248"/>
                  <a:gd name="T107" fmla="*/ 786 h 840"/>
                  <a:gd name="T108" fmla="*/ 1110 w 1248"/>
                  <a:gd name="T109" fmla="*/ 798 h 840"/>
                  <a:gd name="T110" fmla="*/ 1098 w 1248"/>
                  <a:gd name="T111" fmla="*/ 816 h 840"/>
                  <a:gd name="T112" fmla="*/ 1092 w 1248"/>
                  <a:gd name="T113" fmla="*/ 828 h 840"/>
                  <a:gd name="T114" fmla="*/ 1080 w 1248"/>
                  <a:gd name="T115" fmla="*/ 840 h 840"/>
                  <a:gd name="T116" fmla="*/ 0 w 1248"/>
                  <a:gd name="T117" fmla="*/ 402 h 840"/>
                  <a:gd name="T118" fmla="*/ 1110 w 1248"/>
                  <a:gd name="T119" fmla="*/ 0 h 8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248" h="840">
                    <a:moveTo>
                      <a:pt x="1110" y="0"/>
                    </a:moveTo>
                    <a:lnTo>
                      <a:pt x="1122" y="12"/>
                    </a:lnTo>
                    <a:lnTo>
                      <a:pt x="1128" y="30"/>
                    </a:lnTo>
                    <a:lnTo>
                      <a:pt x="1140" y="42"/>
                    </a:lnTo>
                    <a:lnTo>
                      <a:pt x="1146" y="54"/>
                    </a:lnTo>
                    <a:lnTo>
                      <a:pt x="1158" y="72"/>
                    </a:lnTo>
                    <a:lnTo>
                      <a:pt x="1164" y="84"/>
                    </a:lnTo>
                    <a:lnTo>
                      <a:pt x="1170" y="96"/>
                    </a:lnTo>
                    <a:lnTo>
                      <a:pt x="1176" y="114"/>
                    </a:lnTo>
                    <a:lnTo>
                      <a:pt x="1188" y="126"/>
                    </a:lnTo>
                    <a:lnTo>
                      <a:pt x="1194" y="144"/>
                    </a:lnTo>
                    <a:lnTo>
                      <a:pt x="1200" y="156"/>
                    </a:lnTo>
                    <a:lnTo>
                      <a:pt x="1206" y="174"/>
                    </a:lnTo>
                    <a:lnTo>
                      <a:pt x="1212" y="186"/>
                    </a:lnTo>
                    <a:lnTo>
                      <a:pt x="1212" y="204"/>
                    </a:lnTo>
                    <a:lnTo>
                      <a:pt x="1218" y="216"/>
                    </a:lnTo>
                    <a:lnTo>
                      <a:pt x="1224" y="234"/>
                    </a:lnTo>
                    <a:lnTo>
                      <a:pt x="1230" y="246"/>
                    </a:lnTo>
                    <a:lnTo>
                      <a:pt x="1230" y="264"/>
                    </a:lnTo>
                    <a:lnTo>
                      <a:pt x="1236" y="276"/>
                    </a:lnTo>
                    <a:lnTo>
                      <a:pt x="1236" y="294"/>
                    </a:lnTo>
                    <a:lnTo>
                      <a:pt x="1242" y="306"/>
                    </a:lnTo>
                    <a:lnTo>
                      <a:pt x="1242" y="324"/>
                    </a:lnTo>
                    <a:lnTo>
                      <a:pt x="1242" y="336"/>
                    </a:lnTo>
                    <a:lnTo>
                      <a:pt x="1242" y="354"/>
                    </a:lnTo>
                    <a:lnTo>
                      <a:pt x="1248" y="372"/>
                    </a:lnTo>
                    <a:lnTo>
                      <a:pt x="1248" y="384"/>
                    </a:lnTo>
                    <a:lnTo>
                      <a:pt x="1248" y="402"/>
                    </a:lnTo>
                    <a:lnTo>
                      <a:pt x="1248" y="414"/>
                    </a:lnTo>
                    <a:lnTo>
                      <a:pt x="1248" y="432"/>
                    </a:lnTo>
                    <a:lnTo>
                      <a:pt x="1242" y="444"/>
                    </a:lnTo>
                    <a:lnTo>
                      <a:pt x="1242" y="462"/>
                    </a:lnTo>
                    <a:lnTo>
                      <a:pt x="1242" y="480"/>
                    </a:lnTo>
                    <a:lnTo>
                      <a:pt x="1242" y="492"/>
                    </a:lnTo>
                    <a:lnTo>
                      <a:pt x="1236" y="510"/>
                    </a:lnTo>
                    <a:lnTo>
                      <a:pt x="1236" y="522"/>
                    </a:lnTo>
                    <a:lnTo>
                      <a:pt x="1230" y="540"/>
                    </a:lnTo>
                    <a:lnTo>
                      <a:pt x="1230" y="552"/>
                    </a:lnTo>
                    <a:lnTo>
                      <a:pt x="1224" y="570"/>
                    </a:lnTo>
                    <a:lnTo>
                      <a:pt x="1218" y="582"/>
                    </a:lnTo>
                    <a:lnTo>
                      <a:pt x="1212" y="600"/>
                    </a:lnTo>
                    <a:lnTo>
                      <a:pt x="1212" y="612"/>
                    </a:lnTo>
                    <a:lnTo>
                      <a:pt x="1206" y="630"/>
                    </a:lnTo>
                    <a:lnTo>
                      <a:pt x="1200" y="642"/>
                    </a:lnTo>
                    <a:lnTo>
                      <a:pt x="1194" y="660"/>
                    </a:lnTo>
                    <a:lnTo>
                      <a:pt x="1188" y="672"/>
                    </a:lnTo>
                    <a:lnTo>
                      <a:pt x="1176" y="690"/>
                    </a:lnTo>
                    <a:lnTo>
                      <a:pt x="1170" y="702"/>
                    </a:lnTo>
                    <a:lnTo>
                      <a:pt x="1164" y="714"/>
                    </a:lnTo>
                    <a:lnTo>
                      <a:pt x="1158" y="732"/>
                    </a:lnTo>
                    <a:lnTo>
                      <a:pt x="1146" y="744"/>
                    </a:lnTo>
                    <a:lnTo>
                      <a:pt x="1140" y="762"/>
                    </a:lnTo>
                    <a:lnTo>
                      <a:pt x="1128" y="774"/>
                    </a:lnTo>
                    <a:lnTo>
                      <a:pt x="1122" y="786"/>
                    </a:lnTo>
                    <a:lnTo>
                      <a:pt x="1110" y="798"/>
                    </a:lnTo>
                    <a:lnTo>
                      <a:pt x="1098" y="816"/>
                    </a:lnTo>
                    <a:lnTo>
                      <a:pt x="1092" y="828"/>
                    </a:lnTo>
                    <a:lnTo>
                      <a:pt x="1080" y="840"/>
                    </a:lnTo>
                    <a:lnTo>
                      <a:pt x="0" y="402"/>
                    </a:lnTo>
                    <a:lnTo>
                      <a:pt x="1110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69"/>
              <p:cNvSpPr>
                <a:spLocks/>
              </p:cNvSpPr>
              <p:nvPr/>
            </p:nvSpPr>
            <p:spPr bwMode="auto">
              <a:xfrm>
                <a:off x="4068" y="1731"/>
                <a:ext cx="1080" cy="876"/>
              </a:xfrm>
              <a:custGeom>
                <a:avLst/>
                <a:gdLst>
                  <a:gd name="T0" fmla="*/ 1080 w 1080"/>
                  <a:gd name="T1" fmla="*/ 438 h 876"/>
                  <a:gd name="T2" fmla="*/ 1068 w 1080"/>
                  <a:gd name="T3" fmla="*/ 450 h 876"/>
                  <a:gd name="T4" fmla="*/ 1056 w 1080"/>
                  <a:gd name="T5" fmla="*/ 468 h 876"/>
                  <a:gd name="T6" fmla="*/ 1044 w 1080"/>
                  <a:gd name="T7" fmla="*/ 480 h 876"/>
                  <a:gd name="T8" fmla="*/ 1032 w 1080"/>
                  <a:gd name="T9" fmla="*/ 492 h 876"/>
                  <a:gd name="T10" fmla="*/ 1020 w 1080"/>
                  <a:gd name="T11" fmla="*/ 504 h 876"/>
                  <a:gd name="T12" fmla="*/ 1008 w 1080"/>
                  <a:gd name="T13" fmla="*/ 516 h 876"/>
                  <a:gd name="T14" fmla="*/ 996 w 1080"/>
                  <a:gd name="T15" fmla="*/ 528 h 876"/>
                  <a:gd name="T16" fmla="*/ 984 w 1080"/>
                  <a:gd name="T17" fmla="*/ 540 h 876"/>
                  <a:gd name="T18" fmla="*/ 972 w 1080"/>
                  <a:gd name="T19" fmla="*/ 552 h 876"/>
                  <a:gd name="T20" fmla="*/ 954 w 1080"/>
                  <a:gd name="T21" fmla="*/ 564 h 876"/>
                  <a:gd name="T22" fmla="*/ 942 w 1080"/>
                  <a:gd name="T23" fmla="*/ 576 h 876"/>
                  <a:gd name="T24" fmla="*/ 924 w 1080"/>
                  <a:gd name="T25" fmla="*/ 588 h 876"/>
                  <a:gd name="T26" fmla="*/ 912 w 1080"/>
                  <a:gd name="T27" fmla="*/ 600 h 876"/>
                  <a:gd name="T28" fmla="*/ 900 w 1080"/>
                  <a:gd name="T29" fmla="*/ 612 h 876"/>
                  <a:gd name="T30" fmla="*/ 882 w 1080"/>
                  <a:gd name="T31" fmla="*/ 624 h 876"/>
                  <a:gd name="T32" fmla="*/ 864 w 1080"/>
                  <a:gd name="T33" fmla="*/ 630 h 876"/>
                  <a:gd name="T34" fmla="*/ 852 w 1080"/>
                  <a:gd name="T35" fmla="*/ 642 h 876"/>
                  <a:gd name="T36" fmla="*/ 834 w 1080"/>
                  <a:gd name="T37" fmla="*/ 654 h 876"/>
                  <a:gd name="T38" fmla="*/ 816 w 1080"/>
                  <a:gd name="T39" fmla="*/ 666 h 876"/>
                  <a:gd name="T40" fmla="*/ 804 w 1080"/>
                  <a:gd name="T41" fmla="*/ 672 h 876"/>
                  <a:gd name="T42" fmla="*/ 786 w 1080"/>
                  <a:gd name="T43" fmla="*/ 684 h 876"/>
                  <a:gd name="T44" fmla="*/ 768 w 1080"/>
                  <a:gd name="T45" fmla="*/ 696 h 876"/>
                  <a:gd name="T46" fmla="*/ 750 w 1080"/>
                  <a:gd name="T47" fmla="*/ 702 h 876"/>
                  <a:gd name="T48" fmla="*/ 732 w 1080"/>
                  <a:gd name="T49" fmla="*/ 714 h 876"/>
                  <a:gd name="T50" fmla="*/ 714 w 1080"/>
                  <a:gd name="T51" fmla="*/ 720 h 876"/>
                  <a:gd name="T52" fmla="*/ 696 w 1080"/>
                  <a:gd name="T53" fmla="*/ 732 h 876"/>
                  <a:gd name="T54" fmla="*/ 678 w 1080"/>
                  <a:gd name="T55" fmla="*/ 738 h 876"/>
                  <a:gd name="T56" fmla="*/ 660 w 1080"/>
                  <a:gd name="T57" fmla="*/ 744 h 876"/>
                  <a:gd name="T58" fmla="*/ 660 w 1080"/>
                  <a:gd name="T59" fmla="*/ 744 h 876"/>
                  <a:gd name="T60" fmla="*/ 642 w 1080"/>
                  <a:gd name="T61" fmla="*/ 756 h 876"/>
                  <a:gd name="T62" fmla="*/ 624 w 1080"/>
                  <a:gd name="T63" fmla="*/ 762 h 876"/>
                  <a:gd name="T64" fmla="*/ 606 w 1080"/>
                  <a:gd name="T65" fmla="*/ 768 h 876"/>
                  <a:gd name="T66" fmla="*/ 588 w 1080"/>
                  <a:gd name="T67" fmla="*/ 780 h 876"/>
                  <a:gd name="T68" fmla="*/ 564 w 1080"/>
                  <a:gd name="T69" fmla="*/ 786 h 876"/>
                  <a:gd name="T70" fmla="*/ 546 w 1080"/>
                  <a:gd name="T71" fmla="*/ 792 h 876"/>
                  <a:gd name="T72" fmla="*/ 528 w 1080"/>
                  <a:gd name="T73" fmla="*/ 798 h 876"/>
                  <a:gd name="T74" fmla="*/ 510 w 1080"/>
                  <a:gd name="T75" fmla="*/ 804 h 876"/>
                  <a:gd name="T76" fmla="*/ 486 w 1080"/>
                  <a:gd name="T77" fmla="*/ 810 h 876"/>
                  <a:gd name="T78" fmla="*/ 468 w 1080"/>
                  <a:gd name="T79" fmla="*/ 816 h 876"/>
                  <a:gd name="T80" fmla="*/ 450 w 1080"/>
                  <a:gd name="T81" fmla="*/ 822 h 876"/>
                  <a:gd name="T82" fmla="*/ 426 w 1080"/>
                  <a:gd name="T83" fmla="*/ 828 h 876"/>
                  <a:gd name="T84" fmla="*/ 408 w 1080"/>
                  <a:gd name="T85" fmla="*/ 834 h 876"/>
                  <a:gd name="T86" fmla="*/ 384 w 1080"/>
                  <a:gd name="T87" fmla="*/ 840 h 876"/>
                  <a:gd name="T88" fmla="*/ 366 w 1080"/>
                  <a:gd name="T89" fmla="*/ 840 h 876"/>
                  <a:gd name="T90" fmla="*/ 342 w 1080"/>
                  <a:gd name="T91" fmla="*/ 846 h 876"/>
                  <a:gd name="T92" fmla="*/ 324 w 1080"/>
                  <a:gd name="T93" fmla="*/ 852 h 876"/>
                  <a:gd name="T94" fmla="*/ 300 w 1080"/>
                  <a:gd name="T95" fmla="*/ 852 h 876"/>
                  <a:gd name="T96" fmla="*/ 282 w 1080"/>
                  <a:gd name="T97" fmla="*/ 858 h 876"/>
                  <a:gd name="T98" fmla="*/ 258 w 1080"/>
                  <a:gd name="T99" fmla="*/ 864 h 876"/>
                  <a:gd name="T100" fmla="*/ 240 w 1080"/>
                  <a:gd name="T101" fmla="*/ 864 h 876"/>
                  <a:gd name="T102" fmla="*/ 216 w 1080"/>
                  <a:gd name="T103" fmla="*/ 870 h 876"/>
                  <a:gd name="T104" fmla="*/ 198 w 1080"/>
                  <a:gd name="T105" fmla="*/ 870 h 876"/>
                  <a:gd name="T106" fmla="*/ 174 w 1080"/>
                  <a:gd name="T107" fmla="*/ 870 h 876"/>
                  <a:gd name="T108" fmla="*/ 156 w 1080"/>
                  <a:gd name="T109" fmla="*/ 876 h 876"/>
                  <a:gd name="T110" fmla="*/ 132 w 1080"/>
                  <a:gd name="T111" fmla="*/ 876 h 876"/>
                  <a:gd name="T112" fmla="*/ 108 w 1080"/>
                  <a:gd name="T113" fmla="*/ 876 h 876"/>
                  <a:gd name="T114" fmla="*/ 90 w 1080"/>
                  <a:gd name="T115" fmla="*/ 876 h 876"/>
                  <a:gd name="T116" fmla="*/ 0 w 1080"/>
                  <a:gd name="T117" fmla="*/ 0 h 876"/>
                  <a:gd name="T118" fmla="*/ 1080 w 1080"/>
                  <a:gd name="T119" fmla="*/ 438 h 87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080" h="876">
                    <a:moveTo>
                      <a:pt x="1080" y="438"/>
                    </a:moveTo>
                    <a:lnTo>
                      <a:pt x="1068" y="450"/>
                    </a:lnTo>
                    <a:lnTo>
                      <a:pt x="1056" y="468"/>
                    </a:lnTo>
                    <a:lnTo>
                      <a:pt x="1044" y="480"/>
                    </a:lnTo>
                    <a:lnTo>
                      <a:pt x="1032" y="492"/>
                    </a:lnTo>
                    <a:lnTo>
                      <a:pt x="1020" y="504"/>
                    </a:lnTo>
                    <a:lnTo>
                      <a:pt x="1008" y="516"/>
                    </a:lnTo>
                    <a:lnTo>
                      <a:pt x="996" y="528"/>
                    </a:lnTo>
                    <a:lnTo>
                      <a:pt x="984" y="540"/>
                    </a:lnTo>
                    <a:lnTo>
                      <a:pt x="972" y="552"/>
                    </a:lnTo>
                    <a:lnTo>
                      <a:pt x="954" y="564"/>
                    </a:lnTo>
                    <a:lnTo>
                      <a:pt x="942" y="576"/>
                    </a:lnTo>
                    <a:lnTo>
                      <a:pt x="924" y="588"/>
                    </a:lnTo>
                    <a:lnTo>
                      <a:pt x="912" y="600"/>
                    </a:lnTo>
                    <a:lnTo>
                      <a:pt x="900" y="612"/>
                    </a:lnTo>
                    <a:lnTo>
                      <a:pt x="882" y="624"/>
                    </a:lnTo>
                    <a:lnTo>
                      <a:pt x="864" y="630"/>
                    </a:lnTo>
                    <a:lnTo>
                      <a:pt x="852" y="642"/>
                    </a:lnTo>
                    <a:lnTo>
                      <a:pt x="834" y="654"/>
                    </a:lnTo>
                    <a:lnTo>
                      <a:pt x="816" y="666"/>
                    </a:lnTo>
                    <a:lnTo>
                      <a:pt x="804" y="672"/>
                    </a:lnTo>
                    <a:lnTo>
                      <a:pt x="786" y="684"/>
                    </a:lnTo>
                    <a:lnTo>
                      <a:pt x="768" y="696"/>
                    </a:lnTo>
                    <a:lnTo>
                      <a:pt x="750" y="702"/>
                    </a:lnTo>
                    <a:lnTo>
                      <a:pt x="732" y="714"/>
                    </a:lnTo>
                    <a:lnTo>
                      <a:pt x="714" y="720"/>
                    </a:lnTo>
                    <a:lnTo>
                      <a:pt x="696" y="732"/>
                    </a:lnTo>
                    <a:lnTo>
                      <a:pt x="678" y="738"/>
                    </a:lnTo>
                    <a:lnTo>
                      <a:pt x="660" y="744"/>
                    </a:lnTo>
                    <a:lnTo>
                      <a:pt x="642" y="756"/>
                    </a:lnTo>
                    <a:lnTo>
                      <a:pt x="624" y="762"/>
                    </a:lnTo>
                    <a:lnTo>
                      <a:pt x="606" y="768"/>
                    </a:lnTo>
                    <a:lnTo>
                      <a:pt x="588" y="780"/>
                    </a:lnTo>
                    <a:lnTo>
                      <a:pt x="564" y="786"/>
                    </a:lnTo>
                    <a:lnTo>
                      <a:pt x="546" y="792"/>
                    </a:lnTo>
                    <a:lnTo>
                      <a:pt x="528" y="798"/>
                    </a:lnTo>
                    <a:lnTo>
                      <a:pt x="510" y="804"/>
                    </a:lnTo>
                    <a:lnTo>
                      <a:pt x="486" y="810"/>
                    </a:lnTo>
                    <a:lnTo>
                      <a:pt x="468" y="816"/>
                    </a:lnTo>
                    <a:lnTo>
                      <a:pt x="450" y="822"/>
                    </a:lnTo>
                    <a:lnTo>
                      <a:pt x="426" y="828"/>
                    </a:lnTo>
                    <a:lnTo>
                      <a:pt x="408" y="834"/>
                    </a:lnTo>
                    <a:lnTo>
                      <a:pt x="384" y="840"/>
                    </a:lnTo>
                    <a:lnTo>
                      <a:pt x="366" y="840"/>
                    </a:lnTo>
                    <a:lnTo>
                      <a:pt x="342" y="846"/>
                    </a:lnTo>
                    <a:lnTo>
                      <a:pt x="324" y="852"/>
                    </a:lnTo>
                    <a:lnTo>
                      <a:pt x="300" y="852"/>
                    </a:lnTo>
                    <a:lnTo>
                      <a:pt x="282" y="858"/>
                    </a:lnTo>
                    <a:lnTo>
                      <a:pt x="258" y="864"/>
                    </a:lnTo>
                    <a:lnTo>
                      <a:pt x="240" y="864"/>
                    </a:lnTo>
                    <a:lnTo>
                      <a:pt x="216" y="870"/>
                    </a:lnTo>
                    <a:lnTo>
                      <a:pt x="198" y="870"/>
                    </a:lnTo>
                    <a:lnTo>
                      <a:pt x="174" y="870"/>
                    </a:lnTo>
                    <a:lnTo>
                      <a:pt x="156" y="876"/>
                    </a:lnTo>
                    <a:lnTo>
                      <a:pt x="132" y="876"/>
                    </a:lnTo>
                    <a:lnTo>
                      <a:pt x="108" y="876"/>
                    </a:lnTo>
                    <a:lnTo>
                      <a:pt x="90" y="876"/>
                    </a:lnTo>
                    <a:lnTo>
                      <a:pt x="0" y="0"/>
                    </a:lnTo>
                    <a:lnTo>
                      <a:pt x="1080" y="438"/>
                    </a:lnTo>
                    <a:close/>
                  </a:path>
                </a:pathLst>
              </a:custGeom>
              <a:solidFill>
                <a:srgbClr val="818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70"/>
              <p:cNvSpPr>
                <a:spLocks/>
              </p:cNvSpPr>
              <p:nvPr/>
            </p:nvSpPr>
            <p:spPr bwMode="auto">
              <a:xfrm>
                <a:off x="3274" y="1725"/>
                <a:ext cx="888" cy="882"/>
              </a:xfrm>
              <a:custGeom>
                <a:avLst/>
                <a:gdLst>
                  <a:gd name="T0" fmla="*/ 888 w 888"/>
                  <a:gd name="T1" fmla="*/ 876 h 882"/>
                  <a:gd name="T2" fmla="*/ 864 w 888"/>
                  <a:gd name="T3" fmla="*/ 882 h 882"/>
                  <a:gd name="T4" fmla="*/ 840 w 888"/>
                  <a:gd name="T5" fmla="*/ 882 h 882"/>
                  <a:gd name="T6" fmla="*/ 822 w 888"/>
                  <a:gd name="T7" fmla="*/ 882 h 882"/>
                  <a:gd name="T8" fmla="*/ 798 w 888"/>
                  <a:gd name="T9" fmla="*/ 882 h 882"/>
                  <a:gd name="T10" fmla="*/ 780 w 888"/>
                  <a:gd name="T11" fmla="*/ 882 h 882"/>
                  <a:gd name="T12" fmla="*/ 756 w 888"/>
                  <a:gd name="T13" fmla="*/ 882 h 882"/>
                  <a:gd name="T14" fmla="*/ 732 w 888"/>
                  <a:gd name="T15" fmla="*/ 882 h 882"/>
                  <a:gd name="T16" fmla="*/ 714 w 888"/>
                  <a:gd name="T17" fmla="*/ 876 h 882"/>
                  <a:gd name="T18" fmla="*/ 690 w 888"/>
                  <a:gd name="T19" fmla="*/ 876 h 882"/>
                  <a:gd name="T20" fmla="*/ 672 w 888"/>
                  <a:gd name="T21" fmla="*/ 876 h 882"/>
                  <a:gd name="T22" fmla="*/ 648 w 888"/>
                  <a:gd name="T23" fmla="*/ 876 h 882"/>
                  <a:gd name="T24" fmla="*/ 624 w 888"/>
                  <a:gd name="T25" fmla="*/ 870 h 882"/>
                  <a:gd name="T26" fmla="*/ 606 w 888"/>
                  <a:gd name="T27" fmla="*/ 870 h 882"/>
                  <a:gd name="T28" fmla="*/ 582 w 888"/>
                  <a:gd name="T29" fmla="*/ 870 h 882"/>
                  <a:gd name="T30" fmla="*/ 564 w 888"/>
                  <a:gd name="T31" fmla="*/ 864 h 882"/>
                  <a:gd name="T32" fmla="*/ 540 w 888"/>
                  <a:gd name="T33" fmla="*/ 864 h 882"/>
                  <a:gd name="T34" fmla="*/ 522 w 888"/>
                  <a:gd name="T35" fmla="*/ 858 h 882"/>
                  <a:gd name="T36" fmla="*/ 498 w 888"/>
                  <a:gd name="T37" fmla="*/ 852 h 882"/>
                  <a:gd name="T38" fmla="*/ 480 w 888"/>
                  <a:gd name="T39" fmla="*/ 852 h 882"/>
                  <a:gd name="T40" fmla="*/ 456 w 888"/>
                  <a:gd name="T41" fmla="*/ 846 h 882"/>
                  <a:gd name="T42" fmla="*/ 438 w 888"/>
                  <a:gd name="T43" fmla="*/ 840 h 882"/>
                  <a:gd name="T44" fmla="*/ 414 w 888"/>
                  <a:gd name="T45" fmla="*/ 840 h 882"/>
                  <a:gd name="T46" fmla="*/ 414 w 888"/>
                  <a:gd name="T47" fmla="*/ 840 h 882"/>
                  <a:gd name="T48" fmla="*/ 396 w 888"/>
                  <a:gd name="T49" fmla="*/ 834 h 882"/>
                  <a:gd name="T50" fmla="*/ 372 w 888"/>
                  <a:gd name="T51" fmla="*/ 828 h 882"/>
                  <a:gd name="T52" fmla="*/ 354 w 888"/>
                  <a:gd name="T53" fmla="*/ 822 h 882"/>
                  <a:gd name="T54" fmla="*/ 336 w 888"/>
                  <a:gd name="T55" fmla="*/ 816 h 882"/>
                  <a:gd name="T56" fmla="*/ 312 w 888"/>
                  <a:gd name="T57" fmla="*/ 810 h 882"/>
                  <a:gd name="T58" fmla="*/ 294 w 888"/>
                  <a:gd name="T59" fmla="*/ 804 h 882"/>
                  <a:gd name="T60" fmla="*/ 276 w 888"/>
                  <a:gd name="T61" fmla="*/ 798 h 882"/>
                  <a:gd name="T62" fmla="*/ 252 w 888"/>
                  <a:gd name="T63" fmla="*/ 792 h 882"/>
                  <a:gd name="T64" fmla="*/ 234 w 888"/>
                  <a:gd name="T65" fmla="*/ 786 h 882"/>
                  <a:gd name="T66" fmla="*/ 216 w 888"/>
                  <a:gd name="T67" fmla="*/ 780 h 882"/>
                  <a:gd name="T68" fmla="*/ 198 w 888"/>
                  <a:gd name="T69" fmla="*/ 768 h 882"/>
                  <a:gd name="T70" fmla="*/ 174 w 888"/>
                  <a:gd name="T71" fmla="*/ 762 h 882"/>
                  <a:gd name="T72" fmla="*/ 156 w 888"/>
                  <a:gd name="T73" fmla="*/ 756 h 882"/>
                  <a:gd name="T74" fmla="*/ 138 w 888"/>
                  <a:gd name="T75" fmla="*/ 744 h 882"/>
                  <a:gd name="T76" fmla="*/ 120 w 888"/>
                  <a:gd name="T77" fmla="*/ 738 h 882"/>
                  <a:gd name="T78" fmla="*/ 102 w 888"/>
                  <a:gd name="T79" fmla="*/ 732 h 882"/>
                  <a:gd name="T80" fmla="*/ 84 w 888"/>
                  <a:gd name="T81" fmla="*/ 720 h 882"/>
                  <a:gd name="T82" fmla="*/ 66 w 888"/>
                  <a:gd name="T83" fmla="*/ 714 h 882"/>
                  <a:gd name="T84" fmla="*/ 48 w 888"/>
                  <a:gd name="T85" fmla="*/ 702 h 882"/>
                  <a:gd name="T86" fmla="*/ 36 w 888"/>
                  <a:gd name="T87" fmla="*/ 696 h 882"/>
                  <a:gd name="T88" fmla="*/ 18 w 888"/>
                  <a:gd name="T89" fmla="*/ 684 h 882"/>
                  <a:gd name="T90" fmla="*/ 0 w 888"/>
                  <a:gd name="T91" fmla="*/ 672 h 882"/>
                  <a:gd name="T92" fmla="*/ 798 w 888"/>
                  <a:gd name="T93" fmla="*/ 0 h 882"/>
                  <a:gd name="T94" fmla="*/ 888 w 888"/>
                  <a:gd name="T95" fmla="*/ 876 h 88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888" h="882">
                    <a:moveTo>
                      <a:pt x="888" y="876"/>
                    </a:moveTo>
                    <a:lnTo>
                      <a:pt x="864" y="882"/>
                    </a:lnTo>
                    <a:lnTo>
                      <a:pt x="840" y="882"/>
                    </a:lnTo>
                    <a:lnTo>
                      <a:pt x="822" y="882"/>
                    </a:lnTo>
                    <a:lnTo>
                      <a:pt x="798" y="882"/>
                    </a:lnTo>
                    <a:lnTo>
                      <a:pt x="780" y="882"/>
                    </a:lnTo>
                    <a:lnTo>
                      <a:pt x="756" y="882"/>
                    </a:lnTo>
                    <a:lnTo>
                      <a:pt x="732" y="882"/>
                    </a:lnTo>
                    <a:lnTo>
                      <a:pt x="714" y="876"/>
                    </a:lnTo>
                    <a:lnTo>
                      <a:pt x="690" y="876"/>
                    </a:lnTo>
                    <a:lnTo>
                      <a:pt x="672" y="876"/>
                    </a:lnTo>
                    <a:lnTo>
                      <a:pt x="648" y="876"/>
                    </a:lnTo>
                    <a:lnTo>
                      <a:pt x="624" y="870"/>
                    </a:lnTo>
                    <a:lnTo>
                      <a:pt x="606" y="870"/>
                    </a:lnTo>
                    <a:lnTo>
                      <a:pt x="582" y="870"/>
                    </a:lnTo>
                    <a:lnTo>
                      <a:pt x="564" y="864"/>
                    </a:lnTo>
                    <a:lnTo>
                      <a:pt x="540" y="864"/>
                    </a:lnTo>
                    <a:lnTo>
                      <a:pt x="522" y="858"/>
                    </a:lnTo>
                    <a:lnTo>
                      <a:pt x="498" y="852"/>
                    </a:lnTo>
                    <a:lnTo>
                      <a:pt x="480" y="852"/>
                    </a:lnTo>
                    <a:lnTo>
                      <a:pt x="456" y="846"/>
                    </a:lnTo>
                    <a:lnTo>
                      <a:pt x="438" y="840"/>
                    </a:lnTo>
                    <a:lnTo>
                      <a:pt x="414" y="840"/>
                    </a:lnTo>
                    <a:lnTo>
                      <a:pt x="396" y="834"/>
                    </a:lnTo>
                    <a:lnTo>
                      <a:pt x="372" y="828"/>
                    </a:lnTo>
                    <a:lnTo>
                      <a:pt x="354" y="822"/>
                    </a:lnTo>
                    <a:lnTo>
                      <a:pt x="336" y="816"/>
                    </a:lnTo>
                    <a:lnTo>
                      <a:pt x="312" y="810"/>
                    </a:lnTo>
                    <a:lnTo>
                      <a:pt x="294" y="804"/>
                    </a:lnTo>
                    <a:lnTo>
                      <a:pt x="276" y="798"/>
                    </a:lnTo>
                    <a:lnTo>
                      <a:pt x="252" y="792"/>
                    </a:lnTo>
                    <a:lnTo>
                      <a:pt x="234" y="786"/>
                    </a:lnTo>
                    <a:lnTo>
                      <a:pt x="216" y="780"/>
                    </a:lnTo>
                    <a:lnTo>
                      <a:pt x="198" y="768"/>
                    </a:lnTo>
                    <a:lnTo>
                      <a:pt x="174" y="762"/>
                    </a:lnTo>
                    <a:lnTo>
                      <a:pt x="156" y="756"/>
                    </a:lnTo>
                    <a:lnTo>
                      <a:pt x="138" y="744"/>
                    </a:lnTo>
                    <a:lnTo>
                      <a:pt x="120" y="738"/>
                    </a:lnTo>
                    <a:lnTo>
                      <a:pt x="102" y="732"/>
                    </a:lnTo>
                    <a:lnTo>
                      <a:pt x="84" y="720"/>
                    </a:lnTo>
                    <a:lnTo>
                      <a:pt x="66" y="714"/>
                    </a:lnTo>
                    <a:lnTo>
                      <a:pt x="48" y="702"/>
                    </a:lnTo>
                    <a:lnTo>
                      <a:pt x="36" y="696"/>
                    </a:lnTo>
                    <a:lnTo>
                      <a:pt x="18" y="684"/>
                    </a:lnTo>
                    <a:lnTo>
                      <a:pt x="0" y="672"/>
                    </a:lnTo>
                    <a:lnTo>
                      <a:pt x="798" y="0"/>
                    </a:lnTo>
                    <a:lnTo>
                      <a:pt x="888" y="876"/>
                    </a:lnTo>
                    <a:close/>
                  </a:path>
                </a:pathLst>
              </a:custGeom>
              <a:solidFill>
                <a:srgbClr val="747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2" name="Group 71"/>
            <p:cNvGrpSpPr>
              <a:grpSpLocks/>
            </p:cNvGrpSpPr>
            <p:nvPr/>
          </p:nvGrpSpPr>
          <p:grpSpPr bwMode="auto">
            <a:xfrm>
              <a:off x="2547938" y="2370138"/>
              <a:ext cx="2686050" cy="2971800"/>
              <a:chOff x="1611" y="1493"/>
              <a:chExt cx="1692" cy="1872"/>
            </a:xfrm>
          </p:grpSpPr>
          <p:sp>
            <p:nvSpPr>
              <p:cNvPr id="183" name="Freeform 72"/>
              <p:cNvSpPr>
                <a:spLocks/>
              </p:cNvSpPr>
              <p:nvPr/>
            </p:nvSpPr>
            <p:spPr bwMode="auto">
              <a:xfrm>
                <a:off x="1611" y="2369"/>
                <a:ext cx="444" cy="996"/>
              </a:xfrm>
              <a:custGeom>
                <a:avLst/>
                <a:gdLst>
                  <a:gd name="T0" fmla="*/ 426 w 444"/>
                  <a:gd name="T1" fmla="*/ 666 h 996"/>
                  <a:gd name="T2" fmla="*/ 396 w 444"/>
                  <a:gd name="T3" fmla="*/ 642 h 996"/>
                  <a:gd name="T4" fmla="*/ 366 w 444"/>
                  <a:gd name="T5" fmla="*/ 624 h 996"/>
                  <a:gd name="T6" fmla="*/ 330 w 444"/>
                  <a:gd name="T7" fmla="*/ 600 h 996"/>
                  <a:gd name="T8" fmla="*/ 306 w 444"/>
                  <a:gd name="T9" fmla="*/ 576 h 996"/>
                  <a:gd name="T10" fmla="*/ 276 w 444"/>
                  <a:gd name="T11" fmla="*/ 552 h 996"/>
                  <a:gd name="T12" fmla="*/ 252 w 444"/>
                  <a:gd name="T13" fmla="*/ 528 h 996"/>
                  <a:gd name="T14" fmla="*/ 222 w 444"/>
                  <a:gd name="T15" fmla="*/ 504 h 996"/>
                  <a:gd name="T16" fmla="*/ 198 w 444"/>
                  <a:gd name="T17" fmla="*/ 480 h 996"/>
                  <a:gd name="T18" fmla="*/ 174 w 444"/>
                  <a:gd name="T19" fmla="*/ 450 h 996"/>
                  <a:gd name="T20" fmla="*/ 156 w 444"/>
                  <a:gd name="T21" fmla="*/ 426 h 996"/>
                  <a:gd name="T22" fmla="*/ 132 w 444"/>
                  <a:gd name="T23" fmla="*/ 396 h 996"/>
                  <a:gd name="T24" fmla="*/ 114 w 444"/>
                  <a:gd name="T25" fmla="*/ 372 h 996"/>
                  <a:gd name="T26" fmla="*/ 108 w 444"/>
                  <a:gd name="T27" fmla="*/ 360 h 996"/>
                  <a:gd name="T28" fmla="*/ 90 w 444"/>
                  <a:gd name="T29" fmla="*/ 330 h 996"/>
                  <a:gd name="T30" fmla="*/ 72 w 444"/>
                  <a:gd name="T31" fmla="*/ 300 h 996"/>
                  <a:gd name="T32" fmla="*/ 60 w 444"/>
                  <a:gd name="T33" fmla="*/ 270 h 996"/>
                  <a:gd name="T34" fmla="*/ 48 w 444"/>
                  <a:gd name="T35" fmla="*/ 240 h 996"/>
                  <a:gd name="T36" fmla="*/ 36 w 444"/>
                  <a:gd name="T37" fmla="*/ 210 h 996"/>
                  <a:gd name="T38" fmla="*/ 24 w 444"/>
                  <a:gd name="T39" fmla="*/ 180 h 996"/>
                  <a:gd name="T40" fmla="*/ 18 w 444"/>
                  <a:gd name="T41" fmla="*/ 150 h 996"/>
                  <a:gd name="T42" fmla="*/ 12 w 444"/>
                  <a:gd name="T43" fmla="*/ 120 h 996"/>
                  <a:gd name="T44" fmla="*/ 6 w 444"/>
                  <a:gd name="T45" fmla="*/ 90 h 996"/>
                  <a:gd name="T46" fmla="*/ 0 w 444"/>
                  <a:gd name="T47" fmla="*/ 60 h 996"/>
                  <a:gd name="T48" fmla="*/ 0 w 444"/>
                  <a:gd name="T49" fmla="*/ 30 h 996"/>
                  <a:gd name="T50" fmla="*/ 0 w 444"/>
                  <a:gd name="T51" fmla="*/ 0 h 996"/>
                  <a:gd name="T52" fmla="*/ 0 w 444"/>
                  <a:gd name="T53" fmla="*/ 336 h 996"/>
                  <a:gd name="T54" fmla="*/ 0 w 444"/>
                  <a:gd name="T55" fmla="*/ 366 h 996"/>
                  <a:gd name="T56" fmla="*/ 6 w 444"/>
                  <a:gd name="T57" fmla="*/ 402 h 996"/>
                  <a:gd name="T58" fmla="*/ 6 w 444"/>
                  <a:gd name="T59" fmla="*/ 432 h 996"/>
                  <a:gd name="T60" fmla="*/ 12 w 444"/>
                  <a:gd name="T61" fmla="*/ 462 h 996"/>
                  <a:gd name="T62" fmla="*/ 24 w 444"/>
                  <a:gd name="T63" fmla="*/ 492 h 996"/>
                  <a:gd name="T64" fmla="*/ 30 w 444"/>
                  <a:gd name="T65" fmla="*/ 522 h 996"/>
                  <a:gd name="T66" fmla="*/ 42 w 444"/>
                  <a:gd name="T67" fmla="*/ 552 h 996"/>
                  <a:gd name="T68" fmla="*/ 54 w 444"/>
                  <a:gd name="T69" fmla="*/ 582 h 996"/>
                  <a:gd name="T70" fmla="*/ 66 w 444"/>
                  <a:gd name="T71" fmla="*/ 612 h 996"/>
                  <a:gd name="T72" fmla="*/ 84 w 444"/>
                  <a:gd name="T73" fmla="*/ 636 h 996"/>
                  <a:gd name="T74" fmla="*/ 96 w 444"/>
                  <a:gd name="T75" fmla="*/ 666 h 996"/>
                  <a:gd name="T76" fmla="*/ 114 w 444"/>
                  <a:gd name="T77" fmla="*/ 696 h 996"/>
                  <a:gd name="T78" fmla="*/ 126 w 444"/>
                  <a:gd name="T79" fmla="*/ 708 h 996"/>
                  <a:gd name="T80" fmla="*/ 144 w 444"/>
                  <a:gd name="T81" fmla="*/ 738 h 996"/>
                  <a:gd name="T82" fmla="*/ 168 w 444"/>
                  <a:gd name="T83" fmla="*/ 762 h 996"/>
                  <a:gd name="T84" fmla="*/ 186 w 444"/>
                  <a:gd name="T85" fmla="*/ 792 h 996"/>
                  <a:gd name="T86" fmla="*/ 210 w 444"/>
                  <a:gd name="T87" fmla="*/ 816 h 996"/>
                  <a:gd name="T88" fmla="*/ 234 w 444"/>
                  <a:gd name="T89" fmla="*/ 840 h 996"/>
                  <a:gd name="T90" fmla="*/ 264 w 444"/>
                  <a:gd name="T91" fmla="*/ 864 h 996"/>
                  <a:gd name="T92" fmla="*/ 288 w 444"/>
                  <a:gd name="T93" fmla="*/ 888 h 996"/>
                  <a:gd name="T94" fmla="*/ 318 w 444"/>
                  <a:gd name="T95" fmla="*/ 912 h 996"/>
                  <a:gd name="T96" fmla="*/ 348 w 444"/>
                  <a:gd name="T97" fmla="*/ 936 h 996"/>
                  <a:gd name="T98" fmla="*/ 378 w 444"/>
                  <a:gd name="T99" fmla="*/ 954 h 996"/>
                  <a:gd name="T100" fmla="*/ 408 w 444"/>
                  <a:gd name="T101" fmla="*/ 978 h 996"/>
                  <a:gd name="T102" fmla="*/ 444 w 444"/>
                  <a:gd name="T103" fmla="*/ 996 h 99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444" h="996">
                    <a:moveTo>
                      <a:pt x="444" y="672"/>
                    </a:moveTo>
                    <a:lnTo>
                      <a:pt x="426" y="666"/>
                    </a:lnTo>
                    <a:lnTo>
                      <a:pt x="408" y="654"/>
                    </a:lnTo>
                    <a:lnTo>
                      <a:pt x="396" y="642"/>
                    </a:lnTo>
                    <a:lnTo>
                      <a:pt x="378" y="630"/>
                    </a:lnTo>
                    <a:lnTo>
                      <a:pt x="366" y="624"/>
                    </a:lnTo>
                    <a:lnTo>
                      <a:pt x="348" y="612"/>
                    </a:lnTo>
                    <a:lnTo>
                      <a:pt x="330" y="600"/>
                    </a:lnTo>
                    <a:lnTo>
                      <a:pt x="318" y="588"/>
                    </a:lnTo>
                    <a:lnTo>
                      <a:pt x="306" y="576"/>
                    </a:lnTo>
                    <a:lnTo>
                      <a:pt x="288" y="564"/>
                    </a:lnTo>
                    <a:lnTo>
                      <a:pt x="276" y="552"/>
                    </a:lnTo>
                    <a:lnTo>
                      <a:pt x="264" y="540"/>
                    </a:lnTo>
                    <a:lnTo>
                      <a:pt x="252" y="528"/>
                    </a:lnTo>
                    <a:lnTo>
                      <a:pt x="234" y="516"/>
                    </a:lnTo>
                    <a:lnTo>
                      <a:pt x="222" y="504"/>
                    </a:lnTo>
                    <a:lnTo>
                      <a:pt x="210" y="492"/>
                    </a:lnTo>
                    <a:lnTo>
                      <a:pt x="198" y="480"/>
                    </a:lnTo>
                    <a:lnTo>
                      <a:pt x="186" y="468"/>
                    </a:lnTo>
                    <a:lnTo>
                      <a:pt x="174" y="450"/>
                    </a:lnTo>
                    <a:lnTo>
                      <a:pt x="168" y="438"/>
                    </a:lnTo>
                    <a:lnTo>
                      <a:pt x="156" y="426"/>
                    </a:lnTo>
                    <a:lnTo>
                      <a:pt x="144" y="414"/>
                    </a:lnTo>
                    <a:lnTo>
                      <a:pt x="132" y="396"/>
                    </a:lnTo>
                    <a:lnTo>
                      <a:pt x="126" y="384"/>
                    </a:lnTo>
                    <a:lnTo>
                      <a:pt x="114" y="372"/>
                    </a:lnTo>
                    <a:lnTo>
                      <a:pt x="108" y="360"/>
                    </a:lnTo>
                    <a:lnTo>
                      <a:pt x="96" y="342"/>
                    </a:lnTo>
                    <a:lnTo>
                      <a:pt x="90" y="330"/>
                    </a:lnTo>
                    <a:lnTo>
                      <a:pt x="84" y="312"/>
                    </a:lnTo>
                    <a:lnTo>
                      <a:pt x="72" y="300"/>
                    </a:lnTo>
                    <a:lnTo>
                      <a:pt x="66" y="288"/>
                    </a:lnTo>
                    <a:lnTo>
                      <a:pt x="60" y="270"/>
                    </a:lnTo>
                    <a:lnTo>
                      <a:pt x="54" y="258"/>
                    </a:lnTo>
                    <a:lnTo>
                      <a:pt x="48" y="240"/>
                    </a:lnTo>
                    <a:lnTo>
                      <a:pt x="42" y="228"/>
                    </a:lnTo>
                    <a:lnTo>
                      <a:pt x="36" y="210"/>
                    </a:lnTo>
                    <a:lnTo>
                      <a:pt x="30" y="198"/>
                    </a:lnTo>
                    <a:lnTo>
                      <a:pt x="24" y="180"/>
                    </a:lnTo>
                    <a:lnTo>
                      <a:pt x="24" y="168"/>
                    </a:lnTo>
                    <a:lnTo>
                      <a:pt x="18" y="150"/>
                    </a:lnTo>
                    <a:lnTo>
                      <a:pt x="12" y="138"/>
                    </a:lnTo>
                    <a:lnTo>
                      <a:pt x="12" y="120"/>
                    </a:lnTo>
                    <a:lnTo>
                      <a:pt x="6" y="108"/>
                    </a:lnTo>
                    <a:lnTo>
                      <a:pt x="6" y="90"/>
                    </a:lnTo>
                    <a:lnTo>
                      <a:pt x="6" y="78"/>
                    </a:lnTo>
                    <a:lnTo>
                      <a:pt x="0" y="60"/>
                    </a:lnTo>
                    <a:lnTo>
                      <a:pt x="0" y="42"/>
                    </a:lnTo>
                    <a:lnTo>
                      <a:pt x="0" y="30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324"/>
                    </a:lnTo>
                    <a:lnTo>
                      <a:pt x="0" y="336"/>
                    </a:lnTo>
                    <a:lnTo>
                      <a:pt x="0" y="354"/>
                    </a:lnTo>
                    <a:lnTo>
                      <a:pt x="0" y="366"/>
                    </a:lnTo>
                    <a:lnTo>
                      <a:pt x="0" y="384"/>
                    </a:lnTo>
                    <a:lnTo>
                      <a:pt x="6" y="402"/>
                    </a:lnTo>
                    <a:lnTo>
                      <a:pt x="6" y="414"/>
                    </a:lnTo>
                    <a:lnTo>
                      <a:pt x="6" y="432"/>
                    </a:lnTo>
                    <a:lnTo>
                      <a:pt x="12" y="444"/>
                    </a:lnTo>
                    <a:lnTo>
                      <a:pt x="12" y="462"/>
                    </a:lnTo>
                    <a:lnTo>
                      <a:pt x="18" y="474"/>
                    </a:lnTo>
                    <a:lnTo>
                      <a:pt x="24" y="492"/>
                    </a:lnTo>
                    <a:lnTo>
                      <a:pt x="24" y="504"/>
                    </a:lnTo>
                    <a:lnTo>
                      <a:pt x="30" y="522"/>
                    </a:lnTo>
                    <a:lnTo>
                      <a:pt x="36" y="534"/>
                    </a:lnTo>
                    <a:lnTo>
                      <a:pt x="42" y="552"/>
                    </a:lnTo>
                    <a:lnTo>
                      <a:pt x="48" y="564"/>
                    </a:lnTo>
                    <a:lnTo>
                      <a:pt x="54" y="582"/>
                    </a:lnTo>
                    <a:lnTo>
                      <a:pt x="60" y="594"/>
                    </a:lnTo>
                    <a:lnTo>
                      <a:pt x="66" y="612"/>
                    </a:lnTo>
                    <a:lnTo>
                      <a:pt x="72" y="624"/>
                    </a:lnTo>
                    <a:lnTo>
                      <a:pt x="84" y="636"/>
                    </a:lnTo>
                    <a:lnTo>
                      <a:pt x="90" y="654"/>
                    </a:lnTo>
                    <a:lnTo>
                      <a:pt x="96" y="666"/>
                    </a:lnTo>
                    <a:lnTo>
                      <a:pt x="108" y="684"/>
                    </a:lnTo>
                    <a:lnTo>
                      <a:pt x="114" y="696"/>
                    </a:lnTo>
                    <a:lnTo>
                      <a:pt x="126" y="708"/>
                    </a:lnTo>
                    <a:lnTo>
                      <a:pt x="132" y="720"/>
                    </a:lnTo>
                    <a:lnTo>
                      <a:pt x="144" y="738"/>
                    </a:lnTo>
                    <a:lnTo>
                      <a:pt x="156" y="750"/>
                    </a:lnTo>
                    <a:lnTo>
                      <a:pt x="168" y="762"/>
                    </a:lnTo>
                    <a:lnTo>
                      <a:pt x="174" y="774"/>
                    </a:lnTo>
                    <a:lnTo>
                      <a:pt x="186" y="792"/>
                    </a:lnTo>
                    <a:lnTo>
                      <a:pt x="198" y="804"/>
                    </a:lnTo>
                    <a:lnTo>
                      <a:pt x="210" y="816"/>
                    </a:lnTo>
                    <a:lnTo>
                      <a:pt x="222" y="828"/>
                    </a:lnTo>
                    <a:lnTo>
                      <a:pt x="234" y="840"/>
                    </a:lnTo>
                    <a:lnTo>
                      <a:pt x="252" y="852"/>
                    </a:lnTo>
                    <a:lnTo>
                      <a:pt x="264" y="864"/>
                    </a:lnTo>
                    <a:lnTo>
                      <a:pt x="276" y="876"/>
                    </a:lnTo>
                    <a:lnTo>
                      <a:pt x="288" y="888"/>
                    </a:lnTo>
                    <a:lnTo>
                      <a:pt x="306" y="900"/>
                    </a:lnTo>
                    <a:lnTo>
                      <a:pt x="318" y="912"/>
                    </a:lnTo>
                    <a:lnTo>
                      <a:pt x="330" y="924"/>
                    </a:lnTo>
                    <a:lnTo>
                      <a:pt x="348" y="936"/>
                    </a:lnTo>
                    <a:lnTo>
                      <a:pt x="366" y="948"/>
                    </a:lnTo>
                    <a:lnTo>
                      <a:pt x="378" y="954"/>
                    </a:lnTo>
                    <a:lnTo>
                      <a:pt x="396" y="966"/>
                    </a:lnTo>
                    <a:lnTo>
                      <a:pt x="408" y="978"/>
                    </a:lnTo>
                    <a:lnTo>
                      <a:pt x="426" y="990"/>
                    </a:lnTo>
                    <a:lnTo>
                      <a:pt x="444" y="996"/>
                    </a:lnTo>
                    <a:lnTo>
                      <a:pt x="444" y="67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4D4B">
                      <a:alpha val="89998"/>
                    </a:srgbClr>
                  </a:gs>
                  <a:gs pos="50000">
                    <a:srgbClr val="00A6A2">
                      <a:alpha val="89998"/>
                    </a:srgbClr>
                  </a:gs>
                  <a:gs pos="100000">
                    <a:srgbClr val="004D4B">
                      <a:alpha val="89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73"/>
              <p:cNvSpPr>
                <a:spLocks/>
              </p:cNvSpPr>
              <p:nvPr/>
            </p:nvSpPr>
            <p:spPr bwMode="auto">
              <a:xfrm>
                <a:off x="2055" y="2357"/>
                <a:ext cx="798" cy="996"/>
              </a:xfrm>
              <a:custGeom>
                <a:avLst/>
                <a:gdLst>
                  <a:gd name="T0" fmla="*/ 798 w 798"/>
                  <a:gd name="T1" fmla="*/ 0 h 996"/>
                  <a:gd name="T2" fmla="*/ 0 w 798"/>
                  <a:gd name="T3" fmla="*/ 672 h 996"/>
                  <a:gd name="T4" fmla="*/ 0 w 798"/>
                  <a:gd name="T5" fmla="*/ 996 h 996"/>
                  <a:gd name="T6" fmla="*/ 798 w 798"/>
                  <a:gd name="T7" fmla="*/ 324 h 996"/>
                  <a:gd name="T8" fmla="*/ 798 w 798"/>
                  <a:gd name="T9" fmla="*/ 0 h 9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8" h="996">
                    <a:moveTo>
                      <a:pt x="798" y="0"/>
                    </a:moveTo>
                    <a:lnTo>
                      <a:pt x="0" y="672"/>
                    </a:lnTo>
                    <a:lnTo>
                      <a:pt x="0" y="996"/>
                    </a:lnTo>
                    <a:lnTo>
                      <a:pt x="798" y="324"/>
                    </a:lnTo>
                    <a:lnTo>
                      <a:pt x="79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4D4B"/>
                  </a:gs>
                  <a:gs pos="100000">
                    <a:srgbClr val="00A6A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74"/>
              <p:cNvSpPr>
                <a:spLocks/>
              </p:cNvSpPr>
              <p:nvPr/>
            </p:nvSpPr>
            <p:spPr bwMode="auto">
              <a:xfrm>
                <a:off x="2853" y="1541"/>
                <a:ext cx="444" cy="1146"/>
              </a:xfrm>
              <a:custGeom>
                <a:avLst/>
                <a:gdLst>
                  <a:gd name="T0" fmla="*/ 0 w 444"/>
                  <a:gd name="T1" fmla="*/ 822 h 1146"/>
                  <a:gd name="T2" fmla="*/ 444 w 444"/>
                  <a:gd name="T3" fmla="*/ 0 h 1146"/>
                  <a:gd name="T4" fmla="*/ 444 w 444"/>
                  <a:gd name="T5" fmla="*/ 324 h 1146"/>
                  <a:gd name="T6" fmla="*/ 0 w 444"/>
                  <a:gd name="T7" fmla="*/ 1146 h 1146"/>
                  <a:gd name="T8" fmla="*/ 0 w 444"/>
                  <a:gd name="T9" fmla="*/ 822 h 1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4" h="1146">
                    <a:moveTo>
                      <a:pt x="0" y="822"/>
                    </a:moveTo>
                    <a:lnTo>
                      <a:pt x="444" y="0"/>
                    </a:lnTo>
                    <a:lnTo>
                      <a:pt x="444" y="324"/>
                    </a:lnTo>
                    <a:lnTo>
                      <a:pt x="0" y="1146"/>
                    </a:lnTo>
                    <a:lnTo>
                      <a:pt x="0" y="8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4D4B"/>
                  </a:gs>
                  <a:gs pos="100000">
                    <a:srgbClr val="00A6A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75"/>
              <p:cNvSpPr>
                <a:spLocks/>
              </p:cNvSpPr>
              <p:nvPr/>
            </p:nvSpPr>
            <p:spPr bwMode="auto">
              <a:xfrm>
                <a:off x="1611" y="1493"/>
                <a:ext cx="1692" cy="1554"/>
              </a:xfrm>
              <a:custGeom>
                <a:avLst/>
                <a:gdLst>
                  <a:gd name="T0" fmla="*/ 408 w 1692"/>
                  <a:gd name="T1" fmla="*/ 1536 h 1554"/>
                  <a:gd name="T2" fmla="*/ 366 w 1692"/>
                  <a:gd name="T3" fmla="*/ 1506 h 1554"/>
                  <a:gd name="T4" fmla="*/ 318 w 1692"/>
                  <a:gd name="T5" fmla="*/ 1470 h 1554"/>
                  <a:gd name="T6" fmla="*/ 276 w 1692"/>
                  <a:gd name="T7" fmla="*/ 1434 h 1554"/>
                  <a:gd name="T8" fmla="*/ 234 w 1692"/>
                  <a:gd name="T9" fmla="*/ 1398 h 1554"/>
                  <a:gd name="T10" fmla="*/ 198 w 1692"/>
                  <a:gd name="T11" fmla="*/ 1362 h 1554"/>
                  <a:gd name="T12" fmla="*/ 168 w 1692"/>
                  <a:gd name="T13" fmla="*/ 1320 h 1554"/>
                  <a:gd name="T14" fmla="*/ 132 w 1692"/>
                  <a:gd name="T15" fmla="*/ 1278 h 1554"/>
                  <a:gd name="T16" fmla="*/ 108 w 1692"/>
                  <a:gd name="T17" fmla="*/ 1242 h 1554"/>
                  <a:gd name="T18" fmla="*/ 84 w 1692"/>
                  <a:gd name="T19" fmla="*/ 1194 h 1554"/>
                  <a:gd name="T20" fmla="*/ 60 w 1692"/>
                  <a:gd name="T21" fmla="*/ 1152 h 1554"/>
                  <a:gd name="T22" fmla="*/ 42 w 1692"/>
                  <a:gd name="T23" fmla="*/ 1110 h 1554"/>
                  <a:gd name="T24" fmla="*/ 24 w 1692"/>
                  <a:gd name="T25" fmla="*/ 1062 h 1554"/>
                  <a:gd name="T26" fmla="*/ 12 w 1692"/>
                  <a:gd name="T27" fmla="*/ 1020 h 1554"/>
                  <a:gd name="T28" fmla="*/ 6 w 1692"/>
                  <a:gd name="T29" fmla="*/ 972 h 1554"/>
                  <a:gd name="T30" fmla="*/ 0 w 1692"/>
                  <a:gd name="T31" fmla="*/ 924 h 1554"/>
                  <a:gd name="T32" fmla="*/ 0 w 1692"/>
                  <a:gd name="T33" fmla="*/ 882 h 1554"/>
                  <a:gd name="T34" fmla="*/ 0 w 1692"/>
                  <a:gd name="T35" fmla="*/ 834 h 1554"/>
                  <a:gd name="T36" fmla="*/ 6 w 1692"/>
                  <a:gd name="T37" fmla="*/ 786 h 1554"/>
                  <a:gd name="T38" fmla="*/ 12 w 1692"/>
                  <a:gd name="T39" fmla="*/ 744 h 1554"/>
                  <a:gd name="T40" fmla="*/ 24 w 1692"/>
                  <a:gd name="T41" fmla="*/ 696 h 1554"/>
                  <a:gd name="T42" fmla="*/ 42 w 1692"/>
                  <a:gd name="T43" fmla="*/ 654 h 1554"/>
                  <a:gd name="T44" fmla="*/ 60 w 1692"/>
                  <a:gd name="T45" fmla="*/ 606 h 1554"/>
                  <a:gd name="T46" fmla="*/ 84 w 1692"/>
                  <a:gd name="T47" fmla="*/ 564 h 1554"/>
                  <a:gd name="T48" fmla="*/ 108 w 1692"/>
                  <a:gd name="T49" fmla="*/ 522 h 1554"/>
                  <a:gd name="T50" fmla="*/ 132 w 1692"/>
                  <a:gd name="T51" fmla="*/ 480 h 1554"/>
                  <a:gd name="T52" fmla="*/ 168 w 1692"/>
                  <a:gd name="T53" fmla="*/ 438 h 1554"/>
                  <a:gd name="T54" fmla="*/ 186 w 1692"/>
                  <a:gd name="T55" fmla="*/ 414 h 1554"/>
                  <a:gd name="T56" fmla="*/ 222 w 1692"/>
                  <a:gd name="T57" fmla="*/ 372 h 1554"/>
                  <a:gd name="T58" fmla="*/ 264 w 1692"/>
                  <a:gd name="T59" fmla="*/ 336 h 1554"/>
                  <a:gd name="T60" fmla="*/ 306 w 1692"/>
                  <a:gd name="T61" fmla="*/ 300 h 1554"/>
                  <a:gd name="T62" fmla="*/ 348 w 1692"/>
                  <a:gd name="T63" fmla="*/ 270 h 1554"/>
                  <a:gd name="T64" fmla="*/ 396 w 1692"/>
                  <a:gd name="T65" fmla="*/ 234 h 1554"/>
                  <a:gd name="T66" fmla="*/ 444 w 1692"/>
                  <a:gd name="T67" fmla="*/ 204 h 1554"/>
                  <a:gd name="T68" fmla="*/ 492 w 1692"/>
                  <a:gd name="T69" fmla="*/ 174 h 1554"/>
                  <a:gd name="T70" fmla="*/ 546 w 1692"/>
                  <a:gd name="T71" fmla="*/ 150 h 1554"/>
                  <a:gd name="T72" fmla="*/ 600 w 1692"/>
                  <a:gd name="T73" fmla="*/ 126 h 1554"/>
                  <a:gd name="T74" fmla="*/ 660 w 1692"/>
                  <a:gd name="T75" fmla="*/ 102 h 1554"/>
                  <a:gd name="T76" fmla="*/ 720 w 1692"/>
                  <a:gd name="T77" fmla="*/ 84 h 1554"/>
                  <a:gd name="T78" fmla="*/ 780 w 1692"/>
                  <a:gd name="T79" fmla="*/ 60 h 1554"/>
                  <a:gd name="T80" fmla="*/ 840 w 1692"/>
                  <a:gd name="T81" fmla="*/ 48 h 1554"/>
                  <a:gd name="T82" fmla="*/ 900 w 1692"/>
                  <a:gd name="T83" fmla="*/ 30 h 1554"/>
                  <a:gd name="T84" fmla="*/ 966 w 1692"/>
                  <a:gd name="T85" fmla="*/ 24 h 1554"/>
                  <a:gd name="T86" fmla="*/ 1026 w 1692"/>
                  <a:gd name="T87" fmla="*/ 12 h 1554"/>
                  <a:gd name="T88" fmla="*/ 1092 w 1692"/>
                  <a:gd name="T89" fmla="*/ 6 h 1554"/>
                  <a:gd name="T90" fmla="*/ 1158 w 1692"/>
                  <a:gd name="T91" fmla="*/ 0 h 1554"/>
                  <a:gd name="T92" fmla="*/ 1224 w 1692"/>
                  <a:gd name="T93" fmla="*/ 0 h 1554"/>
                  <a:gd name="T94" fmla="*/ 1284 w 1692"/>
                  <a:gd name="T95" fmla="*/ 0 h 1554"/>
                  <a:gd name="T96" fmla="*/ 1350 w 1692"/>
                  <a:gd name="T97" fmla="*/ 0 h 1554"/>
                  <a:gd name="T98" fmla="*/ 1416 w 1692"/>
                  <a:gd name="T99" fmla="*/ 6 h 1554"/>
                  <a:gd name="T100" fmla="*/ 1482 w 1692"/>
                  <a:gd name="T101" fmla="*/ 12 h 1554"/>
                  <a:gd name="T102" fmla="*/ 1542 w 1692"/>
                  <a:gd name="T103" fmla="*/ 24 h 1554"/>
                  <a:gd name="T104" fmla="*/ 1608 w 1692"/>
                  <a:gd name="T105" fmla="*/ 36 h 1554"/>
                  <a:gd name="T106" fmla="*/ 1668 w 1692"/>
                  <a:gd name="T107" fmla="*/ 54 h 1554"/>
                  <a:gd name="T108" fmla="*/ 444 w 1692"/>
                  <a:gd name="T109" fmla="*/ 1554 h 15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2" h="1554">
                    <a:moveTo>
                      <a:pt x="444" y="1554"/>
                    </a:moveTo>
                    <a:lnTo>
                      <a:pt x="426" y="1548"/>
                    </a:lnTo>
                    <a:lnTo>
                      <a:pt x="408" y="1536"/>
                    </a:lnTo>
                    <a:lnTo>
                      <a:pt x="396" y="1524"/>
                    </a:lnTo>
                    <a:lnTo>
                      <a:pt x="378" y="1512"/>
                    </a:lnTo>
                    <a:lnTo>
                      <a:pt x="366" y="1506"/>
                    </a:lnTo>
                    <a:lnTo>
                      <a:pt x="348" y="1494"/>
                    </a:lnTo>
                    <a:lnTo>
                      <a:pt x="330" y="1482"/>
                    </a:lnTo>
                    <a:lnTo>
                      <a:pt x="318" y="1470"/>
                    </a:lnTo>
                    <a:lnTo>
                      <a:pt x="306" y="1458"/>
                    </a:lnTo>
                    <a:lnTo>
                      <a:pt x="288" y="1446"/>
                    </a:lnTo>
                    <a:lnTo>
                      <a:pt x="276" y="1434"/>
                    </a:lnTo>
                    <a:lnTo>
                      <a:pt x="264" y="1422"/>
                    </a:lnTo>
                    <a:lnTo>
                      <a:pt x="252" y="1410"/>
                    </a:lnTo>
                    <a:lnTo>
                      <a:pt x="234" y="1398"/>
                    </a:lnTo>
                    <a:lnTo>
                      <a:pt x="222" y="1386"/>
                    </a:lnTo>
                    <a:lnTo>
                      <a:pt x="210" y="1374"/>
                    </a:lnTo>
                    <a:lnTo>
                      <a:pt x="198" y="1362"/>
                    </a:lnTo>
                    <a:lnTo>
                      <a:pt x="186" y="1350"/>
                    </a:lnTo>
                    <a:lnTo>
                      <a:pt x="174" y="1332"/>
                    </a:lnTo>
                    <a:lnTo>
                      <a:pt x="168" y="1320"/>
                    </a:lnTo>
                    <a:lnTo>
                      <a:pt x="156" y="1308"/>
                    </a:lnTo>
                    <a:lnTo>
                      <a:pt x="144" y="1296"/>
                    </a:lnTo>
                    <a:lnTo>
                      <a:pt x="132" y="1278"/>
                    </a:lnTo>
                    <a:lnTo>
                      <a:pt x="126" y="1266"/>
                    </a:lnTo>
                    <a:lnTo>
                      <a:pt x="114" y="1254"/>
                    </a:lnTo>
                    <a:lnTo>
                      <a:pt x="108" y="1242"/>
                    </a:lnTo>
                    <a:lnTo>
                      <a:pt x="96" y="1224"/>
                    </a:lnTo>
                    <a:lnTo>
                      <a:pt x="90" y="1212"/>
                    </a:lnTo>
                    <a:lnTo>
                      <a:pt x="84" y="1194"/>
                    </a:lnTo>
                    <a:lnTo>
                      <a:pt x="72" y="1182"/>
                    </a:lnTo>
                    <a:lnTo>
                      <a:pt x="66" y="1170"/>
                    </a:lnTo>
                    <a:lnTo>
                      <a:pt x="60" y="1152"/>
                    </a:lnTo>
                    <a:lnTo>
                      <a:pt x="54" y="1140"/>
                    </a:lnTo>
                    <a:lnTo>
                      <a:pt x="48" y="1122"/>
                    </a:lnTo>
                    <a:lnTo>
                      <a:pt x="42" y="1110"/>
                    </a:lnTo>
                    <a:lnTo>
                      <a:pt x="36" y="1092"/>
                    </a:lnTo>
                    <a:lnTo>
                      <a:pt x="30" y="1080"/>
                    </a:lnTo>
                    <a:lnTo>
                      <a:pt x="24" y="1062"/>
                    </a:lnTo>
                    <a:lnTo>
                      <a:pt x="24" y="1050"/>
                    </a:lnTo>
                    <a:lnTo>
                      <a:pt x="18" y="1032"/>
                    </a:lnTo>
                    <a:lnTo>
                      <a:pt x="12" y="1020"/>
                    </a:lnTo>
                    <a:lnTo>
                      <a:pt x="12" y="1002"/>
                    </a:lnTo>
                    <a:lnTo>
                      <a:pt x="6" y="990"/>
                    </a:lnTo>
                    <a:lnTo>
                      <a:pt x="6" y="972"/>
                    </a:lnTo>
                    <a:lnTo>
                      <a:pt x="6" y="960"/>
                    </a:lnTo>
                    <a:lnTo>
                      <a:pt x="0" y="942"/>
                    </a:lnTo>
                    <a:lnTo>
                      <a:pt x="0" y="924"/>
                    </a:lnTo>
                    <a:lnTo>
                      <a:pt x="0" y="912"/>
                    </a:lnTo>
                    <a:lnTo>
                      <a:pt x="0" y="894"/>
                    </a:lnTo>
                    <a:lnTo>
                      <a:pt x="0" y="882"/>
                    </a:lnTo>
                    <a:lnTo>
                      <a:pt x="0" y="864"/>
                    </a:lnTo>
                    <a:lnTo>
                      <a:pt x="0" y="852"/>
                    </a:lnTo>
                    <a:lnTo>
                      <a:pt x="0" y="834"/>
                    </a:lnTo>
                    <a:lnTo>
                      <a:pt x="0" y="816"/>
                    </a:lnTo>
                    <a:lnTo>
                      <a:pt x="6" y="804"/>
                    </a:lnTo>
                    <a:lnTo>
                      <a:pt x="6" y="786"/>
                    </a:lnTo>
                    <a:lnTo>
                      <a:pt x="6" y="774"/>
                    </a:lnTo>
                    <a:lnTo>
                      <a:pt x="12" y="756"/>
                    </a:lnTo>
                    <a:lnTo>
                      <a:pt x="12" y="744"/>
                    </a:lnTo>
                    <a:lnTo>
                      <a:pt x="18" y="726"/>
                    </a:lnTo>
                    <a:lnTo>
                      <a:pt x="24" y="714"/>
                    </a:lnTo>
                    <a:lnTo>
                      <a:pt x="24" y="696"/>
                    </a:lnTo>
                    <a:lnTo>
                      <a:pt x="30" y="684"/>
                    </a:lnTo>
                    <a:lnTo>
                      <a:pt x="36" y="666"/>
                    </a:lnTo>
                    <a:lnTo>
                      <a:pt x="42" y="654"/>
                    </a:lnTo>
                    <a:lnTo>
                      <a:pt x="48" y="636"/>
                    </a:lnTo>
                    <a:lnTo>
                      <a:pt x="54" y="624"/>
                    </a:lnTo>
                    <a:lnTo>
                      <a:pt x="60" y="606"/>
                    </a:lnTo>
                    <a:lnTo>
                      <a:pt x="66" y="594"/>
                    </a:lnTo>
                    <a:lnTo>
                      <a:pt x="72" y="576"/>
                    </a:lnTo>
                    <a:lnTo>
                      <a:pt x="84" y="564"/>
                    </a:lnTo>
                    <a:lnTo>
                      <a:pt x="90" y="552"/>
                    </a:lnTo>
                    <a:lnTo>
                      <a:pt x="96" y="534"/>
                    </a:lnTo>
                    <a:lnTo>
                      <a:pt x="108" y="522"/>
                    </a:lnTo>
                    <a:lnTo>
                      <a:pt x="114" y="510"/>
                    </a:lnTo>
                    <a:lnTo>
                      <a:pt x="126" y="492"/>
                    </a:lnTo>
                    <a:lnTo>
                      <a:pt x="132" y="480"/>
                    </a:lnTo>
                    <a:lnTo>
                      <a:pt x="144" y="468"/>
                    </a:lnTo>
                    <a:lnTo>
                      <a:pt x="156" y="450"/>
                    </a:lnTo>
                    <a:lnTo>
                      <a:pt x="168" y="438"/>
                    </a:lnTo>
                    <a:lnTo>
                      <a:pt x="174" y="426"/>
                    </a:lnTo>
                    <a:lnTo>
                      <a:pt x="186" y="414"/>
                    </a:lnTo>
                    <a:lnTo>
                      <a:pt x="198" y="402"/>
                    </a:lnTo>
                    <a:lnTo>
                      <a:pt x="210" y="390"/>
                    </a:lnTo>
                    <a:lnTo>
                      <a:pt x="222" y="372"/>
                    </a:lnTo>
                    <a:lnTo>
                      <a:pt x="234" y="360"/>
                    </a:lnTo>
                    <a:lnTo>
                      <a:pt x="252" y="348"/>
                    </a:lnTo>
                    <a:lnTo>
                      <a:pt x="264" y="336"/>
                    </a:lnTo>
                    <a:lnTo>
                      <a:pt x="276" y="324"/>
                    </a:lnTo>
                    <a:lnTo>
                      <a:pt x="288" y="312"/>
                    </a:lnTo>
                    <a:lnTo>
                      <a:pt x="306" y="300"/>
                    </a:lnTo>
                    <a:lnTo>
                      <a:pt x="318" y="288"/>
                    </a:lnTo>
                    <a:lnTo>
                      <a:pt x="330" y="276"/>
                    </a:lnTo>
                    <a:lnTo>
                      <a:pt x="348" y="270"/>
                    </a:lnTo>
                    <a:lnTo>
                      <a:pt x="366" y="258"/>
                    </a:lnTo>
                    <a:lnTo>
                      <a:pt x="378" y="246"/>
                    </a:lnTo>
                    <a:lnTo>
                      <a:pt x="396" y="234"/>
                    </a:lnTo>
                    <a:lnTo>
                      <a:pt x="408" y="228"/>
                    </a:lnTo>
                    <a:lnTo>
                      <a:pt x="426" y="216"/>
                    </a:lnTo>
                    <a:lnTo>
                      <a:pt x="444" y="204"/>
                    </a:lnTo>
                    <a:lnTo>
                      <a:pt x="462" y="198"/>
                    </a:lnTo>
                    <a:lnTo>
                      <a:pt x="480" y="186"/>
                    </a:lnTo>
                    <a:lnTo>
                      <a:pt x="492" y="174"/>
                    </a:lnTo>
                    <a:lnTo>
                      <a:pt x="510" y="168"/>
                    </a:lnTo>
                    <a:lnTo>
                      <a:pt x="528" y="156"/>
                    </a:lnTo>
                    <a:lnTo>
                      <a:pt x="546" y="150"/>
                    </a:lnTo>
                    <a:lnTo>
                      <a:pt x="564" y="138"/>
                    </a:lnTo>
                    <a:lnTo>
                      <a:pt x="582" y="132"/>
                    </a:lnTo>
                    <a:lnTo>
                      <a:pt x="600" y="126"/>
                    </a:lnTo>
                    <a:lnTo>
                      <a:pt x="618" y="114"/>
                    </a:lnTo>
                    <a:lnTo>
                      <a:pt x="642" y="108"/>
                    </a:lnTo>
                    <a:lnTo>
                      <a:pt x="660" y="102"/>
                    </a:lnTo>
                    <a:lnTo>
                      <a:pt x="678" y="96"/>
                    </a:lnTo>
                    <a:lnTo>
                      <a:pt x="696" y="90"/>
                    </a:lnTo>
                    <a:lnTo>
                      <a:pt x="720" y="84"/>
                    </a:lnTo>
                    <a:lnTo>
                      <a:pt x="738" y="72"/>
                    </a:lnTo>
                    <a:lnTo>
                      <a:pt x="756" y="66"/>
                    </a:lnTo>
                    <a:lnTo>
                      <a:pt x="780" y="60"/>
                    </a:lnTo>
                    <a:lnTo>
                      <a:pt x="798" y="60"/>
                    </a:lnTo>
                    <a:lnTo>
                      <a:pt x="816" y="54"/>
                    </a:lnTo>
                    <a:lnTo>
                      <a:pt x="840" y="48"/>
                    </a:lnTo>
                    <a:lnTo>
                      <a:pt x="858" y="42"/>
                    </a:lnTo>
                    <a:lnTo>
                      <a:pt x="882" y="36"/>
                    </a:lnTo>
                    <a:lnTo>
                      <a:pt x="900" y="30"/>
                    </a:lnTo>
                    <a:lnTo>
                      <a:pt x="924" y="30"/>
                    </a:lnTo>
                    <a:lnTo>
                      <a:pt x="942" y="24"/>
                    </a:lnTo>
                    <a:lnTo>
                      <a:pt x="966" y="24"/>
                    </a:lnTo>
                    <a:lnTo>
                      <a:pt x="984" y="18"/>
                    </a:lnTo>
                    <a:lnTo>
                      <a:pt x="1008" y="12"/>
                    </a:lnTo>
                    <a:lnTo>
                      <a:pt x="1026" y="12"/>
                    </a:lnTo>
                    <a:lnTo>
                      <a:pt x="1050" y="12"/>
                    </a:lnTo>
                    <a:lnTo>
                      <a:pt x="1068" y="6"/>
                    </a:lnTo>
                    <a:lnTo>
                      <a:pt x="1092" y="6"/>
                    </a:lnTo>
                    <a:lnTo>
                      <a:pt x="1116" y="6"/>
                    </a:lnTo>
                    <a:lnTo>
                      <a:pt x="1134" y="0"/>
                    </a:lnTo>
                    <a:lnTo>
                      <a:pt x="1158" y="0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24" y="0"/>
                    </a:lnTo>
                    <a:lnTo>
                      <a:pt x="1242" y="0"/>
                    </a:lnTo>
                    <a:lnTo>
                      <a:pt x="1266" y="0"/>
                    </a:lnTo>
                    <a:lnTo>
                      <a:pt x="1284" y="0"/>
                    </a:lnTo>
                    <a:lnTo>
                      <a:pt x="1308" y="0"/>
                    </a:lnTo>
                    <a:lnTo>
                      <a:pt x="1332" y="0"/>
                    </a:lnTo>
                    <a:lnTo>
                      <a:pt x="1350" y="0"/>
                    </a:lnTo>
                    <a:lnTo>
                      <a:pt x="1374" y="6"/>
                    </a:lnTo>
                    <a:lnTo>
                      <a:pt x="1398" y="6"/>
                    </a:lnTo>
                    <a:lnTo>
                      <a:pt x="1416" y="6"/>
                    </a:lnTo>
                    <a:lnTo>
                      <a:pt x="1440" y="12"/>
                    </a:lnTo>
                    <a:lnTo>
                      <a:pt x="1458" y="12"/>
                    </a:lnTo>
                    <a:lnTo>
                      <a:pt x="1482" y="12"/>
                    </a:lnTo>
                    <a:lnTo>
                      <a:pt x="1500" y="18"/>
                    </a:lnTo>
                    <a:lnTo>
                      <a:pt x="1524" y="24"/>
                    </a:lnTo>
                    <a:lnTo>
                      <a:pt x="1542" y="24"/>
                    </a:lnTo>
                    <a:lnTo>
                      <a:pt x="1566" y="30"/>
                    </a:lnTo>
                    <a:lnTo>
                      <a:pt x="1584" y="30"/>
                    </a:lnTo>
                    <a:lnTo>
                      <a:pt x="1608" y="36"/>
                    </a:lnTo>
                    <a:lnTo>
                      <a:pt x="1626" y="42"/>
                    </a:lnTo>
                    <a:lnTo>
                      <a:pt x="1650" y="48"/>
                    </a:lnTo>
                    <a:lnTo>
                      <a:pt x="1668" y="54"/>
                    </a:lnTo>
                    <a:lnTo>
                      <a:pt x="1692" y="60"/>
                    </a:lnTo>
                    <a:lnTo>
                      <a:pt x="1242" y="882"/>
                    </a:lnTo>
                    <a:lnTo>
                      <a:pt x="444" y="1554"/>
                    </a:lnTo>
                    <a:close/>
                  </a:path>
                </a:pathLst>
              </a:custGeom>
              <a:solidFill>
                <a:srgbClr val="00FFFF">
                  <a:alpha val="7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7" name="Group 76"/>
            <p:cNvGrpSpPr>
              <a:grpSpLocks/>
            </p:cNvGrpSpPr>
            <p:nvPr/>
          </p:nvGrpSpPr>
          <p:grpSpPr bwMode="auto">
            <a:xfrm>
              <a:off x="4645025" y="2500313"/>
              <a:ext cx="990600" cy="1819275"/>
              <a:chOff x="3157" y="1427"/>
              <a:chExt cx="624" cy="1146"/>
            </a:xfrm>
          </p:grpSpPr>
          <p:sp>
            <p:nvSpPr>
              <p:cNvPr id="188" name="Freeform 77"/>
              <p:cNvSpPr>
                <a:spLocks/>
              </p:cNvSpPr>
              <p:nvPr/>
            </p:nvSpPr>
            <p:spPr bwMode="auto">
              <a:xfrm>
                <a:off x="3157" y="1487"/>
                <a:ext cx="624" cy="1086"/>
              </a:xfrm>
              <a:custGeom>
                <a:avLst/>
                <a:gdLst>
                  <a:gd name="T0" fmla="*/ 0 w 624"/>
                  <a:gd name="T1" fmla="*/ 762 h 1086"/>
                  <a:gd name="T2" fmla="*/ 624 w 624"/>
                  <a:gd name="T3" fmla="*/ 0 h 1086"/>
                  <a:gd name="T4" fmla="*/ 624 w 624"/>
                  <a:gd name="T5" fmla="*/ 324 h 1086"/>
                  <a:gd name="T6" fmla="*/ 0 w 624"/>
                  <a:gd name="T7" fmla="*/ 1086 h 1086"/>
                  <a:gd name="T8" fmla="*/ 0 w 624"/>
                  <a:gd name="T9" fmla="*/ 762 h 10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4" h="1086">
                    <a:moveTo>
                      <a:pt x="0" y="762"/>
                    </a:moveTo>
                    <a:lnTo>
                      <a:pt x="624" y="0"/>
                    </a:lnTo>
                    <a:lnTo>
                      <a:pt x="624" y="324"/>
                    </a:lnTo>
                    <a:lnTo>
                      <a:pt x="0" y="1086"/>
                    </a:lnTo>
                    <a:lnTo>
                      <a:pt x="0" y="762"/>
                    </a:lnTo>
                    <a:close/>
                  </a:path>
                </a:pathLst>
              </a:custGeom>
              <a:solidFill>
                <a:srgbClr val="4D6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78"/>
              <p:cNvSpPr>
                <a:spLocks/>
              </p:cNvSpPr>
              <p:nvPr/>
            </p:nvSpPr>
            <p:spPr bwMode="auto">
              <a:xfrm>
                <a:off x="3157" y="1427"/>
                <a:ext cx="624" cy="822"/>
              </a:xfrm>
              <a:custGeom>
                <a:avLst/>
                <a:gdLst>
                  <a:gd name="T0" fmla="*/ 450 w 624"/>
                  <a:gd name="T1" fmla="*/ 0 h 822"/>
                  <a:gd name="T2" fmla="*/ 468 w 624"/>
                  <a:gd name="T3" fmla="*/ 0 h 822"/>
                  <a:gd name="T4" fmla="*/ 486 w 624"/>
                  <a:gd name="T5" fmla="*/ 6 h 822"/>
                  <a:gd name="T6" fmla="*/ 510 w 624"/>
                  <a:gd name="T7" fmla="*/ 12 h 822"/>
                  <a:gd name="T8" fmla="*/ 528 w 624"/>
                  <a:gd name="T9" fmla="*/ 24 h 822"/>
                  <a:gd name="T10" fmla="*/ 546 w 624"/>
                  <a:gd name="T11" fmla="*/ 30 h 822"/>
                  <a:gd name="T12" fmla="*/ 564 w 624"/>
                  <a:gd name="T13" fmla="*/ 36 h 822"/>
                  <a:gd name="T14" fmla="*/ 588 w 624"/>
                  <a:gd name="T15" fmla="*/ 42 h 822"/>
                  <a:gd name="T16" fmla="*/ 606 w 624"/>
                  <a:gd name="T17" fmla="*/ 48 h 822"/>
                  <a:gd name="T18" fmla="*/ 624 w 624"/>
                  <a:gd name="T19" fmla="*/ 54 h 822"/>
                  <a:gd name="T20" fmla="*/ 0 w 624"/>
                  <a:gd name="T21" fmla="*/ 822 h 822"/>
                  <a:gd name="T22" fmla="*/ 450 w 624"/>
                  <a:gd name="T23" fmla="*/ 0 h 8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4" h="822">
                    <a:moveTo>
                      <a:pt x="450" y="0"/>
                    </a:moveTo>
                    <a:lnTo>
                      <a:pt x="468" y="0"/>
                    </a:lnTo>
                    <a:lnTo>
                      <a:pt x="486" y="6"/>
                    </a:lnTo>
                    <a:lnTo>
                      <a:pt x="510" y="12"/>
                    </a:lnTo>
                    <a:lnTo>
                      <a:pt x="528" y="24"/>
                    </a:lnTo>
                    <a:lnTo>
                      <a:pt x="546" y="30"/>
                    </a:lnTo>
                    <a:lnTo>
                      <a:pt x="564" y="36"/>
                    </a:lnTo>
                    <a:lnTo>
                      <a:pt x="588" y="42"/>
                    </a:lnTo>
                    <a:lnTo>
                      <a:pt x="606" y="48"/>
                    </a:lnTo>
                    <a:lnTo>
                      <a:pt x="624" y="54"/>
                    </a:lnTo>
                    <a:lnTo>
                      <a:pt x="0" y="822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rgbClr val="99CCFF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0" name="Group 79"/>
            <p:cNvGrpSpPr>
              <a:grpSpLocks/>
            </p:cNvGrpSpPr>
            <p:nvPr/>
          </p:nvGrpSpPr>
          <p:grpSpPr bwMode="auto">
            <a:xfrm>
              <a:off x="4645025" y="2586038"/>
              <a:ext cx="1762125" cy="1724025"/>
              <a:chOff x="3309" y="1487"/>
              <a:chExt cx="1110" cy="1086"/>
            </a:xfrm>
          </p:grpSpPr>
          <p:sp>
            <p:nvSpPr>
              <p:cNvPr id="191" name="Freeform 80"/>
              <p:cNvSpPr>
                <a:spLocks/>
              </p:cNvSpPr>
              <p:nvPr/>
            </p:nvSpPr>
            <p:spPr bwMode="auto">
              <a:xfrm>
                <a:off x="3309" y="1853"/>
                <a:ext cx="1110" cy="720"/>
              </a:xfrm>
              <a:custGeom>
                <a:avLst/>
                <a:gdLst>
                  <a:gd name="T0" fmla="*/ 0 w 1110"/>
                  <a:gd name="T1" fmla="*/ 396 h 720"/>
                  <a:gd name="T2" fmla="*/ 1110 w 1110"/>
                  <a:gd name="T3" fmla="*/ 0 h 720"/>
                  <a:gd name="T4" fmla="*/ 1110 w 1110"/>
                  <a:gd name="T5" fmla="*/ 324 h 720"/>
                  <a:gd name="T6" fmla="*/ 0 w 1110"/>
                  <a:gd name="T7" fmla="*/ 720 h 720"/>
                  <a:gd name="T8" fmla="*/ 0 w 1110"/>
                  <a:gd name="T9" fmla="*/ 396 h 7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10" h="720">
                    <a:moveTo>
                      <a:pt x="0" y="396"/>
                    </a:moveTo>
                    <a:lnTo>
                      <a:pt x="1110" y="0"/>
                    </a:lnTo>
                    <a:lnTo>
                      <a:pt x="1110" y="324"/>
                    </a:lnTo>
                    <a:lnTo>
                      <a:pt x="0" y="720"/>
                    </a:lnTo>
                    <a:lnTo>
                      <a:pt x="0" y="39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81"/>
              <p:cNvSpPr>
                <a:spLocks/>
              </p:cNvSpPr>
              <p:nvPr/>
            </p:nvSpPr>
            <p:spPr bwMode="auto">
              <a:xfrm>
                <a:off x="3309" y="1487"/>
                <a:ext cx="1110" cy="768"/>
              </a:xfrm>
              <a:custGeom>
                <a:avLst/>
                <a:gdLst>
                  <a:gd name="T0" fmla="*/ 624 w 1110"/>
                  <a:gd name="T1" fmla="*/ 0 h 768"/>
                  <a:gd name="T2" fmla="*/ 642 w 1110"/>
                  <a:gd name="T3" fmla="*/ 12 h 768"/>
                  <a:gd name="T4" fmla="*/ 660 w 1110"/>
                  <a:gd name="T5" fmla="*/ 18 h 768"/>
                  <a:gd name="T6" fmla="*/ 678 w 1110"/>
                  <a:gd name="T7" fmla="*/ 24 h 768"/>
                  <a:gd name="T8" fmla="*/ 696 w 1110"/>
                  <a:gd name="T9" fmla="*/ 36 h 768"/>
                  <a:gd name="T10" fmla="*/ 714 w 1110"/>
                  <a:gd name="T11" fmla="*/ 42 h 768"/>
                  <a:gd name="T12" fmla="*/ 732 w 1110"/>
                  <a:gd name="T13" fmla="*/ 54 h 768"/>
                  <a:gd name="T14" fmla="*/ 750 w 1110"/>
                  <a:gd name="T15" fmla="*/ 60 h 768"/>
                  <a:gd name="T16" fmla="*/ 768 w 1110"/>
                  <a:gd name="T17" fmla="*/ 72 h 768"/>
                  <a:gd name="T18" fmla="*/ 786 w 1110"/>
                  <a:gd name="T19" fmla="*/ 84 h 768"/>
                  <a:gd name="T20" fmla="*/ 804 w 1110"/>
                  <a:gd name="T21" fmla="*/ 90 h 768"/>
                  <a:gd name="T22" fmla="*/ 816 w 1110"/>
                  <a:gd name="T23" fmla="*/ 102 h 768"/>
                  <a:gd name="T24" fmla="*/ 834 w 1110"/>
                  <a:gd name="T25" fmla="*/ 114 h 768"/>
                  <a:gd name="T26" fmla="*/ 852 w 1110"/>
                  <a:gd name="T27" fmla="*/ 120 h 768"/>
                  <a:gd name="T28" fmla="*/ 864 w 1110"/>
                  <a:gd name="T29" fmla="*/ 132 h 768"/>
                  <a:gd name="T30" fmla="*/ 882 w 1110"/>
                  <a:gd name="T31" fmla="*/ 144 h 768"/>
                  <a:gd name="T32" fmla="*/ 900 w 1110"/>
                  <a:gd name="T33" fmla="*/ 156 h 768"/>
                  <a:gd name="T34" fmla="*/ 912 w 1110"/>
                  <a:gd name="T35" fmla="*/ 162 h 768"/>
                  <a:gd name="T36" fmla="*/ 924 w 1110"/>
                  <a:gd name="T37" fmla="*/ 174 h 768"/>
                  <a:gd name="T38" fmla="*/ 942 w 1110"/>
                  <a:gd name="T39" fmla="*/ 186 h 768"/>
                  <a:gd name="T40" fmla="*/ 954 w 1110"/>
                  <a:gd name="T41" fmla="*/ 198 h 768"/>
                  <a:gd name="T42" fmla="*/ 972 w 1110"/>
                  <a:gd name="T43" fmla="*/ 210 h 768"/>
                  <a:gd name="T44" fmla="*/ 984 w 1110"/>
                  <a:gd name="T45" fmla="*/ 222 h 768"/>
                  <a:gd name="T46" fmla="*/ 996 w 1110"/>
                  <a:gd name="T47" fmla="*/ 234 h 768"/>
                  <a:gd name="T48" fmla="*/ 1008 w 1110"/>
                  <a:gd name="T49" fmla="*/ 246 h 768"/>
                  <a:gd name="T50" fmla="*/ 1020 w 1110"/>
                  <a:gd name="T51" fmla="*/ 258 h 768"/>
                  <a:gd name="T52" fmla="*/ 1032 w 1110"/>
                  <a:gd name="T53" fmla="*/ 276 h 768"/>
                  <a:gd name="T54" fmla="*/ 1044 w 1110"/>
                  <a:gd name="T55" fmla="*/ 288 h 768"/>
                  <a:gd name="T56" fmla="*/ 1056 w 1110"/>
                  <a:gd name="T57" fmla="*/ 300 h 768"/>
                  <a:gd name="T58" fmla="*/ 1068 w 1110"/>
                  <a:gd name="T59" fmla="*/ 312 h 768"/>
                  <a:gd name="T60" fmla="*/ 1080 w 1110"/>
                  <a:gd name="T61" fmla="*/ 324 h 768"/>
                  <a:gd name="T62" fmla="*/ 1092 w 1110"/>
                  <a:gd name="T63" fmla="*/ 336 h 768"/>
                  <a:gd name="T64" fmla="*/ 1098 w 1110"/>
                  <a:gd name="T65" fmla="*/ 354 h 768"/>
                  <a:gd name="T66" fmla="*/ 1110 w 1110"/>
                  <a:gd name="T67" fmla="*/ 366 h 768"/>
                  <a:gd name="T68" fmla="*/ 0 w 1110"/>
                  <a:gd name="T69" fmla="*/ 768 h 768"/>
                  <a:gd name="T70" fmla="*/ 624 w 1110"/>
                  <a:gd name="T71" fmla="*/ 0 h 76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110" h="768">
                    <a:moveTo>
                      <a:pt x="624" y="0"/>
                    </a:moveTo>
                    <a:lnTo>
                      <a:pt x="642" y="12"/>
                    </a:lnTo>
                    <a:lnTo>
                      <a:pt x="660" y="18"/>
                    </a:lnTo>
                    <a:lnTo>
                      <a:pt x="678" y="24"/>
                    </a:lnTo>
                    <a:lnTo>
                      <a:pt x="696" y="36"/>
                    </a:lnTo>
                    <a:lnTo>
                      <a:pt x="714" y="42"/>
                    </a:lnTo>
                    <a:lnTo>
                      <a:pt x="732" y="54"/>
                    </a:lnTo>
                    <a:lnTo>
                      <a:pt x="750" y="60"/>
                    </a:lnTo>
                    <a:lnTo>
                      <a:pt x="768" y="72"/>
                    </a:lnTo>
                    <a:lnTo>
                      <a:pt x="786" y="84"/>
                    </a:lnTo>
                    <a:lnTo>
                      <a:pt x="804" y="90"/>
                    </a:lnTo>
                    <a:lnTo>
                      <a:pt x="816" y="102"/>
                    </a:lnTo>
                    <a:lnTo>
                      <a:pt x="834" y="114"/>
                    </a:lnTo>
                    <a:lnTo>
                      <a:pt x="852" y="120"/>
                    </a:lnTo>
                    <a:lnTo>
                      <a:pt x="864" y="132"/>
                    </a:lnTo>
                    <a:lnTo>
                      <a:pt x="882" y="144"/>
                    </a:lnTo>
                    <a:lnTo>
                      <a:pt x="900" y="156"/>
                    </a:lnTo>
                    <a:lnTo>
                      <a:pt x="912" y="162"/>
                    </a:lnTo>
                    <a:lnTo>
                      <a:pt x="924" y="174"/>
                    </a:lnTo>
                    <a:lnTo>
                      <a:pt x="942" y="186"/>
                    </a:lnTo>
                    <a:lnTo>
                      <a:pt x="954" y="198"/>
                    </a:lnTo>
                    <a:lnTo>
                      <a:pt x="972" y="210"/>
                    </a:lnTo>
                    <a:lnTo>
                      <a:pt x="984" y="222"/>
                    </a:lnTo>
                    <a:lnTo>
                      <a:pt x="996" y="234"/>
                    </a:lnTo>
                    <a:lnTo>
                      <a:pt x="1008" y="246"/>
                    </a:lnTo>
                    <a:lnTo>
                      <a:pt x="1020" y="258"/>
                    </a:lnTo>
                    <a:lnTo>
                      <a:pt x="1032" y="276"/>
                    </a:lnTo>
                    <a:lnTo>
                      <a:pt x="1044" y="288"/>
                    </a:lnTo>
                    <a:lnTo>
                      <a:pt x="1056" y="300"/>
                    </a:lnTo>
                    <a:lnTo>
                      <a:pt x="1068" y="312"/>
                    </a:lnTo>
                    <a:lnTo>
                      <a:pt x="1080" y="324"/>
                    </a:lnTo>
                    <a:lnTo>
                      <a:pt x="1092" y="336"/>
                    </a:lnTo>
                    <a:lnTo>
                      <a:pt x="1098" y="354"/>
                    </a:lnTo>
                    <a:lnTo>
                      <a:pt x="1110" y="366"/>
                    </a:lnTo>
                    <a:lnTo>
                      <a:pt x="0" y="768"/>
                    </a:lnTo>
                    <a:lnTo>
                      <a:pt x="624" y="0"/>
                    </a:lnTo>
                    <a:close/>
                  </a:path>
                </a:pathLst>
              </a:custGeom>
              <a:solidFill>
                <a:srgbClr val="FFCC0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3" name="Group 82"/>
            <p:cNvGrpSpPr>
              <a:grpSpLocks/>
            </p:cNvGrpSpPr>
            <p:nvPr/>
          </p:nvGrpSpPr>
          <p:grpSpPr bwMode="auto">
            <a:xfrm>
              <a:off x="4654550" y="3179763"/>
              <a:ext cx="1981200" cy="1847850"/>
              <a:chOff x="3386" y="2076"/>
              <a:chExt cx="1248" cy="1164"/>
            </a:xfrm>
          </p:grpSpPr>
          <p:sp>
            <p:nvSpPr>
              <p:cNvPr id="194" name="Freeform 83"/>
              <p:cNvSpPr>
                <a:spLocks/>
              </p:cNvSpPr>
              <p:nvPr/>
            </p:nvSpPr>
            <p:spPr bwMode="auto">
              <a:xfrm>
                <a:off x="4466" y="2478"/>
                <a:ext cx="168" cy="762"/>
              </a:xfrm>
              <a:custGeom>
                <a:avLst/>
                <a:gdLst>
                  <a:gd name="T0" fmla="*/ 168 w 168"/>
                  <a:gd name="T1" fmla="*/ 0 h 762"/>
                  <a:gd name="T2" fmla="*/ 168 w 168"/>
                  <a:gd name="T3" fmla="*/ 12 h 762"/>
                  <a:gd name="T4" fmla="*/ 168 w 168"/>
                  <a:gd name="T5" fmla="*/ 30 h 762"/>
                  <a:gd name="T6" fmla="*/ 162 w 168"/>
                  <a:gd name="T7" fmla="*/ 42 h 762"/>
                  <a:gd name="T8" fmla="*/ 162 w 168"/>
                  <a:gd name="T9" fmla="*/ 60 h 762"/>
                  <a:gd name="T10" fmla="*/ 162 w 168"/>
                  <a:gd name="T11" fmla="*/ 78 h 762"/>
                  <a:gd name="T12" fmla="*/ 162 w 168"/>
                  <a:gd name="T13" fmla="*/ 90 h 762"/>
                  <a:gd name="T14" fmla="*/ 156 w 168"/>
                  <a:gd name="T15" fmla="*/ 108 h 762"/>
                  <a:gd name="T16" fmla="*/ 156 w 168"/>
                  <a:gd name="T17" fmla="*/ 120 h 762"/>
                  <a:gd name="T18" fmla="*/ 150 w 168"/>
                  <a:gd name="T19" fmla="*/ 138 h 762"/>
                  <a:gd name="T20" fmla="*/ 150 w 168"/>
                  <a:gd name="T21" fmla="*/ 150 h 762"/>
                  <a:gd name="T22" fmla="*/ 144 w 168"/>
                  <a:gd name="T23" fmla="*/ 168 h 762"/>
                  <a:gd name="T24" fmla="*/ 138 w 168"/>
                  <a:gd name="T25" fmla="*/ 180 h 762"/>
                  <a:gd name="T26" fmla="*/ 132 w 168"/>
                  <a:gd name="T27" fmla="*/ 198 h 762"/>
                  <a:gd name="T28" fmla="*/ 132 w 168"/>
                  <a:gd name="T29" fmla="*/ 210 h 762"/>
                  <a:gd name="T30" fmla="*/ 126 w 168"/>
                  <a:gd name="T31" fmla="*/ 228 h 762"/>
                  <a:gd name="T32" fmla="*/ 120 w 168"/>
                  <a:gd name="T33" fmla="*/ 240 h 762"/>
                  <a:gd name="T34" fmla="*/ 114 w 168"/>
                  <a:gd name="T35" fmla="*/ 258 h 762"/>
                  <a:gd name="T36" fmla="*/ 108 w 168"/>
                  <a:gd name="T37" fmla="*/ 270 h 762"/>
                  <a:gd name="T38" fmla="*/ 96 w 168"/>
                  <a:gd name="T39" fmla="*/ 288 h 762"/>
                  <a:gd name="T40" fmla="*/ 90 w 168"/>
                  <a:gd name="T41" fmla="*/ 300 h 762"/>
                  <a:gd name="T42" fmla="*/ 84 w 168"/>
                  <a:gd name="T43" fmla="*/ 312 h 762"/>
                  <a:gd name="T44" fmla="*/ 78 w 168"/>
                  <a:gd name="T45" fmla="*/ 330 h 762"/>
                  <a:gd name="T46" fmla="*/ 66 w 168"/>
                  <a:gd name="T47" fmla="*/ 342 h 762"/>
                  <a:gd name="T48" fmla="*/ 60 w 168"/>
                  <a:gd name="T49" fmla="*/ 360 h 762"/>
                  <a:gd name="T50" fmla="*/ 48 w 168"/>
                  <a:gd name="T51" fmla="*/ 372 h 762"/>
                  <a:gd name="T52" fmla="*/ 42 w 168"/>
                  <a:gd name="T53" fmla="*/ 384 h 762"/>
                  <a:gd name="T54" fmla="*/ 30 w 168"/>
                  <a:gd name="T55" fmla="*/ 396 h 762"/>
                  <a:gd name="T56" fmla="*/ 18 w 168"/>
                  <a:gd name="T57" fmla="*/ 414 h 762"/>
                  <a:gd name="T58" fmla="*/ 12 w 168"/>
                  <a:gd name="T59" fmla="*/ 426 h 762"/>
                  <a:gd name="T60" fmla="*/ 0 w 168"/>
                  <a:gd name="T61" fmla="*/ 438 h 762"/>
                  <a:gd name="T62" fmla="*/ 0 w 168"/>
                  <a:gd name="T63" fmla="*/ 762 h 762"/>
                  <a:gd name="T64" fmla="*/ 12 w 168"/>
                  <a:gd name="T65" fmla="*/ 750 h 762"/>
                  <a:gd name="T66" fmla="*/ 18 w 168"/>
                  <a:gd name="T67" fmla="*/ 738 h 762"/>
                  <a:gd name="T68" fmla="*/ 30 w 168"/>
                  <a:gd name="T69" fmla="*/ 720 h 762"/>
                  <a:gd name="T70" fmla="*/ 42 w 168"/>
                  <a:gd name="T71" fmla="*/ 708 h 762"/>
                  <a:gd name="T72" fmla="*/ 48 w 168"/>
                  <a:gd name="T73" fmla="*/ 696 h 762"/>
                  <a:gd name="T74" fmla="*/ 60 w 168"/>
                  <a:gd name="T75" fmla="*/ 684 h 762"/>
                  <a:gd name="T76" fmla="*/ 66 w 168"/>
                  <a:gd name="T77" fmla="*/ 666 h 762"/>
                  <a:gd name="T78" fmla="*/ 78 w 168"/>
                  <a:gd name="T79" fmla="*/ 654 h 762"/>
                  <a:gd name="T80" fmla="*/ 84 w 168"/>
                  <a:gd name="T81" fmla="*/ 636 h 762"/>
                  <a:gd name="T82" fmla="*/ 90 w 168"/>
                  <a:gd name="T83" fmla="*/ 624 h 762"/>
                  <a:gd name="T84" fmla="*/ 96 w 168"/>
                  <a:gd name="T85" fmla="*/ 612 h 762"/>
                  <a:gd name="T86" fmla="*/ 108 w 168"/>
                  <a:gd name="T87" fmla="*/ 594 h 762"/>
                  <a:gd name="T88" fmla="*/ 114 w 168"/>
                  <a:gd name="T89" fmla="*/ 582 h 762"/>
                  <a:gd name="T90" fmla="*/ 120 w 168"/>
                  <a:gd name="T91" fmla="*/ 564 h 762"/>
                  <a:gd name="T92" fmla="*/ 126 w 168"/>
                  <a:gd name="T93" fmla="*/ 552 h 762"/>
                  <a:gd name="T94" fmla="*/ 132 w 168"/>
                  <a:gd name="T95" fmla="*/ 534 h 762"/>
                  <a:gd name="T96" fmla="*/ 132 w 168"/>
                  <a:gd name="T97" fmla="*/ 522 h 762"/>
                  <a:gd name="T98" fmla="*/ 138 w 168"/>
                  <a:gd name="T99" fmla="*/ 504 h 762"/>
                  <a:gd name="T100" fmla="*/ 144 w 168"/>
                  <a:gd name="T101" fmla="*/ 492 h 762"/>
                  <a:gd name="T102" fmla="*/ 150 w 168"/>
                  <a:gd name="T103" fmla="*/ 474 h 762"/>
                  <a:gd name="T104" fmla="*/ 150 w 168"/>
                  <a:gd name="T105" fmla="*/ 462 h 762"/>
                  <a:gd name="T106" fmla="*/ 156 w 168"/>
                  <a:gd name="T107" fmla="*/ 444 h 762"/>
                  <a:gd name="T108" fmla="*/ 156 w 168"/>
                  <a:gd name="T109" fmla="*/ 432 h 762"/>
                  <a:gd name="T110" fmla="*/ 162 w 168"/>
                  <a:gd name="T111" fmla="*/ 414 h 762"/>
                  <a:gd name="T112" fmla="*/ 162 w 168"/>
                  <a:gd name="T113" fmla="*/ 402 h 762"/>
                  <a:gd name="T114" fmla="*/ 162 w 168"/>
                  <a:gd name="T115" fmla="*/ 384 h 762"/>
                  <a:gd name="T116" fmla="*/ 162 w 168"/>
                  <a:gd name="T117" fmla="*/ 366 h 762"/>
                  <a:gd name="T118" fmla="*/ 168 w 168"/>
                  <a:gd name="T119" fmla="*/ 354 h 762"/>
                  <a:gd name="T120" fmla="*/ 168 w 168"/>
                  <a:gd name="T121" fmla="*/ 336 h 762"/>
                  <a:gd name="T122" fmla="*/ 168 w 168"/>
                  <a:gd name="T123" fmla="*/ 324 h 762"/>
                  <a:gd name="T124" fmla="*/ 168 w 168"/>
                  <a:gd name="T125" fmla="*/ 0 h 7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68" h="762">
                    <a:moveTo>
                      <a:pt x="168" y="0"/>
                    </a:moveTo>
                    <a:lnTo>
                      <a:pt x="168" y="12"/>
                    </a:lnTo>
                    <a:lnTo>
                      <a:pt x="168" y="30"/>
                    </a:lnTo>
                    <a:lnTo>
                      <a:pt x="162" y="42"/>
                    </a:lnTo>
                    <a:lnTo>
                      <a:pt x="162" y="60"/>
                    </a:lnTo>
                    <a:lnTo>
                      <a:pt x="162" y="78"/>
                    </a:lnTo>
                    <a:lnTo>
                      <a:pt x="162" y="90"/>
                    </a:lnTo>
                    <a:lnTo>
                      <a:pt x="156" y="108"/>
                    </a:lnTo>
                    <a:lnTo>
                      <a:pt x="156" y="120"/>
                    </a:lnTo>
                    <a:lnTo>
                      <a:pt x="150" y="138"/>
                    </a:lnTo>
                    <a:lnTo>
                      <a:pt x="150" y="150"/>
                    </a:lnTo>
                    <a:lnTo>
                      <a:pt x="144" y="168"/>
                    </a:lnTo>
                    <a:lnTo>
                      <a:pt x="138" y="180"/>
                    </a:lnTo>
                    <a:lnTo>
                      <a:pt x="132" y="198"/>
                    </a:lnTo>
                    <a:lnTo>
                      <a:pt x="132" y="210"/>
                    </a:lnTo>
                    <a:lnTo>
                      <a:pt x="126" y="228"/>
                    </a:lnTo>
                    <a:lnTo>
                      <a:pt x="120" y="240"/>
                    </a:lnTo>
                    <a:lnTo>
                      <a:pt x="114" y="258"/>
                    </a:lnTo>
                    <a:lnTo>
                      <a:pt x="108" y="270"/>
                    </a:lnTo>
                    <a:lnTo>
                      <a:pt x="96" y="288"/>
                    </a:lnTo>
                    <a:lnTo>
                      <a:pt x="90" y="300"/>
                    </a:lnTo>
                    <a:lnTo>
                      <a:pt x="84" y="312"/>
                    </a:lnTo>
                    <a:lnTo>
                      <a:pt x="78" y="330"/>
                    </a:lnTo>
                    <a:lnTo>
                      <a:pt x="66" y="342"/>
                    </a:lnTo>
                    <a:lnTo>
                      <a:pt x="60" y="360"/>
                    </a:lnTo>
                    <a:lnTo>
                      <a:pt x="48" y="372"/>
                    </a:lnTo>
                    <a:lnTo>
                      <a:pt x="42" y="384"/>
                    </a:lnTo>
                    <a:lnTo>
                      <a:pt x="30" y="396"/>
                    </a:lnTo>
                    <a:lnTo>
                      <a:pt x="18" y="414"/>
                    </a:lnTo>
                    <a:lnTo>
                      <a:pt x="12" y="426"/>
                    </a:lnTo>
                    <a:lnTo>
                      <a:pt x="0" y="438"/>
                    </a:lnTo>
                    <a:lnTo>
                      <a:pt x="0" y="762"/>
                    </a:lnTo>
                    <a:lnTo>
                      <a:pt x="12" y="750"/>
                    </a:lnTo>
                    <a:lnTo>
                      <a:pt x="18" y="738"/>
                    </a:lnTo>
                    <a:lnTo>
                      <a:pt x="30" y="720"/>
                    </a:lnTo>
                    <a:lnTo>
                      <a:pt x="42" y="708"/>
                    </a:lnTo>
                    <a:lnTo>
                      <a:pt x="48" y="696"/>
                    </a:lnTo>
                    <a:lnTo>
                      <a:pt x="60" y="684"/>
                    </a:lnTo>
                    <a:lnTo>
                      <a:pt x="66" y="666"/>
                    </a:lnTo>
                    <a:lnTo>
                      <a:pt x="78" y="654"/>
                    </a:lnTo>
                    <a:lnTo>
                      <a:pt x="84" y="636"/>
                    </a:lnTo>
                    <a:lnTo>
                      <a:pt x="90" y="624"/>
                    </a:lnTo>
                    <a:lnTo>
                      <a:pt x="96" y="612"/>
                    </a:lnTo>
                    <a:lnTo>
                      <a:pt x="108" y="594"/>
                    </a:lnTo>
                    <a:lnTo>
                      <a:pt x="114" y="582"/>
                    </a:lnTo>
                    <a:lnTo>
                      <a:pt x="120" y="564"/>
                    </a:lnTo>
                    <a:lnTo>
                      <a:pt x="126" y="552"/>
                    </a:lnTo>
                    <a:lnTo>
                      <a:pt x="132" y="534"/>
                    </a:lnTo>
                    <a:lnTo>
                      <a:pt x="132" y="522"/>
                    </a:lnTo>
                    <a:lnTo>
                      <a:pt x="138" y="504"/>
                    </a:lnTo>
                    <a:lnTo>
                      <a:pt x="144" y="492"/>
                    </a:lnTo>
                    <a:lnTo>
                      <a:pt x="150" y="474"/>
                    </a:lnTo>
                    <a:lnTo>
                      <a:pt x="150" y="462"/>
                    </a:lnTo>
                    <a:lnTo>
                      <a:pt x="156" y="444"/>
                    </a:lnTo>
                    <a:lnTo>
                      <a:pt x="156" y="432"/>
                    </a:lnTo>
                    <a:lnTo>
                      <a:pt x="162" y="414"/>
                    </a:lnTo>
                    <a:lnTo>
                      <a:pt x="162" y="402"/>
                    </a:lnTo>
                    <a:lnTo>
                      <a:pt x="162" y="384"/>
                    </a:lnTo>
                    <a:lnTo>
                      <a:pt x="162" y="366"/>
                    </a:lnTo>
                    <a:lnTo>
                      <a:pt x="168" y="354"/>
                    </a:lnTo>
                    <a:lnTo>
                      <a:pt x="168" y="336"/>
                    </a:lnTo>
                    <a:lnTo>
                      <a:pt x="168" y="324"/>
                    </a:lnTo>
                    <a:lnTo>
                      <a:pt x="16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D4C2B"/>
                  </a:gs>
                  <a:gs pos="100000">
                    <a:srgbClr val="62A55D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84"/>
              <p:cNvSpPr>
                <a:spLocks/>
              </p:cNvSpPr>
              <p:nvPr/>
            </p:nvSpPr>
            <p:spPr bwMode="auto">
              <a:xfrm>
                <a:off x="3392" y="2478"/>
                <a:ext cx="1074" cy="762"/>
              </a:xfrm>
              <a:custGeom>
                <a:avLst/>
                <a:gdLst>
                  <a:gd name="T0" fmla="*/ 0 w 1074"/>
                  <a:gd name="T1" fmla="*/ 0 h 762"/>
                  <a:gd name="T2" fmla="*/ 1074 w 1074"/>
                  <a:gd name="T3" fmla="*/ 438 h 762"/>
                  <a:gd name="T4" fmla="*/ 1074 w 1074"/>
                  <a:gd name="T5" fmla="*/ 762 h 762"/>
                  <a:gd name="T6" fmla="*/ 0 w 1074"/>
                  <a:gd name="T7" fmla="*/ 324 h 762"/>
                  <a:gd name="T8" fmla="*/ 0 w 1074"/>
                  <a:gd name="T9" fmla="*/ 0 h 7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74" h="762">
                    <a:moveTo>
                      <a:pt x="0" y="0"/>
                    </a:moveTo>
                    <a:lnTo>
                      <a:pt x="1074" y="438"/>
                    </a:lnTo>
                    <a:lnTo>
                      <a:pt x="1074" y="762"/>
                    </a:lnTo>
                    <a:lnTo>
                      <a:pt x="0" y="32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D4C2B"/>
                  </a:gs>
                  <a:gs pos="100000">
                    <a:srgbClr val="62A55D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85"/>
              <p:cNvSpPr>
                <a:spLocks/>
              </p:cNvSpPr>
              <p:nvPr/>
            </p:nvSpPr>
            <p:spPr bwMode="auto">
              <a:xfrm>
                <a:off x="3386" y="2076"/>
                <a:ext cx="1248" cy="840"/>
              </a:xfrm>
              <a:custGeom>
                <a:avLst/>
                <a:gdLst>
                  <a:gd name="T0" fmla="*/ 1110 w 1248"/>
                  <a:gd name="T1" fmla="*/ 0 h 840"/>
                  <a:gd name="T2" fmla="*/ 1122 w 1248"/>
                  <a:gd name="T3" fmla="*/ 12 h 840"/>
                  <a:gd name="T4" fmla="*/ 1128 w 1248"/>
                  <a:gd name="T5" fmla="*/ 30 h 840"/>
                  <a:gd name="T6" fmla="*/ 1140 w 1248"/>
                  <a:gd name="T7" fmla="*/ 42 h 840"/>
                  <a:gd name="T8" fmla="*/ 1146 w 1248"/>
                  <a:gd name="T9" fmla="*/ 54 h 840"/>
                  <a:gd name="T10" fmla="*/ 1158 w 1248"/>
                  <a:gd name="T11" fmla="*/ 72 h 840"/>
                  <a:gd name="T12" fmla="*/ 1164 w 1248"/>
                  <a:gd name="T13" fmla="*/ 84 h 840"/>
                  <a:gd name="T14" fmla="*/ 1170 w 1248"/>
                  <a:gd name="T15" fmla="*/ 96 h 840"/>
                  <a:gd name="T16" fmla="*/ 1176 w 1248"/>
                  <a:gd name="T17" fmla="*/ 114 h 840"/>
                  <a:gd name="T18" fmla="*/ 1188 w 1248"/>
                  <a:gd name="T19" fmla="*/ 126 h 840"/>
                  <a:gd name="T20" fmla="*/ 1194 w 1248"/>
                  <a:gd name="T21" fmla="*/ 144 h 840"/>
                  <a:gd name="T22" fmla="*/ 1200 w 1248"/>
                  <a:gd name="T23" fmla="*/ 156 h 840"/>
                  <a:gd name="T24" fmla="*/ 1206 w 1248"/>
                  <a:gd name="T25" fmla="*/ 174 h 840"/>
                  <a:gd name="T26" fmla="*/ 1212 w 1248"/>
                  <a:gd name="T27" fmla="*/ 186 h 840"/>
                  <a:gd name="T28" fmla="*/ 1212 w 1248"/>
                  <a:gd name="T29" fmla="*/ 204 h 840"/>
                  <a:gd name="T30" fmla="*/ 1218 w 1248"/>
                  <a:gd name="T31" fmla="*/ 216 h 840"/>
                  <a:gd name="T32" fmla="*/ 1224 w 1248"/>
                  <a:gd name="T33" fmla="*/ 234 h 840"/>
                  <a:gd name="T34" fmla="*/ 1230 w 1248"/>
                  <a:gd name="T35" fmla="*/ 246 h 840"/>
                  <a:gd name="T36" fmla="*/ 1230 w 1248"/>
                  <a:gd name="T37" fmla="*/ 264 h 840"/>
                  <a:gd name="T38" fmla="*/ 1236 w 1248"/>
                  <a:gd name="T39" fmla="*/ 276 h 840"/>
                  <a:gd name="T40" fmla="*/ 1236 w 1248"/>
                  <a:gd name="T41" fmla="*/ 294 h 840"/>
                  <a:gd name="T42" fmla="*/ 1242 w 1248"/>
                  <a:gd name="T43" fmla="*/ 306 h 840"/>
                  <a:gd name="T44" fmla="*/ 1242 w 1248"/>
                  <a:gd name="T45" fmla="*/ 324 h 840"/>
                  <a:gd name="T46" fmla="*/ 1242 w 1248"/>
                  <a:gd name="T47" fmla="*/ 336 h 840"/>
                  <a:gd name="T48" fmla="*/ 1242 w 1248"/>
                  <a:gd name="T49" fmla="*/ 354 h 840"/>
                  <a:gd name="T50" fmla="*/ 1248 w 1248"/>
                  <a:gd name="T51" fmla="*/ 372 h 840"/>
                  <a:gd name="T52" fmla="*/ 1248 w 1248"/>
                  <a:gd name="T53" fmla="*/ 384 h 840"/>
                  <a:gd name="T54" fmla="*/ 1248 w 1248"/>
                  <a:gd name="T55" fmla="*/ 402 h 840"/>
                  <a:gd name="T56" fmla="*/ 1248 w 1248"/>
                  <a:gd name="T57" fmla="*/ 414 h 840"/>
                  <a:gd name="T58" fmla="*/ 1248 w 1248"/>
                  <a:gd name="T59" fmla="*/ 432 h 840"/>
                  <a:gd name="T60" fmla="*/ 1242 w 1248"/>
                  <a:gd name="T61" fmla="*/ 444 h 840"/>
                  <a:gd name="T62" fmla="*/ 1242 w 1248"/>
                  <a:gd name="T63" fmla="*/ 462 h 840"/>
                  <a:gd name="T64" fmla="*/ 1242 w 1248"/>
                  <a:gd name="T65" fmla="*/ 480 h 840"/>
                  <a:gd name="T66" fmla="*/ 1242 w 1248"/>
                  <a:gd name="T67" fmla="*/ 492 h 840"/>
                  <a:gd name="T68" fmla="*/ 1236 w 1248"/>
                  <a:gd name="T69" fmla="*/ 510 h 840"/>
                  <a:gd name="T70" fmla="*/ 1236 w 1248"/>
                  <a:gd name="T71" fmla="*/ 522 h 840"/>
                  <a:gd name="T72" fmla="*/ 1230 w 1248"/>
                  <a:gd name="T73" fmla="*/ 540 h 840"/>
                  <a:gd name="T74" fmla="*/ 1230 w 1248"/>
                  <a:gd name="T75" fmla="*/ 552 h 840"/>
                  <a:gd name="T76" fmla="*/ 1224 w 1248"/>
                  <a:gd name="T77" fmla="*/ 570 h 840"/>
                  <a:gd name="T78" fmla="*/ 1218 w 1248"/>
                  <a:gd name="T79" fmla="*/ 582 h 840"/>
                  <a:gd name="T80" fmla="*/ 1212 w 1248"/>
                  <a:gd name="T81" fmla="*/ 600 h 840"/>
                  <a:gd name="T82" fmla="*/ 1212 w 1248"/>
                  <a:gd name="T83" fmla="*/ 612 h 840"/>
                  <a:gd name="T84" fmla="*/ 1206 w 1248"/>
                  <a:gd name="T85" fmla="*/ 630 h 840"/>
                  <a:gd name="T86" fmla="*/ 1200 w 1248"/>
                  <a:gd name="T87" fmla="*/ 642 h 840"/>
                  <a:gd name="T88" fmla="*/ 1194 w 1248"/>
                  <a:gd name="T89" fmla="*/ 660 h 840"/>
                  <a:gd name="T90" fmla="*/ 1188 w 1248"/>
                  <a:gd name="T91" fmla="*/ 672 h 840"/>
                  <a:gd name="T92" fmla="*/ 1176 w 1248"/>
                  <a:gd name="T93" fmla="*/ 690 h 840"/>
                  <a:gd name="T94" fmla="*/ 1170 w 1248"/>
                  <a:gd name="T95" fmla="*/ 702 h 840"/>
                  <a:gd name="T96" fmla="*/ 1164 w 1248"/>
                  <a:gd name="T97" fmla="*/ 714 h 840"/>
                  <a:gd name="T98" fmla="*/ 1158 w 1248"/>
                  <a:gd name="T99" fmla="*/ 732 h 840"/>
                  <a:gd name="T100" fmla="*/ 1146 w 1248"/>
                  <a:gd name="T101" fmla="*/ 744 h 840"/>
                  <a:gd name="T102" fmla="*/ 1140 w 1248"/>
                  <a:gd name="T103" fmla="*/ 762 h 840"/>
                  <a:gd name="T104" fmla="*/ 1128 w 1248"/>
                  <a:gd name="T105" fmla="*/ 774 h 840"/>
                  <a:gd name="T106" fmla="*/ 1122 w 1248"/>
                  <a:gd name="T107" fmla="*/ 786 h 840"/>
                  <a:gd name="T108" fmla="*/ 1110 w 1248"/>
                  <a:gd name="T109" fmla="*/ 798 h 840"/>
                  <a:gd name="T110" fmla="*/ 1098 w 1248"/>
                  <a:gd name="T111" fmla="*/ 816 h 840"/>
                  <a:gd name="T112" fmla="*/ 1092 w 1248"/>
                  <a:gd name="T113" fmla="*/ 828 h 840"/>
                  <a:gd name="T114" fmla="*/ 1080 w 1248"/>
                  <a:gd name="T115" fmla="*/ 840 h 840"/>
                  <a:gd name="T116" fmla="*/ 0 w 1248"/>
                  <a:gd name="T117" fmla="*/ 402 h 840"/>
                  <a:gd name="T118" fmla="*/ 1110 w 1248"/>
                  <a:gd name="T119" fmla="*/ 0 h 8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248" h="840">
                    <a:moveTo>
                      <a:pt x="1110" y="0"/>
                    </a:moveTo>
                    <a:lnTo>
                      <a:pt x="1122" y="12"/>
                    </a:lnTo>
                    <a:lnTo>
                      <a:pt x="1128" y="30"/>
                    </a:lnTo>
                    <a:lnTo>
                      <a:pt x="1140" y="42"/>
                    </a:lnTo>
                    <a:lnTo>
                      <a:pt x="1146" y="54"/>
                    </a:lnTo>
                    <a:lnTo>
                      <a:pt x="1158" y="72"/>
                    </a:lnTo>
                    <a:lnTo>
                      <a:pt x="1164" y="84"/>
                    </a:lnTo>
                    <a:lnTo>
                      <a:pt x="1170" y="96"/>
                    </a:lnTo>
                    <a:lnTo>
                      <a:pt x="1176" y="114"/>
                    </a:lnTo>
                    <a:lnTo>
                      <a:pt x="1188" y="126"/>
                    </a:lnTo>
                    <a:lnTo>
                      <a:pt x="1194" y="144"/>
                    </a:lnTo>
                    <a:lnTo>
                      <a:pt x="1200" y="156"/>
                    </a:lnTo>
                    <a:lnTo>
                      <a:pt x="1206" y="174"/>
                    </a:lnTo>
                    <a:lnTo>
                      <a:pt x="1212" y="186"/>
                    </a:lnTo>
                    <a:lnTo>
                      <a:pt x="1212" y="204"/>
                    </a:lnTo>
                    <a:lnTo>
                      <a:pt x="1218" y="216"/>
                    </a:lnTo>
                    <a:lnTo>
                      <a:pt x="1224" y="234"/>
                    </a:lnTo>
                    <a:lnTo>
                      <a:pt x="1230" y="246"/>
                    </a:lnTo>
                    <a:lnTo>
                      <a:pt x="1230" y="264"/>
                    </a:lnTo>
                    <a:lnTo>
                      <a:pt x="1236" y="276"/>
                    </a:lnTo>
                    <a:lnTo>
                      <a:pt x="1236" y="294"/>
                    </a:lnTo>
                    <a:lnTo>
                      <a:pt x="1242" y="306"/>
                    </a:lnTo>
                    <a:lnTo>
                      <a:pt x="1242" y="324"/>
                    </a:lnTo>
                    <a:lnTo>
                      <a:pt x="1242" y="336"/>
                    </a:lnTo>
                    <a:lnTo>
                      <a:pt x="1242" y="354"/>
                    </a:lnTo>
                    <a:lnTo>
                      <a:pt x="1248" y="372"/>
                    </a:lnTo>
                    <a:lnTo>
                      <a:pt x="1248" y="384"/>
                    </a:lnTo>
                    <a:lnTo>
                      <a:pt x="1248" y="402"/>
                    </a:lnTo>
                    <a:lnTo>
                      <a:pt x="1248" y="414"/>
                    </a:lnTo>
                    <a:lnTo>
                      <a:pt x="1248" y="432"/>
                    </a:lnTo>
                    <a:lnTo>
                      <a:pt x="1242" y="444"/>
                    </a:lnTo>
                    <a:lnTo>
                      <a:pt x="1242" y="462"/>
                    </a:lnTo>
                    <a:lnTo>
                      <a:pt x="1242" y="480"/>
                    </a:lnTo>
                    <a:lnTo>
                      <a:pt x="1242" y="492"/>
                    </a:lnTo>
                    <a:lnTo>
                      <a:pt x="1236" y="510"/>
                    </a:lnTo>
                    <a:lnTo>
                      <a:pt x="1236" y="522"/>
                    </a:lnTo>
                    <a:lnTo>
                      <a:pt x="1230" y="540"/>
                    </a:lnTo>
                    <a:lnTo>
                      <a:pt x="1230" y="552"/>
                    </a:lnTo>
                    <a:lnTo>
                      <a:pt x="1224" y="570"/>
                    </a:lnTo>
                    <a:lnTo>
                      <a:pt x="1218" y="582"/>
                    </a:lnTo>
                    <a:lnTo>
                      <a:pt x="1212" y="600"/>
                    </a:lnTo>
                    <a:lnTo>
                      <a:pt x="1212" y="612"/>
                    </a:lnTo>
                    <a:lnTo>
                      <a:pt x="1206" y="630"/>
                    </a:lnTo>
                    <a:lnTo>
                      <a:pt x="1200" y="642"/>
                    </a:lnTo>
                    <a:lnTo>
                      <a:pt x="1194" y="660"/>
                    </a:lnTo>
                    <a:lnTo>
                      <a:pt x="1188" y="672"/>
                    </a:lnTo>
                    <a:lnTo>
                      <a:pt x="1176" y="690"/>
                    </a:lnTo>
                    <a:lnTo>
                      <a:pt x="1170" y="702"/>
                    </a:lnTo>
                    <a:lnTo>
                      <a:pt x="1164" y="714"/>
                    </a:lnTo>
                    <a:lnTo>
                      <a:pt x="1158" y="732"/>
                    </a:lnTo>
                    <a:lnTo>
                      <a:pt x="1146" y="744"/>
                    </a:lnTo>
                    <a:lnTo>
                      <a:pt x="1140" y="762"/>
                    </a:lnTo>
                    <a:lnTo>
                      <a:pt x="1128" y="774"/>
                    </a:lnTo>
                    <a:lnTo>
                      <a:pt x="1122" y="786"/>
                    </a:lnTo>
                    <a:lnTo>
                      <a:pt x="1110" y="798"/>
                    </a:lnTo>
                    <a:lnTo>
                      <a:pt x="1098" y="816"/>
                    </a:lnTo>
                    <a:lnTo>
                      <a:pt x="1092" y="828"/>
                    </a:lnTo>
                    <a:lnTo>
                      <a:pt x="1080" y="840"/>
                    </a:lnTo>
                    <a:lnTo>
                      <a:pt x="0" y="402"/>
                    </a:lnTo>
                    <a:lnTo>
                      <a:pt x="1110" y="0"/>
                    </a:lnTo>
                    <a:close/>
                  </a:path>
                </a:pathLst>
              </a:custGeom>
              <a:solidFill>
                <a:srgbClr val="62A55D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7" name="Group 86"/>
            <p:cNvGrpSpPr>
              <a:grpSpLocks/>
            </p:cNvGrpSpPr>
            <p:nvPr/>
          </p:nvGrpSpPr>
          <p:grpSpPr bwMode="auto">
            <a:xfrm>
              <a:off x="4654550" y="3821113"/>
              <a:ext cx="1714500" cy="1947862"/>
              <a:chOff x="3076" y="2676"/>
              <a:chExt cx="1080" cy="1227"/>
            </a:xfrm>
          </p:grpSpPr>
          <p:sp>
            <p:nvSpPr>
              <p:cNvPr id="198" name="Freeform 87"/>
              <p:cNvSpPr>
                <a:spLocks/>
              </p:cNvSpPr>
              <p:nvPr/>
            </p:nvSpPr>
            <p:spPr bwMode="auto">
              <a:xfrm>
                <a:off x="3166" y="3114"/>
                <a:ext cx="990" cy="762"/>
              </a:xfrm>
              <a:custGeom>
                <a:avLst/>
                <a:gdLst>
                  <a:gd name="T0" fmla="*/ 978 w 990"/>
                  <a:gd name="T1" fmla="*/ 12 h 762"/>
                  <a:gd name="T2" fmla="*/ 954 w 990"/>
                  <a:gd name="T3" fmla="*/ 42 h 762"/>
                  <a:gd name="T4" fmla="*/ 930 w 990"/>
                  <a:gd name="T5" fmla="*/ 66 h 762"/>
                  <a:gd name="T6" fmla="*/ 906 w 990"/>
                  <a:gd name="T7" fmla="*/ 90 h 762"/>
                  <a:gd name="T8" fmla="*/ 882 w 990"/>
                  <a:gd name="T9" fmla="*/ 114 h 762"/>
                  <a:gd name="T10" fmla="*/ 852 w 990"/>
                  <a:gd name="T11" fmla="*/ 138 h 762"/>
                  <a:gd name="T12" fmla="*/ 822 w 990"/>
                  <a:gd name="T13" fmla="*/ 162 h 762"/>
                  <a:gd name="T14" fmla="*/ 792 w 990"/>
                  <a:gd name="T15" fmla="*/ 186 h 762"/>
                  <a:gd name="T16" fmla="*/ 762 w 990"/>
                  <a:gd name="T17" fmla="*/ 204 h 762"/>
                  <a:gd name="T18" fmla="*/ 726 w 990"/>
                  <a:gd name="T19" fmla="*/ 228 h 762"/>
                  <a:gd name="T20" fmla="*/ 696 w 990"/>
                  <a:gd name="T21" fmla="*/ 246 h 762"/>
                  <a:gd name="T22" fmla="*/ 660 w 990"/>
                  <a:gd name="T23" fmla="*/ 264 h 762"/>
                  <a:gd name="T24" fmla="*/ 624 w 990"/>
                  <a:gd name="T25" fmla="*/ 282 h 762"/>
                  <a:gd name="T26" fmla="*/ 588 w 990"/>
                  <a:gd name="T27" fmla="*/ 300 h 762"/>
                  <a:gd name="T28" fmla="*/ 570 w 990"/>
                  <a:gd name="T29" fmla="*/ 306 h 762"/>
                  <a:gd name="T30" fmla="*/ 534 w 990"/>
                  <a:gd name="T31" fmla="*/ 324 h 762"/>
                  <a:gd name="T32" fmla="*/ 498 w 990"/>
                  <a:gd name="T33" fmla="*/ 342 h 762"/>
                  <a:gd name="T34" fmla="*/ 456 w 990"/>
                  <a:gd name="T35" fmla="*/ 354 h 762"/>
                  <a:gd name="T36" fmla="*/ 420 w 990"/>
                  <a:gd name="T37" fmla="*/ 366 h 762"/>
                  <a:gd name="T38" fmla="*/ 378 w 990"/>
                  <a:gd name="T39" fmla="*/ 378 h 762"/>
                  <a:gd name="T40" fmla="*/ 336 w 990"/>
                  <a:gd name="T41" fmla="*/ 390 h 762"/>
                  <a:gd name="T42" fmla="*/ 294 w 990"/>
                  <a:gd name="T43" fmla="*/ 402 h 762"/>
                  <a:gd name="T44" fmla="*/ 252 w 990"/>
                  <a:gd name="T45" fmla="*/ 408 h 762"/>
                  <a:gd name="T46" fmla="*/ 210 w 990"/>
                  <a:gd name="T47" fmla="*/ 414 h 762"/>
                  <a:gd name="T48" fmla="*/ 168 w 990"/>
                  <a:gd name="T49" fmla="*/ 426 h 762"/>
                  <a:gd name="T50" fmla="*/ 126 w 990"/>
                  <a:gd name="T51" fmla="*/ 432 h 762"/>
                  <a:gd name="T52" fmla="*/ 84 w 990"/>
                  <a:gd name="T53" fmla="*/ 432 h 762"/>
                  <a:gd name="T54" fmla="*/ 42 w 990"/>
                  <a:gd name="T55" fmla="*/ 438 h 762"/>
                  <a:gd name="T56" fmla="*/ 0 w 990"/>
                  <a:gd name="T57" fmla="*/ 438 h 762"/>
                  <a:gd name="T58" fmla="*/ 18 w 990"/>
                  <a:gd name="T59" fmla="*/ 762 h 762"/>
                  <a:gd name="T60" fmla="*/ 66 w 990"/>
                  <a:gd name="T61" fmla="*/ 762 h 762"/>
                  <a:gd name="T62" fmla="*/ 108 w 990"/>
                  <a:gd name="T63" fmla="*/ 756 h 762"/>
                  <a:gd name="T64" fmla="*/ 150 w 990"/>
                  <a:gd name="T65" fmla="*/ 750 h 762"/>
                  <a:gd name="T66" fmla="*/ 192 w 990"/>
                  <a:gd name="T67" fmla="*/ 744 h 762"/>
                  <a:gd name="T68" fmla="*/ 234 w 990"/>
                  <a:gd name="T69" fmla="*/ 738 h 762"/>
                  <a:gd name="T70" fmla="*/ 276 w 990"/>
                  <a:gd name="T71" fmla="*/ 726 h 762"/>
                  <a:gd name="T72" fmla="*/ 318 w 990"/>
                  <a:gd name="T73" fmla="*/ 720 h 762"/>
                  <a:gd name="T74" fmla="*/ 360 w 990"/>
                  <a:gd name="T75" fmla="*/ 708 h 762"/>
                  <a:gd name="T76" fmla="*/ 396 w 990"/>
                  <a:gd name="T77" fmla="*/ 696 h 762"/>
                  <a:gd name="T78" fmla="*/ 438 w 990"/>
                  <a:gd name="T79" fmla="*/ 684 h 762"/>
                  <a:gd name="T80" fmla="*/ 474 w 990"/>
                  <a:gd name="T81" fmla="*/ 672 h 762"/>
                  <a:gd name="T82" fmla="*/ 516 w 990"/>
                  <a:gd name="T83" fmla="*/ 654 h 762"/>
                  <a:gd name="T84" fmla="*/ 552 w 990"/>
                  <a:gd name="T85" fmla="*/ 642 h 762"/>
                  <a:gd name="T86" fmla="*/ 570 w 990"/>
                  <a:gd name="T87" fmla="*/ 630 h 762"/>
                  <a:gd name="T88" fmla="*/ 606 w 990"/>
                  <a:gd name="T89" fmla="*/ 618 h 762"/>
                  <a:gd name="T90" fmla="*/ 642 w 990"/>
                  <a:gd name="T91" fmla="*/ 600 h 762"/>
                  <a:gd name="T92" fmla="*/ 678 w 990"/>
                  <a:gd name="T93" fmla="*/ 582 h 762"/>
                  <a:gd name="T94" fmla="*/ 714 w 990"/>
                  <a:gd name="T95" fmla="*/ 558 h 762"/>
                  <a:gd name="T96" fmla="*/ 744 w 990"/>
                  <a:gd name="T97" fmla="*/ 540 h 762"/>
                  <a:gd name="T98" fmla="*/ 774 w 990"/>
                  <a:gd name="T99" fmla="*/ 516 h 762"/>
                  <a:gd name="T100" fmla="*/ 810 w 990"/>
                  <a:gd name="T101" fmla="*/ 498 h 762"/>
                  <a:gd name="T102" fmla="*/ 834 w 990"/>
                  <a:gd name="T103" fmla="*/ 474 h 762"/>
                  <a:gd name="T104" fmla="*/ 864 w 990"/>
                  <a:gd name="T105" fmla="*/ 450 h 762"/>
                  <a:gd name="T106" fmla="*/ 894 w 990"/>
                  <a:gd name="T107" fmla="*/ 426 h 762"/>
                  <a:gd name="T108" fmla="*/ 918 w 990"/>
                  <a:gd name="T109" fmla="*/ 402 h 762"/>
                  <a:gd name="T110" fmla="*/ 942 w 990"/>
                  <a:gd name="T111" fmla="*/ 378 h 762"/>
                  <a:gd name="T112" fmla="*/ 966 w 990"/>
                  <a:gd name="T113" fmla="*/ 354 h 762"/>
                  <a:gd name="T114" fmla="*/ 990 w 990"/>
                  <a:gd name="T115" fmla="*/ 324 h 7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990" h="762">
                    <a:moveTo>
                      <a:pt x="990" y="0"/>
                    </a:moveTo>
                    <a:lnTo>
                      <a:pt x="978" y="12"/>
                    </a:lnTo>
                    <a:lnTo>
                      <a:pt x="966" y="30"/>
                    </a:lnTo>
                    <a:lnTo>
                      <a:pt x="954" y="42"/>
                    </a:lnTo>
                    <a:lnTo>
                      <a:pt x="942" y="54"/>
                    </a:lnTo>
                    <a:lnTo>
                      <a:pt x="930" y="66"/>
                    </a:lnTo>
                    <a:lnTo>
                      <a:pt x="918" y="78"/>
                    </a:lnTo>
                    <a:lnTo>
                      <a:pt x="906" y="90"/>
                    </a:lnTo>
                    <a:lnTo>
                      <a:pt x="894" y="102"/>
                    </a:lnTo>
                    <a:lnTo>
                      <a:pt x="882" y="114"/>
                    </a:lnTo>
                    <a:lnTo>
                      <a:pt x="864" y="126"/>
                    </a:lnTo>
                    <a:lnTo>
                      <a:pt x="852" y="138"/>
                    </a:lnTo>
                    <a:lnTo>
                      <a:pt x="834" y="150"/>
                    </a:lnTo>
                    <a:lnTo>
                      <a:pt x="822" y="162"/>
                    </a:lnTo>
                    <a:lnTo>
                      <a:pt x="810" y="174"/>
                    </a:lnTo>
                    <a:lnTo>
                      <a:pt x="792" y="186"/>
                    </a:lnTo>
                    <a:lnTo>
                      <a:pt x="774" y="192"/>
                    </a:lnTo>
                    <a:lnTo>
                      <a:pt x="762" y="204"/>
                    </a:lnTo>
                    <a:lnTo>
                      <a:pt x="744" y="216"/>
                    </a:lnTo>
                    <a:lnTo>
                      <a:pt x="726" y="228"/>
                    </a:lnTo>
                    <a:lnTo>
                      <a:pt x="714" y="234"/>
                    </a:lnTo>
                    <a:lnTo>
                      <a:pt x="696" y="246"/>
                    </a:lnTo>
                    <a:lnTo>
                      <a:pt x="678" y="258"/>
                    </a:lnTo>
                    <a:lnTo>
                      <a:pt x="660" y="264"/>
                    </a:lnTo>
                    <a:lnTo>
                      <a:pt x="642" y="276"/>
                    </a:lnTo>
                    <a:lnTo>
                      <a:pt x="624" y="282"/>
                    </a:lnTo>
                    <a:lnTo>
                      <a:pt x="606" y="294"/>
                    </a:lnTo>
                    <a:lnTo>
                      <a:pt x="588" y="300"/>
                    </a:lnTo>
                    <a:lnTo>
                      <a:pt x="570" y="306"/>
                    </a:lnTo>
                    <a:lnTo>
                      <a:pt x="552" y="318"/>
                    </a:lnTo>
                    <a:lnTo>
                      <a:pt x="534" y="324"/>
                    </a:lnTo>
                    <a:lnTo>
                      <a:pt x="516" y="330"/>
                    </a:lnTo>
                    <a:lnTo>
                      <a:pt x="498" y="342"/>
                    </a:lnTo>
                    <a:lnTo>
                      <a:pt x="474" y="348"/>
                    </a:lnTo>
                    <a:lnTo>
                      <a:pt x="456" y="354"/>
                    </a:lnTo>
                    <a:lnTo>
                      <a:pt x="438" y="360"/>
                    </a:lnTo>
                    <a:lnTo>
                      <a:pt x="420" y="366"/>
                    </a:lnTo>
                    <a:lnTo>
                      <a:pt x="396" y="372"/>
                    </a:lnTo>
                    <a:lnTo>
                      <a:pt x="378" y="378"/>
                    </a:lnTo>
                    <a:lnTo>
                      <a:pt x="360" y="384"/>
                    </a:lnTo>
                    <a:lnTo>
                      <a:pt x="336" y="390"/>
                    </a:lnTo>
                    <a:lnTo>
                      <a:pt x="318" y="396"/>
                    </a:lnTo>
                    <a:lnTo>
                      <a:pt x="294" y="402"/>
                    </a:lnTo>
                    <a:lnTo>
                      <a:pt x="276" y="402"/>
                    </a:lnTo>
                    <a:lnTo>
                      <a:pt x="252" y="408"/>
                    </a:lnTo>
                    <a:lnTo>
                      <a:pt x="234" y="414"/>
                    </a:lnTo>
                    <a:lnTo>
                      <a:pt x="210" y="414"/>
                    </a:lnTo>
                    <a:lnTo>
                      <a:pt x="192" y="420"/>
                    </a:lnTo>
                    <a:lnTo>
                      <a:pt x="168" y="426"/>
                    </a:lnTo>
                    <a:lnTo>
                      <a:pt x="150" y="426"/>
                    </a:lnTo>
                    <a:lnTo>
                      <a:pt x="126" y="432"/>
                    </a:lnTo>
                    <a:lnTo>
                      <a:pt x="108" y="432"/>
                    </a:lnTo>
                    <a:lnTo>
                      <a:pt x="84" y="432"/>
                    </a:lnTo>
                    <a:lnTo>
                      <a:pt x="66" y="438"/>
                    </a:lnTo>
                    <a:lnTo>
                      <a:pt x="42" y="438"/>
                    </a:lnTo>
                    <a:lnTo>
                      <a:pt x="18" y="438"/>
                    </a:lnTo>
                    <a:lnTo>
                      <a:pt x="0" y="438"/>
                    </a:lnTo>
                    <a:lnTo>
                      <a:pt x="0" y="762"/>
                    </a:lnTo>
                    <a:lnTo>
                      <a:pt x="18" y="762"/>
                    </a:lnTo>
                    <a:lnTo>
                      <a:pt x="42" y="762"/>
                    </a:lnTo>
                    <a:lnTo>
                      <a:pt x="66" y="762"/>
                    </a:lnTo>
                    <a:lnTo>
                      <a:pt x="84" y="756"/>
                    </a:lnTo>
                    <a:lnTo>
                      <a:pt x="108" y="756"/>
                    </a:lnTo>
                    <a:lnTo>
                      <a:pt x="126" y="756"/>
                    </a:lnTo>
                    <a:lnTo>
                      <a:pt x="150" y="750"/>
                    </a:lnTo>
                    <a:lnTo>
                      <a:pt x="168" y="750"/>
                    </a:lnTo>
                    <a:lnTo>
                      <a:pt x="192" y="744"/>
                    </a:lnTo>
                    <a:lnTo>
                      <a:pt x="210" y="738"/>
                    </a:lnTo>
                    <a:lnTo>
                      <a:pt x="234" y="738"/>
                    </a:lnTo>
                    <a:lnTo>
                      <a:pt x="252" y="732"/>
                    </a:lnTo>
                    <a:lnTo>
                      <a:pt x="276" y="726"/>
                    </a:lnTo>
                    <a:lnTo>
                      <a:pt x="294" y="726"/>
                    </a:lnTo>
                    <a:lnTo>
                      <a:pt x="318" y="720"/>
                    </a:lnTo>
                    <a:lnTo>
                      <a:pt x="336" y="714"/>
                    </a:lnTo>
                    <a:lnTo>
                      <a:pt x="360" y="708"/>
                    </a:lnTo>
                    <a:lnTo>
                      <a:pt x="378" y="702"/>
                    </a:lnTo>
                    <a:lnTo>
                      <a:pt x="396" y="696"/>
                    </a:lnTo>
                    <a:lnTo>
                      <a:pt x="420" y="690"/>
                    </a:lnTo>
                    <a:lnTo>
                      <a:pt x="438" y="684"/>
                    </a:lnTo>
                    <a:lnTo>
                      <a:pt x="456" y="678"/>
                    </a:lnTo>
                    <a:lnTo>
                      <a:pt x="474" y="672"/>
                    </a:lnTo>
                    <a:lnTo>
                      <a:pt x="498" y="666"/>
                    </a:lnTo>
                    <a:lnTo>
                      <a:pt x="516" y="654"/>
                    </a:lnTo>
                    <a:lnTo>
                      <a:pt x="534" y="648"/>
                    </a:lnTo>
                    <a:lnTo>
                      <a:pt x="552" y="642"/>
                    </a:lnTo>
                    <a:lnTo>
                      <a:pt x="570" y="630"/>
                    </a:lnTo>
                    <a:lnTo>
                      <a:pt x="588" y="624"/>
                    </a:lnTo>
                    <a:lnTo>
                      <a:pt x="606" y="618"/>
                    </a:lnTo>
                    <a:lnTo>
                      <a:pt x="624" y="606"/>
                    </a:lnTo>
                    <a:lnTo>
                      <a:pt x="642" y="600"/>
                    </a:lnTo>
                    <a:lnTo>
                      <a:pt x="660" y="588"/>
                    </a:lnTo>
                    <a:lnTo>
                      <a:pt x="678" y="582"/>
                    </a:lnTo>
                    <a:lnTo>
                      <a:pt x="696" y="570"/>
                    </a:lnTo>
                    <a:lnTo>
                      <a:pt x="714" y="558"/>
                    </a:lnTo>
                    <a:lnTo>
                      <a:pt x="726" y="552"/>
                    </a:lnTo>
                    <a:lnTo>
                      <a:pt x="744" y="540"/>
                    </a:lnTo>
                    <a:lnTo>
                      <a:pt x="762" y="528"/>
                    </a:lnTo>
                    <a:lnTo>
                      <a:pt x="774" y="516"/>
                    </a:lnTo>
                    <a:lnTo>
                      <a:pt x="792" y="510"/>
                    </a:lnTo>
                    <a:lnTo>
                      <a:pt x="810" y="498"/>
                    </a:lnTo>
                    <a:lnTo>
                      <a:pt x="822" y="486"/>
                    </a:lnTo>
                    <a:lnTo>
                      <a:pt x="834" y="474"/>
                    </a:lnTo>
                    <a:lnTo>
                      <a:pt x="852" y="462"/>
                    </a:lnTo>
                    <a:lnTo>
                      <a:pt x="864" y="450"/>
                    </a:lnTo>
                    <a:lnTo>
                      <a:pt x="882" y="438"/>
                    </a:lnTo>
                    <a:lnTo>
                      <a:pt x="894" y="426"/>
                    </a:lnTo>
                    <a:lnTo>
                      <a:pt x="906" y="414"/>
                    </a:lnTo>
                    <a:lnTo>
                      <a:pt x="918" y="402"/>
                    </a:lnTo>
                    <a:lnTo>
                      <a:pt x="930" y="390"/>
                    </a:lnTo>
                    <a:lnTo>
                      <a:pt x="942" y="378"/>
                    </a:lnTo>
                    <a:lnTo>
                      <a:pt x="954" y="366"/>
                    </a:lnTo>
                    <a:lnTo>
                      <a:pt x="966" y="354"/>
                    </a:lnTo>
                    <a:lnTo>
                      <a:pt x="978" y="336"/>
                    </a:lnTo>
                    <a:lnTo>
                      <a:pt x="990" y="324"/>
                    </a:lnTo>
                    <a:lnTo>
                      <a:pt x="99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4E75">
                      <a:alpha val="89998"/>
                    </a:srgbClr>
                  </a:gs>
                  <a:gs pos="50000">
                    <a:srgbClr val="00A8FC">
                      <a:alpha val="89998"/>
                    </a:srgbClr>
                  </a:gs>
                  <a:gs pos="100000">
                    <a:srgbClr val="004E75">
                      <a:alpha val="89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88"/>
              <p:cNvSpPr>
                <a:spLocks/>
              </p:cNvSpPr>
              <p:nvPr/>
            </p:nvSpPr>
            <p:spPr bwMode="auto">
              <a:xfrm>
                <a:off x="3082" y="2703"/>
                <a:ext cx="84" cy="1200"/>
              </a:xfrm>
              <a:custGeom>
                <a:avLst/>
                <a:gdLst>
                  <a:gd name="T0" fmla="*/ 0 w 84"/>
                  <a:gd name="T1" fmla="*/ 0 h 1200"/>
                  <a:gd name="T2" fmla="*/ 84 w 84"/>
                  <a:gd name="T3" fmla="*/ 876 h 1200"/>
                  <a:gd name="T4" fmla="*/ 84 w 84"/>
                  <a:gd name="T5" fmla="*/ 1200 h 1200"/>
                  <a:gd name="T6" fmla="*/ 0 w 84"/>
                  <a:gd name="T7" fmla="*/ 324 h 1200"/>
                  <a:gd name="T8" fmla="*/ 0 w 84"/>
                  <a:gd name="T9" fmla="*/ 0 h 1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4" h="1200">
                    <a:moveTo>
                      <a:pt x="0" y="0"/>
                    </a:moveTo>
                    <a:lnTo>
                      <a:pt x="84" y="876"/>
                    </a:lnTo>
                    <a:lnTo>
                      <a:pt x="84" y="1200"/>
                    </a:lnTo>
                    <a:lnTo>
                      <a:pt x="0" y="3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89"/>
              <p:cNvSpPr>
                <a:spLocks/>
              </p:cNvSpPr>
              <p:nvPr/>
            </p:nvSpPr>
            <p:spPr bwMode="auto">
              <a:xfrm>
                <a:off x="3076" y="2676"/>
                <a:ext cx="1080" cy="876"/>
              </a:xfrm>
              <a:custGeom>
                <a:avLst/>
                <a:gdLst>
                  <a:gd name="T0" fmla="*/ 1080 w 1080"/>
                  <a:gd name="T1" fmla="*/ 438 h 876"/>
                  <a:gd name="T2" fmla="*/ 1068 w 1080"/>
                  <a:gd name="T3" fmla="*/ 450 h 876"/>
                  <a:gd name="T4" fmla="*/ 1056 w 1080"/>
                  <a:gd name="T5" fmla="*/ 468 h 876"/>
                  <a:gd name="T6" fmla="*/ 1044 w 1080"/>
                  <a:gd name="T7" fmla="*/ 480 h 876"/>
                  <a:gd name="T8" fmla="*/ 1032 w 1080"/>
                  <a:gd name="T9" fmla="*/ 492 h 876"/>
                  <a:gd name="T10" fmla="*/ 1020 w 1080"/>
                  <a:gd name="T11" fmla="*/ 504 h 876"/>
                  <a:gd name="T12" fmla="*/ 1008 w 1080"/>
                  <a:gd name="T13" fmla="*/ 516 h 876"/>
                  <a:gd name="T14" fmla="*/ 996 w 1080"/>
                  <a:gd name="T15" fmla="*/ 528 h 876"/>
                  <a:gd name="T16" fmla="*/ 984 w 1080"/>
                  <a:gd name="T17" fmla="*/ 540 h 876"/>
                  <a:gd name="T18" fmla="*/ 972 w 1080"/>
                  <a:gd name="T19" fmla="*/ 552 h 876"/>
                  <a:gd name="T20" fmla="*/ 954 w 1080"/>
                  <a:gd name="T21" fmla="*/ 564 h 876"/>
                  <a:gd name="T22" fmla="*/ 942 w 1080"/>
                  <a:gd name="T23" fmla="*/ 576 h 876"/>
                  <a:gd name="T24" fmla="*/ 924 w 1080"/>
                  <a:gd name="T25" fmla="*/ 588 h 876"/>
                  <a:gd name="T26" fmla="*/ 912 w 1080"/>
                  <a:gd name="T27" fmla="*/ 600 h 876"/>
                  <a:gd name="T28" fmla="*/ 900 w 1080"/>
                  <a:gd name="T29" fmla="*/ 612 h 876"/>
                  <a:gd name="T30" fmla="*/ 882 w 1080"/>
                  <a:gd name="T31" fmla="*/ 624 h 876"/>
                  <a:gd name="T32" fmla="*/ 864 w 1080"/>
                  <a:gd name="T33" fmla="*/ 630 h 876"/>
                  <a:gd name="T34" fmla="*/ 852 w 1080"/>
                  <a:gd name="T35" fmla="*/ 642 h 876"/>
                  <a:gd name="T36" fmla="*/ 834 w 1080"/>
                  <a:gd name="T37" fmla="*/ 654 h 876"/>
                  <a:gd name="T38" fmla="*/ 816 w 1080"/>
                  <a:gd name="T39" fmla="*/ 666 h 876"/>
                  <a:gd name="T40" fmla="*/ 804 w 1080"/>
                  <a:gd name="T41" fmla="*/ 672 h 876"/>
                  <a:gd name="T42" fmla="*/ 786 w 1080"/>
                  <a:gd name="T43" fmla="*/ 684 h 876"/>
                  <a:gd name="T44" fmla="*/ 768 w 1080"/>
                  <a:gd name="T45" fmla="*/ 696 h 876"/>
                  <a:gd name="T46" fmla="*/ 750 w 1080"/>
                  <a:gd name="T47" fmla="*/ 702 h 876"/>
                  <a:gd name="T48" fmla="*/ 732 w 1080"/>
                  <a:gd name="T49" fmla="*/ 714 h 876"/>
                  <a:gd name="T50" fmla="*/ 714 w 1080"/>
                  <a:gd name="T51" fmla="*/ 720 h 876"/>
                  <a:gd name="T52" fmla="*/ 696 w 1080"/>
                  <a:gd name="T53" fmla="*/ 732 h 876"/>
                  <a:gd name="T54" fmla="*/ 678 w 1080"/>
                  <a:gd name="T55" fmla="*/ 738 h 876"/>
                  <a:gd name="T56" fmla="*/ 660 w 1080"/>
                  <a:gd name="T57" fmla="*/ 744 h 876"/>
                  <a:gd name="T58" fmla="*/ 660 w 1080"/>
                  <a:gd name="T59" fmla="*/ 744 h 876"/>
                  <a:gd name="T60" fmla="*/ 642 w 1080"/>
                  <a:gd name="T61" fmla="*/ 756 h 876"/>
                  <a:gd name="T62" fmla="*/ 624 w 1080"/>
                  <a:gd name="T63" fmla="*/ 762 h 876"/>
                  <a:gd name="T64" fmla="*/ 606 w 1080"/>
                  <a:gd name="T65" fmla="*/ 768 h 876"/>
                  <a:gd name="T66" fmla="*/ 588 w 1080"/>
                  <a:gd name="T67" fmla="*/ 780 h 876"/>
                  <a:gd name="T68" fmla="*/ 564 w 1080"/>
                  <a:gd name="T69" fmla="*/ 786 h 876"/>
                  <a:gd name="T70" fmla="*/ 546 w 1080"/>
                  <a:gd name="T71" fmla="*/ 792 h 876"/>
                  <a:gd name="T72" fmla="*/ 528 w 1080"/>
                  <a:gd name="T73" fmla="*/ 798 h 876"/>
                  <a:gd name="T74" fmla="*/ 510 w 1080"/>
                  <a:gd name="T75" fmla="*/ 804 h 876"/>
                  <a:gd name="T76" fmla="*/ 486 w 1080"/>
                  <a:gd name="T77" fmla="*/ 810 h 876"/>
                  <a:gd name="T78" fmla="*/ 468 w 1080"/>
                  <a:gd name="T79" fmla="*/ 816 h 876"/>
                  <a:gd name="T80" fmla="*/ 450 w 1080"/>
                  <a:gd name="T81" fmla="*/ 822 h 876"/>
                  <a:gd name="T82" fmla="*/ 426 w 1080"/>
                  <a:gd name="T83" fmla="*/ 828 h 876"/>
                  <a:gd name="T84" fmla="*/ 408 w 1080"/>
                  <a:gd name="T85" fmla="*/ 834 h 876"/>
                  <a:gd name="T86" fmla="*/ 384 w 1080"/>
                  <a:gd name="T87" fmla="*/ 840 h 876"/>
                  <a:gd name="T88" fmla="*/ 366 w 1080"/>
                  <a:gd name="T89" fmla="*/ 840 h 876"/>
                  <a:gd name="T90" fmla="*/ 342 w 1080"/>
                  <a:gd name="T91" fmla="*/ 846 h 876"/>
                  <a:gd name="T92" fmla="*/ 324 w 1080"/>
                  <a:gd name="T93" fmla="*/ 852 h 876"/>
                  <a:gd name="T94" fmla="*/ 300 w 1080"/>
                  <a:gd name="T95" fmla="*/ 852 h 876"/>
                  <a:gd name="T96" fmla="*/ 282 w 1080"/>
                  <a:gd name="T97" fmla="*/ 858 h 876"/>
                  <a:gd name="T98" fmla="*/ 258 w 1080"/>
                  <a:gd name="T99" fmla="*/ 864 h 876"/>
                  <a:gd name="T100" fmla="*/ 240 w 1080"/>
                  <a:gd name="T101" fmla="*/ 864 h 876"/>
                  <a:gd name="T102" fmla="*/ 216 w 1080"/>
                  <a:gd name="T103" fmla="*/ 870 h 876"/>
                  <a:gd name="T104" fmla="*/ 198 w 1080"/>
                  <a:gd name="T105" fmla="*/ 870 h 876"/>
                  <a:gd name="T106" fmla="*/ 174 w 1080"/>
                  <a:gd name="T107" fmla="*/ 870 h 876"/>
                  <a:gd name="T108" fmla="*/ 156 w 1080"/>
                  <a:gd name="T109" fmla="*/ 876 h 876"/>
                  <a:gd name="T110" fmla="*/ 132 w 1080"/>
                  <a:gd name="T111" fmla="*/ 876 h 876"/>
                  <a:gd name="T112" fmla="*/ 108 w 1080"/>
                  <a:gd name="T113" fmla="*/ 876 h 876"/>
                  <a:gd name="T114" fmla="*/ 90 w 1080"/>
                  <a:gd name="T115" fmla="*/ 876 h 876"/>
                  <a:gd name="T116" fmla="*/ 0 w 1080"/>
                  <a:gd name="T117" fmla="*/ 0 h 876"/>
                  <a:gd name="T118" fmla="*/ 1080 w 1080"/>
                  <a:gd name="T119" fmla="*/ 438 h 87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080" h="876">
                    <a:moveTo>
                      <a:pt x="1080" y="438"/>
                    </a:moveTo>
                    <a:lnTo>
                      <a:pt x="1068" y="450"/>
                    </a:lnTo>
                    <a:lnTo>
                      <a:pt x="1056" y="468"/>
                    </a:lnTo>
                    <a:lnTo>
                      <a:pt x="1044" y="480"/>
                    </a:lnTo>
                    <a:lnTo>
                      <a:pt x="1032" y="492"/>
                    </a:lnTo>
                    <a:lnTo>
                      <a:pt x="1020" y="504"/>
                    </a:lnTo>
                    <a:lnTo>
                      <a:pt x="1008" y="516"/>
                    </a:lnTo>
                    <a:lnTo>
                      <a:pt x="996" y="528"/>
                    </a:lnTo>
                    <a:lnTo>
                      <a:pt x="984" y="540"/>
                    </a:lnTo>
                    <a:lnTo>
                      <a:pt x="972" y="552"/>
                    </a:lnTo>
                    <a:lnTo>
                      <a:pt x="954" y="564"/>
                    </a:lnTo>
                    <a:lnTo>
                      <a:pt x="942" y="576"/>
                    </a:lnTo>
                    <a:lnTo>
                      <a:pt x="924" y="588"/>
                    </a:lnTo>
                    <a:lnTo>
                      <a:pt x="912" y="600"/>
                    </a:lnTo>
                    <a:lnTo>
                      <a:pt x="900" y="612"/>
                    </a:lnTo>
                    <a:lnTo>
                      <a:pt x="882" y="624"/>
                    </a:lnTo>
                    <a:lnTo>
                      <a:pt x="864" y="630"/>
                    </a:lnTo>
                    <a:lnTo>
                      <a:pt x="852" y="642"/>
                    </a:lnTo>
                    <a:lnTo>
                      <a:pt x="834" y="654"/>
                    </a:lnTo>
                    <a:lnTo>
                      <a:pt x="816" y="666"/>
                    </a:lnTo>
                    <a:lnTo>
                      <a:pt x="804" y="672"/>
                    </a:lnTo>
                    <a:lnTo>
                      <a:pt x="786" y="684"/>
                    </a:lnTo>
                    <a:lnTo>
                      <a:pt x="768" y="696"/>
                    </a:lnTo>
                    <a:lnTo>
                      <a:pt x="750" y="702"/>
                    </a:lnTo>
                    <a:lnTo>
                      <a:pt x="732" y="714"/>
                    </a:lnTo>
                    <a:lnTo>
                      <a:pt x="714" y="720"/>
                    </a:lnTo>
                    <a:lnTo>
                      <a:pt x="696" y="732"/>
                    </a:lnTo>
                    <a:lnTo>
                      <a:pt x="678" y="738"/>
                    </a:lnTo>
                    <a:lnTo>
                      <a:pt x="660" y="744"/>
                    </a:lnTo>
                    <a:lnTo>
                      <a:pt x="642" y="756"/>
                    </a:lnTo>
                    <a:lnTo>
                      <a:pt x="624" y="762"/>
                    </a:lnTo>
                    <a:lnTo>
                      <a:pt x="606" y="768"/>
                    </a:lnTo>
                    <a:lnTo>
                      <a:pt x="588" y="780"/>
                    </a:lnTo>
                    <a:lnTo>
                      <a:pt x="564" y="786"/>
                    </a:lnTo>
                    <a:lnTo>
                      <a:pt x="546" y="792"/>
                    </a:lnTo>
                    <a:lnTo>
                      <a:pt x="528" y="798"/>
                    </a:lnTo>
                    <a:lnTo>
                      <a:pt x="510" y="804"/>
                    </a:lnTo>
                    <a:lnTo>
                      <a:pt x="486" y="810"/>
                    </a:lnTo>
                    <a:lnTo>
                      <a:pt x="468" y="816"/>
                    </a:lnTo>
                    <a:lnTo>
                      <a:pt x="450" y="822"/>
                    </a:lnTo>
                    <a:lnTo>
                      <a:pt x="426" y="828"/>
                    </a:lnTo>
                    <a:lnTo>
                      <a:pt x="408" y="834"/>
                    </a:lnTo>
                    <a:lnTo>
                      <a:pt x="384" y="840"/>
                    </a:lnTo>
                    <a:lnTo>
                      <a:pt x="366" y="840"/>
                    </a:lnTo>
                    <a:lnTo>
                      <a:pt x="342" y="846"/>
                    </a:lnTo>
                    <a:lnTo>
                      <a:pt x="324" y="852"/>
                    </a:lnTo>
                    <a:lnTo>
                      <a:pt x="300" y="852"/>
                    </a:lnTo>
                    <a:lnTo>
                      <a:pt x="282" y="858"/>
                    </a:lnTo>
                    <a:lnTo>
                      <a:pt x="258" y="864"/>
                    </a:lnTo>
                    <a:lnTo>
                      <a:pt x="240" y="864"/>
                    </a:lnTo>
                    <a:lnTo>
                      <a:pt x="216" y="870"/>
                    </a:lnTo>
                    <a:lnTo>
                      <a:pt x="198" y="870"/>
                    </a:lnTo>
                    <a:lnTo>
                      <a:pt x="174" y="870"/>
                    </a:lnTo>
                    <a:lnTo>
                      <a:pt x="156" y="876"/>
                    </a:lnTo>
                    <a:lnTo>
                      <a:pt x="132" y="876"/>
                    </a:lnTo>
                    <a:lnTo>
                      <a:pt x="108" y="876"/>
                    </a:lnTo>
                    <a:lnTo>
                      <a:pt x="90" y="876"/>
                    </a:lnTo>
                    <a:lnTo>
                      <a:pt x="0" y="0"/>
                    </a:lnTo>
                    <a:lnTo>
                      <a:pt x="1080" y="438"/>
                    </a:lnTo>
                    <a:close/>
                  </a:path>
                </a:pathLst>
              </a:custGeom>
              <a:solidFill>
                <a:srgbClr val="00A8FC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1" name="Group 90"/>
            <p:cNvGrpSpPr>
              <a:grpSpLocks/>
            </p:cNvGrpSpPr>
            <p:nvPr/>
          </p:nvGrpSpPr>
          <p:grpSpPr bwMode="auto">
            <a:xfrm>
              <a:off x="3384550" y="3821113"/>
              <a:ext cx="1419225" cy="1905000"/>
              <a:chOff x="2132" y="2407"/>
              <a:chExt cx="894" cy="1200"/>
            </a:xfrm>
          </p:grpSpPr>
          <p:sp>
            <p:nvSpPr>
              <p:cNvPr id="202" name="Freeform 91"/>
              <p:cNvSpPr>
                <a:spLocks/>
              </p:cNvSpPr>
              <p:nvPr/>
            </p:nvSpPr>
            <p:spPr bwMode="auto">
              <a:xfrm>
                <a:off x="2132" y="3073"/>
                <a:ext cx="888" cy="534"/>
              </a:xfrm>
              <a:custGeom>
                <a:avLst/>
                <a:gdLst>
                  <a:gd name="T0" fmla="*/ 864 w 888"/>
                  <a:gd name="T1" fmla="*/ 210 h 534"/>
                  <a:gd name="T2" fmla="*/ 822 w 888"/>
                  <a:gd name="T3" fmla="*/ 210 h 534"/>
                  <a:gd name="T4" fmla="*/ 780 w 888"/>
                  <a:gd name="T5" fmla="*/ 210 h 534"/>
                  <a:gd name="T6" fmla="*/ 732 w 888"/>
                  <a:gd name="T7" fmla="*/ 210 h 534"/>
                  <a:gd name="T8" fmla="*/ 690 w 888"/>
                  <a:gd name="T9" fmla="*/ 204 h 534"/>
                  <a:gd name="T10" fmla="*/ 648 w 888"/>
                  <a:gd name="T11" fmla="*/ 204 h 534"/>
                  <a:gd name="T12" fmla="*/ 606 w 888"/>
                  <a:gd name="T13" fmla="*/ 198 h 534"/>
                  <a:gd name="T14" fmla="*/ 564 w 888"/>
                  <a:gd name="T15" fmla="*/ 192 h 534"/>
                  <a:gd name="T16" fmla="*/ 522 w 888"/>
                  <a:gd name="T17" fmla="*/ 186 h 534"/>
                  <a:gd name="T18" fmla="*/ 480 w 888"/>
                  <a:gd name="T19" fmla="*/ 180 h 534"/>
                  <a:gd name="T20" fmla="*/ 438 w 888"/>
                  <a:gd name="T21" fmla="*/ 168 h 534"/>
                  <a:gd name="T22" fmla="*/ 414 w 888"/>
                  <a:gd name="T23" fmla="*/ 168 h 534"/>
                  <a:gd name="T24" fmla="*/ 372 w 888"/>
                  <a:gd name="T25" fmla="*/ 156 h 534"/>
                  <a:gd name="T26" fmla="*/ 336 w 888"/>
                  <a:gd name="T27" fmla="*/ 144 h 534"/>
                  <a:gd name="T28" fmla="*/ 294 w 888"/>
                  <a:gd name="T29" fmla="*/ 132 h 534"/>
                  <a:gd name="T30" fmla="*/ 252 w 888"/>
                  <a:gd name="T31" fmla="*/ 120 h 534"/>
                  <a:gd name="T32" fmla="*/ 216 w 888"/>
                  <a:gd name="T33" fmla="*/ 108 h 534"/>
                  <a:gd name="T34" fmla="*/ 174 w 888"/>
                  <a:gd name="T35" fmla="*/ 90 h 534"/>
                  <a:gd name="T36" fmla="*/ 138 w 888"/>
                  <a:gd name="T37" fmla="*/ 72 h 534"/>
                  <a:gd name="T38" fmla="*/ 102 w 888"/>
                  <a:gd name="T39" fmla="*/ 60 h 534"/>
                  <a:gd name="T40" fmla="*/ 66 w 888"/>
                  <a:gd name="T41" fmla="*/ 42 h 534"/>
                  <a:gd name="T42" fmla="*/ 36 w 888"/>
                  <a:gd name="T43" fmla="*/ 24 h 534"/>
                  <a:gd name="T44" fmla="*/ 0 w 888"/>
                  <a:gd name="T45" fmla="*/ 0 h 534"/>
                  <a:gd name="T46" fmla="*/ 18 w 888"/>
                  <a:gd name="T47" fmla="*/ 336 h 534"/>
                  <a:gd name="T48" fmla="*/ 48 w 888"/>
                  <a:gd name="T49" fmla="*/ 354 h 534"/>
                  <a:gd name="T50" fmla="*/ 84 w 888"/>
                  <a:gd name="T51" fmla="*/ 372 h 534"/>
                  <a:gd name="T52" fmla="*/ 120 w 888"/>
                  <a:gd name="T53" fmla="*/ 390 h 534"/>
                  <a:gd name="T54" fmla="*/ 156 w 888"/>
                  <a:gd name="T55" fmla="*/ 408 h 534"/>
                  <a:gd name="T56" fmla="*/ 198 w 888"/>
                  <a:gd name="T57" fmla="*/ 420 h 534"/>
                  <a:gd name="T58" fmla="*/ 234 w 888"/>
                  <a:gd name="T59" fmla="*/ 438 h 534"/>
                  <a:gd name="T60" fmla="*/ 276 w 888"/>
                  <a:gd name="T61" fmla="*/ 450 h 534"/>
                  <a:gd name="T62" fmla="*/ 312 w 888"/>
                  <a:gd name="T63" fmla="*/ 462 h 534"/>
                  <a:gd name="T64" fmla="*/ 354 w 888"/>
                  <a:gd name="T65" fmla="*/ 474 h 534"/>
                  <a:gd name="T66" fmla="*/ 396 w 888"/>
                  <a:gd name="T67" fmla="*/ 486 h 534"/>
                  <a:gd name="T68" fmla="*/ 414 w 888"/>
                  <a:gd name="T69" fmla="*/ 492 h 534"/>
                  <a:gd name="T70" fmla="*/ 456 w 888"/>
                  <a:gd name="T71" fmla="*/ 498 h 534"/>
                  <a:gd name="T72" fmla="*/ 498 w 888"/>
                  <a:gd name="T73" fmla="*/ 504 h 534"/>
                  <a:gd name="T74" fmla="*/ 540 w 888"/>
                  <a:gd name="T75" fmla="*/ 516 h 534"/>
                  <a:gd name="T76" fmla="*/ 582 w 888"/>
                  <a:gd name="T77" fmla="*/ 522 h 534"/>
                  <a:gd name="T78" fmla="*/ 624 w 888"/>
                  <a:gd name="T79" fmla="*/ 522 h 534"/>
                  <a:gd name="T80" fmla="*/ 672 w 888"/>
                  <a:gd name="T81" fmla="*/ 528 h 534"/>
                  <a:gd name="T82" fmla="*/ 714 w 888"/>
                  <a:gd name="T83" fmla="*/ 528 h 534"/>
                  <a:gd name="T84" fmla="*/ 756 w 888"/>
                  <a:gd name="T85" fmla="*/ 534 h 534"/>
                  <a:gd name="T86" fmla="*/ 798 w 888"/>
                  <a:gd name="T87" fmla="*/ 534 h 534"/>
                  <a:gd name="T88" fmla="*/ 840 w 888"/>
                  <a:gd name="T89" fmla="*/ 534 h 534"/>
                  <a:gd name="T90" fmla="*/ 888 w 888"/>
                  <a:gd name="T91" fmla="*/ 528 h 5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888" h="534">
                    <a:moveTo>
                      <a:pt x="888" y="204"/>
                    </a:moveTo>
                    <a:lnTo>
                      <a:pt x="864" y="210"/>
                    </a:lnTo>
                    <a:lnTo>
                      <a:pt x="840" y="210"/>
                    </a:lnTo>
                    <a:lnTo>
                      <a:pt x="822" y="210"/>
                    </a:lnTo>
                    <a:lnTo>
                      <a:pt x="798" y="210"/>
                    </a:lnTo>
                    <a:lnTo>
                      <a:pt x="780" y="210"/>
                    </a:lnTo>
                    <a:lnTo>
                      <a:pt x="756" y="210"/>
                    </a:lnTo>
                    <a:lnTo>
                      <a:pt x="732" y="210"/>
                    </a:lnTo>
                    <a:lnTo>
                      <a:pt x="714" y="204"/>
                    </a:lnTo>
                    <a:lnTo>
                      <a:pt x="690" y="204"/>
                    </a:lnTo>
                    <a:lnTo>
                      <a:pt x="672" y="204"/>
                    </a:lnTo>
                    <a:lnTo>
                      <a:pt x="648" y="204"/>
                    </a:lnTo>
                    <a:lnTo>
                      <a:pt x="624" y="198"/>
                    </a:lnTo>
                    <a:lnTo>
                      <a:pt x="606" y="198"/>
                    </a:lnTo>
                    <a:lnTo>
                      <a:pt x="582" y="198"/>
                    </a:lnTo>
                    <a:lnTo>
                      <a:pt x="564" y="192"/>
                    </a:lnTo>
                    <a:lnTo>
                      <a:pt x="540" y="192"/>
                    </a:lnTo>
                    <a:lnTo>
                      <a:pt x="522" y="186"/>
                    </a:lnTo>
                    <a:lnTo>
                      <a:pt x="498" y="180"/>
                    </a:lnTo>
                    <a:lnTo>
                      <a:pt x="480" y="180"/>
                    </a:lnTo>
                    <a:lnTo>
                      <a:pt x="456" y="174"/>
                    </a:lnTo>
                    <a:lnTo>
                      <a:pt x="438" y="168"/>
                    </a:lnTo>
                    <a:lnTo>
                      <a:pt x="414" y="168"/>
                    </a:lnTo>
                    <a:lnTo>
                      <a:pt x="396" y="162"/>
                    </a:lnTo>
                    <a:lnTo>
                      <a:pt x="372" y="156"/>
                    </a:lnTo>
                    <a:lnTo>
                      <a:pt x="354" y="150"/>
                    </a:lnTo>
                    <a:lnTo>
                      <a:pt x="336" y="144"/>
                    </a:lnTo>
                    <a:lnTo>
                      <a:pt x="312" y="138"/>
                    </a:lnTo>
                    <a:lnTo>
                      <a:pt x="294" y="132"/>
                    </a:lnTo>
                    <a:lnTo>
                      <a:pt x="276" y="126"/>
                    </a:lnTo>
                    <a:lnTo>
                      <a:pt x="252" y="120"/>
                    </a:lnTo>
                    <a:lnTo>
                      <a:pt x="234" y="114"/>
                    </a:lnTo>
                    <a:lnTo>
                      <a:pt x="216" y="108"/>
                    </a:lnTo>
                    <a:lnTo>
                      <a:pt x="198" y="96"/>
                    </a:lnTo>
                    <a:lnTo>
                      <a:pt x="174" y="90"/>
                    </a:lnTo>
                    <a:lnTo>
                      <a:pt x="156" y="84"/>
                    </a:lnTo>
                    <a:lnTo>
                      <a:pt x="138" y="72"/>
                    </a:lnTo>
                    <a:lnTo>
                      <a:pt x="120" y="66"/>
                    </a:lnTo>
                    <a:lnTo>
                      <a:pt x="102" y="60"/>
                    </a:lnTo>
                    <a:lnTo>
                      <a:pt x="84" y="48"/>
                    </a:lnTo>
                    <a:lnTo>
                      <a:pt x="66" y="42"/>
                    </a:lnTo>
                    <a:lnTo>
                      <a:pt x="48" y="30"/>
                    </a:lnTo>
                    <a:lnTo>
                      <a:pt x="36" y="24"/>
                    </a:lnTo>
                    <a:lnTo>
                      <a:pt x="18" y="12"/>
                    </a:lnTo>
                    <a:lnTo>
                      <a:pt x="0" y="0"/>
                    </a:lnTo>
                    <a:lnTo>
                      <a:pt x="0" y="324"/>
                    </a:lnTo>
                    <a:lnTo>
                      <a:pt x="18" y="336"/>
                    </a:lnTo>
                    <a:lnTo>
                      <a:pt x="36" y="348"/>
                    </a:lnTo>
                    <a:lnTo>
                      <a:pt x="48" y="354"/>
                    </a:lnTo>
                    <a:lnTo>
                      <a:pt x="66" y="366"/>
                    </a:lnTo>
                    <a:lnTo>
                      <a:pt x="84" y="372"/>
                    </a:lnTo>
                    <a:lnTo>
                      <a:pt x="102" y="384"/>
                    </a:lnTo>
                    <a:lnTo>
                      <a:pt x="120" y="390"/>
                    </a:lnTo>
                    <a:lnTo>
                      <a:pt x="138" y="396"/>
                    </a:lnTo>
                    <a:lnTo>
                      <a:pt x="156" y="408"/>
                    </a:lnTo>
                    <a:lnTo>
                      <a:pt x="174" y="414"/>
                    </a:lnTo>
                    <a:lnTo>
                      <a:pt x="198" y="420"/>
                    </a:lnTo>
                    <a:lnTo>
                      <a:pt x="216" y="432"/>
                    </a:lnTo>
                    <a:lnTo>
                      <a:pt x="234" y="438"/>
                    </a:lnTo>
                    <a:lnTo>
                      <a:pt x="252" y="444"/>
                    </a:lnTo>
                    <a:lnTo>
                      <a:pt x="276" y="450"/>
                    </a:lnTo>
                    <a:lnTo>
                      <a:pt x="294" y="456"/>
                    </a:lnTo>
                    <a:lnTo>
                      <a:pt x="312" y="462"/>
                    </a:lnTo>
                    <a:lnTo>
                      <a:pt x="336" y="468"/>
                    </a:lnTo>
                    <a:lnTo>
                      <a:pt x="354" y="474"/>
                    </a:lnTo>
                    <a:lnTo>
                      <a:pt x="372" y="480"/>
                    </a:lnTo>
                    <a:lnTo>
                      <a:pt x="396" y="486"/>
                    </a:lnTo>
                    <a:lnTo>
                      <a:pt x="414" y="492"/>
                    </a:lnTo>
                    <a:lnTo>
                      <a:pt x="438" y="492"/>
                    </a:lnTo>
                    <a:lnTo>
                      <a:pt x="456" y="498"/>
                    </a:lnTo>
                    <a:lnTo>
                      <a:pt x="480" y="504"/>
                    </a:lnTo>
                    <a:lnTo>
                      <a:pt x="498" y="504"/>
                    </a:lnTo>
                    <a:lnTo>
                      <a:pt x="522" y="510"/>
                    </a:lnTo>
                    <a:lnTo>
                      <a:pt x="540" y="516"/>
                    </a:lnTo>
                    <a:lnTo>
                      <a:pt x="564" y="516"/>
                    </a:lnTo>
                    <a:lnTo>
                      <a:pt x="582" y="522"/>
                    </a:lnTo>
                    <a:lnTo>
                      <a:pt x="606" y="522"/>
                    </a:lnTo>
                    <a:lnTo>
                      <a:pt x="624" y="522"/>
                    </a:lnTo>
                    <a:lnTo>
                      <a:pt x="648" y="528"/>
                    </a:lnTo>
                    <a:lnTo>
                      <a:pt x="672" y="528"/>
                    </a:lnTo>
                    <a:lnTo>
                      <a:pt x="690" y="528"/>
                    </a:lnTo>
                    <a:lnTo>
                      <a:pt x="714" y="528"/>
                    </a:lnTo>
                    <a:lnTo>
                      <a:pt x="732" y="534"/>
                    </a:lnTo>
                    <a:lnTo>
                      <a:pt x="756" y="534"/>
                    </a:lnTo>
                    <a:lnTo>
                      <a:pt x="780" y="534"/>
                    </a:lnTo>
                    <a:lnTo>
                      <a:pt x="798" y="534"/>
                    </a:lnTo>
                    <a:lnTo>
                      <a:pt x="822" y="534"/>
                    </a:lnTo>
                    <a:lnTo>
                      <a:pt x="840" y="534"/>
                    </a:lnTo>
                    <a:lnTo>
                      <a:pt x="864" y="534"/>
                    </a:lnTo>
                    <a:lnTo>
                      <a:pt x="888" y="528"/>
                    </a:lnTo>
                    <a:lnTo>
                      <a:pt x="888" y="20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2F00">
                      <a:alpha val="89998"/>
                    </a:srgbClr>
                  </a:gs>
                  <a:gs pos="50000">
                    <a:srgbClr val="FF6600">
                      <a:alpha val="89998"/>
                    </a:srgbClr>
                  </a:gs>
                  <a:gs pos="100000">
                    <a:srgbClr val="762F00">
                      <a:alpha val="89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92"/>
              <p:cNvSpPr>
                <a:spLocks/>
              </p:cNvSpPr>
              <p:nvPr/>
            </p:nvSpPr>
            <p:spPr bwMode="auto">
              <a:xfrm>
                <a:off x="2138" y="2407"/>
                <a:ext cx="888" cy="882"/>
              </a:xfrm>
              <a:custGeom>
                <a:avLst/>
                <a:gdLst>
                  <a:gd name="T0" fmla="*/ 888 w 888"/>
                  <a:gd name="T1" fmla="*/ 876 h 882"/>
                  <a:gd name="T2" fmla="*/ 864 w 888"/>
                  <a:gd name="T3" fmla="*/ 882 h 882"/>
                  <a:gd name="T4" fmla="*/ 840 w 888"/>
                  <a:gd name="T5" fmla="*/ 882 h 882"/>
                  <a:gd name="T6" fmla="*/ 822 w 888"/>
                  <a:gd name="T7" fmla="*/ 882 h 882"/>
                  <a:gd name="T8" fmla="*/ 798 w 888"/>
                  <a:gd name="T9" fmla="*/ 882 h 882"/>
                  <a:gd name="T10" fmla="*/ 780 w 888"/>
                  <a:gd name="T11" fmla="*/ 882 h 882"/>
                  <a:gd name="T12" fmla="*/ 756 w 888"/>
                  <a:gd name="T13" fmla="*/ 882 h 882"/>
                  <a:gd name="T14" fmla="*/ 732 w 888"/>
                  <a:gd name="T15" fmla="*/ 882 h 882"/>
                  <a:gd name="T16" fmla="*/ 714 w 888"/>
                  <a:gd name="T17" fmla="*/ 876 h 882"/>
                  <a:gd name="T18" fmla="*/ 690 w 888"/>
                  <a:gd name="T19" fmla="*/ 876 h 882"/>
                  <a:gd name="T20" fmla="*/ 672 w 888"/>
                  <a:gd name="T21" fmla="*/ 876 h 882"/>
                  <a:gd name="T22" fmla="*/ 648 w 888"/>
                  <a:gd name="T23" fmla="*/ 876 h 882"/>
                  <a:gd name="T24" fmla="*/ 624 w 888"/>
                  <a:gd name="T25" fmla="*/ 870 h 882"/>
                  <a:gd name="T26" fmla="*/ 606 w 888"/>
                  <a:gd name="T27" fmla="*/ 870 h 882"/>
                  <a:gd name="T28" fmla="*/ 582 w 888"/>
                  <a:gd name="T29" fmla="*/ 870 h 882"/>
                  <a:gd name="T30" fmla="*/ 564 w 888"/>
                  <a:gd name="T31" fmla="*/ 864 h 882"/>
                  <a:gd name="T32" fmla="*/ 540 w 888"/>
                  <a:gd name="T33" fmla="*/ 864 h 882"/>
                  <a:gd name="T34" fmla="*/ 522 w 888"/>
                  <a:gd name="T35" fmla="*/ 858 h 882"/>
                  <a:gd name="T36" fmla="*/ 498 w 888"/>
                  <a:gd name="T37" fmla="*/ 852 h 882"/>
                  <a:gd name="T38" fmla="*/ 480 w 888"/>
                  <a:gd name="T39" fmla="*/ 852 h 882"/>
                  <a:gd name="T40" fmla="*/ 456 w 888"/>
                  <a:gd name="T41" fmla="*/ 846 h 882"/>
                  <a:gd name="T42" fmla="*/ 438 w 888"/>
                  <a:gd name="T43" fmla="*/ 840 h 882"/>
                  <a:gd name="T44" fmla="*/ 414 w 888"/>
                  <a:gd name="T45" fmla="*/ 840 h 882"/>
                  <a:gd name="T46" fmla="*/ 414 w 888"/>
                  <a:gd name="T47" fmla="*/ 840 h 882"/>
                  <a:gd name="T48" fmla="*/ 396 w 888"/>
                  <a:gd name="T49" fmla="*/ 834 h 882"/>
                  <a:gd name="T50" fmla="*/ 372 w 888"/>
                  <a:gd name="T51" fmla="*/ 828 h 882"/>
                  <a:gd name="T52" fmla="*/ 354 w 888"/>
                  <a:gd name="T53" fmla="*/ 822 h 882"/>
                  <a:gd name="T54" fmla="*/ 336 w 888"/>
                  <a:gd name="T55" fmla="*/ 816 h 882"/>
                  <a:gd name="T56" fmla="*/ 312 w 888"/>
                  <a:gd name="T57" fmla="*/ 810 h 882"/>
                  <a:gd name="T58" fmla="*/ 294 w 888"/>
                  <a:gd name="T59" fmla="*/ 804 h 882"/>
                  <a:gd name="T60" fmla="*/ 276 w 888"/>
                  <a:gd name="T61" fmla="*/ 798 h 882"/>
                  <a:gd name="T62" fmla="*/ 252 w 888"/>
                  <a:gd name="T63" fmla="*/ 792 h 882"/>
                  <a:gd name="T64" fmla="*/ 234 w 888"/>
                  <a:gd name="T65" fmla="*/ 786 h 882"/>
                  <a:gd name="T66" fmla="*/ 216 w 888"/>
                  <a:gd name="T67" fmla="*/ 780 h 882"/>
                  <a:gd name="T68" fmla="*/ 198 w 888"/>
                  <a:gd name="T69" fmla="*/ 768 h 882"/>
                  <a:gd name="T70" fmla="*/ 174 w 888"/>
                  <a:gd name="T71" fmla="*/ 762 h 882"/>
                  <a:gd name="T72" fmla="*/ 156 w 888"/>
                  <a:gd name="T73" fmla="*/ 756 h 882"/>
                  <a:gd name="T74" fmla="*/ 138 w 888"/>
                  <a:gd name="T75" fmla="*/ 744 h 882"/>
                  <a:gd name="T76" fmla="*/ 120 w 888"/>
                  <a:gd name="T77" fmla="*/ 738 h 882"/>
                  <a:gd name="T78" fmla="*/ 102 w 888"/>
                  <a:gd name="T79" fmla="*/ 732 h 882"/>
                  <a:gd name="T80" fmla="*/ 84 w 888"/>
                  <a:gd name="T81" fmla="*/ 720 h 882"/>
                  <a:gd name="T82" fmla="*/ 66 w 888"/>
                  <a:gd name="T83" fmla="*/ 714 h 882"/>
                  <a:gd name="T84" fmla="*/ 48 w 888"/>
                  <a:gd name="T85" fmla="*/ 702 h 882"/>
                  <a:gd name="T86" fmla="*/ 36 w 888"/>
                  <a:gd name="T87" fmla="*/ 696 h 882"/>
                  <a:gd name="T88" fmla="*/ 18 w 888"/>
                  <a:gd name="T89" fmla="*/ 684 h 882"/>
                  <a:gd name="T90" fmla="*/ 0 w 888"/>
                  <a:gd name="T91" fmla="*/ 672 h 882"/>
                  <a:gd name="T92" fmla="*/ 798 w 888"/>
                  <a:gd name="T93" fmla="*/ 0 h 882"/>
                  <a:gd name="T94" fmla="*/ 888 w 888"/>
                  <a:gd name="T95" fmla="*/ 876 h 88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888" h="882">
                    <a:moveTo>
                      <a:pt x="888" y="876"/>
                    </a:moveTo>
                    <a:lnTo>
                      <a:pt x="864" y="882"/>
                    </a:lnTo>
                    <a:lnTo>
                      <a:pt x="840" y="882"/>
                    </a:lnTo>
                    <a:lnTo>
                      <a:pt x="822" y="882"/>
                    </a:lnTo>
                    <a:lnTo>
                      <a:pt x="798" y="882"/>
                    </a:lnTo>
                    <a:lnTo>
                      <a:pt x="780" y="882"/>
                    </a:lnTo>
                    <a:lnTo>
                      <a:pt x="756" y="882"/>
                    </a:lnTo>
                    <a:lnTo>
                      <a:pt x="732" y="882"/>
                    </a:lnTo>
                    <a:lnTo>
                      <a:pt x="714" y="876"/>
                    </a:lnTo>
                    <a:lnTo>
                      <a:pt x="690" y="876"/>
                    </a:lnTo>
                    <a:lnTo>
                      <a:pt x="672" y="876"/>
                    </a:lnTo>
                    <a:lnTo>
                      <a:pt x="648" y="876"/>
                    </a:lnTo>
                    <a:lnTo>
                      <a:pt x="624" y="870"/>
                    </a:lnTo>
                    <a:lnTo>
                      <a:pt x="606" y="870"/>
                    </a:lnTo>
                    <a:lnTo>
                      <a:pt x="582" y="870"/>
                    </a:lnTo>
                    <a:lnTo>
                      <a:pt x="564" y="864"/>
                    </a:lnTo>
                    <a:lnTo>
                      <a:pt x="540" y="864"/>
                    </a:lnTo>
                    <a:lnTo>
                      <a:pt x="522" y="858"/>
                    </a:lnTo>
                    <a:lnTo>
                      <a:pt x="498" y="852"/>
                    </a:lnTo>
                    <a:lnTo>
                      <a:pt x="480" y="852"/>
                    </a:lnTo>
                    <a:lnTo>
                      <a:pt x="456" y="846"/>
                    </a:lnTo>
                    <a:lnTo>
                      <a:pt x="438" y="840"/>
                    </a:lnTo>
                    <a:lnTo>
                      <a:pt x="414" y="840"/>
                    </a:lnTo>
                    <a:lnTo>
                      <a:pt x="396" y="834"/>
                    </a:lnTo>
                    <a:lnTo>
                      <a:pt x="372" y="828"/>
                    </a:lnTo>
                    <a:lnTo>
                      <a:pt x="354" y="822"/>
                    </a:lnTo>
                    <a:lnTo>
                      <a:pt x="336" y="816"/>
                    </a:lnTo>
                    <a:lnTo>
                      <a:pt x="312" y="810"/>
                    </a:lnTo>
                    <a:lnTo>
                      <a:pt x="294" y="804"/>
                    </a:lnTo>
                    <a:lnTo>
                      <a:pt x="276" y="798"/>
                    </a:lnTo>
                    <a:lnTo>
                      <a:pt x="252" y="792"/>
                    </a:lnTo>
                    <a:lnTo>
                      <a:pt x="234" y="786"/>
                    </a:lnTo>
                    <a:lnTo>
                      <a:pt x="216" y="780"/>
                    </a:lnTo>
                    <a:lnTo>
                      <a:pt x="198" y="768"/>
                    </a:lnTo>
                    <a:lnTo>
                      <a:pt x="174" y="762"/>
                    </a:lnTo>
                    <a:lnTo>
                      <a:pt x="156" y="756"/>
                    </a:lnTo>
                    <a:lnTo>
                      <a:pt x="138" y="744"/>
                    </a:lnTo>
                    <a:lnTo>
                      <a:pt x="120" y="738"/>
                    </a:lnTo>
                    <a:lnTo>
                      <a:pt x="102" y="732"/>
                    </a:lnTo>
                    <a:lnTo>
                      <a:pt x="84" y="720"/>
                    </a:lnTo>
                    <a:lnTo>
                      <a:pt x="66" y="714"/>
                    </a:lnTo>
                    <a:lnTo>
                      <a:pt x="48" y="702"/>
                    </a:lnTo>
                    <a:lnTo>
                      <a:pt x="36" y="696"/>
                    </a:lnTo>
                    <a:lnTo>
                      <a:pt x="18" y="684"/>
                    </a:lnTo>
                    <a:lnTo>
                      <a:pt x="0" y="672"/>
                    </a:lnTo>
                    <a:lnTo>
                      <a:pt x="798" y="0"/>
                    </a:lnTo>
                    <a:lnTo>
                      <a:pt x="888" y="876"/>
                    </a:lnTo>
                    <a:close/>
                  </a:path>
                </a:pathLst>
              </a:custGeom>
              <a:solidFill>
                <a:srgbClr val="FF660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04" name="Text Box 93"/>
            <p:cNvSpPr txBox="1">
              <a:spLocks noChangeArrowheads="1"/>
            </p:cNvSpPr>
            <p:nvPr/>
          </p:nvSpPr>
          <p:spPr bwMode="auto">
            <a:xfrm>
              <a:off x="3322638" y="3344863"/>
              <a:ext cx="812800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44.9%</a:t>
              </a:r>
            </a:p>
          </p:txBody>
        </p:sp>
        <p:sp>
          <p:nvSpPr>
            <p:cNvPr id="205" name="Text Box 94"/>
            <p:cNvSpPr txBox="1">
              <a:spLocks noChangeArrowheads="1"/>
            </p:cNvSpPr>
            <p:nvPr/>
          </p:nvSpPr>
          <p:spPr bwMode="auto">
            <a:xfrm>
              <a:off x="5011738" y="2611438"/>
              <a:ext cx="679450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2.3%</a:t>
              </a:r>
            </a:p>
          </p:txBody>
        </p:sp>
        <p:sp>
          <p:nvSpPr>
            <p:cNvPr id="206" name="Text Box 95"/>
            <p:cNvSpPr txBox="1">
              <a:spLocks noChangeArrowheads="1"/>
            </p:cNvSpPr>
            <p:nvPr/>
          </p:nvSpPr>
          <p:spPr bwMode="auto">
            <a:xfrm>
              <a:off x="5362575" y="2947988"/>
              <a:ext cx="679450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9.4%</a:t>
              </a:r>
            </a:p>
          </p:txBody>
        </p:sp>
        <p:sp>
          <p:nvSpPr>
            <p:cNvPr id="207" name="Text Box 96"/>
            <p:cNvSpPr txBox="1">
              <a:spLocks noChangeArrowheads="1"/>
            </p:cNvSpPr>
            <p:nvPr/>
          </p:nvSpPr>
          <p:spPr bwMode="auto">
            <a:xfrm>
              <a:off x="5573713" y="3609975"/>
              <a:ext cx="812800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15.9%</a:t>
              </a:r>
            </a:p>
          </p:txBody>
        </p:sp>
        <p:sp>
          <p:nvSpPr>
            <p:cNvPr id="208" name="Text Box 97"/>
            <p:cNvSpPr txBox="1">
              <a:spLocks noChangeArrowheads="1"/>
            </p:cNvSpPr>
            <p:nvPr/>
          </p:nvSpPr>
          <p:spPr bwMode="auto">
            <a:xfrm>
              <a:off x="4926013" y="4330700"/>
              <a:ext cx="812800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15.4%</a:t>
              </a:r>
            </a:p>
          </p:txBody>
        </p:sp>
        <p:sp>
          <p:nvSpPr>
            <p:cNvPr id="209" name="Text Box 98"/>
            <p:cNvSpPr txBox="1">
              <a:spLocks noChangeArrowheads="1"/>
            </p:cNvSpPr>
            <p:nvPr/>
          </p:nvSpPr>
          <p:spPr bwMode="auto">
            <a:xfrm>
              <a:off x="3906838" y="4546600"/>
              <a:ext cx="812800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12.3%</a:t>
              </a:r>
            </a:p>
          </p:txBody>
        </p:sp>
        <p:sp>
          <p:nvSpPr>
            <p:cNvPr id="210" name="Line 99"/>
            <p:cNvSpPr>
              <a:spLocks noChangeShapeType="1"/>
            </p:cNvSpPr>
            <p:nvPr/>
          </p:nvSpPr>
          <p:spPr bwMode="auto">
            <a:xfrm>
              <a:off x="684213" y="2212975"/>
              <a:ext cx="3036887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Line 100"/>
            <p:cNvSpPr>
              <a:spLocks noChangeShapeType="1"/>
            </p:cNvSpPr>
            <p:nvPr/>
          </p:nvSpPr>
          <p:spPr bwMode="auto">
            <a:xfrm>
              <a:off x="3721100" y="2212975"/>
              <a:ext cx="0" cy="113030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Rectangle 101"/>
            <p:cNvSpPr>
              <a:spLocks noChangeArrowheads="1"/>
            </p:cNvSpPr>
            <p:nvPr/>
          </p:nvSpPr>
          <p:spPr bwMode="auto">
            <a:xfrm>
              <a:off x="1012825" y="1873250"/>
              <a:ext cx="18605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정보제공 서비스</a:t>
              </a:r>
            </a:p>
          </p:txBody>
        </p:sp>
        <p:sp>
          <p:nvSpPr>
            <p:cNvPr id="213" name="Text Box 102"/>
            <p:cNvSpPr txBox="1">
              <a:spLocks noChangeArrowheads="1"/>
            </p:cNvSpPr>
            <p:nvPr/>
          </p:nvSpPr>
          <p:spPr bwMode="auto">
            <a:xfrm>
              <a:off x="467544" y="1603648"/>
              <a:ext cx="472281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>
                <a:buFont typeface="Wingdings" pitchFamily="2" charset="2"/>
                <a:buChar char="q"/>
              </a:pPr>
              <a:r>
                <a:rPr lang="en-US" altLang="ko-KR" sz="2400" dirty="0">
                  <a:solidFill>
                    <a:schemeClr val="tx2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</a:rPr>
                <a:t> </a:t>
              </a:r>
              <a:r>
                <a:rPr lang="ko-KR" altLang="en-US" sz="2400" dirty="0">
                  <a:solidFill>
                    <a:schemeClr val="tx2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</a:rPr>
                <a:t>부가통신서비스별 매출액 비중</a:t>
              </a:r>
            </a:p>
          </p:txBody>
        </p:sp>
        <p:sp>
          <p:nvSpPr>
            <p:cNvPr id="214" name="Rectangle 103"/>
            <p:cNvSpPr>
              <a:spLocks noChangeArrowheads="1"/>
            </p:cNvSpPr>
            <p:nvPr/>
          </p:nvSpPr>
          <p:spPr bwMode="auto">
            <a:xfrm>
              <a:off x="6985000" y="2473325"/>
              <a:ext cx="1792288" cy="1438275"/>
            </a:xfrm>
            <a:prstGeom prst="rect">
              <a:avLst/>
            </a:prstGeom>
            <a:gradFill rotWithShape="1">
              <a:gsLst>
                <a:gs pos="0">
                  <a:srgbClr val="22522E">
                    <a:alpha val="0"/>
                  </a:srgbClr>
                </a:gs>
                <a:gs pos="100000">
                  <a:srgbClr val="4AB263">
                    <a:alpha val="50000"/>
                  </a:srgbClr>
                </a:gs>
              </a:gsLst>
              <a:lin ang="2700000" scaled="1"/>
            </a:gradFill>
            <a:ln w="28575">
              <a:solidFill>
                <a:srgbClr val="B895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Rectangle 104"/>
            <p:cNvSpPr>
              <a:spLocks noChangeArrowheads="1"/>
            </p:cNvSpPr>
            <p:nvPr/>
          </p:nvSpPr>
          <p:spPr bwMode="auto">
            <a:xfrm>
              <a:off x="7207250" y="2578100"/>
              <a:ext cx="219075" cy="155575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Rectangle 105"/>
            <p:cNvSpPr>
              <a:spLocks noChangeArrowheads="1"/>
            </p:cNvSpPr>
            <p:nvPr/>
          </p:nvSpPr>
          <p:spPr bwMode="auto">
            <a:xfrm>
              <a:off x="7207250" y="3643313"/>
              <a:ext cx="219075" cy="155575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Rectangle 106"/>
            <p:cNvSpPr>
              <a:spLocks noChangeArrowheads="1"/>
            </p:cNvSpPr>
            <p:nvPr/>
          </p:nvSpPr>
          <p:spPr bwMode="auto">
            <a:xfrm>
              <a:off x="7207250" y="3006725"/>
              <a:ext cx="219075" cy="155575"/>
            </a:xfrm>
            <a:prstGeom prst="rect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Rectangle 107"/>
            <p:cNvSpPr>
              <a:spLocks noChangeArrowheads="1"/>
            </p:cNvSpPr>
            <p:nvPr/>
          </p:nvSpPr>
          <p:spPr bwMode="auto">
            <a:xfrm>
              <a:off x="7207250" y="3225800"/>
              <a:ext cx="219075" cy="155575"/>
            </a:xfrm>
            <a:prstGeom prst="rect">
              <a:avLst/>
            </a:prstGeom>
            <a:solidFill>
              <a:srgbClr val="00A8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Rectangle 108"/>
            <p:cNvSpPr>
              <a:spLocks noChangeArrowheads="1"/>
            </p:cNvSpPr>
            <p:nvPr/>
          </p:nvSpPr>
          <p:spPr bwMode="auto">
            <a:xfrm>
              <a:off x="7397750" y="2468563"/>
              <a:ext cx="1370013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정보제공서비스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온라인정보처리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네트워크서비스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인터넷접속 및 관리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부가통신 응용서비스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기타서비스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Rectangle 109"/>
            <p:cNvSpPr>
              <a:spLocks noChangeArrowheads="1"/>
            </p:cNvSpPr>
            <p:nvPr/>
          </p:nvSpPr>
          <p:spPr bwMode="auto">
            <a:xfrm>
              <a:off x="7204075" y="3432175"/>
              <a:ext cx="219075" cy="155575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Rectangle 110"/>
            <p:cNvSpPr>
              <a:spLocks noChangeArrowheads="1"/>
            </p:cNvSpPr>
            <p:nvPr/>
          </p:nvSpPr>
          <p:spPr bwMode="auto">
            <a:xfrm>
              <a:off x="7200900" y="2792413"/>
              <a:ext cx="219075" cy="155575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Rectangle 111"/>
            <p:cNvSpPr>
              <a:spLocks noChangeArrowheads="1"/>
            </p:cNvSpPr>
            <p:nvPr/>
          </p:nvSpPr>
          <p:spPr bwMode="auto">
            <a:xfrm>
              <a:off x="7200900" y="3911600"/>
              <a:ext cx="13525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62A55D"/>
                  </a:solidFill>
                  <a:effectLst/>
                  <a:uLnTx/>
                  <a:uFillTx/>
                </a:rPr>
                <a:t>출처</a:t>
              </a: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62A55D"/>
                  </a:solidFill>
                  <a:effectLst/>
                  <a:uLnTx/>
                  <a:uFillTx/>
                </a:rPr>
                <a:t>: </a:t>
              </a:r>
              <a:r>
                <a: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62A55D"/>
                  </a:solidFill>
                  <a:effectLst/>
                  <a:uLnTx/>
                  <a:uFillTx/>
                </a:rPr>
                <a:t>정보통신부</a:t>
              </a:r>
            </a:p>
          </p:txBody>
        </p:sp>
        <p:pic>
          <p:nvPicPr>
            <p:cNvPr id="223" name="Picture 112" descr="빛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19634">
              <a:off x="4519613" y="3086100"/>
              <a:ext cx="2192337" cy="223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52580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333500" y="3587750"/>
            <a:ext cx="6426200" cy="327025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-3175" y="1099592"/>
            <a:ext cx="9144000" cy="5028083"/>
            <a:chOff x="-3175" y="1099592"/>
            <a:chExt cx="9144000" cy="502808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-3175" y="4221088"/>
              <a:ext cx="9144000" cy="1906587"/>
              <a:chOff x="247" y="4566"/>
              <a:chExt cx="3829" cy="1431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2161" y="4566"/>
                <a:ext cx="1915" cy="1431"/>
                <a:chOff x="2854" y="1824"/>
                <a:chExt cx="2622" cy="1882"/>
              </a:xfrm>
            </p:grpSpPr>
            <p:sp>
              <p:nvSpPr>
                <p:cNvPr id="43" name="Line 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43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" name="Line 6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687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Line 7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487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Line 8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083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Line 9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1704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Line 10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1322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" name="Line 11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986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Line 12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651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Line 13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314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Line 14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0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Line 1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239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Line 16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067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Line 17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919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Line 18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77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Line 19"/>
                <p:cNvSpPr>
                  <a:spLocks noChangeShapeType="1"/>
                </p:cNvSpPr>
                <p:nvPr/>
              </p:nvSpPr>
              <p:spPr bwMode="auto">
                <a:xfrm>
                  <a:off x="2877" y="1824"/>
                  <a:ext cx="2599" cy="64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Line 20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514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" name="Line 21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405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Line 22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298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Line 23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213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Line 24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26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Line 2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63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" name="Group 26"/>
              <p:cNvGrpSpPr>
                <a:grpSpLocks/>
              </p:cNvGrpSpPr>
              <p:nvPr/>
            </p:nvGrpSpPr>
            <p:grpSpPr bwMode="auto">
              <a:xfrm>
                <a:off x="247" y="4566"/>
                <a:ext cx="1914" cy="1431"/>
                <a:chOff x="235" y="1824"/>
                <a:chExt cx="2619" cy="1882"/>
              </a:xfrm>
            </p:grpSpPr>
            <p:sp>
              <p:nvSpPr>
                <p:cNvPr id="22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43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687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371" y="1824"/>
                  <a:ext cx="2483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774" y="1824"/>
                  <a:ext cx="2080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1153" y="1824"/>
                  <a:ext cx="1701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1534" y="1824"/>
                  <a:ext cx="1320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1872" y="1824"/>
                  <a:ext cx="982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2206" y="1824"/>
                  <a:ext cx="648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2543" y="1824"/>
                  <a:ext cx="311" cy="188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239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067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Line 39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919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Line 40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77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Line 41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597" cy="642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514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405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298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213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26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Line 47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63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" name="Group 48"/>
              <p:cNvGrpSpPr>
                <a:grpSpLocks/>
              </p:cNvGrpSpPr>
              <p:nvPr/>
            </p:nvGrpSpPr>
            <p:grpSpPr bwMode="auto">
              <a:xfrm>
                <a:off x="247" y="4581"/>
                <a:ext cx="3829" cy="1220"/>
                <a:chOff x="235" y="1844"/>
                <a:chExt cx="5241" cy="1605"/>
              </a:xfrm>
            </p:grpSpPr>
            <p:grpSp>
              <p:nvGrpSpPr>
                <p:cNvPr id="7" name="Group 49"/>
                <p:cNvGrpSpPr>
                  <a:grpSpLocks/>
                </p:cNvGrpSpPr>
                <p:nvPr/>
              </p:nvGrpSpPr>
              <p:grpSpPr bwMode="auto">
                <a:xfrm>
                  <a:off x="235" y="2750"/>
                  <a:ext cx="5241" cy="699"/>
                  <a:chOff x="235" y="2750"/>
                  <a:chExt cx="5241" cy="699"/>
                </a:xfrm>
              </p:grpSpPr>
              <p:sp>
                <p:nvSpPr>
                  <p:cNvPr id="18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3449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9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3191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0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958"/>
                    <a:ext cx="5239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1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750"/>
                    <a:ext cx="5239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8" name="Group 54"/>
                <p:cNvGrpSpPr>
                  <a:grpSpLocks/>
                </p:cNvGrpSpPr>
                <p:nvPr/>
              </p:nvGrpSpPr>
              <p:grpSpPr bwMode="auto">
                <a:xfrm>
                  <a:off x="235" y="1844"/>
                  <a:ext cx="5241" cy="728"/>
                  <a:chOff x="235" y="1844"/>
                  <a:chExt cx="5241" cy="728"/>
                </a:xfrm>
              </p:grpSpPr>
              <p:sp>
                <p:nvSpPr>
                  <p:cNvPr id="9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572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2401"/>
                    <a:ext cx="5241" cy="1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245"/>
                    <a:ext cx="5241" cy="5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121"/>
                    <a:ext cx="5217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2015"/>
                    <a:ext cx="5241" cy="6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1946"/>
                    <a:ext cx="5241" cy="4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1908"/>
                    <a:ext cx="5241" cy="10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258" y="1866"/>
                    <a:ext cx="5218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1844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DDDDDD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64" name="Group 64"/>
            <p:cNvGrpSpPr>
              <a:grpSpLocks/>
            </p:cNvGrpSpPr>
            <p:nvPr/>
          </p:nvGrpSpPr>
          <p:grpSpPr bwMode="auto">
            <a:xfrm>
              <a:off x="2547938" y="2863850"/>
              <a:ext cx="4049712" cy="2844800"/>
              <a:chOff x="2758" y="815"/>
              <a:chExt cx="2551" cy="1792"/>
            </a:xfrm>
          </p:grpSpPr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2758" y="815"/>
                <a:ext cx="1692" cy="1554"/>
              </a:xfrm>
              <a:custGeom>
                <a:avLst/>
                <a:gdLst>
                  <a:gd name="T0" fmla="*/ 408 w 1692"/>
                  <a:gd name="T1" fmla="*/ 1536 h 1554"/>
                  <a:gd name="T2" fmla="*/ 366 w 1692"/>
                  <a:gd name="T3" fmla="*/ 1506 h 1554"/>
                  <a:gd name="T4" fmla="*/ 318 w 1692"/>
                  <a:gd name="T5" fmla="*/ 1470 h 1554"/>
                  <a:gd name="T6" fmla="*/ 276 w 1692"/>
                  <a:gd name="T7" fmla="*/ 1434 h 1554"/>
                  <a:gd name="T8" fmla="*/ 234 w 1692"/>
                  <a:gd name="T9" fmla="*/ 1398 h 1554"/>
                  <a:gd name="T10" fmla="*/ 198 w 1692"/>
                  <a:gd name="T11" fmla="*/ 1362 h 1554"/>
                  <a:gd name="T12" fmla="*/ 168 w 1692"/>
                  <a:gd name="T13" fmla="*/ 1320 h 1554"/>
                  <a:gd name="T14" fmla="*/ 132 w 1692"/>
                  <a:gd name="T15" fmla="*/ 1278 h 1554"/>
                  <a:gd name="T16" fmla="*/ 108 w 1692"/>
                  <a:gd name="T17" fmla="*/ 1242 h 1554"/>
                  <a:gd name="T18" fmla="*/ 84 w 1692"/>
                  <a:gd name="T19" fmla="*/ 1194 h 1554"/>
                  <a:gd name="T20" fmla="*/ 60 w 1692"/>
                  <a:gd name="T21" fmla="*/ 1152 h 1554"/>
                  <a:gd name="T22" fmla="*/ 42 w 1692"/>
                  <a:gd name="T23" fmla="*/ 1110 h 1554"/>
                  <a:gd name="T24" fmla="*/ 24 w 1692"/>
                  <a:gd name="T25" fmla="*/ 1062 h 1554"/>
                  <a:gd name="T26" fmla="*/ 12 w 1692"/>
                  <a:gd name="T27" fmla="*/ 1020 h 1554"/>
                  <a:gd name="T28" fmla="*/ 6 w 1692"/>
                  <a:gd name="T29" fmla="*/ 972 h 1554"/>
                  <a:gd name="T30" fmla="*/ 0 w 1692"/>
                  <a:gd name="T31" fmla="*/ 924 h 1554"/>
                  <a:gd name="T32" fmla="*/ 0 w 1692"/>
                  <a:gd name="T33" fmla="*/ 882 h 1554"/>
                  <a:gd name="T34" fmla="*/ 0 w 1692"/>
                  <a:gd name="T35" fmla="*/ 834 h 1554"/>
                  <a:gd name="T36" fmla="*/ 6 w 1692"/>
                  <a:gd name="T37" fmla="*/ 786 h 1554"/>
                  <a:gd name="T38" fmla="*/ 12 w 1692"/>
                  <a:gd name="T39" fmla="*/ 744 h 1554"/>
                  <a:gd name="T40" fmla="*/ 24 w 1692"/>
                  <a:gd name="T41" fmla="*/ 696 h 1554"/>
                  <a:gd name="T42" fmla="*/ 42 w 1692"/>
                  <a:gd name="T43" fmla="*/ 654 h 1554"/>
                  <a:gd name="T44" fmla="*/ 60 w 1692"/>
                  <a:gd name="T45" fmla="*/ 606 h 1554"/>
                  <a:gd name="T46" fmla="*/ 84 w 1692"/>
                  <a:gd name="T47" fmla="*/ 564 h 1554"/>
                  <a:gd name="T48" fmla="*/ 108 w 1692"/>
                  <a:gd name="T49" fmla="*/ 522 h 1554"/>
                  <a:gd name="T50" fmla="*/ 132 w 1692"/>
                  <a:gd name="T51" fmla="*/ 480 h 1554"/>
                  <a:gd name="T52" fmla="*/ 168 w 1692"/>
                  <a:gd name="T53" fmla="*/ 438 h 1554"/>
                  <a:gd name="T54" fmla="*/ 186 w 1692"/>
                  <a:gd name="T55" fmla="*/ 414 h 1554"/>
                  <a:gd name="T56" fmla="*/ 222 w 1692"/>
                  <a:gd name="T57" fmla="*/ 372 h 1554"/>
                  <a:gd name="T58" fmla="*/ 264 w 1692"/>
                  <a:gd name="T59" fmla="*/ 336 h 1554"/>
                  <a:gd name="T60" fmla="*/ 306 w 1692"/>
                  <a:gd name="T61" fmla="*/ 300 h 1554"/>
                  <a:gd name="T62" fmla="*/ 348 w 1692"/>
                  <a:gd name="T63" fmla="*/ 270 h 1554"/>
                  <a:gd name="T64" fmla="*/ 396 w 1692"/>
                  <a:gd name="T65" fmla="*/ 234 h 1554"/>
                  <a:gd name="T66" fmla="*/ 444 w 1692"/>
                  <a:gd name="T67" fmla="*/ 204 h 1554"/>
                  <a:gd name="T68" fmla="*/ 492 w 1692"/>
                  <a:gd name="T69" fmla="*/ 174 h 1554"/>
                  <a:gd name="T70" fmla="*/ 546 w 1692"/>
                  <a:gd name="T71" fmla="*/ 150 h 1554"/>
                  <a:gd name="T72" fmla="*/ 600 w 1692"/>
                  <a:gd name="T73" fmla="*/ 126 h 1554"/>
                  <a:gd name="T74" fmla="*/ 660 w 1692"/>
                  <a:gd name="T75" fmla="*/ 102 h 1554"/>
                  <a:gd name="T76" fmla="*/ 720 w 1692"/>
                  <a:gd name="T77" fmla="*/ 84 h 1554"/>
                  <a:gd name="T78" fmla="*/ 780 w 1692"/>
                  <a:gd name="T79" fmla="*/ 60 h 1554"/>
                  <a:gd name="T80" fmla="*/ 840 w 1692"/>
                  <a:gd name="T81" fmla="*/ 48 h 1554"/>
                  <a:gd name="T82" fmla="*/ 900 w 1692"/>
                  <a:gd name="T83" fmla="*/ 30 h 1554"/>
                  <a:gd name="T84" fmla="*/ 966 w 1692"/>
                  <a:gd name="T85" fmla="*/ 24 h 1554"/>
                  <a:gd name="T86" fmla="*/ 1026 w 1692"/>
                  <a:gd name="T87" fmla="*/ 12 h 1554"/>
                  <a:gd name="T88" fmla="*/ 1092 w 1692"/>
                  <a:gd name="T89" fmla="*/ 6 h 1554"/>
                  <a:gd name="T90" fmla="*/ 1158 w 1692"/>
                  <a:gd name="T91" fmla="*/ 0 h 1554"/>
                  <a:gd name="T92" fmla="*/ 1224 w 1692"/>
                  <a:gd name="T93" fmla="*/ 0 h 1554"/>
                  <a:gd name="T94" fmla="*/ 1284 w 1692"/>
                  <a:gd name="T95" fmla="*/ 0 h 1554"/>
                  <a:gd name="T96" fmla="*/ 1350 w 1692"/>
                  <a:gd name="T97" fmla="*/ 0 h 1554"/>
                  <a:gd name="T98" fmla="*/ 1416 w 1692"/>
                  <a:gd name="T99" fmla="*/ 6 h 1554"/>
                  <a:gd name="T100" fmla="*/ 1482 w 1692"/>
                  <a:gd name="T101" fmla="*/ 12 h 1554"/>
                  <a:gd name="T102" fmla="*/ 1542 w 1692"/>
                  <a:gd name="T103" fmla="*/ 24 h 1554"/>
                  <a:gd name="T104" fmla="*/ 1608 w 1692"/>
                  <a:gd name="T105" fmla="*/ 36 h 1554"/>
                  <a:gd name="T106" fmla="*/ 1668 w 1692"/>
                  <a:gd name="T107" fmla="*/ 54 h 1554"/>
                  <a:gd name="T108" fmla="*/ 444 w 1692"/>
                  <a:gd name="T109" fmla="*/ 1554 h 15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2" h="1554">
                    <a:moveTo>
                      <a:pt x="444" y="1554"/>
                    </a:moveTo>
                    <a:lnTo>
                      <a:pt x="426" y="1548"/>
                    </a:lnTo>
                    <a:lnTo>
                      <a:pt x="408" y="1536"/>
                    </a:lnTo>
                    <a:lnTo>
                      <a:pt x="396" y="1524"/>
                    </a:lnTo>
                    <a:lnTo>
                      <a:pt x="378" y="1512"/>
                    </a:lnTo>
                    <a:lnTo>
                      <a:pt x="366" y="1506"/>
                    </a:lnTo>
                    <a:lnTo>
                      <a:pt x="348" y="1494"/>
                    </a:lnTo>
                    <a:lnTo>
                      <a:pt x="330" y="1482"/>
                    </a:lnTo>
                    <a:lnTo>
                      <a:pt x="318" y="1470"/>
                    </a:lnTo>
                    <a:lnTo>
                      <a:pt x="306" y="1458"/>
                    </a:lnTo>
                    <a:lnTo>
                      <a:pt x="288" y="1446"/>
                    </a:lnTo>
                    <a:lnTo>
                      <a:pt x="276" y="1434"/>
                    </a:lnTo>
                    <a:lnTo>
                      <a:pt x="264" y="1422"/>
                    </a:lnTo>
                    <a:lnTo>
                      <a:pt x="252" y="1410"/>
                    </a:lnTo>
                    <a:lnTo>
                      <a:pt x="234" y="1398"/>
                    </a:lnTo>
                    <a:lnTo>
                      <a:pt x="222" y="1386"/>
                    </a:lnTo>
                    <a:lnTo>
                      <a:pt x="210" y="1374"/>
                    </a:lnTo>
                    <a:lnTo>
                      <a:pt x="198" y="1362"/>
                    </a:lnTo>
                    <a:lnTo>
                      <a:pt x="186" y="1350"/>
                    </a:lnTo>
                    <a:lnTo>
                      <a:pt x="174" y="1332"/>
                    </a:lnTo>
                    <a:lnTo>
                      <a:pt x="168" y="1320"/>
                    </a:lnTo>
                    <a:lnTo>
                      <a:pt x="156" y="1308"/>
                    </a:lnTo>
                    <a:lnTo>
                      <a:pt x="144" y="1296"/>
                    </a:lnTo>
                    <a:lnTo>
                      <a:pt x="132" y="1278"/>
                    </a:lnTo>
                    <a:lnTo>
                      <a:pt x="126" y="1266"/>
                    </a:lnTo>
                    <a:lnTo>
                      <a:pt x="114" y="1254"/>
                    </a:lnTo>
                    <a:lnTo>
                      <a:pt x="108" y="1242"/>
                    </a:lnTo>
                    <a:lnTo>
                      <a:pt x="96" y="1224"/>
                    </a:lnTo>
                    <a:lnTo>
                      <a:pt x="90" y="1212"/>
                    </a:lnTo>
                    <a:lnTo>
                      <a:pt x="84" y="1194"/>
                    </a:lnTo>
                    <a:lnTo>
                      <a:pt x="72" y="1182"/>
                    </a:lnTo>
                    <a:lnTo>
                      <a:pt x="66" y="1170"/>
                    </a:lnTo>
                    <a:lnTo>
                      <a:pt x="60" y="1152"/>
                    </a:lnTo>
                    <a:lnTo>
                      <a:pt x="54" y="1140"/>
                    </a:lnTo>
                    <a:lnTo>
                      <a:pt x="48" y="1122"/>
                    </a:lnTo>
                    <a:lnTo>
                      <a:pt x="42" y="1110"/>
                    </a:lnTo>
                    <a:lnTo>
                      <a:pt x="36" y="1092"/>
                    </a:lnTo>
                    <a:lnTo>
                      <a:pt x="30" y="1080"/>
                    </a:lnTo>
                    <a:lnTo>
                      <a:pt x="24" y="1062"/>
                    </a:lnTo>
                    <a:lnTo>
                      <a:pt x="24" y="1050"/>
                    </a:lnTo>
                    <a:lnTo>
                      <a:pt x="18" y="1032"/>
                    </a:lnTo>
                    <a:lnTo>
                      <a:pt x="12" y="1020"/>
                    </a:lnTo>
                    <a:lnTo>
                      <a:pt x="12" y="1002"/>
                    </a:lnTo>
                    <a:lnTo>
                      <a:pt x="6" y="990"/>
                    </a:lnTo>
                    <a:lnTo>
                      <a:pt x="6" y="972"/>
                    </a:lnTo>
                    <a:lnTo>
                      <a:pt x="6" y="960"/>
                    </a:lnTo>
                    <a:lnTo>
                      <a:pt x="0" y="942"/>
                    </a:lnTo>
                    <a:lnTo>
                      <a:pt x="0" y="924"/>
                    </a:lnTo>
                    <a:lnTo>
                      <a:pt x="0" y="912"/>
                    </a:lnTo>
                    <a:lnTo>
                      <a:pt x="0" y="894"/>
                    </a:lnTo>
                    <a:lnTo>
                      <a:pt x="0" y="882"/>
                    </a:lnTo>
                    <a:lnTo>
                      <a:pt x="0" y="864"/>
                    </a:lnTo>
                    <a:lnTo>
                      <a:pt x="0" y="852"/>
                    </a:lnTo>
                    <a:lnTo>
                      <a:pt x="0" y="834"/>
                    </a:lnTo>
                    <a:lnTo>
                      <a:pt x="0" y="816"/>
                    </a:lnTo>
                    <a:lnTo>
                      <a:pt x="6" y="804"/>
                    </a:lnTo>
                    <a:lnTo>
                      <a:pt x="6" y="786"/>
                    </a:lnTo>
                    <a:lnTo>
                      <a:pt x="6" y="774"/>
                    </a:lnTo>
                    <a:lnTo>
                      <a:pt x="12" y="756"/>
                    </a:lnTo>
                    <a:lnTo>
                      <a:pt x="12" y="744"/>
                    </a:lnTo>
                    <a:lnTo>
                      <a:pt x="18" y="726"/>
                    </a:lnTo>
                    <a:lnTo>
                      <a:pt x="24" y="714"/>
                    </a:lnTo>
                    <a:lnTo>
                      <a:pt x="24" y="696"/>
                    </a:lnTo>
                    <a:lnTo>
                      <a:pt x="30" y="684"/>
                    </a:lnTo>
                    <a:lnTo>
                      <a:pt x="36" y="666"/>
                    </a:lnTo>
                    <a:lnTo>
                      <a:pt x="42" y="654"/>
                    </a:lnTo>
                    <a:lnTo>
                      <a:pt x="48" y="636"/>
                    </a:lnTo>
                    <a:lnTo>
                      <a:pt x="54" y="624"/>
                    </a:lnTo>
                    <a:lnTo>
                      <a:pt x="60" y="606"/>
                    </a:lnTo>
                    <a:lnTo>
                      <a:pt x="66" y="594"/>
                    </a:lnTo>
                    <a:lnTo>
                      <a:pt x="72" y="576"/>
                    </a:lnTo>
                    <a:lnTo>
                      <a:pt x="84" y="564"/>
                    </a:lnTo>
                    <a:lnTo>
                      <a:pt x="90" y="552"/>
                    </a:lnTo>
                    <a:lnTo>
                      <a:pt x="96" y="534"/>
                    </a:lnTo>
                    <a:lnTo>
                      <a:pt x="108" y="522"/>
                    </a:lnTo>
                    <a:lnTo>
                      <a:pt x="114" y="510"/>
                    </a:lnTo>
                    <a:lnTo>
                      <a:pt x="126" y="492"/>
                    </a:lnTo>
                    <a:lnTo>
                      <a:pt x="132" y="480"/>
                    </a:lnTo>
                    <a:lnTo>
                      <a:pt x="144" y="468"/>
                    </a:lnTo>
                    <a:lnTo>
                      <a:pt x="156" y="450"/>
                    </a:lnTo>
                    <a:lnTo>
                      <a:pt x="168" y="438"/>
                    </a:lnTo>
                    <a:lnTo>
                      <a:pt x="174" y="426"/>
                    </a:lnTo>
                    <a:lnTo>
                      <a:pt x="186" y="414"/>
                    </a:lnTo>
                    <a:lnTo>
                      <a:pt x="198" y="402"/>
                    </a:lnTo>
                    <a:lnTo>
                      <a:pt x="210" y="390"/>
                    </a:lnTo>
                    <a:lnTo>
                      <a:pt x="222" y="372"/>
                    </a:lnTo>
                    <a:lnTo>
                      <a:pt x="234" y="360"/>
                    </a:lnTo>
                    <a:lnTo>
                      <a:pt x="252" y="348"/>
                    </a:lnTo>
                    <a:lnTo>
                      <a:pt x="264" y="336"/>
                    </a:lnTo>
                    <a:lnTo>
                      <a:pt x="276" y="324"/>
                    </a:lnTo>
                    <a:lnTo>
                      <a:pt x="288" y="312"/>
                    </a:lnTo>
                    <a:lnTo>
                      <a:pt x="306" y="300"/>
                    </a:lnTo>
                    <a:lnTo>
                      <a:pt x="318" y="288"/>
                    </a:lnTo>
                    <a:lnTo>
                      <a:pt x="330" y="276"/>
                    </a:lnTo>
                    <a:lnTo>
                      <a:pt x="348" y="270"/>
                    </a:lnTo>
                    <a:lnTo>
                      <a:pt x="366" y="258"/>
                    </a:lnTo>
                    <a:lnTo>
                      <a:pt x="378" y="246"/>
                    </a:lnTo>
                    <a:lnTo>
                      <a:pt x="396" y="234"/>
                    </a:lnTo>
                    <a:lnTo>
                      <a:pt x="408" y="228"/>
                    </a:lnTo>
                    <a:lnTo>
                      <a:pt x="426" y="216"/>
                    </a:lnTo>
                    <a:lnTo>
                      <a:pt x="444" y="204"/>
                    </a:lnTo>
                    <a:lnTo>
                      <a:pt x="462" y="198"/>
                    </a:lnTo>
                    <a:lnTo>
                      <a:pt x="480" y="186"/>
                    </a:lnTo>
                    <a:lnTo>
                      <a:pt x="492" y="174"/>
                    </a:lnTo>
                    <a:lnTo>
                      <a:pt x="510" y="168"/>
                    </a:lnTo>
                    <a:lnTo>
                      <a:pt x="528" y="156"/>
                    </a:lnTo>
                    <a:lnTo>
                      <a:pt x="546" y="150"/>
                    </a:lnTo>
                    <a:lnTo>
                      <a:pt x="564" y="138"/>
                    </a:lnTo>
                    <a:lnTo>
                      <a:pt x="582" y="132"/>
                    </a:lnTo>
                    <a:lnTo>
                      <a:pt x="600" y="126"/>
                    </a:lnTo>
                    <a:lnTo>
                      <a:pt x="618" y="114"/>
                    </a:lnTo>
                    <a:lnTo>
                      <a:pt x="642" y="108"/>
                    </a:lnTo>
                    <a:lnTo>
                      <a:pt x="660" y="102"/>
                    </a:lnTo>
                    <a:lnTo>
                      <a:pt x="678" y="96"/>
                    </a:lnTo>
                    <a:lnTo>
                      <a:pt x="696" y="90"/>
                    </a:lnTo>
                    <a:lnTo>
                      <a:pt x="720" y="84"/>
                    </a:lnTo>
                    <a:lnTo>
                      <a:pt x="738" y="72"/>
                    </a:lnTo>
                    <a:lnTo>
                      <a:pt x="756" y="66"/>
                    </a:lnTo>
                    <a:lnTo>
                      <a:pt x="780" y="60"/>
                    </a:lnTo>
                    <a:lnTo>
                      <a:pt x="798" y="60"/>
                    </a:lnTo>
                    <a:lnTo>
                      <a:pt x="816" y="54"/>
                    </a:lnTo>
                    <a:lnTo>
                      <a:pt x="840" y="48"/>
                    </a:lnTo>
                    <a:lnTo>
                      <a:pt x="858" y="42"/>
                    </a:lnTo>
                    <a:lnTo>
                      <a:pt x="882" y="36"/>
                    </a:lnTo>
                    <a:lnTo>
                      <a:pt x="900" y="30"/>
                    </a:lnTo>
                    <a:lnTo>
                      <a:pt x="924" y="30"/>
                    </a:lnTo>
                    <a:lnTo>
                      <a:pt x="942" y="24"/>
                    </a:lnTo>
                    <a:lnTo>
                      <a:pt x="966" y="24"/>
                    </a:lnTo>
                    <a:lnTo>
                      <a:pt x="984" y="18"/>
                    </a:lnTo>
                    <a:lnTo>
                      <a:pt x="1008" y="12"/>
                    </a:lnTo>
                    <a:lnTo>
                      <a:pt x="1026" y="12"/>
                    </a:lnTo>
                    <a:lnTo>
                      <a:pt x="1050" y="12"/>
                    </a:lnTo>
                    <a:lnTo>
                      <a:pt x="1068" y="6"/>
                    </a:lnTo>
                    <a:lnTo>
                      <a:pt x="1092" y="6"/>
                    </a:lnTo>
                    <a:lnTo>
                      <a:pt x="1116" y="6"/>
                    </a:lnTo>
                    <a:lnTo>
                      <a:pt x="1134" y="0"/>
                    </a:lnTo>
                    <a:lnTo>
                      <a:pt x="1158" y="0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24" y="0"/>
                    </a:lnTo>
                    <a:lnTo>
                      <a:pt x="1242" y="0"/>
                    </a:lnTo>
                    <a:lnTo>
                      <a:pt x="1266" y="0"/>
                    </a:lnTo>
                    <a:lnTo>
                      <a:pt x="1284" y="0"/>
                    </a:lnTo>
                    <a:lnTo>
                      <a:pt x="1308" y="0"/>
                    </a:lnTo>
                    <a:lnTo>
                      <a:pt x="1332" y="0"/>
                    </a:lnTo>
                    <a:lnTo>
                      <a:pt x="1350" y="0"/>
                    </a:lnTo>
                    <a:lnTo>
                      <a:pt x="1374" y="6"/>
                    </a:lnTo>
                    <a:lnTo>
                      <a:pt x="1398" y="6"/>
                    </a:lnTo>
                    <a:lnTo>
                      <a:pt x="1416" y="6"/>
                    </a:lnTo>
                    <a:lnTo>
                      <a:pt x="1440" y="12"/>
                    </a:lnTo>
                    <a:lnTo>
                      <a:pt x="1458" y="12"/>
                    </a:lnTo>
                    <a:lnTo>
                      <a:pt x="1482" y="12"/>
                    </a:lnTo>
                    <a:lnTo>
                      <a:pt x="1500" y="18"/>
                    </a:lnTo>
                    <a:lnTo>
                      <a:pt x="1524" y="24"/>
                    </a:lnTo>
                    <a:lnTo>
                      <a:pt x="1542" y="24"/>
                    </a:lnTo>
                    <a:lnTo>
                      <a:pt x="1566" y="30"/>
                    </a:lnTo>
                    <a:lnTo>
                      <a:pt x="1584" y="30"/>
                    </a:lnTo>
                    <a:lnTo>
                      <a:pt x="1608" y="36"/>
                    </a:lnTo>
                    <a:lnTo>
                      <a:pt x="1626" y="42"/>
                    </a:lnTo>
                    <a:lnTo>
                      <a:pt x="1650" y="48"/>
                    </a:lnTo>
                    <a:lnTo>
                      <a:pt x="1668" y="54"/>
                    </a:lnTo>
                    <a:lnTo>
                      <a:pt x="1692" y="60"/>
                    </a:lnTo>
                    <a:lnTo>
                      <a:pt x="1242" y="882"/>
                    </a:lnTo>
                    <a:lnTo>
                      <a:pt x="444" y="1554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4068" y="910"/>
                <a:ext cx="624" cy="822"/>
              </a:xfrm>
              <a:custGeom>
                <a:avLst/>
                <a:gdLst>
                  <a:gd name="T0" fmla="*/ 450 w 624"/>
                  <a:gd name="T1" fmla="*/ 0 h 822"/>
                  <a:gd name="T2" fmla="*/ 468 w 624"/>
                  <a:gd name="T3" fmla="*/ 0 h 822"/>
                  <a:gd name="T4" fmla="*/ 486 w 624"/>
                  <a:gd name="T5" fmla="*/ 6 h 822"/>
                  <a:gd name="T6" fmla="*/ 510 w 624"/>
                  <a:gd name="T7" fmla="*/ 12 h 822"/>
                  <a:gd name="T8" fmla="*/ 528 w 624"/>
                  <a:gd name="T9" fmla="*/ 24 h 822"/>
                  <a:gd name="T10" fmla="*/ 546 w 624"/>
                  <a:gd name="T11" fmla="*/ 30 h 822"/>
                  <a:gd name="T12" fmla="*/ 564 w 624"/>
                  <a:gd name="T13" fmla="*/ 36 h 822"/>
                  <a:gd name="T14" fmla="*/ 588 w 624"/>
                  <a:gd name="T15" fmla="*/ 42 h 822"/>
                  <a:gd name="T16" fmla="*/ 606 w 624"/>
                  <a:gd name="T17" fmla="*/ 48 h 822"/>
                  <a:gd name="T18" fmla="*/ 624 w 624"/>
                  <a:gd name="T19" fmla="*/ 54 h 822"/>
                  <a:gd name="T20" fmla="*/ 0 w 624"/>
                  <a:gd name="T21" fmla="*/ 822 h 822"/>
                  <a:gd name="T22" fmla="*/ 450 w 624"/>
                  <a:gd name="T23" fmla="*/ 0 h 8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4" h="822">
                    <a:moveTo>
                      <a:pt x="450" y="0"/>
                    </a:moveTo>
                    <a:lnTo>
                      <a:pt x="468" y="0"/>
                    </a:lnTo>
                    <a:lnTo>
                      <a:pt x="486" y="6"/>
                    </a:lnTo>
                    <a:lnTo>
                      <a:pt x="510" y="12"/>
                    </a:lnTo>
                    <a:lnTo>
                      <a:pt x="528" y="24"/>
                    </a:lnTo>
                    <a:lnTo>
                      <a:pt x="546" y="30"/>
                    </a:lnTo>
                    <a:lnTo>
                      <a:pt x="564" y="36"/>
                    </a:lnTo>
                    <a:lnTo>
                      <a:pt x="588" y="42"/>
                    </a:lnTo>
                    <a:lnTo>
                      <a:pt x="606" y="48"/>
                    </a:lnTo>
                    <a:lnTo>
                      <a:pt x="624" y="54"/>
                    </a:lnTo>
                    <a:lnTo>
                      <a:pt x="0" y="822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4068" y="955"/>
                <a:ext cx="1110" cy="768"/>
              </a:xfrm>
              <a:custGeom>
                <a:avLst/>
                <a:gdLst>
                  <a:gd name="T0" fmla="*/ 624 w 1110"/>
                  <a:gd name="T1" fmla="*/ 0 h 768"/>
                  <a:gd name="T2" fmla="*/ 642 w 1110"/>
                  <a:gd name="T3" fmla="*/ 12 h 768"/>
                  <a:gd name="T4" fmla="*/ 660 w 1110"/>
                  <a:gd name="T5" fmla="*/ 18 h 768"/>
                  <a:gd name="T6" fmla="*/ 678 w 1110"/>
                  <a:gd name="T7" fmla="*/ 24 h 768"/>
                  <a:gd name="T8" fmla="*/ 696 w 1110"/>
                  <a:gd name="T9" fmla="*/ 36 h 768"/>
                  <a:gd name="T10" fmla="*/ 714 w 1110"/>
                  <a:gd name="T11" fmla="*/ 42 h 768"/>
                  <a:gd name="T12" fmla="*/ 732 w 1110"/>
                  <a:gd name="T13" fmla="*/ 54 h 768"/>
                  <a:gd name="T14" fmla="*/ 750 w 1110"/>
                  <a:gd name="T15" fmla="*/ 60 h 768"/>
                  <a:gd name="T16" fmla="*/ 768 w 1110"/>
                  <a:gd name="T17" fmla="*/ 72 h 768"/>
                  <a:gd name="T18" fmla="*/ 786 w 1110"/>
                  <a:gd name="T19" fmla="*/ 84 h 768"/>
                  <a:gd name="T20" fmla="*/ 804 w 1110"/>
                  <a:gd name="T21" fmla="*/ 90 h 768"/>
                  <a:gd name="T22" fmla="*/ 816 w 1110"/>
                  <a:gd name="T23" fmla="*/ 102 h 768"/>
                  <a:gd name="T24" fmla="*/ 834 w 1110"/>
                  <a:gd name="T25" fmla="*/ 114 h 768"/>
                  <a:gd name="T26" fmla="*/ 852 w 1110"/>
                  <a:gd name="T27" fmla="*/ 120 h 768"/>
                  <a:gd name="T28" fmla="*/ 864 w 1110"/>
                  <a:gd name="T29" fmla="*/ 132 h 768"/>
                  <a:gd name="T30" fmla="*/ 882 w 1110"/>
                  <a:gd name="T31" fmla="*/ 144 h 768"/>
                  <a:gd name="T32" fmla="*/ 900 w 1110"/>
                  <a:gd name="T33" fmla="*/ 156 h 768"/>
                  <a:gd name="T34" fmla="*/ 912 w 1110"/>
                  <a:gd name="T35" fmla="*/ 162 h 768"/>
                  <a:gd name="T36" fmla="*/ 924 w 1110"/>
                  <a:gd name="T37" fmla="*/ 174 h 768"/>
                  <a:gd name="T38" fmla="*/ 942 w 1110"/>
                  <a:gd name="T39" fmla="*/ 186 h 768"/>
                  <a:gd name="T40" fmla="*/ 954 w 1110"/>
                  <a:gd name="T41" fmla="*/ 198 h 768"/>
                  <a:gd name="T42" fmla="*/ 972 w 1110"/>
                  <a:gd name="T43" fmla="*/ 210 h 768"/>
                  <a:gd name="T44" fmla="*/ 984 w 1110"/>
                  <a:gd name="T45" fmla="*/ 222 h 768"/>
                  <a:gd name="T46" fmla="*/ 996 w 1110"/>
                  <a:gd name="T47" fmla="*/ 234 h 768"/>
                  <a:gd name="T48" fmla="*/ 1008 w 1110"/>
                  <a:gd name="T49" fmla="*/ 246 h 768"/>
                  <a:gd name="T50" fmla="*/ 1020 w 1110"/>
                  <a:gd name="T51" fmla="*/ 258 h 768"/>
                  <a:gd name="T52" fmla="*/ 1032 w 1110"/>
                  <a:gd name="T53" fmla="*/ 276 h 768"/>
                  <a:gd name="T54" fmla="*/ 1044 w 1110"/>
                  <a:gd name="T55" fmla="*/ 288 h 768"/>
                  <a:gd name="T56" fmla="*/ 1056 w 1110"/>
                  <a:gd name="T57" fmla="*/ 300 h 768"/>
                  <a:gd name="T58" fmla="*/ 1068 w 1110"/>
                  <a:gd name="T59" fmla="*/ 312 h 768"/>
                  <a:gd name="T60" fmla="*/ 1080 w 1110"/>
                  <a:gd name="T61" fmla="*/ 324 h 768"/>
                  <a:gd name="T62" fmla="*/ 1092 w 1110"/>
                  <a:gd name="T63" fmla="*/ 336 h 768"/>
                  <a:gd name="T64" fmla="*/ 1098 w 1110"/>
                  <a:gd name="T65" fmla="*/ 354 h 768"/>
                  <a:gd name="T66" fmla="*/ 1110 w 1110"/>
                  <a:gd name="T67" fmla="*/ 366 h 768"/>
                  <a:gd name="T68" fmla="*/ 0 w 1110"/>
                  <a:gd name="T69" fmla="*/ 768 h 768"/>
                  <a:gd name="T70" fmla="*/ 624 w 1110"/>
                  <a:gd name="T71" fmla="*/ 0 h 76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110" h="768">
                    <a:moveTo>
                      <a:pt x="624" y="0"/>
                    </a:moveTo>
                    <a:lnTo>
                      <a:pt x="642" y="12"/>
                    </a:lnTo>
                    <a:lnTo>
                      <a:pt x="660" y="18"/>
                    </a:lnTo>
                    <a:lnTo>
                      <a:pt x="678" y="24"/>
                    </a:lnTo>
                    <a:lnTo>
                      <a:pt x="696" y="36"/>
                    </a:lnTo>
                    <a:lnTo>
                      <a:pt x="714" y="42"/>
                    </a:lnTo>
                    <a:lnTo>
                      <a:pt x="732" y="54"/>
                    </a:lnTo>
                    <a:lnTo>
                      <a:pt x="750" y="60"/>
                    </a:lnTo>
                    <a:lnTo>
                      <a:pt x="768" y="72"/>
                    </a:lnTo>
                    <a:lnTo>
                      <a:pt x="786" y="84"/>
                    </a:lnTo>
                    <a:lnTo>
                      <a:pt x="804" y="90"/>
                    </a:lnTo>
                    <a:lnTo>
                      <a:pt x="816" y="102"/>
                    </a:lnTo>
                    <a:lnTo>
                      <a:pt x="834" y="114"/>
                    </a:lnTo>
                    <a:lnTo>
                      <a:pt x="852" y="120"/>
                    </a:lnTo>
                    <a:lnTo>
                      <a:pt x="864" y="132"/>
                    </a:lnTo>
                    <a:lnTo>
                      <a:pt x="882" y="144"/>
                    </a:lnTo>
                    <a:lnTo>
                      <a:pt x="900" y="156"/>
                    </a:lnTo>
                    <a:lnTo>
                      <a:pt x="912" y="162"/>
                    </a:lnTo>
                    <a:lnTo>
                      <a:pt x="924" y="174"/>
                    </a:lnTo>
                    <a:lnTo>
                      <a:pt x="942" y="186"/>
                    </a:lnTo>
                    <a:lnTo>
                      <a:pt x="954" y="198"/>
                    </a:lnTo>
                    <a:lnTo>
                      <a:pt x="972" y="210"/>
                    </a:lnTo>
                    <a:lnTo>
                      <a:pt x="984" y="222"/>
                    </a:lnTo>
                    <a:lnTo>
                      <a:pt x="996" y="234"/>
                    </a:lnTo>
                    <a:lnTo>
                      <a:pt x="1008" y="246"/>
                    </a:lnTo>
                    <a:lnTo>
                      <a:pt x="1020" y="258"/>
                    </a:lnTo>
                    <a:lnTo>
                      <a:pt x="1032" y="276"/>
                    </a:lnTo>
                    <a:lnTo>
                      <a:pt x="1044" y="288"/>
                    </a:lnTo>
                    <a:lnTo>
                      <a:pt x="1056" y="300"/>
                    </a:lnTo>
                    <a:lnTo>
                      <a:pt x="1068" y="312"/>
                    </a:lnTo>
                    <a:lnTo>
                      <a:pt x="1080" y="324"/>
                    </a:lnTo>
                    <a:lnTo>
                      <a:pt x="1092" y="336"/>
                    </a:lnTo>
                    <a:lnTo>
                      <a:pt x="1098" y="354"/>
                    </a:lnTo>
                    <a:lnTo>
                      <a:pt x="1110" y="366"/>
                    </a:lnTo>
                    <a:lnTo>
                      <a:pt x="0" y="768"/>
                    </a:lnTo>
                    <a:lnTo>
                      <a:pt x="624" y="0"/>
                    </a:lnTo>
                    <a:close/>
                  </a:path>
                </a:pathLst>
              </a:custGeom>
              <a:solidFill>
                <a:srgbClr val="C3C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4061" y="1326"/>
                <a:ext cx="1248" cy="840"/>
              </a:xfrm>
              <a:custGeom>
                <a:avLst/>
                <a:gdLst>
                  <a:gd name="T0" fmla="*/ 1110 w 1248"/>
                  <a:gd name="T1" fmla="*/ 0 h 840"/>
                  <a:gd name="T2" fmla="*/ 1122 w 1248"/>
                  <a:gd name="T3" fmla="*/ 12 h 840"/>
                  <a:gd name="T4" fmla="*/ 1128 w 1248"/>
                  <a:gd name="T5" fmla="*/ 30 h 840"/>
                  <a:gd name="T6" fmla="*/ 1140 w 1248"/>
                  <a:gd name="T7" fmla="*/ 42 h 840"/>
                  <a:gd name="T8" fmla="*/ 1146 w 1248"/>
                  <a:gd name="T9" fmla="*/ 54 h 840"/>
                  <a:gd name="T10" fmla="*/ 1158 w 1248"/>
                  <a:gd name="T11" fmla="*/ 72 h 840"/>
                  <a:gd name="T12" fmla="*/ 1164 w 1248"/>
                  <a:gd name="T13" fmla="*/ 84 h 840"/>
                  <a:gd name="T14" fmla="*/ 1170 w 1248"/>
                  <a:gd name="T15" fmla="*/ 96 h 840"/>
                  <a:gd name="T16" fmla="*/ 1176 w 1248"/>
                  <a:gd name="T17" fmla="*/ 114 h 840"/>
                  <a:gd name="T18" fmla="*/ 1188 w 1248"/>
                  <a:gd name="T19" fmla="*/ 126 h 840"/>
                  <a:gd name="T20" fmla="*/ 1194 w 1248"/>
                  <a:gd name="T21" fmla="*/ 144 h 840"/>
                  <a:gd name="T22" fmla="*/ 1200 w 1248"/>
                  <a:gd name="T23" fmla="*/ 156 h 840"/>
                  <a:gd name="T24" fmla="*/ 1206 w 1248"/>
                  <a:gd name="T25" fmla="*/ 174 h 840"/>
                  <a:gd name="T26" fmla="*/ 1212 w 1248"/>
                  <a:gd name="T27" fmla="*/ 186 h 840"/>
                  <a:gd name="T28" fmla="*/ 1212 w 1248"/>
                  <a:gd name="T29" fmla="*/ 204 h 840"/>
                  <a:gd name="T30" fmla="*/ 1218 w 1248"/>
                  <a:gd name="T31" fmla="*/ 216 h 840"/>
                  <a:gd name="T32" fmla="*/ 1224 w 1248"/>
                  <a:gd name="T33" fmla="*/ 234 h 840"/>
                  <a:gd name="T34" fmla="*/ 1230 w 1248"/>
                  <a:gd name="T35" fmla="*/ 246 h 840"/>
                  <a:gd name="T36" fmla="*/ 1230 w 1248"/>
                  <a:gd name="T37" fmla="*/ 264 h 840"/>
                  <a:gd name="T38" fmla="*/ 1236 w 1248"/>
                  <a:gd name="T39" fmla="*/ 276 h 840"/>
                  <a:gd name="T40" fmla="*/ 1236 w 1248"/>
                  <a:gd name="T41" fmla="*/ 294 h 840"/>
                  <a:gd name="T42" fmla="*/ 1242 w 1248"/>
                  <a:gd name="T43" fmla="*/ 306 h 840"/>
                  <a:gd name="T44" fmla="*/ 1242 w 1248"/>
                  <a:gd name="T45" fmla="*/ 324 h 840"/>
                  <a:gd name="T46" fmla="*/ 1242 w 1248"/>
                  <a:gd name="T47" fmla="*/ 336 h 840"/>
                  <a:gd name="T48" fmla="*/ 1242 w 1248"/>
                  <a:gd name="T49" fmla="*/ 354 h 840"/>
                  <a:gd name="T50" fmla="*/ 1248 w 1248"/>
                  <a:gd name="T51" fmla="*/ 372 h 840"/>
                  <a:gd name="T52" fmla="*/ 1248 w 1248"/>
                  <a:gd name="T53" fmla="*/ 384 h 840"/>
                  <a:gd name="T54" fmla="*/ 1248 w 1248"/>
                  <a:gd name="T55" fmla="*/ 402 h 840"/>
                  <a:gd name="T56" fmla="*/ 1248 w 1248"/>
                  <a:gd name="T57" fmla="*/ 414 h 840"/>
                  <a:gd name="T58" fmla="*/ 1248 w 1248"/>
                  <a:gd name="T59" fmla="*/ 432 h 840"/>
                  <a:gd name="T60" fmla="*/ 1242 w 1248"/>
                  <a:gd name="T61" fmla="*/ 444 h 840"/>
                  <a:gd name="T62" fmla="*/ 1242 w 1248"/>
                  <a:gd name="T63" fmla="*/ 462 h 840"/>
                  <a:gd name="T64" fmla="*/ 1242 w 1248"/>
                  <a:gd name="T65" fmla="*/ 480 h 840"/>
                  <a:gd name="T66" fmla="*/ 1242 w 1248"/>
                  <a:gd name="T67" fmla="*/ 492 h 840"/>
                  <a:gd name="T68" fmla="*/ 1236 w 1248"/>
                  <a:gd name="T69" fmla="*/ 510 h 840"/>
                  <a:gd name="T70" fmla="*/ 1236 w 1248"/>
                  <a:gd name="T71" fmla="*/ 522 h 840"/>
                  <a:gd name="T72" fmla="*/ 1230 w 1248"/>
                  <a:gd name="T73" fmla="*/ 540 h 840"/>
                  <a:gd name="T74" fmla="*/ 1230 w 1248"/>
                  <a:gd name="T75" fmla="*/ 552 h 840"/>
                  <a:gd name="T76" fmla="*/ 1224 w 1248"/>
                  <a:gd name="T77" fmla="*/ 570 h 840"/>
                  <a:gd name="T78" fmla="*/ 1218 w 1248"/>
                  <a:gd name="T79" fmla="*/ 582 h 840"/>
                  <a:gd name="T80" fmla="*/ 1212 w 1248"/>
                  <a:gd name="T81" fmla="*/ 600 h 840"/>
                  <a:gd name="T82" fmla="*/ 1212 w 1248"/>
                  <a:gd name="T83" fmla="*/ 612 h 840"/>
                  <a:gd name="T84" fmla="*/ 1206 w 1248"/>
                  <a:gd name="T85" fmla="*/ 630 h 840"/>
                  <a:gd name="T86" fmla="*/ 1200 w 1248"/>
                  <a:gd name="T87" fmla="*/ 642 h 840"/>
                  <a:gd name="T88" fmla="*/ 1194 w 1248"/>
                  <a:gd name="T89" fmla="*/ 660 h 840"/>
                  <a:gd name="T90" fmla="*/ 1188 w 1248"/>
                  <a:gd name="T91" fmla="*/ 672 h 840"/>
                  <a:gd name="T92" fmla="*/ 1176 w 1248"/>
                  <a:gd name="T93" fmla="*/ 690 h 840"/>
                  <a:gd name="T94" fmla="*/ 1170 w 1248"/>
                  <a:gd name="T95" fmla="*/ 702 h 840"/>
                  <a:gd name="T96" fmla="*/ 1164 w 1248"/>
                  <a:gd name="T97" fmla="*/ 714 h 840"/>
                  <a:gd name="T98" fmla="*/ 1158 w 1248"/>
                  <a:gd name="T99" fmla="*/ 732 h 840"/>
                  <a:gd name="T100" fmla="*/ 1146 w 1248"/>
                  <a:gd name="T101" fmla="*/ 744 h 840"/>
                  <a:gd name="T102" fmla="*/ 1140 w 1248"/>
                  <a:gd name="T103" fmla="*/ 762 h 840"/>
                  <a:gd name="T104" fmla="*/ 1128 w 1248"/>
                  <a:gd name="T105" fmla="*/ 774 h 840"/>
                  <a:gd name="T106" fmla="*/ 1122 w 1248"/>
                  <a:gd name="T107" fmla="*/ 786 h 840"/>
                  <a:gd name="T108" fmla="*/ 1110 w 1248"/>
                  <a:gd name="T109" fmla="*/ 798 h 840"/>
                  <a:gd name="T110" fmla="*/ 1098 w 1248"/>
                  <a:gd name="T111" fmla="*/ 816 h 840"/>
                  <a:gd name="T112" fmla="*/ 1092 w 1248"/>
                  <a:gd name="T113" fmla="*/ 828 h 840"/>
                  <a:gd name="T114" fmla="*/ 1080 w 1248"/>
                  <a:gd name="T115" fmla="*/ 840 h 840"/>
                  <a:gd name="T116" fmla="*/ 0 w 1248"/>
                  <a:gd name="T117" fmla="*/ 402 h 840"/>
                  <a:gd name="T118" fmla="*/ 1110 w 1248"/>
                  <a:gd name="T119" fmla="*/ 0 h 8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248" h="840">
                    <a:moveTo>
                      <a:pt x="1110" y="0"/>
                    </a:moveTo>
                    <a:lnTo>
                      <a:pt x="1122" y="12"/>
                    </a:lnTo>
                    <a:lnTo>
                      <a:pt x="1128" y="30"/>
                    </a:lnTo>
                    <a:lnTo>
                      <a:pt x="1140" y="42"/>
                    </a:lnTo>
                    <a:lnTo>
                      <a:pt x="1146" y="54"/>
                    </a:lnTo>
                    <a:lnTo>
                      <a:pt x="1158" y="72"/>
                    </a:lnTo>
                    <a:lnTo>
                      <a:pt x="1164" y="84"/>
                    </a:lnTo>
                    <a:lnTo>
                      <a:pt x="1170" y="96"/>
                    </a:lnTo>
                    <a:lnTo>
                      <a:pt x="1176" y="114"/>
                    </a:lnTo>
                    <a:lnTo>
                      <a:pt x="1188" y="126"/>
                    </a:lnTo>
                    <a:lnTo>
                      <a:pt x="1194" y="144"/>
                    </a:lnTo>
                    <a:lnTo>
                      <a:pt x="1200" y="156"/>
                    </a:lnTo>
                    <a:lnTo>
                      <a:pt x="1206" y="174"/>
                    </a:lnTo>
                    <a:lnTo>
                      <a:pt x="1212" y="186"/>
                    </a:lnTo>
                    <a:lnTo>
                      <a:pt x="1212" y="204"/>
                    </a:lnTo>
                    <a:lnTo>
                      <a:pt x="1218" y="216"/>
                    </a:lnTo>
                    <a:lnTo>
                      <a:pt x="1224" y="234"/>
                    </a:lnTo>
                    <a:lnTo>
                      <a:pt x="1230" y="246"/>
                    </a:lnTo>
                    <a:lnTo>
                      <a:pt x="1230" y="264"/>
                    </a:lnTo>
                    <a:lnTo>
                      <a:pt x="1236" y="276"/>
                    </a:lnTo>
                    <a:lnTo>
                      <a:pt x="1236" y="294"/>
                    </a:lnTo>
                    <a:lnTo>
                      <a:pt x="1242" y="306"/>
                    </a:lnTo>
                    <a:lnTo>
                      <a:pt x="1242" y="324"/>
                    </a:lnTo>
                    <a:lnTo>
                      <a:pt x="1242" y="336"/>
                    </a:lnTo>
                    <a:lnTo>
                      <a:pt x="1242" y="354"/>
                    </a:lnTo>
                    <a:lnTo>
                      <a:pt x="1248" y="372"/>
                    </a:lnTo>
                    <a:lnTo>
                      <a:pt x="1248" y="384"/>
                    </a:lnTo>
                    <a:lnTo>
                      <a:pt x="1248" y="402"/>
                    </a:lnTo>
                    <a:lnTo>
                      <a:pt x="1248" y="414"/>
                    </a:lnTo>
                    <a:lnTo>
                      <a:pt x="1248" y="432"/>
                    </a:lnTo>
                    <a:lnTo>
                      <a:pt x="1242" y="444"/>
                    </a:lnTo>
                    <a:lnTo>
                      <a:pt x="1242" y="462"/>
                    </a:lnTo>
                    <a:lnTo>
                      <a:pt x="1242" y="480"/>
                    </a:lnTo>
                    <a:lnTo>
                      <a:pt x="1242" y="492"/>
                    </a:lnTo>
                    <a:lnTo>
                      <a:pt x="1236" y="510"/>
                    </a:lnTo>
                    <a:lnTo>
                      <a:pt x="1236" y="522"/>
                    </a:lnTo>
                    <a:lnTo>
                      <a:pt x="1230" y="540"/>
                    </a:lnTo>
                    <a:lnTo>
                      <a:pt x="1230" y="552"/>
                    </a:lnTo>
                    <a:lnTo>
                      <a:pt x="1224" y="570"/>
                    </a:lnTo>
                    <a:lnTo>
                      <a:pt x="1218" y="582"/>
                    </a:lnTo>
                    <a:lnTo>
                      <a:pt x="1212" y="600"/>
                    </a:lnTo>
                    <a:lnTo>
                      <a:pt x="1212" y="612"/>
                    </a:lnTo>
                    <a:lnTo>
                      <a:pt x="1206" y="630"/>
                    </a:lnTo>
                    <a:lnTo>
                      <a:pt x="1200" y="642"/>
                    </a:lnTo>
                    <a:lnTo>
                      <a:pt x="1194" y="660"/>
                    </a:lnTo>
                    <a:lnTo>
                      <a:pt x="1188" y="672"/>
                    </a:lnTo>
                    <a:lnTo>
                      <a:pt x="1176" y="690"/>
                    </a:lnTo>
                    <a:lnTo>
                      <a:pt x="1170" y="702"/>
                    </a:lnTo>
                    <a:lnTo>
                      <a:pt x="1164" y="714"/>
                    </a:lnTo>
                    <a:lnTo>
                      <a:pt x="1158" y="732"/>
                    </a:lnTo>
                    <a:lnTo>
                      <a:pt x="1146" y="744"/>
                    </a:lnTo>
                    <a:lnTo>
                      <a:pt x="1140" y="762"/>
                    </a:lnTo>
                    <a:lnTo>
                      <a:pt x="1128" y="774"/>
                    </a:lnTo>
                    <a:lnTo>
                      <a:pt x="1122" y="786"/>
                    </a:lnTo>
                    <a:lnTo>
                      <a:pt x="1110" y="798"/>
                    </a:lnTo>
                    <a:lnTo>
                      <a:pt x="1098" y="816"/>
                    </a:lnTo>
                    <a:lnTo>
                      <a:pt x="1092" y="828"/>
                    </a:lnTo>
                    <a:lnTo>
                      <a:pt x="1080" y="840"/>
                    </a:lnTo>
                    <a:lnTo>
                      <a:pt x="0" y="402"/>
                    </a:lnTo>
                    <a:lnTo>
                      <a:pt x="1110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4068" y="1731"/>
                <a:ext cx="1080" cy="876"/>
              </a:xfrm>
              <a:custGeom>
                <a:avLst/>
                <a:gdLst>
                  <a:gd name="T0" fmla="*/ 1080 w 1080"/>
                  <a:gd name="T1" fmla="*/ 438 h 876"/>
                  <a:gd name="T2" fmla="*/ 1068 w 1080"/>
                  <a:gd name="T3" fmla="*/ 450 h 876"/>
                  <a:gd name="T4" fmla="*/ 1056 w 1080"/>
                  <a:gd name="T5" fmla="*/ 468 h 876"/>
                  <a:gd name="T6" fmla="*/ 1044 w 1080"/>
                  <a:gd name="T7" fmla="*/ 480 h 876"/>
                  <a:gd name="T8" fmla="*/ 1032 w 1080"/>
                  <a:gd name="T9" fmla="*/ 492 h 876"/>
                  <a:gd name="T10" fmla="*/ 1020 w 1080"/>
                  <a:gd name="T11" fmla="*/ 504 h 876"/>
                  <a:gd name="T12" fmla="*/ 1008 w 1080"/>
                  <a:gd name="T13" fmla="*/ 516 h 876"/>
                  <a:gd name="T14" fmla="*/ 996 w 1080"/>
                  <a:gd name="T15" fmla="*/ 528 h 876"/>
                  <a:gd name="T16" fmla="*/ 984 w 1080"/>
                  <a:gd name="T17" fmla="*/ 540 h 876"/>
                  <a:gd name="T18" fmla="*/ 972 w 1080"/>
                  <a:gd name="T19" fmla="*/ 552 h 876"/>
                  <a:gd name="T20" fmla="*/ 954 w 1080"/>
                  <a:gd name="T21" fmla="*/ 564 h 876"/>
                  <a:gd name="T22" fmla="*/ 942 w 1080"/>
                  <a:gd name="T23" fmla="*/ 576 h 876"/>
                  <a:gd name="T24" fmla="*/ 924 w 1080"/>
                  <a:gd name="T25" fmla="*/ 588 h 876"/>
                  <a:gd name="T26" fmla="*/ 912 w 1080"/>
                  <a:gd name="T27" fmla="*/ 600 h 876"/>
                  <a:gd name="T28" fmla="*/ 900 w 1080"/>
                  <a:gd name="T29" fmla="*/ 612 h 876"/>
                  <a:gd name="T30" fmla="*/ 882 w 1080"/>
                  <a:gd name="T31" fmla="*/ 624 h 876"/>
                  <a:gd name="T32" fmla="*/ 864 w 1080"/>
                  <a:gd name="T33" fmla="*/ 630 h 876"/>
                  <a:gd name="T34" fmla="*/ 852 w 1080"/>
                  <a:gd name="T35" fmla="*/ 642 h 876"/>
                  <a:gd name="T36" fmla="*/ 834 w 1080"/>
                  <a:gd name="T37" fmla="*/ 654 h 876"/>
                  <a:gd name="T38" fmla="*/ 816 w 1080"/>
                  <a:gd name="T39" fmla="*/ 666 h 876"/>
                  <a:gd name="T40" fmla="*/ 804 w 1080"/>
                  <a:gd name="T41" fmla="*/ 672 h 876"/>
                  <a:gd name="T42" fmla="*/ 786 w 1080"/>
                  <a:gd name="T43" fmla="*/ 684 h 876"/>
                  <a:gd name="T44" fmla="*/ 768 w 1080"/>
                  <a:gd name="T45" fmla="*/ 696 h 876"/>
                  <a:gd name="T46" fmla="*/ 750 w 1080"/>
                  <a:gd name="T47" fmla="*/ 702 h 876"/>
                  <a:gd name="T48" fmla="*/ 732 w 1080"/>
                  <a:gd name="T49" fmla="*/ 714 h 876"/>
                  <a:gd name="T50" fmla="*/ 714 w 1080"/>
                  <a:gd name="T51" fmla="*/ 720 h 876"/>
                  <a:gd name="T52" fmla="*/ 696 w 1080"/>
                  <a:gd name="T53" fmla="*/ 732 h 876"/>
                  <a:gd name="T54" fmla="*/ 678 w 1080"/>
                  <a:gd name="T55" fmla="*/ 738 h 876"/>
                  <a:gd name="T56" fmla="*/ 660 w 1080"/>
                  <a:gd name="T57" fmla="*/ 744 h 876"/>
                  <a:gd name="T58" fmla="*/ 660 w 1080"/>
                  <a:gd name="T59" fmla="*/ 744 h 876"/>
                  <a:gd name="T60" fmla="*/ 642 w 1080"/>
                  <a:gd name="T61" fmla="*/ 756 h 876"/>
                  <a:gd name="T62" fmla="*/ 624 w 1080"/>
                  <a:gd name="T63" fmla="*/ 762 h 876"/>
                  <a:gd name="T64" fmla="*/ 606 w 1080"/>
                  <a:gd name="T65" fmla="*/ 768 h 876"/>
                  <a:gd name="T66" fmla="*/ 588 w 1080"/>
                  <a:gd name="T67" fmla="*/ 780 h 876"/>
                  <a:gd name="T68" fmla="*/ 564 w 1080"/>
                  <a:gd name="T69" fmla="*/ 786 h 876"/>
                  <a:gd name="T70" fmla="*/ 546 w 1080"/>
                  <a:gd name="T71" fmla="*/ 792 h 876"/>
                  <a:gd name="T72" fmla="*/ 528 w 1080"/>
                  <a:gd name="T73" fmla="*/ 798 h 876"/>
                  <a:gd name="T74" fmla="*/ 510 w 1080"/>
                  <a:gd name="T75" fmla="*/ 804 h 876"/>
                  <a:gd name="T76" fmla="*/ 486 w 1080"/>
                  <a:gd name="T77" fmla="*/ 810 h 876"/>
                  <a:gd name="T78" fmla="*/ 468 w 1080"/>
                  <a:gd name="T79" fmla="*/ 816 h 876"/>
                  <a:gd name="T80" fmla="*/ 450 w 1080"/>
                  <a:gd name="T81" fmla="*/ 822 h 876"/>
                  <a:gd name="T82" fmla="*/ 426 w 1080"/>
                  <a:gd name="T83" fmla="*/ 828 h 876"/>
                  <a:gd name="T84" fmla="*/ 408 w 1080"/>
                  <a:gd name="T85" fmla="*/ 834 h 876"/>
                  <a:gd name="T86" fmla="*/ 384 w 1080"/>
                  <a:gd name="T87" fmla="*/ 840 h 876"/>
                  <a:gd name="T88" fmla="*/ 366 w 1080"/>
                  <a:gd name="T89" fmla="*/ 840 h 876"/>
                  <a:gd name="T90" fmla="*/ 342 w 1080"/>
                  <a:gd name="T91" fmla="*/ 846 h 876"/>
                  <a:gd name="T92" fmla="*/ 324 w 1080"/>
                  <a:gd name="T93" fmla="*/ 852 h 876"/>
                  <a:gd name="T94" fmla="*/ 300 w 1080"/>
                  <a:gd name="T95" fmla="*/ 852 h 876"/>
                  <a:gd name="T96" fmla="*/ 282 w 1080"/>
                  <a:gd name="T97" fmla="*/ 858 h 876"/>
                  <a:gd name="T98" fmla="*/ 258 w 1080"/>
                  <a:gd name="T99" fmla="*/ 864 h 876"/>
                  <a:gd name="T100" fmla="*/ 240 w 1080"/>
                  <a:gd name="T101" fmla="*/ 864 h 876"/>
                  <a:gd name="T102" fmla="*/ 216 w 1080"/>
                  <a:gd name="T103" fmla="*/ 870 h 876"/>
                  <a:gd name="T104" fmla="*/ 198 w 1080"/>
                  <a:gd name="T105" fmla="*/ 870 h 876"/>
                  <a:gd name="T106" fmla="*/ 174 w 1080"/>
                  <a:gd name="T107" fmla="*/ 870 h 876"/>
                  <a:gd name="T108" fmla="*/ 156 w 1080"/>
                  <a:gd name="T109" fmla="*/ 876 h 876"/>
                  <a:gd name="T110" fmla="*/ 132 w 1080"/>
                  <a:gd name="T111" fmla="*/ 876 h 876"/>
                  <a:gd name="T112" fmla="*/ 108 w 1080"/>
                  <a:gd name="T113" fmla="*/ 876 h 876"/>
                  <a:gd name="T114" fmla="*/ 90 w 1080"/>
                  <a:gd name="T115" fmla="*/ 876 h 876"/>
                  <a:gd name="T116" fmla="*/ 0 w 1080"/>
                  <a:gd name="T117" fmla="*/ 0 h 876"/>
                  <a:gd name="T118" fmla="*/ 1080 w 1080"/>
                  <a:gd name="T119" fmla="*/ 438 h 87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080" h="876">
                    <a:moveTo>
                      <a:pt x="1080" y="438"/>
                    </a:moveTo>
                    <a:lnTo>
                      <a:pt x="1068" y="450"/>
                    </a:lnTo>
                    <a:lnTo>
                      <a:pt x="1056" y="468"/>
                    </a:lnTo>
                    <a:lnTo>
                      <a:pt x="1044" y="480"/>
                    </a:lnTo>
                    <a:lnTo>
                      <a:pt x="1032" y="492"/>
                    </a:lnTo>
                    <a:lnTo>
                      <a:pt x="1020" y="504"/>
                    </a:lnTo>
                    <a:lnTo>
                      <a:pt x="1008" y="516"/>
                    </a:lnTo>
                    <a:lnTo>
                      <a:pt x="996" y="528"/>
                    </a:lnTo>
                    <a:lnTo>
                      <a:pt x="984" y="540"/>
                    </a:lnTo>
                    <a:lnTo>
                      <a:pt x="972" y="552"/>
                    </a:lnTo>
                    <a:lnTo>
                      <a:pt x="954" y="564"/>
                    </a:lnTo>
                    <a:lnTo>
                      <a:pt x="942" y="576"/>
                    </a:lnTo>
                    <a:lnTo>
                      <a:pt x="924" y="588"/>
                    </a:lnTo>
                    <a:lnTo>
                      <a:pt x="912" y="600"/>
                    </a:lnTo>
                    <a:lnTo>
                      <a:pt x="900" y="612"/>
                    </a:lnTo>
                    <a:lnTo>
                      <a:pt x="882" y="624"/>
                    </a:lnTo>
                    <a:lnTo>
                      <a:pt x="864" y="630"/>
                    </a:lnTo>
                    <a:lnTo>
                      <a:pt x="852" y="642"/>
                    </a:lnTo>
                    <a:lnTo>
                      <a:pt x="834" y="654"/>
                    </a:lnTo>
                    <a:lnTo>
                      <a:pt x="816" y="666"/>
                    </a:lnTo>
                    <a:lnTo>
                      <a:pt x="804" y="672"/>
                    </a:lnTo>
                    <a:lnTo>
                      <a:pt x="786" y="684"/>
                    </a:lnTo>
                    <a:lnTo>
                      <a:pt x="768" y="696"/>
                    </a:lnTo>
                    <a:lnTo>
                      <a:pt x="750" y="702"/>
                    </a:lnTo>
                    <a:lnTo>
                      <a:pt x="732" y="714"/>
                    </a:lnTo>
                    <a:lnTo>
                      <a:pt x="714" y="720"/>
                    </a:lnTo>
                    <a:lnTo>
                      <a:pt x="696" y="732"/>
                    </a:lnTo>
                    <a:lnTo>
                      <a:pt x="678" y="738"/>
                    </a:lnTo>
                    <a:lnTo>
                      <a:pt x="660" y="744"/>
                    </a:lnTo>
                    <a:lnTo>
                      <a:pt x="642" y="756"/>
                    </a:lnTo>
                    <a:lnTo>
                      <a:pt x="624" y="762"/>
                    </a:lnTo>
                    <a:lnTo>
                      <a:pt x="606" y="768"/>
                    </a:lnTo>
                    <a:lnTo>
                      <a:pt x="588" y="780"/>
                    </a:lnTo>
                    <a:lnTo>
                      <a:pt x="564" y="786"/>
                    </a:lnTo>
                    <a:lnTo>
                      <a:pt x="546" y="792"/>
                    </a:lnTo>
                    <a:lnTo>
                      <a:pt x="528" y="798"/>
                    </a:lnTo>
                    <a:lnTo>
                      <a:pt x="510" y="804"/>
                    </a:lnTo>
                    <a:lnTo>
                      <a:pt x="486" y="810"/>
                    </a:lnTo>
                    <a:lnTo>
                      <a:pt x="468" y="816"/>
                    </a:lnTo>
                    <a:lnTo>
                      <a:pt x="450" y="822"/>
                    </a:lnTo>
                    <a:lnTo>
                      <a:pt x="426" y="828"/>
                    </a:lnTo>
                    <a:lnTo>
                      <a:pt x="408" y="834"/>
                    </a:lnTo>
                    <a:lnTo>
                      <a:pt x="384" y="840"/>
                    </a:lnTo>
                    <a:lnTo>
                      <a:pt x="366" y="840"/>
                    </a:lnTo>
                    <a:lnTo>
                      <a:pt x="342" y="846"/>
                    </a:lnTo>
                    <a:lnTo>
                      <a:pt x="324" y="852"/>
                    </a:lnTo>
                    <a:lnTo>
                      <a:pt x="300" y="852"/>
                    </a:lnTo>
                    <a:lnTo>
                      <a:pt x="282" y="858"/>
                    </a:lnTo>
                    <a:lnTo>
                      <a:pt x="258" y="864"/>
                    </a:lnTo>
                    <a:lnTo>
                      <a:pt x="240" y="864"/>
                    </a:lnTo>
                    <a:lnTo>
                      <a:pt x="216" y="870"/>
                    </a:lnTo>
                    <a:lnTo>
                      <a:pt x="198" y="870"/>
                    </a:lnTo>
                    <a:lnTo>
                      <a:pt x="174" y="870"/>
                    </a:lnTo>
                    <a:lnTo>
                      <a:pt x="156" y="876"/>
                    </a:lnTo>
                    <a:lnTo>
                      <a:pt x="132" y="876"/>
                    </a:lnTo>
                    <a:lnTo>
                      <a:pt x="108" y="876"/>
                    </a:lnTo>
                    <a:lnTo>
                      <a:pt x="90" y="876"/>
                    </a:lnTo>
                    <a:lnTo>
                      <a:pt x="0" y="0"/>
                    </a:lnTo>
                    <a:lnTo>
                      <a:pt x="1080" y="438"/>
                    </a:lnTo>
                    <a:close/>
                  </a:path>
                </a:pathLst>
              </a:custGeom>
              <a:solidFill>
                <a:srgbClr val="818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3274" y="1725"/>
                <a:ext cx="888" cy="882"/>
              </a:xfrm>
              <a:custGeom>
                <a:avLst/>
                <a:gdLst>
                  <a:gd name="T0" fmla="*/ 888 w 888"/>
                  <a:gd name="T1" fmla="*/ 876 h 882"/>
                  <a:gd name="T2" fmla="*/ 864 w 888"/>
                  <a:gd name="T3" fmla="*/ 882 h 882"/>
                  <a:gd name="T4" fmla="*/ 840 w 888"/>
                  <a:gd name="T5" fmla="*/ 882 h 882"/>
                  <a:gd name="T6" fmla="*/ 822 w 888"/>
                  <a:gd name="T7" fmla="*/ 882 h 882"/>
                  <a:gd name="T8" fmla="*/ 798 w 888"/>
                  <a:gd name="T9" fmla="*/ 882 h 882"/>
                  <a:gd name="T10" fmla="*/ 780 w 888"/>
                  <a:gd name="T11" fmla="*/ 882 h 882"/>
                  <a:gd name="T12" fmla="*/ 756 w 888"/>
                  <a:gd name="T13" fmla="*/ 882 h 882"/>
                  <a:gd name="T14" fmla="*/ 732 w 888"/>
                  <a:gd name="T15" fmla="*/ 882 h 882"/>
                  <a:gd name="T16" fmla="*/ 714 w 888"/>
                  <a:gd name="T17" fmla="*/ 876 h 882"/>
                  <a:gd name="T18" fmla="*/ 690 w 888"/>
                  <a:gd name="T19" fmla="*/ 876 h 882"/>
                  <a:gd name="T20" fmla="*/ 672 w 888"/>
                  <a:gd name="T21" fmla="*/ 876 h 882"/>
                  <a:gd name="T22" fmla="*/ 648 w 888"/>
                  <a:gd name="T23" fmla="*/ 876 h 882"/>
                  <a:gd name="T24" fmla="*/ 624 w 888"/>
                  <a:gd name="T25" fmla="*/ 870 h 882"/>
                  <a:gd name="T26" fmla="*/ 606 w 888"/>
                  <a:gd name="T27" fmla="*/ 870 h 882"/>
                  <a:gd name="T28" fmla="*/ 582 w 888"/>
                  <a:gd name="T29" fmla="*/ 870 h 882"/>
                  <a:gd name="T30" fmla="*/ 564 w 888"/>
                  <a:gd name="T31" fmla="*/ 864 h 882"/>
                  <a:gd name="T32" fmla="*/ 540 w 888"/>
                  <a:gd name="T33" fmla="*/ 864 h 882"/>
                  <a:gd name="T34" fmla="*/ 522 w 888"/>
                  <a:gd name="T35" fmla="*/ 858 h 882"/>
                  <a:gd name="T36" fmla="*/ 498 w 888"/>
                  <a:gd name="T37" fmla="*/ 852 h 882"/>
                  <a:gd name="T38" fmla="*/ 480 w 888"/>
                  <a:gd name="T39" fmla="*/ 852 h 882"/>
                  <a:gd name="T40" fmla="*/ 456 w 888"/>
                  <a:gd name="T41" fmla="*/ 846 h 882"/>
                  <a:gd name="T42" fmla="*/ 438 w 888"/>
                  <a:gd name="T43" fmla="*/ 840 h 882"/>
                  <a:gd name="T44" fmla="*/ 414 w 888"/>
                  <a:gd name="T45" fmla="*/ 840 h 882"/>
                  <a:gd name="T46" fmla="*/ 414 w 888"/>
                  <a:gd name="T47" fmla="*/ 840 h 882"/>
                  <a:gd name="T48" fmla="*/ 396 w 888"/>
                  <a:gd name="T49" fmla="*/ 834 h 882"/>
                  <a:gd name="T50" fmla="*/ 372 w 888"/>
                  <a:gd name="T51" fmla="*/ 828 h 882"/>
                  <a:gd name="T52" fmla="*/ 354 w 888"/>
                  <a:gd name="T53" fmla="*/ 822 h 882"/>
                  <a:gd name="T54" fmla="*/ 336 w 888"/>
                  <a:gd name="T55" fmla="*/ 816 h 882"/>
                  <a:gd name="T56" fmla="*/ 312 w 888"/>
                  <a:gd name="T57" fmla="*/ 810 h 882"/>
                  <a:gd name="T58" fmla="*/ 294 w 888"/>
                  <a:gd name="T59" fmla="*/ 804 h 882"/>
                  <a:gd name="T60" fmla="*/ 276 w 888"/>
                  <a:gd name="T61" fmla="*/ 798 h 882"/>
                  <a:gd name="T62" fmla="*/ 252 w 888"/>
                  <a:gd name="T63" fmla="*/ 792 h 882"/>
                  <a:gd name="T64" fmla="*/ 234 w 888"/>
                  <a:gd name="T65" fmla="*/ 786 h 882"/>
                  <a:gd name="T66" fmla="*/ 216 w 888"/>
                  <a:gd name="T67" fmla="*/ 780 h 882"/>
                  <a:gd name="T68" fmla="*/ 198 w 888"/>
                  <a:gd name="T69" fmla="*/ 768 h 882"/>
                  <a:gd name="T70" fmla="*/ 174 w 888"/>
                  <a:gd name="T71" fmla="*/ 762 h 882"/>
                  <a:gd name="T72" fmla="*/ 156 w 888"/>
                  <a:gd name="T73" fmla="*/ 756 h 882"/>
                  <a:gd name="T74" fmla="*/ 138 w 888"/>
                  <a:gd name="T75" fmla="*/ 744 h 882"/>
                  <a:gd name="T76" fmla="*/ 120 w 888"/>
                  <a:gd name="T77" fmla="*/ 738 h 882"/>
                  <a:gd name="T78" fmla="*/ 102 w 888"/>
                  <a:gd name="T79" fmla="*/ 732 h 882"/>
                  <a:gd name="T80" fmla="*/ 84 w 888"/>
                  <a:gd name="T81" fmla="*/ 720 h 882"/>
                  <a:gd name="T82" fmla="*/ 66 w 888"/>
                  <a:gd name="T83" fmla="*/ 714 h 882"/>
                  <a:gd name="T84" fmla="*/ 48 w 888"/>
                  <a:gd name="T85" fmla="*/ 702 h 882"/>
                  <a:gd name="T86" fmla="*/ 36 w 888"/>
                  <a:gd name="T87" fmla="*/ 696 h 882"/>
                  <a:gd name="T88" fmla="*/ 18 w 888"/>
                  <a:gd name="T89" fmla="*/ 684 h 882"/>
                  <a:gd name="T90" fmla="*/ 0 w 888"/>
                  <a:gd name="T91" fmla="*/ 672 h 882"/>
                  <a:gd name="T92" fmla="*/ 798 w 888"/>
                  <a:gd name="T93" fmla="*/ 0 h 882"/>
                  <a:gd name="T94" fmla="*/ 888 w 888"/>
                  <a:gd name="T95" fmla="*/ 876 h 88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888" h="882">
                    <a:moveTo>
                      <a:pt x="888" y="876"/>
                    </a:moveTo>
                    <a:lnTo>
                      <a:pt x="864" y="882"/>
                    </a:lnTo>
                    <a:lnTo>
                      <a:pt x="840" y="882"/>
                    </a:lnTo>
                    <a:lnTo>
                      <a:pt x="822" y="882"/>
                    </a:lnTo>
                    <a:lnTo>
                      <a:pt x="798" y="882"/>
                    </a:lnTo>
                    <a:lnTo>
                      <a:pt x="780" y="882"/>
                    </a:lnTo>
                    <a:lnTo>
                      <a:pt x="756" y="882"/>
                    </a:lnTo>
                    <a:lnTo>
                      <a:pt x="732" y="882"/>
                    </a:lnTo>
                    <a:lnTo>
                      <a:pt x="714" y="876"/>
                    </a:lnTo>
                    <a:lnTo>
                      <a:pt x="690" y="876"/>
                    </a:lnTo>
                    <a:lnTo>
                      <a:pt x="672" y="876"/>
                    </a:lnTo>
                    <a:lnTo>
                      <a:pt x="648" y="876"/>
                    </a:lnTo>
                    <a:lnTo>
                      <a:pt x="624" y="870"/>
                    </a:lnTo>
                    <a:lnTo>
                      <a:pt x="606" y="870"/>
                    </a:lnTo>
                    <a:lnTo>
                      <a:pt x="582" y="870"/>
                    </a:lnTo>
                    <a:lnTo>
                      <a:pt x="564" y="864"/>
                    </a:lnTo>
                    <a:lnTo>
                      <a:pt x="540" y="864"/>
                    </a:lnTo>
                    <a:lnTo>
                      <a:pt x="522" y="858"/>
                    </a:lnTo>
                    <a:lnTo>
                      <a:pt x="498" y="852"/>
                    </a:lnTo>
                    <a:lnTo>
                      <a:pt x="480" y="852"/>
                    </a:lnTo>
                    <a:lnTo>
                      <a:pt x="456" y="846"/>
                    </a:lnTo>
                    <a:lnTo>
                      <a:pt x="438" y="840"/>
                    </a:lnTo>
                    <a:lnTo>
                      <a:pt x="414" y="840"/>
                    </a:lnTo>
                    <a:lnTo>
                      <a:pt x="396" y="834"/>
                    </a:lnTo>
                    <a:lnTo>
                      <a:pt x="372" y="828"/>
                    </a:lnTo>
                    <a:lnTo>
                      <a:pt x="354" y="822"/>
                    </a:lnTo>
                    <a:lnTo>
                      <a:pt x="336" y="816"/>
                    </a:lnTo>
                    <a:lnTo>
                      <a:pt x="312" y="810"/>
                    </a:lnTo>
                    <a:lnTo>
                      <a:pt x="294" y="804"/>
                    </a:lnTo>
                    <a:lnTo>
                      <a:pt x="276" y="798"/>
                    </a:lnTo>
                    <a:lnTo>
                      <a:pt x="252" y="792"/>
                    </a:lnTo>
                    <a:lnTo>
                      <a:pt x="234" y="786"/>
                    </a:lnTo>
                    <a:lnTo>
                      <a:pt x="216" y="780"/>
                    </a:lnTo>
                    <a:lnTo>
                      <a:pt x="198" y="768"/>
                    </a:lnTo>
                    <a:lnTo>
                      <a:pt x="174" y="762"/>
                    </a:lnTo>
                    <a:lnTo>
                      <a:pt x="156" y="756"/>
                    </a:lnTo>
                    <a:lnTo>
                      <a:pt x="138" y="744"/>
                    </a:lnTo>
                    <a:lnTo>
                      <a:pt x="120" y="738"/>
                    </a:lnTo>
                    <a:lnTo>
                      <a:pt x="102" y="732"/>
                    </a:lnTo>
                    <a:lnTo>
                      <a:pt x="84" y="720"/>
                    </a:lnTo>
                    <a:lnTo>
                      <a:pt x="66" y="714"/>
                    </a:lnTo>
                    <a:lnTo>
                      <a:pt x="48" y="702"/>
                    </a:lnTo>
                    <a:lnTo>
                      <a:pt x="36" y="696"/>
                    </a:lnTo>
                    <a:lnTo>
                      <a:pt x="18" y="684"/>
                    </a:lnTo>
                    <a:lnTo>
                      <a:pt x="0" y="672"/>
                    </a:lnTo>
                    <a:lnTo>
                      <a:pt x="798" y="0"/>
                    </a:lnTo>
                    <a:lnTo>
                      <a:pt x="888" y="876"/>
                    </a:lnTo>
                    <a:close/>
                  </a:path>
                </a:pathLst>
              </a:custGeom>
              <a:solidFill>
                <a:srgbClr val="747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1" name="Group 71"/>
            <p:cNvGrpSpPr>
              <a:grpSpLocks/>
            </p:cNvGrpSpPr>
            <p:nvPr/>
          </p:nvGrpSpPr>
          <p:grpSpPr bwMode="auto">
            <a:xfrm>
              <a:off x="2557463" y="2370138"/>
              <a:ext cx="2686050" cy="2971800"/>
              <a:chOff x="1611" y="1493"/>
              <a:chExt cx="1692" cy="1872"/>
            </a:xfrm>
          </p:grpSpPr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1611" y="2369"/>
                <a:ext cx="444" cy="996"/>
              </a:xfrm>
              <a:custGeom>
                <a:avLst/>
                <a:gdLst>
                  <a:gd name="T0" fmla="*/ 426 w 444"/>
                  <a:gd name="T1" fmla="*/ 666 h 996"/>
                  <a:gd name="T2" fmla="*/ 396 w 444"/>
                  <a:gd name="T3" fmla="*/ 642 h 996"/>
                  <a:gd name="T4" fmla="*/ 366 w 444"/>
                  <a:gd name="T5" fmla="*/ 624 h 996"/>
                  <a:gd name="T6" fmla="*/ 330 w 444"/>
                  <a:gd name="T7" fmla="*/ 600 h 996"/>
                  <a:gd name="T8" fmla="*/ 306 w 444"/>
                  <a:gd name="T9" fmla="*/ 576 h 996"/>
                  <a:gd name="T10" fmla="*/ 276 w 444"/>
                  <a:gd name="T11" fmla="*/ 552 h 996"/>
                  <a:gd name="T12" fmla="*/ 252 w 444"/>
                  <a:gd name="T13" fmla="*/ 528 h 996"/>
                  <a:gd name="T14" fmla="*/ 222 w 444"/>
                  <a:gd name="T15" fmla="*/ 504 h 996"/>
                  <a:gd name="T16" fmla="*/ 198 w 444"/>
                  <a:gd name="T17" fmla="*/ 480 h 996"/>
                  <a:gd name="T18" fmla="*/ 174 w 444"/>
                  <a:gd name="T19" fmla="*/ 450 h 996"/>
                  <a:gd name="T20" fmla="*/ 156 w 444"/>
                  <a:gd name="T21" fmla="*/ 426 h 996"/>
                  <a:gd name="T22" fmla="*/ 132 w 444"/>
                  <a:gd name="T23" fmla="*/ 396 h 996"/>
                  <a:gd name="T24" fmla="*/ 114 w 444"/>
                  <a:gd name="T25" fmla="*/ 372 h 996"/>
                  <a:gd name="T26" fmla="*/ 108 w 444"/>
                  <a:gd name="T27" fmla="*/ 360 h 996"/>
                  <a:gd name="T28" fmla="*/ 90 w 444"/>
                  <a:gd name="T29" fmla="*/ 330 h 996"/>
                  <a:gd name="T30" fmla="*/ 72 w 444"/>
                  <a:gd name="T31" fmla="*/ 300 h 996"/>
                  <a:gd name="T32" fmla="*/ 60 w 444"/>
                  <a:gd name="T33" fmla="*/ 270 h 996"/>
                  <a:gd name="T34" fmla="*/ 48 w 444"/>
                  <a:gd name="T35" fmla="*/ 240 h 996"/>
                  <a:gd name="T36" fmla="*/ 36 w 444"/>
                  <a:gd name="T37" fmla="*/ 210 h 996"/>
                  <a:gd name="T38" fmla="*/ 24 w 444"/>
                  <a:gd name="T39" fmla="*/ 180 h 996"/>
                  <a:gd name="T40" fmla="*/ 18 w 444"/>
                  <a:gd name="T41" fmla="*/ 150 h 996"/>
                  <a:gd name="T42" fmla="*/ 12 w 444"/>
                  <a:gd name="T43" fmla="*/ 120 h 996"/>
                  <a:gd name="T44" fmla="*/ 6 w 444"/>
                  <a:gd name="T45" fmla="*/ 90 h 996"/>
                  <a:gd name="T46" fmla="*/ 0 w 444"/>
                  <a:gd name="T47" fmla="*/ 60 h 996"/>
                  <a:gd name="T48" fmla="*/ 0 w 444"/>
                  <a:gd name="T49" fmla="*/ 30 h 996"/>
                  <a:gd name="T50" fmla="*/ 0 w 444"/>
                  <a:gd name="T51" fmla="*/ 0 h 996"/>
                  <a:gd name="T52" fmla="*/ 0 w 444"/>
                  <a:gd name="T53" fmla="*/ 336 h 996"/>
                  <a:gd name="T54" fmla="*/ 0 w 444"/>
                  <a:gd name="T55" fmla="*/ 366 h 996"/>
                  <a:gd name="T56" fmla="*/ 6 w 444"/>
                  <a:gd name="T57" fmla="*/ 402 h 996"/>
                  <a:gd name="T58" fmla="*/ 6 w 444"/>
                  <a:gd name="T59" fmla="*/ 432 h 996"/>
                  <a:gd name="T60" fmla="*/ 12 w 444"/>
                  <a:gd name="T61" fmla="*/ 462 h 996"/>
                  <a:gd name="T62" fmla="*/ 24 w 444"/>
                  <a:gd name="T63" fmla="*/ 492 h 996"/>
                  <a:gd name="T64" fmla="*/ 30 w 444"/>
                  <a:gd name="T65" fmla="*/ 522 h 996"/>
                  <a:gd name="T66" fmla="*/ 42 w 444"/>
                  <a:gd name="T67" fmla="*/ 552 h 996"/>
                  <a:gd name="T68" fmla="*/ 54 w 444"/>
                  <a:gd name="T69" fmla="*/ 582 h 996"/>
                  <a:gd name="T70" fmla="*/ 66 w 444"/>
                  <a:gd name="T71" fmla="*/ 612 h 996"/>
                  <a:gd name="T72" fmla="*/ 84 w 444"/>
                  <a:gd name="T73" fmla="*/ 636 h 996"/>
                  <a:gd name="T74" fmla="*/ 96 w 444"/>
                  <a:gd name="T75" fmla="*/ 666 h 996"/>
                  <a:gd name="T76" fmla="*/ 114 w 444"/>
                  <a:gd name="T77" fmla="*/ 696 h 996"/>
                  <a:gd name="T78" fmla="*/ 126 w 444"/>
                  <a:gd name="T79" fmla="*/ 708 h 996"/>
                  <a:gd name="T80" fmla="*/ 144 w 444"/>
                  <a:gd name="T81" fmla="*/ 738 h 996"/>
                  <a:gd name="T82" fmla="*/ 168 w 444"/>
                  <a:gd name="T83" fmla="*/ 762 h 996"/>
                  <a:gd name="T84" fmla="*/ 186 w 444"/>
                  <a:gd name="T85" fmla="*/ 792 h 996"/>
                  <a:gd name="T86" fmla="*/ 210 w 444"/>
                  <a:gd name="T87" fmla="*/ 816 h 996"/>
                  <a:gd name="T88" fmla="*/ 234 w 444"/>
                  <a:gd name="T89" fmla="*/ 840 h 996"/>
                  <a:gd name="T90" fmla="*/ 264 w 444"/>
                  <a:gd name="T91" fmla="*/ 864 h 996"/>
                  <a:gd name="T92" fmla="*/ 288 w 444"/>
                  <a:gd name="T93" fmla="*/ 888 h 996"/>
                  <a:gd name="T94" fmla="*/ 318 w 444"/>
                  <a:gd name="T95" fmla="*/ 912 h 996"/>
                  <a:gd name="T96" fmla="*/ 348 w 444"/>
                  <a:gd name="T97" fmla="*/ 936 h 996"/>
                  <a:gd name="T98" fmla="*/ 378 w 444"/>
                  <a:gd name="T99" fmla="*/ 954 h 996"/>
                  <a:gd name="T100" fmla="*/ 408 w 444"/>
                  <a:gd name="T101" fmla="*/ 978 h 996"/>
                  <a:gd name="T102" fmla="*/ 444 w 444"/>
                  <a:gd name="T103" fmla="*/ 996 h 99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444" h="996">
                    <a:moveTo>
                      <a:pt x="444" y="672"/>
                    </a:moveTo>
                    <a:lnTo>
                      <a:pt x="426" y="666"/>
                    </a:lnTo>
                    <a:lnTo>
                      <a:pt x="408" y="654"/>
                    </a:lnTo>
                    <a:lnTo>
                      <a:pt x="396" y="642"/>
                    </a:lnTo>
                    <a:lnTo>
                      <a:pt x="378" y="630"/>
                    </a:lnTo>
                    <a:lnTo>
                      <a:pt x="366" y="624"/>
                    </a:lnTo>
                    <a:lnTo>
                      <a:pt x="348" y="612"/>
                    </a:lnTo>
                    <a:lnTo>
                      <a:pt x="330" y="600"/>
                    </a:lnTo>
                    <a:lnTo>
                      <a:pt x="318" y="588"/>
                    </a:lnTo>
                    <a:lnTo>
                      <a:pt x="306" y="576"/>
                    </a:lnTo>
                    <a:lnTo>
                      <a:pt x="288" y="564"/>
                    </a:lnTo>
                    <a:lnTo>
                      <a:pt x="276" y="552"/>
                    </a:lnTo>
                    <a:lnTo>
                      <a:pt x="264" y="540"/>
                    </a:lnTo>
                    <a:lnTo>
                      <a:pt x="252" y="528"/>
                    </a:lnTo>
                    <a:lnTo>
                      <a:pt x="234" y="516"/>
                    </a:lnTo>
                    <a:lnTo>
                      <a:pt x="222" y="504"/>
                    </a:lnTo>
                    <a:lnTo>
                      <a:pt x="210" y="492"/>
                    </a:lnTo>
                    <a:lnTo>
                      <a:pt x="198" y="480"/>
                    </a:lnTo>
                    <a:lnTo>
                      <a:pt x="186" y="468"/>
                    </a:lnTo>
                    <a:lnTo>
                      <a:pt x="174" y="450"/>
                    </a:lnTo>
                    <a:lnTo>
                      <a:pt x="168" y="438"/>
                    </a:lnTo>
                    <a:lnTo>
                      <a:pt x="156" y="426"/>
                    </a:lnTo>
                    <a:lnTo>
                      <a:pt x="144" y="414"/>
                    </a:lnTo>
                    <a:lnTo>
                      <a:pt x="132" y="396"/>
                    </a:lnTo>
                    <a:lnTo>
                      <a:pt x="126" y="384"/>
                    </a:lnTo>
                    <a:lnTo>
                      <a:pt x="114" y="372"/>
                    </a:lnTo>
                    <a:lnTo>
                      <a:pt x="108" y="360"/>
                    </a:lnTo>
                    <a:lnTo>
                      <a:pt x="96" y="342"/>
                    </a:lnTo>
                    <a:lnTo>
                      <a:pt x="90" y="330"/>
                    </a:lnTo>
                    <a:lnTo>
                      <a:pt x="84" y="312"/>
                    </a:lnTo>
                    <a:lnTo>
                      <a:pt x="72" y="300"/>
                    </a:lnTo>
                    <a:lnTo>
                      <a:pt x="66" y="288"/>
                    </a:lnTo>
                    <a:lnTo>
                      <a:pt x="60" y="270"/>
                    </a:lnTo>
                    <a:lnTo>
                      <a:pt x="54" y="258"/>
                    </a:lnTo>
                    <a:lnTo>
                      <a:pt x="48" y="240"/>
                    </a:lnTo>
                    <a:lnTo>
                      <a:pt x="42" y="228"/>
                    </a:lnTo>
                    <a:lnTo>
                      <a:pt x="36" y="210"/>
                    </a:lnTo>
                    <a:lnTo>
                      <a:pt x="30" y="198"/>
                    </a:lnTo>
                    <a:lnTo>
                      <a:pt x="24" y="180"/>
                    </a:lnTo>
                    <a:lnTo>
                      <a:pt x="24" y="168"/>
                    </a:lnTo>
                    <a:lnTo>
                      <a:pt x="18" y="150"/>
                    </a:lnTo>
                    <a:lnTo>
                      <a:pt x="12" y="138"/>
                    </a:lnTo>
                    <a:lnTo>
                      <a:pt x="12" y="120"/>
                    </a:lnTo>
                    <a:lnTo>
                      <a:pt x="6" y="108"/>
                    </a:lnTo>
                    <a:lnTo>
                      <a:pt x="6" y="90"/>
                    </a:lnTo>
                    <a:lnTo>
                      <a:pt x="6" y="78"/>
                    </a:lnTo>
                    <a:lnTo>
                      <a:pt x="0" y="60"/>
                    </a:lnTo>
                    <a:lnTo>
                      <a:pt x="0" y="42"/>
                    </a:lnTo>
                    <a:lnTo>
                      <a:pt x="0" y="30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324"/>
                    </a:lnTo>
                    <a:lnTo>
                      <a:pt x="0" y="336"/>
                    </a:lnTo>
                    <a:lnTo>
                      <a:pt x="0" y="354"/>
                    </a:lnTo>
                    <a:lnTo>
                      <a:pt x="0" y="366"/>
                    </a:lnTo>
                    <a:lnTo>
                      <a:pt x="0" y="384"/>
                    </a:lnTo>
                    <a:lnTo>
                      <a:pt x="6" y="402"/>
                    </a:lnTo>
                    <a:lnTo>
                      <a:pt x="6" y="414"/>
                    </a:lnTo>
                    <a:lnTo>
                      <a:pt x="6" y="432"/>
                    </a:lnTo>
                    <a:lnTo>
                      <a:pt x="12" y="444"/>
                    </a:lnTo>
                    <a:lnTo>
                      <a:pt x="12" y="462"/>
                    </a:lnTo>
                    <a:lnTo>
                      <a:pt x="18" y="474"/>
                    </a:lnTo>
                    <a:lnTo>
                      <a:pt x="24" y="492"/>
                    </a:lnTo>
                    <a:lnTo>
                      <a:pt x="24" y="504"/>
                    </a:lnTo>
                    <a:lnTo>
                      <a:pt x="30" y="522"/>
                    </a:lnTo>
                    <a:lnTo>
                      <a:pt x="36" y="534"/>
                    </a:lnTo>
                    <a:lnTo>
                      <a:pt x="42" y="552"/>
                    </a:lnTo>
                    <a:lnTo>
                      <a:pt x="48" y="564"/>
                    </a:lnTo>
                    <a:lnTo>
                      <a:pt x="54" y="582"/>
                    </a:lnTo>
                    <a:lnTo>
                      <a:pt x="60" y="594"/>
                    </a:lnTo>
                    <a:lnTo>
                      <a:pt x="66" y="612"/>
                    </a:lnTo>
                    <a:lnTo>
                      <a:pt x="72" y="624"/>
                    </a:lnTo>
                    <a:lnTo>
                      <a:pt x="84" y="636"/>
                    </a:lnTo>
                    <a:lnTo>
                      <a:pt x="90" y="654"/>
                    </a:lnTo>
                    <a:lnTo>
                      <a:pt x="96" y="666"/>
                    </a:lnTo>
                    <a:lnTo>
                      <a:pt x="108" y="684"/>
                    </a:lnTo>
                    <a:lnTo>
                      <a:pt x="114" y="696"/>
                    </a:lnTo>
                    <a:lnTo>
                      <a:pt x="126" y="708"/>
                    </a:lnTo>
                    <a:lnTo>
                      <a:pt x="132" y="720"/>
                    </a:lnTo>
                    <a:lnTo>
                      <a:pt x="144" y="738"/>
                    </a:lnTo>
                    <a:lnTo>
                      <a:pt x="156" y="750"/>
                    </a:lnTo>
                    <a:lnTo>
                      <a:pt x="168" y="762"/>
                    </a:lnTo>
                    <a:lnTo>
                      <a:pt x="174" y="774"/>
                    </a:lnTo>
                    <a:lnTo>
                      <a:pt x="186" y="792"/>
                    </a:lnTo>
                    <a:lnTo>
                      <a:pt x="198" y="804"/>
                    </a:lnTo>
                    <a:lnTo>
                      <a:pt x="210" y="816"/>
                    </a:lnTo>
                    <a:lnTo>
                      <a:pt x="222" y="828"/>
                    </a:lnTo>
                    <a:lnTo>
                      <a:pt x="234" y="840"/>
                    </a:lnTo>
                    <a:lnTo>
                      <a:pt x="252" y="852"/>
                    </a:lnTo>
                    <a:lnTo>
                      <a:pt x="264" y="864"/>
                    </a:lnTo>
                    <a:lnTo>
                      <a:pt x="276" y="876"/>
                    </a:lnTo>
                    <a:lnTo>
                      <a:pt x="288" y="888"/>
                    </a:lnTo>
                    <a:lnTo>
                      <a:pt x="306" y="900"/>
                    </a:lnTo>
                    <a:lnTo>
                      <a:pt x="318" y="912"/>
                    </a:lnTo>
                    <a:lnTo>
                      <a:pt x="330" y="924"/>
                    </a:lnTo>
                    <a:lnTo>
                      <a:pt x="348" y="936"/>
                    </a:lnTo>
                    <a:lnTo>
                      <a:pt x="366" y="948"/>
                    </a:lnTo>
                    <a:lnTo>
                      <a:pt x="378" y="954"/>
                    </a:lnTo>
                    <a:lnTo>
                      <a:pt x="396" y="966"/>
                    </a:lnTo>
                    <a:lnTo>
                      <a:pt x="408" y="978"/>
                    </a:lnTo>
                    <a:lnTo>
                      <a:pt x="426" y="990"/>
                    </a:lnTo>
                    <a:lnTo>
                      <a:pt x="444" y="996"/>
                    </a:lnTo>
                    <a:lnTo>
                      <a:pt x="444" y="67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33459">
                      <a:alpha val="89998"/>
                    </a:srgbClr>
                  </a:gs>
                  <a:gs pos="50000">
                    <a:srgbClr val="9070C0">
                      <a:alpha val="89998"/>
                    </a:srgbClr>
                  </a:gs>
                  <a:gs pos="100000">
                    <a:srgbClr val="433459">
                      <a:alpha val="89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2055" y="2357"/>
                <a:ext cx="798" cy="996"/>
              </a:xfrm>
              <a:custGeom>
                <a:avLst/>
                <a:gdLst>
                  <a:gd name="T0" fmla="*/ 798 w 798"/>
                  <a:gd name="T1" fmla="*/ 0 h 996"/>
                  <a:gd name="T2" fmla="*/ 0 w 798"/>
                  <a:gd name="T3" fmla="*/ 672 h 996"/>
                  <a:gd name="T4" fmla="*/ 0 w 798"/>
                  <a:gd name="T5" fmla="*/ 996 h 996"/>
                  <a:gd name="T6" fmla="*/ 798 w 798"/>
                  <a:gd name="T7" fmla="*/ 324 h 996"/>
                  <a:gd name="T8" fmla="*/ 798 w 798"/>
                  <a:gd name="T9" fmla="*/ 0 h 9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8" h="996">
                    <a:moveTo>
                      <a:pt x="798" y="0"/>
                    </a:moveTo>
                    <a:lnTo>
                      <a:pt x="0" y="672"/>
                    </a:lnTo>
                    <a:lnTo>
                      <a:pt x="0" y="996"/>
                    </a:lnTo>
                    <a:lnTo>
                      <a:pt x="798" y="324"/>
                    </a:lnTo>
                    <a:lnTo>
                      <a:pt x="79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33459"/>
                  </a:gs>
                  <a:gs pos="100000">
                    <a:srgbClr val="9070C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2853" y="1541"/>
                <a:ext cx="444" cy="1146"/>
              </a:xfrm>
              <a:custGeom>
                <a:avLst/>
                <a:gdLst>
                  <a:gd name="T0" fmla="*/ 0 w 444"/>
                  <a:gd name="T1" fmla="*/ 822 h 1146"/>
                  <a:gd name="T2" fmla="*/ 444 w 444"/>
                  <a:gd name="T3" fmla="*/ 0 h 1146"/>
                  <a:gd name="T4" fmla="*/ 444 w 444"/>
                  <a:gd name="T5" fmla="*/ 324 h 1146"/>
                  <a:gd name="T6" fmla="*/ 0 w 444"/>
                  <a:gd name="T7" fmla="*/ 1146 h 1146"/>
                  <a:gd name="T8" fmla="*/ 0 w 444"/>
                  <a:gd name="T9" fmla="*/ 822 h 1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4" h="1146">
                    <a:moveTo>
                      <a:pt x="0" y="822"/>
                    </a:moveTo>
                    <a:lnTo>
                      <a:pt x="444" y="0"/>
                    </a:lnTo>
                    <a:lnTo>
                      <a:pt x="444" y="324"/>
                    </a:lnTo>
                    <a:lnTo>
                      <a:pt x="0" y="1146"/>
                    </a:lnTo>
                    <a:lnTo>
                      <a:pt x="0" y="8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33459"/>
                  </a:gs>
                  <a:gs pos="100000">
                    <a:srgbClr val="9070C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1611" y="1493"/>
                <a:ext cx="1692" cy="1554"/>
              </a:xfrm>
              <a:custGeom>
                <a:avLst/>
                <a:gdLst>
                  <a:gd name="T0" fmla="*/ 408 w 1692"/>
                  <a:gd name="T1" fmla="*/ 1536 h 1554"/>
                  <a:gd name="T2" fmla="*/ 366 w 1692"/>
                  <a:gd name="T3" fmla="*/ 1506 h 1554"/>
                  <a:gd name="T4" fmla="*/ 318 w 1692"/>
                  <a:gd name="T5" fmla="*/ 1470 h 1554"/>
                  <a:gd name="T6" fmla="*/ 276 w 1692"/>
                  <a:gd name="T7" fmla="*/ 1434 h 1554"/>
                  <a:gd name="T8" fmla="*/ 234 w 1692"/>
                  <a:gd name="T9" fmla="*/ 1398 h 1554"/>
                  <a:gd name="T10" fmla="*/ 198 w 1692"/>
                  <a:gd name="T11" fmla="*/ 1362 h 1554"/>
                  <a:gd name="T12" fmla="*/ 168 w 1692"/>
                  <a:gd name="T13" fmla="*/ 1320 h 1554"/>
                  <a:gd name="T14" fmla="*/ 132 w 1692"/>
                  <a:gd name="T15" fmla="*/ 1278 h 1554"/>
                  <a:gd name="T16" fmla="*/ 108 w 1692"/>
                  <a:gd name="T17" fmla="*/ 1242 h 1554"/>
                  <a:gd name="T18" fmla="*/ 84 w 1692"/>
                  <a:gd name="T19" fmla="*/ 1194 h 1554"/>
                  <a:gd name="T20" fmla="*/ 60 w 1692"/>
                  <a:gd name="T21" fmla="*/ 1152 h 1554"/>
                  <a:gd name="T22" fmla="*/ 42 w 1692"/>
                  <a:gd name="T23" fmla="*/ 1110 h 1554"/>
                  <a:gd name="T24" fmla="*/ 24 w 1692"/>
                  <a:gd name="T25" fmla="*/ 1062 h 1554"/>
                  <a:gd name="T26" fmla="*/ 12 w 1692"/>
                  <a:gd name="T27" fmla="*/ 1020 h 1554"/>
                  <a:gd name="T28" fmla="*/ 6 w 1692"/>
                  <a:gd name="T29" fmla="*/ 972 h 1554"/>
                  <a:gd name="T30" fmla="*/ 0 w 1692"/>
                  <a:gd name="T31" fmla="*/ 924 h 1554"/>
                  <a:gd name="T32" fmla="*/ 0 w 1692"/>
                  <a:gd name="T33" fmla="*/ 882 h 1554"/>
                  <a:gd name="T34" fmla="*/ 0 w 1692"/>
                  <a:gd name="T35" fmla="*/ 834 h 1554"/>
                  <a:gd name="T36" fmla="*/ 6 w 1692"/>
                  <a:gd name="T37" fmla="*/ 786 h 1554"/>
                  <a:gd name="T38" fmla="*/ 12 w 1692"/>
                  <a:gd name="T39" fmla="*/ 744 h 1554"/>
                  <a:gd name="T40" fmla="*/ 24 w 1692"/>
                  <a:gd name="T41" fmla="*/ 696 h 1554"/>
                  <a:gd name="T42" fmla="*/ 42 w 1692"/>
                  <a:gd name="T43" fmla="*/ 654 h 1554"/>
                  <a:gd name="T44" fmla="*/ 60 w 1692"/>
                  <a:gd name="T45" fmla="*/ 606 h 1554"/>
                  <a:gd name="T46" fmla="*/ 84 w 1692"/>
                  <a:gd name="T47" fmla="*/ 564 h 1554"/>
                  <a:gd name="T48" fmla="*/ 108 w 1692"/>
                  <a:gd name="T49" fmla="*/ 522 h 1554"/>
                  <a:gd name="T50" fmla="*/ 132 w 1692"/>
                  <a:gd name="T51" fmla="*/ 480 h 1554"/>
                  <a:gd name="T52" fmla="*/ 168 w 1692"/>
                  <a:gd name="T53" fmla="*/ 438 h 1554"/>
                  <a:gd name="T54" fmla="*/ 186 w 1692"/>
                  <a:gd name="T55" fmla="*/ 414 h 1554"/>
                  <a:gd name="T56" fmla="*/ 222 w 1692"/>
                  <a:gd name="T57" fmla="*/ 372 h 1554"/>
                  <a:gd name="T58" fmla="*/ 264 w 1692"/>
                  <a:gd name="T59" fmla="*/ 336 h 1554"/>
                  <a:gd name="T60" fmla="*/ 306 w 1692"/>
                  <a:gd name="T61" fmla="*/ 300 h 1554"/>
                  <a:gd name="T62" fmla="*/ 348 w 1692"/>
                  <a:gd name="T63" fmla="*/ 270 h 1554"/>
                  <a:gd name="T64" fmla="*/ 396 w 1692"/>
                  <a:gd name="T65" fmla="*/ 234 h 1554"/>
                  <a:gd name="T66" fmla="*/ 444 w 1692"/>
                  <a:gd name="T67" fmla="*/ 204 h 1554"/>
                  <a:gd name="T68" fmla="*/ 492 w 1692"/>
                  <a:gd name="T69" fmla="*/ 174 h 1554"/>
                  <a:gd name="T70" fmla="*/ 546 w 1692"/>
                  <a:gd name="T71" fmla="*/ 150 h 1554"/>
                  <a:gd name="T72" fmla="*/ 600 w 1692"/>
                  <a:gd name="T73" fmla="*/ 126 h 1554"/>
                  <a:gd name="T74" fmla="*/ 660 w 1692"/>
                  <a:gd name="T75" fmla="*/ 102 h 1554"/>
                  <a:gd name="T76" fmla="*/ 720 w 1692"/>
                  <a:gd name="T77" fmla="*/ 84 h 1554"/>
                  <a:gd name="T78" fmla="*/ 780 w 1692"/>
                  <a:gd name="T79" fmla="*/ 60 h 1554"/>
                  <a:gd name="T80" fmla="*/ 840 w 1692"/>
                  <a:gd name="T81" fmla="*/ 48 h 1554"/>
                  <a:gd name="T82" fmla="*/ 900 w 1692"/>
                  <a:gd name="T83" fmla="*/ 30 h 1554"/>
                  <a:gd name="T84" fmla="*/ 966 w 1692"/>
                  <a:gd name="T85" fmla="*/ 24 h 1554"/>
                  <a:gd name="T86" fmla="*/ 1026 w 1692"/>
                  <a:gd name="T87" fmla="*/ 12 h 1554"/>
                  <a:gd name="T88" fmla="*/ 1092 w 1692"/>
                  <a:gd name="T89" fmla="*/ 6 h 1554"/>
                  <a:gd name="T90" fmla="*/ 1158 w 1692"/>
                  <a:gd name="T91" fmla="*/ 0 h 1554"/>
                  <a:gd name="T92" fmla="*/ 1224 w 1692"/>
                  <a:gd name="T93" fmla="*/ 0 h 1554"/>
                  <a:gd name="T94" fmla="*/ 1284 w 1692"/>
                  <a:gd name="T95" fmla="*/ 0 h 1554"/>
                  <a:gd name="T96" fmla="*/ 1350 w 1692"/>
                  <a:gd name="T97" fmla="*/ 0 h 1554"/>
                  <a:gd name="T98" fmla="*/ 1416 w 1692"/>
                  <a:gd name="T99" fmla="*/ 6 h 1554"/>
                  <a:gd name="T100" fmla="*/ 1482 w 1692"/>
                  <a:gd name="T101" fmla="*/ 12 h 1554"/>
                  <a:gd name="T102" fmla="*/ 1542 w 1692"/>
                  <a:gd name="T103" fmla="*/ 24 h 1554"/>
                  <a:gd name="T104" fmla="*/ 1608 w 1692"/>
                  <a:gd name="T105" fmla="*/ 36 h 1554"/>
                  <a:gd name="T106" fmla="*/ 1668 w 1692"/>
                  <a:gd name="T107" fmla="*/ 54 h 1554"/>
                  <a:gd name="T108" fmla="*/ 444 w 1692"/>
                  <a:gd name="T109" fmla="*/ 1554 h 15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2" h="1554">
                    <a:moveTo>
                      <a:pt x="444" y="1554"/>
                    </a:moveTo>
                    <a:lnTo>
                      <a:pt x="426" y="1548"/>
                    </a:lnTo>
                    <a:lnTo>
                      <a:pt x="408" y="1536"/>
                    </a:lnTo>
                    <a:lnTo>
                      <a:pt x="396" y="1524"/>
                    </a:lnTo>
                    <a:lnTo>
                      <a:pt x="378" y="1512"/>
                    </a:lnTo>
                    <a:lnTo>
                      <a:pt x="366" y="1506"/>
                    </a:lnTo>
                    <a:lnTo>
                      <a:pt x="348" y="1494"/>
                    </a:lnTo>
                    <a:lnTo>
                      <a:pt x="330" y="1482"/>
                    </a:lnTo>
                    <a:lnTo>
                      <a:pt x="318" y="1470"/>
                    </a:lnTo>
                    <a:lnTo>
                      <a:pt x="306" y="1458"/>
                    </a:lnTo>
                    <a:lnTo>
                      <a:pt x="288" y="1446"/>
                    </a:lnTo>
                    <a:lnTo>
                      <a:pt x="276" y="1434"/>
                    </a:lnTo>
                    <a:lnTo>
                      <a:pt x="264" y="1422"/>
                    </a:lnTo>
                    <a:lnTo>
                      <a:pt x="252" y="1410"/>
                    </a:lnTo>
                    <a:lnTo>
                      <a:pt x="234" y="1398"/>
                    </a:lnTo>
                    <a:lnTo>
                      <a:pt x="222" y="1386"/>
                    </a:lnTo>
                    <a:lnTo>
                      <a:pt x="210" y="1374"/>
                    </a:lnTo>
                    <a:lnTo>
                      <a:pt x="198" y="1362"/>
                    </a:lnTo>
                    <a:lnTo>
                      <a:pt x="186" y="1350"/>
                    </a:lnTo>
                    <a:lnTo>
                      <a:pt x="174" y="1332"/>
                    </a:lnTo>
                    <a:lnTo>
                      <a:pt x="168" y="1320"/>
                    </a:lnTo>
                    <a:lnTo>
                      <a:pt x="156" y="1308"/>
                    </a:lnTo>
                    <a:lnTo>
                      <a:pt x="144" y="1296"/>
                    </a:lnTo>
                    <a:lnTo>
                      <a:pt x="132" y="1278"/>
                    </a:lnTo>
                    <a:lnTo>
                      <a:pt x="126" y="1266"/>
                    </a:lnTo>
                    <a:lnTo>
                      <a:pt x="114" y="1254"/>
                    </a:lnTo>
                    <a:lnTo>
                      <a:pt x="108" y="1242"/>
                    </a:lnTo>
                    <a:lnTo>
                      <a:pt x="96" y="1224"/>
                    </a:lnTo>
                    <a:lnTo>
                      <a:pt x="90" y="1212"/>
                    </a:lnTo>
                    <a:lnTo>
                      <a:pt x="84" y="1194"/>
                    </a:lnTo>
                    <a:lnTo>
                      <a:pt x="72" y="1182"/>
                    </a:lnTo>
                    <a:lnTo>
                      <a:pt x="66" y="1170"/>
                    </a:lnTo>
                    <a:lnTo>
                      <a:pt x="60" y="1152"/>
                    </a:lnTo>
                    <a:lnTo>
                      <a:pt x="54" y="1140"/>
                    </a:lnTo>
                    <a:lnTo>
                      <a:pt x="48" y="1122"/>
                    </a:lnTo>
                    <a:lnTo>
                      <a:pt x="42" y="1110"/>
                    </a:lnTo>
                    <a:lnTo>
                      <a:pt x="36" y="1092"/>
                    </a:lnTo>
                    <a:lnTo>
                      <a:pt x="30" y="1080"/>
                    </a:lnTo>
                    <a:lnTo>
                      <a:pt x="24" y="1062"/>
                    </a:lnTo>
                    <a:lnTo>
                      <a:pt x="24" y="1050"/>
                    </a:lnTo>
                    <a:lnTo>
                      <a:pt x="18" y="1032"/>
                    </a:lnTo>
                    <a:lnTo>
                      <a:pt x="12" y="1020"/>
                    </a:lnTo>
                    <a:lnTo>
                      <a:pt x="12" y="1002"/>
                    </a:lnTo>
                    <a:lnTo>
                      <a:pt x="6" y="990"/>
                    </a:lnTo>
                    <a:lnTo>
                      <a:pt x="6" y="972"/>
                    </a:lnTo>
                    <a:lnTo>
                      <a:pt x="6" y="960"/>
                    </a:lnTo>
                    <a:lnTo>
                      <a:pt x="0" y="942"/>
                    </a:lnTo>
                    <a:lnTo>
                      <a:pt x="0" y="924"/>
                    </a:lnTo>
                    <a:lnTo>
                      <a:pt x="0" y="912"/>
                    </a:lnTo>
                    <a:lnTo>
                      <a:pt x="0" y="894"/>
                    </a:lnTo>
                    <a:lnTo>
                      <a:pt x="0" y="882"/>
                    </a:lnTo>
                    <a:lnTo>
                      <a:pt x="0" y="864"/>
                    </a:lnTo>
                    <a:lnTo>
                      <a:pt x="0" y="852"/>
                    </a:lnTo>
                    <a:lnTo>
                      <a:pt x="0" y="834"/>
                    </a:lnTo>
                    <a:lnTo>
                      <a:pt x="0" y="816"/>
                    </a:lnTo>
                    <a:lnTo>
                      <a:pt x="6" y="804"/>
                    </a:lnTo>
                    <a:lnTo>
                      <a:pt x="6" y="786"/>
                    </a:lnTo>
                    <a:lnTo>
                      <a:pt x="6" y="774"/>
                    </a:lnTo>
                    <a:lnTo>
                      <a:pt x="12" y="756"/>
                    </a:lnTo>
                    <a:lnTo>
                      <a:pt x="12" y="744"/>
                    </a:lnTo>
                    <a:lnTo>
                      <a:pt x="18" y="726"/>
                    </a:lnTo>
                    <a:lnTo>
                      <a:pt x="24" y="714"/>
                    </a:lnTo>
                    <a:lnTo>
                      <a:pt x="24" y="696"/>
                    </a:lnTo>
                    <a:lnTo>
                      <a:pt x="30" y="684"/>
                    </a:lnTo>
                    <a:lnTo>
                      <a:pt x="36" y="666"/>
                    </a:lnTo>
                    <a:lnTo>
                      <a:pt x="42" y="654"/>
                    </a:lnTo>
                    <a:lnTo>
                      <a:pt x="48" y="636"/>
                    </a:lnTo>
                    <a:lnTo>
                      <a:pt x="54" y="624"/>
                    </a:lnTo>
                    <a:lnTo>
                      <a:pt x="60" y="606"/>
                    </a:lnTo>
                    <a:lnTo>
                      <a:pt x="66" y="594"/>
                    </a:lnTo>
                    <a:lnTo>
                      <a:pt x="72" y="576"/>
                    </a:lnTo>
                    <a:lnTo>
                      <a:pt x="84" y="564"/>
                    </a:lnTo>
                    <a:lnTo>
                      <a:pt x="90" y="552"/>
                    </a:lnTo>
                    <a:lnTo>
                      <a:pt x="96" y="534"/>
                    </a:lnTo>
                    <a:lnTo>
                      <a:pt x="108" y="522"/>
                    </a:lnTo>
                    <a:lnTo>
                      <a:pt x="114" y="510"/>
                    </a:lnTo>
                    <a:lnTo>
                      <a:pt x="126" y="492"/>
                    </a:lnTo>
                    <a:lnTo>
                      <a:pt x="132" y="480"/>
                    </a:lnTo>
                    <a:lnTo>
                      <a:pt x="144" y="468"/>
                    </a:lnTo>
                    <a:lnTo>
                      <a:pt x="156" y="450"/>
                    </a:lnTo>
                    <a:lnTo>
                      <a:pt x="168" y="438"/>
                    </a:lnTo>
                    <a:lnTo>
                      <a:pt x="174" y="426"/>
                    </a:lnTo>
                    <a:lnTo>
                      <a:pt x="186" y="414"/>
                    </a:lnTo>
                    <a:lnTo>
                      <a:pt x="198" y="402"/>
                    </a:lnTo>
                    <a:lnTo>
                      <a:pt x="210" y="390"/>
                    </a:lnTo>
                    <a:lnTo>
                      <a:pt x="222" y="372"/>
                    </a:lnTo>
                    <a:lnTo>
                      <a:pt x="234" y="360"/>
                    </a:lnTo>
                    <a:lnTo>
                      <a:pt x="252" y="348"/>
                    </a:lnTo>
                    <a:lnTo>
                      <a:pt x="264" y="336"/>
                    </a:lnTo>
                    <a:lnTo>
                      <a:pt x="276" y="324"/>
                    </a:lnTo>
                    <a:lnTo>
                      <a:pt x="288" y="312"/>
                    </a:lnTo>
                    <a:lnTo>
                      <a:pt x="306" y="300"/>
                    </a:lnTo>
                    <a:lnTo>
                      <a:pt x="318" y="288"/>
                    </a:lnTo>
                    <a:lnTo>
                      <a:pt x="330" y="276"/>
                    </a:lnTo>
                    <a:lnTo>
                      <a:pt x="348" y="270"/>
                    </a:lnTo>
                    <a:lnTo>
                      <a:pt x="366" y="258"/>
                    </a:lnTo>
                    <a:lnTo>
                      <a:pt x="378" y="246"/>
                    </a:lnTo>
                    <a:lnTo>
                      <a:pt x="396" y="234"/>
                    </a:lnTo>
                    <a:lnTo>
                      <a:pt x="408" y="228"/>
                    </a:lnTo>
                    <a:lnTo>
                      <a:pt x="426" y="216"/>
                    </a:lnTo>
                    <a:lnTo>
                      <a:pt x="444" y="204"/>
                    </a:lnTo>
                    <a:lnTo>
                      <a:pt x="462" y="198"/>
                    </a:lnTo>
                    <a:lnTo>
                      <a:pt x="480" y="186"/>
                    </a:lnTo>
                    <a:lnTo>
                      <a:pt x="492" y="174"/>
                    </a:lnTo>
                    <a:lnTo>
                      <a:pt x="510" y="168"/>
                    </a:lnTo>
                    <a:lnTo>
                      <a:pt x="528" y="156"/>
                    </a:lnTo>
                    <a:lnTo>
                      <a:pt x="546" y="150"/>
                    </a:lnTo>
                    <a:lnTo>
                      <a:pt x="564" y="138"/>
                    </a:lnTo>
                    <a:lnTo>
                      <a:pt x="582" y="132"/>
                    </a:lnTo>
                    <a:lnTo>
                      <a:pt x="600" y="126"/>
                    </a:lnTo>
                    <a:lnTo>
                      <a:pt x="618" y="114"/>
                    </a:lnTo>
                    <a:lnTo>
                      <a:pt x="642" y="108"/>
                    </a:lnTo>
                    <a:lnTo>
                      <a:pt x="660" y="102"/>
                    </a:lnTo>
                    <a:lnTo>
                      <a:pt x="678" y="96"/>
                    </a:lnTo>
                    <a:lnTo>
                      <a:pt x="696" y="90"/>
                    </a:lnTo>
                    <a:lnTo>
                      <a:pt x="720" y="84"/>
                    </a:lnTo>
                    <a:lnTo>
                      <a:pt x="738" y="72"/>
                    </a:lnTo>
                    <a:lnTo>
                      <a:pt x="756" y="66"/>
                    </a:lnTo>
                    <a:lnTo>
                      <a:pt x="780" y="60"/>
                    </a:lnTo>
                    <a:lnTo>
                      <a:pt x="798" y="60"/>
                    </a:lnTo>
                    <a:lnTo>
                      <a:pt x="816" y="54"/>
                    </a:lnTo>
                    <a:lnTo>
                      <a:pt x="840" y="48"/>
                    </a:lnTo>
                    <a:lnTo>
                      <a:pt x="858" y="42"/>
                    </a:lnTo>
                    <a:lnTo>
                      <a:pt x="882" y="36"/>
                    </a:lnTo>
                    <a:lnTo>
                      <a:pt x="900" y="30"/>
                    </a:lnTo>
                    <a:lnTo>
                      <a:pt x="924" y="30"/>
                    </a:lnTo>
                    <a:lnTo>
                      <a:pt x="942" y="24"/>
                    </a:lnTo>
                    <a:lnTo>
                      <a:pt x="966" y="24"/>
                    </a:lnTo>
                    <a:lnTo>
                      <a:pt x="984" y="18"/>
                    </a:lnTo>
                    <a:lnTo>
                      <a:pt x="1008" y="12"/>
                    </a:lnTo>
                    <a:lnTo>
                      <a:pt x="1026" y="12"/>
                    </a:lnTo>
                    <a:lnTo>
                      <a:pt x="1050" y="12"/>
                    </a:lnTo>
                    <a:lnTo>
                      <a:pt x="1068" y="6"/>
                    </a:lnTo>
                    <a:lnTo>
                      <a:pt x="1092" y="6"/>
                    </a:lnTo>
                    <a:lnTo>
                      <a:pt x="1116" y="6"/>
                    </a:lnTo>
                    <a:lnTo>
                      <a:pt x="1134" y="0"/>
                    </a:lnTo>
                    <a:lnTo>
                      <a:pt x="1158" y="0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24" y="0"/>
                    </a:lnTo>
                    <a:lnTo>
                      <a:pt x="1242" y="0"/>
                    </a:lnTo>
                    <a:lnTo>
                      <a:pt x="1266" y="0"/>
                    </a:lnTo>
                    <a:lnTo>
                      <a:pt x="1284" y="0"/>
                    </a:lnTo>
                    <a:lnTo>
                      <a:pt x="1308" y="0"/>
                    </a:lnTo>
                    <a:lnTo>
                      <a:pt x="1332" y="0"/>
                    </a:lnTo>
                    <a:lnTo>
                      <a:pt x="1350" y="0"/>
                    </a:lnTo>
                    <a:lnTo>
                      <a:pt x="1374" y="6"/>
                    </a:lnTo>
                    <a:lnTo>
                      <a:pt x="1398" y="6"/>
                    </a:lnTo>
                    <a:lnTo>
                      <a:pt x="1416" y="6"/>
                    </a:lnTo>
                    <a:lnTo>
                      <a:pt x="1440" y="12"/>
                    </a:lnTo>
                    <a:lnTo>
                      <a:pt x="1458" y="12"/>
                    </a:lnTo>
                    <a:lnTo>
                      <a:pt x="1482" y="12"/>
                    </a:lnTo>
                    <a:lnTo>
                      <a:pt x="1500" y="18"/>
                    </a:lnTo>
                    <a:lnTo>
                      <a:pt x="1524" y="24"/>
                    </a:lnTo>
                    <a:lnTo>
                      <a:pt x="1542" y="24"/>
                    </a:lnTo>
                    <a:lnTo>
                      <a:pt x="1566" y="30"/>
                    </a:lnTo>
                    <a:lnTo>
                      <a:pt x="1584" y="30"/>
                    </a:lnTo>
                    <a:lnTo>
                      <a:pt x="1608" y="36"/>
                    </a:lnTo>
                    <a:lnTo>
                      <a:pt x="1626" y="42"/>
                    </a:lnTo>
                    <a:lnTo>
                      <a:pt x="1650" y="48"/>
                    </a:lnTo>
                    <a:lnTo>
                      <a:pt x="1668" y="54"/>
                    </a:lnTo>
                    <a:lnTo>
                      <a:pt x="1692" y="60"/>
                    </a:lnTo>
                    <a:lnTo>
                      <a:pt x="1242" y="882"/>
                    </a:lnTo>
                    <a:lnTo>
                      <a:pt x="444" y="1554"/>
                    </a:lnTo>
                    <a:close/>
                  </a:path>
                </a:pathLst>
              </a:custGeom>
              <a:solidFill>
                <a:srgbClr val="9070C0">
                  <a:alpha val="7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6" name="Group 76"/>
            <p:cNvGrpSpPr>
              <a:grpSpLocks/>
            </p:cNvGrpSpPr>
            <p:nvPr/>
          </p:nvGrpSpPr>
          <p:grpSpPr bwMode="auto">
            <a:xfrm>
              <a:off x="4673600" y="2500313"/>
              <a:ext cx="990600" cy="1819275"/>
              <a:chOff x="3157" y="1427"/>
              <a:chExt cx="624" cy="1146"/>
            </a:xfrm>
          </p:grpSpPr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3157" y="1487"/>
                <a:ext cx="624" cy="1086"/>
              </a:xfrm>
              <a:custGeom>
                <a:avLst/>
                <a:gdLst>
                  <a:gd name="T0" fmla="*/ 0 w 624"/>
                  <a:gd name="T1" fmla="*/ 762 h 1086"/>
                  <a:gd name="T2" fmla="*/ 624 w 624"/>
                  <a:gd name="T3" fmla="*/ 0 h 1086"/>
                  <a:gd name="T4" fmla="*/ 624 w 624"/>
                  <a:gd name="T5" fmla="*/ 324 h 1086"/>
                  <a:gd name="T6" fmla="*/ 0 w 624"/>
                  <a:gd name="T7" fmla="*/ 1086 h 1086"/>
                  <a:gd name="T8" fmla="*/ 0 w 624"/>
                  <a:gd name="T9" fmla="*/ 762 h 10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4" h="1086">
                    <a:moveTo>
                      <a:pt x="0" y="762"/>
                    </a:moveTo>
                    <a:lnTo>
                      <a:pt x="624" y="0"/>
                    </a:lnTo>
                    <a:lnTo>
                      <a:pt x="624" y="324"/>
                    </a:lnTo>
                    <a:lnTo>
                      <a:pt x="0" y="1086"/>
                    </a:lnTo>
                    <a:lnTo>
                      <a:pt x="0" y="762"/>
                    </a:lnTo>
                    <a:close/>
                  </a:path>
                </a:pathLst>
              </a:custGeom>
              <a:solidFill>
                <a:srgbClr val="4D6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3157" y="1427"/>
                <a:ext cx="624" cy="822"/>
              </a:xfrm>
              <a:custGeom>
                <a:avLst/>
                <a:gdLst>
                  <a:gd name="T0" fmla="*/ 450 w 624"/>
                  <a:gd name="T1" fmla="*/ 0 h 822"/>
                  <a:gd name="T2" fmla="*/ 468 w 624"/>
                  <a:gd name="T3" fmla="*/ 0 h 822"/>
                  <a:gd name="T4" fmla="*/ 486 w 624"/>
                  <a:gd name="T5" fmla="*/ 6 h 822"/>
                  <a:gd name="T6" fmla="*/ 510 w 624"/>
                  <a:gd name="T7" fmla="*/ 12 h 822"/>
                  <a:gd name="T8" fmla="*/ 528 w 624"/>
                  <a:gd name="T9" fmla="*/ 24 h 822"/>
                  <a:gd name="T10" fmla="*/ 546 w 624"/>
                  <a:gd name="T11" fmla="*/ 30 h 822"/>
                  <a:gd name="T12" fmla="*/ 564 w 624"/>
                  <a:gd name="T13" fmla="*/ 36 h 822"/>
                  <a:gd name="T14" fmla="*/ 588 w 624"/>
                  <a:gd name="T15" fmla="*/ 42 h 822"/>
                  <a:gd name="T16" fmla="*/ 606 w 624"/>
                  <a:gd name="T17" fmla="*/ 48 h 822"/>
                  <a:gd name="T18" fmla="*/ 624 w 624"/>
                  <a:gd name="T19" fmla="*/ 54 h 822"/>
                  <a:gd name="T20" fmla="*/ 0 w 624"/>
                  <a:gd name="T21" fmla="*/ 822 h 822"/>
                  <a:gd name="T22" fmla="*/ 450 w 624"/>
                  <a:gd name="T23" fmla="*/ 0 h 8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4" h="822">
                    <a:moveTo>
                      <a:pt x="450" y="0"/>
                    </a:moveTo>
                    <a:lnTo>
                      <a:pt x="468" y="0"/>
                    </a:lnTo>
                    <a:lnTo>
                      <a:pt x="486" y="6"/>
                    </a:lnTo>
                    <a:lnTo>
                      <a:pt x="510" y="12"/>
                    </a:lnTo>
                    <a:lnTo>
                      <a:pt x="528" y="24"/>
                    </a:lnTo>
                    <a:lnTo>
                      <a:pt x="546" y="30"/>
                    </a:lnTo>
                    <a:lnTo>
                      <a:pt x="564" y="36"/>
                    </a:lnTo>
                    <a:lnTo>
                      <a:pt x="588" y="42"/>
                    </a:lnTo>
                    <a:lnTo>
                      <a:pt x="606" y="48"/>
                    </a:lnTo>
                    <a:lnTo>
                      <a:pt x="624" y="54"/>
                    </a:lnTo>
                    <a:lnTo>
                      <a:pt x="0" y="822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rgbClr val="99CCFF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9" name="Group 79"/>
            <p:cNvGrpSpPr>
              <a:grpSpLocks/>
            </p:cNvGrpSpPr>
            <p:nvPr/>
          </p:nvGrpSpPr>
          <p:grpSpPr bwMode="auto">
            <a:xfrm>
              <a:off x="4673600" y="2586038"/>
              <a:ext cx="1762125" cy="1724025"/>
              <a:chOff x="3309" y="1487"/>
              <a:chExt cx="1110" cy="1086"/>
            </a:xfrm>
          </p:grpSpPr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3309" y="1853"/>
                <a:ext cx="1110" cy="720"/>
              </a:xfrm>
              <a:custGeom>
                <a:avLst/>
                <a:gdLst>
                  <a:gd name="T0" fmla="*/ 0 w 1110"/>
                  <a:gd name="T1" fmla="*/ 396 h 720"/>
                  <a:gd name="T2" fmla="*/ 1110 w 1110"/>
                  <a:gd name="T3" fmla="*/ 0 h 720"/>
                  <a:gd name="T4" fmla="*/ 1110 w 1110"/>
                  <a:gd name="T5" fmla="*/ 324 h 720"/>
                  <a:gd name="T6" fmla="*/ 0 w 1110"/>
                  <a:gd name="T7" fmla="*/ 720 h 720"/>
                  <a:gd name="T8" fmla="*/ 0 w 1110"/>
                  <a:gd name="T9" fmla="*/ 396 h 7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10" h="720">
                    <a:moveTo>
                      <a:pt x="0" y="396"/>
                    </a:moveTo>
                    <a:lnTo>
                      <a:pt x="1110" y="0"/>
                    </a:lnTo>
                    <a:lnTo>
                      <a:pt x="1110" y="324"/>
                    </a:lnTo>
                    <a:lnTo>
                      <a:pt x="0" y="720"/>
                    </a:lnTo>
                    <a:lnTo>
                      <a:pt x="0" y="39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3309" y="1487"/>
                <a:ext cx="1110" cy="768"/>
              </a:xfrm>
              <a:custGeom>
                <a:avLst/>
                <a:gdLst>
                  <a:gd name="T0" fmla="*/ 624 w 1110"/>
                  <a:gd name="T1" fmla="*/ 0 h 768"/>
                  <a:gd name="T2" fmla="*/ 642 w 1110"/>
                  <a:gd name="T3" fmla="*/ 12 h 768"/>
                  <a:gd name="T4" fmla="*/ 660 w 1110"/>
                  <a:gd name="T5" fmla="*/ 18 h 768"/>
                  <a:gd name="T6" fmla="*/ 678 w 1110"/>
                  <a:gd name="T7" fmla="*/ 24 h 768"/>
                  <a:gd name="T8" fmla="*/ 696 w 1110"/>
                  <a:gd name="T9" fmla="*/ 36 h 768"/>
                  <a:gd name="T10" fmla="*/ 714 w 1110"/>
                  <a:gd name="T11" fmla="*/ 42 h 768"/>
                  <a:gd name="T12" fmla="*/ 732 w 1110"/>
                  <a:gd name="T13" fmla="*/ 54 h 768"/>
                  <a:gd name="T14" fmla="*/ 750 w 1110"/>
                  <a:gd name="T15" fmla="*/ 60 h 768"/>
                  <a:gd name="T16" fmla="*/ 768 w 1110"/>
                  <a:gd name="T17" fmla="*/ 72 h 768"/>
                  <a:gd name="T18" fmla="*/ 786 w 1110"/>
                  <a:gd name="T19" fmla="*/ 84 h 768"/>
                  <a:gd name="T20" fmla="*/ 804 w 1110"/>
                  <a:gd name="T21" fmla="*/ 90 h 768"/>
                  <a:gd name="T22" fmla="*/ 816 w 1110"/>
                  <a:gd name="T23" fmla="*/ 102 h 768"/>
                  <a:gd name="T24" fmla="*/ 834 w 1110"/>
                  <a:gd name="T25" fmla="*/ 114 h 768"/>
                  <a:gd name="T26" fmla="*/ 852 w 1110"/>
                  <a:gd name="T27" fmla="*/ 120 h 768"/>
                  <a:gd name="T28" fmla="*/ 864 w 1110"/>
                  <a:gd name="T29" fmla="*/ 132 h 768"/>
                  <a:gd name="T30" fmla="*/ 882 w 1110"/>
                  <a:gd name="T31" fmla="*/ 144 h 768"/>
                  <a:gd name="T32" fmla="*/ 900 w 1110"/>
                  <a:gd name="T33" fmla="*/ 156 h 768"/>
                  <a:gd name="T34" fmla="*/ 912 w 1110"/>
                  <a:gd name="T35" fmla="*/ 162 h 768"/>
                  <a:gd name="T36" fmla="*/ 924 w 1110"/>
                  <a:gd name="T37" fmla="*/ 174 h 768"/>
                  <a:gd name="T38" fmla="*/ 942 w 1110"/>
                  <a:gd name="T39" fmla="*/ 186 h 768"/>
                  <a:gd name="T40" fmla="*/ 954 w 1110"/>
                  <a:gd name="T41" fmla="*/ 198 h 768"/>
                  <a:gd name="T42" fmla="*/ 972 w 1110"/>
                  <a:gd name="T43" fmla="*/ 210 h 768"/>
                  <a:gd name="T44" fmla="*/ 984 w 1110"/>
                  <a:gd name="T45" fmla="*/ 222 h 768"/>
                  <a:gd name="T46" fmla="*/ 996 w 1110"/>
                  <a:gd name="T47" fmla="*/ 234 h 768"/>
                  <a:gd name="T48" fmla="*/ 1008 w 1110"/>
                  <a:gd name="T49" fmla="*/ 246 h 768"/>
                  <a:gd name="T50" fmla="*/ 1020 w 1110"/>
                  <a:gd name="T51" fmla="*/ 258 h 768"/>
                  <a:gd name="T52" fmla="*/ 1032 w 1110"/>
                  <a:gd name="T53" fmla="*/ 276 h 768"/>
                  <a:gd name="T54" fmla="*/ 1044 w 1110"/>
                  <a:gd name="T55" fmla="*/ 288 h 768"/>
                  <a:gd name="T56" fmla="*/ 1056 w 1110"/>
                  <a:gd name="T57" fmla="*/ 300 h 768"/>
                  <a:gd name="T58" fmla="*/ 1068 w 1110"/>
                  <a:gd name="T59" fmla="*/ 312 h 768"/>
                  <a:gd name="T60" fmla="*/ 1080 w 1110"/>
                  <a:gd name="T61" fmla="*/ 324 h 768"/>
                  <a:gd name="T62" fmla="*/ 1092 w 1110"/>
                  <a:gd name="T63" fmla="*/ 336 h 768"/>
                  <a:gd name="T64" fmla="*/ 1098 w 1110"/>
                  <a:gd name="T65" fmla="*/ 354 h 768"/>
                  <a:gd name="T66" fmla="*/ 1110 w 1110"/>
                  <a:gd name="T67" fmla="*/ 366 h 768"/>
                  <a:gd name="T68" fmla="*/ 0 w 1110"/>
                  <a:gd name="T69" fmla="*/ 768 h 768"/>
                  <a:gd name="T70" fmla="*/ 624 w 1110"/>
                  <a:gd name="T71" fmla="*/ 0 h 76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110" h="768">
                    <a:moveTo>
                      <a:pt x="624" y="0"/>
                    </a:moveTo>
                    <a:lnTo>
                      <a:pt x="642" y="12"/>
                    </a:lnTo>
                    <a:lnTo>
                      <a:pt x="660" y="18"/>
                    </a:lnTo>
                    <a:lnTo>
                      <a:pt x="678" y="24"/>
                    </a:lnTo>
                    <a:lnTo>
                      <a:pt x="696" y="36"/>
                    </a:lnTo>
                    <a:lnTo>
                      <a:pt x="714" y="42"/>
                    </a:lnTo>
                    <a:lnTo>
                      <a:pt x="732" y="54"/>
                    </a:lnTo>
                    <a:lnTo>
                      <a:pt x="750" y="60"/>
                    </a:lnTo>
                    <a:lnTo>
                      <a:pt x="768" y="72"/>
                    </a:lnTo>
                    <a:lnTo>
                      <a:pt x="786" y="84"/>
                    </a:lnTo>
                    <a:lnTo>
                      <a:pt x="804" y="90"/>
                    </a:lnTo>
                    <a:lnTo>
                      <a:pt x="816" y="102"/>
                    </a:lnTo>
                    <a:lnTo>
                      <a:pt x="834" y="114"/>
                    </a:lnTo>
                    <a:lnTo>
                      <a:pt x="852" y="120"/>
                    </a:lnTo>
                    <a:lnTo>
                      <a:pt x="864" y="132"/>
                    </a:lnTo>
                    <a:lnTo>
                      <a:pt x="882" y="144"/>
                    </a:lnTo>
                    <a:lnTo>
                      <a:pt x="900" y="156"/>
                    </a:lnTo>
                    <a:lnTo>
                      <a:pt x="912" y="162"/>
                    </a:lnTo>
                    <a:lnTo>
                      <a:pt x="924" y="174"/>
                    </a:lnTo>
                    <a:lnTo>
                      <a:pt x="942" y="186"/>
                    </a:lnTo>
                    <a:lnTo>
                      <a:pt x="954" y="198"/>
                    </a:lnTo>
                    <a:lnTo>
                      <a:pt x="972" y="210"/>
                    </a:lnTo>
                    <a:lnTo>
                      <a:pt x="984" y="222"/>
                    </a:lnTo>
                    <a:lnTo>
                      <a:pt x="996" y="234"/>
                    </a:lnTo>
                    <a:lnTo>
                      <a:pt x="1008" y="246"/>
                    </a:lnTo>
                    <a:lnTo>
                      <a:pt x="1020" y="258"/>
                    </a:lnTo>
                    <a:lnTo>
                      <a:pt x="1032" y="276"/>
                    </a:lnTo>
                    <a:lnTo>
                      <a:pt x="1044" y="288"/>
                    </a:lnTo>
                    <a:lnTo>
                      <a:pt x="1056" y="300"/>
                    </a:lnTo>
                    <a:lnTo>
                      <a:pt x="1068" y="312"/>
                    </a:lnTo>
                    <a:lnTo>
                      <a:pt x="1080" y="324"/>
                    </a:lnTo>
                    <a:lnTo>
                      <a:pt x="1092" y="336"/>
                    </a:lnTo>
                    <a:lnTo>
                      <a:pt x="1098" y="354"/>
                    </a:lnTo>
                    <a:lnTo>
                      <a:pt x="1110" y="366"/>
                    </a:lnTo>
                    <a:lnTo>
                      <a:pt x="0" y="768"/>
                    </a:lnTo>
                    <a:lnTo>
                      <a:pt x="624" y="0"/>
                    </a:lnTo>
                    <a:close/>
                  </a:path>
                </a:pathLst>
              </a:custGeom>
              <a:solidFill>
                <a:srgbClr val="FFCC0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2" name="Group 82"/>
            <p:cNvGrpSpPr>
              <a:grpSpLocks/>
            </p:cNvGrpSpPr>
            <p:nvPr/>
          </p:nvGrpSpPr>
          <p:grpSpPr bwMode="auto">
            <a:xfrm>
              <a:off x="4673600" y="3189288"/>
              <a:ext cx="1981200" cy="1847850"/>
              <a:chOff x="3386" y="2076"/>
              <a:chExt cx="1248" cy="1164"/>
            </a:xfrm>
          </p:grpSpPr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4466" y="2478"/>
                <a:ext cx="168" cy="762"/>
              </a:xfrm>
              <a:custGeom>
                <a:avLst/>
                <a:gdLst>
                  <a:gd name="T0" fmla="*/ 168 w 168"/>
                  <a:gd name="T1" fmla="*/ 0 h 762"/>
                  <a:gd name="T2" fmla="*/ 168 w 168"/>
                  <a:gd name="T3" fmla="*/ 12 h 762"/>
                  <a:gd name="T4" fmla="*/ 168 w 168"/>
                  <a:gd name="T5" fmla="*/ 30 h 762"/>
                  <a:gd name="T6" fmla="*/ 162 w 168"/>
                  <a:gd name="T7" fmla="*/ 42 h 762"/>
                  <a:gd name="T8" fmla="*/ 162 w 168"/>
                  <a:gd name="T9" fmla="*/ 60 h 762"/>
                  <a:gd name="T10" fmla="*/ 162 w 168"/>
                  <a:gd name="T11" fmla="*/ 78 h 762"/>
                  <a:gd name="T12" fmla="*/ 162 w 168"/>
                  <a:gd name="T13" fmla="*/ 90 h 762"/>
                  <a:gd name="T14" fmla="*/ 156 w 168"/>
                  <a:gd name="T15" fmla="*/ 108 h 762"/>
                  <a:gd name="T16" fmla="*/ 156 w 168"/>
                  <a:gd name="T17" fmla="*/ 120 h 762"/>
                  <a:gd name="T18" fmla="*/ 150 w 168"/>
                  <a:gd name="T19" fmla="*/ 138 h 762"/>
                  <a:gd name="T20" fmla="*/ 150 w 168"/>
                  <a:gd name="T21" fmla="*/ 150 h 762"/>
                  <a:gd name="T22" fmla="*/ 144 w 168"/>
                  <a:gd name="T23" fmla="*/ 168 h 762"/>
                  <a:gd name="T24" fmla="*/ 138 w 168"/>
                  <a:gd name="T25" fmla="*/ 180 h 762"/>
                  <a:gd name="T26" fmla="*/ 132 w 168"/>
                  <a:gd name="T27" fmla="*/ 198 h 762"/>
                  <a:gd name="T28" fmla="*/ 132 w 168"/>
                  <a:gd name="T29" fmla="*/ 210 h 762"/>
                  <a:gd name="T30" fmla="*/ 126 w 168"/>
                  <a:gd name="T31" fmla="*/ 228 h 762"/>
                  <a:gd name="T32" fmla="*/ 120 w 168"/>
                  <a:gd name="T33" fmla="*/ 240 h 762"/>
                  <a:gd name="T34" fmla="*/ 114 w 168"/>
                  <a:gd name="T35" fmla="*/ 258 h 762"/>
                  <a:gd name="T36" fmla="*/ 108 w 168"/>
                  <a:gd name="T37" fmla="*/ 270 h 762"/>
                  <a:gd name="T38" fmla="*/ 96 w 168"/>
                  <a:gd name="T39" fmla="*/ 288 h 762"/>
                  <a:gd name="T40" fmla="*/ 90 w 168"/>
                  <a:gd name="T41" fmla="*/ 300 h 762"/>
                  <a:gd name="T42" fmla="*/ 84 w 168"/>
                  <a:gd name="T43" fmla="*/ 312 h 762"/>
                  <a:gd name="T44" fmla="*/ 78 w 168"/>
                  <a:gd name="T45" fmla="*/ 330 h 762"/>
                  <a:gd name="T46" fmla="*/ 66 w 168"/>
                  <a:gd name="T47" fmla="*/ 342 h 762"/>
                  <a:gd name="T48" fmla="*/ 60 w 168"/>
                  <a:gd name="T49" fmla="*/ 360 h 762"/>
                  <a:gd name="T50" fmla="*/ 48 w 168"/>
                  <a:gd name="T51" fmla="*/ 372 h 762"/>
                  <a:gd name="T52" fmla="*/ 42 w 168"/>
                  <a:gd name="T53" fmla="*/ 384 h 762"/>
                  <a:gd name="T54" fmla="*/ 30 w 168"/>
                  <a:gd name="T55" fmla="*/ 396 h 762"/>
                  <a:gd name="T56" fmla="*/ 18 w 168"/>
                  <a:gd name="T57" fmla="*/ 414 h 762"/>
                  <a:gd name="T58" fmla="*/ 12 w 168"/>
                  <a:gd name="T59" fmla="*/ 426 h 762"/>
                  <a:gd name="T60" fmla="*/ 0 w 168"/>
                  <a:gd name="T61" fmla="*/ 438 h 762"/>
                  <a:gd name="T62" fmla="*/ 0 w 168"/>
                  <a:gd name="T63" fmla="*/ 762 h 762"/>
                  <a:gd name="T64" fmla="*/ 12 w 168"/>
                  <a:gd name="T65" fmla="*/ 750 h 762"/>
                  <a:gd name="T66" fmla="*/ 18 w 168"/>
                  <a:gd name="T67" fmla="*/ 738 h 762"/>
                  <a:gd name="T68" fmla="*/ 30 w 168"/>
                  <a:gd name="T69" fmla="*/ 720 h 762"/>
                  <a:gd name="T70" fmla="*/ 42 w 168"/>
                  <a:gd name="T71" fmla="*/ 708 h 762"/>
                  <a:gd name="T72" fmla="*/ 48 w 168"/>
                  <a:gd name="T73" fmla="*/ 696 h 762"/>
                  <a:gd name="T74" fmla="*/ 60 w 168"/>
                  <a:gd name="T75" fmla="*/ 684 h 762"/>
                  <a:gd name="T76" fmla="*/ 66 w 168"/>
                  <a:gd name="T77" fmla="*/ 666 h 762"/>
                  <a:gd name="T78" fmla="*/ 78 w 168"/>
                  <a:gd name="T79" fmla="*/ 654 h 762"/>
                  <a:gd name="T80" fmla="*/ 84 w 168"/>
                  <a:gd name="T81" fmla="*/ 636 h 762"/>
                  <a:gd name="T82" fmla="*/ 90 w 168"/>
                  <a:gd name="T83" fmla="*/ 624 h 762"/>
                  <a:gd name="T84" fmla="*/ 96 w 168"/>
                  <a:gd name="T85" fmla="*/ 612 h 762"/>
                  <a:gd name="T86" fmla="*/ 108 w 168"/>
                  <a:gd name="T87" fmla="*/ 594 h 762"/>
                  <a:gd name="T88" fmla="*/ 114 w 168"/>
                  <a:gd name="T89" fmla="*/ 582 h 762"/>
                  <a:gd name="T90" fmla="*/ 120 w 168"/>
                  <a:gd name="T91" fmla="*/ 564 h 762"/>
                  <a:gd name="T92" fmla="*/ 126 w 168"/>
                  <a:gd name="T93" fmla="*/ 552 h 762"/>
                  <a:gd name="T94" fmla="*/ 132 w 168"/>
                  <a:gd name="T95" fmla="*/ 534 h 762"/>
                  <a:gd name="T96" fmla="*/ 132 w 168"/>
                  <a:gd name="T97" fmla="*/ 522 h 762"/>
                  <a:gd name="T98" fmla="*/ 138 w 168"/>
                  <a:gd name="T99" fmla="*/ 504 h 762"/>
                  <a:gd name="T100" fmla="*/ 144 w 168"/>
                  <a:gd name="T101" fmla="*/ 492 h 762"/>
                  <a:gd name="T102" fmla="*/ 150 w 168"/>
                  <a:gd name="T103" fmla="*/ 474 h 762"/>
                  <a:gd name="T104" fmla="*/ 150 w 168"/>
                  <a:gd name="T105" fmla="*/ 462 h 762"/>
                  <a:gd name="T106" fmla="*/ 156 w 168"/>
                  <a:gd name="T107" fmla="*/ 444 h 762"/>
                  <a:gd name="T108" fmla="*/ 156 w 168"/>
                  <a:gd name="T109" fmla="*/ 432 h 762"/>
                  <a:gd name="T110" fmla="*/ 162 w 168"/>
                  <a:gd name="T111" fmla="*/ 414 h 762"/>
                  <a:gd name="T112" fmla="*/ 162 w 168"/>
                  <a:gd name="T113" fmla="*/ 402 h 762"/>
                  <a:gd name="T114" fmla="*/ 162 w 168"/>
                  <a:gd name="T115" fmla="*/ 384 h 762"/>
                  <a:gd name="T116" fmla="*/ 162 w 168"/>
                  <a:gd name="T117" fmla="*/ 366 h 762"/>
                  <a:gd name="T118" fmla="*/ 168 w 168"/>
                  <a:gd name="T119" fmla="*/ 354 h 762"/>
                  <a:gd name="T120" fmla="*/ 168 w 168"/>
                  <a:gd name="T121" fmla="*/ 336 h 762"/>
                  <a:gd name="T122" fmla="*/ 168 w 168"/>
                  <a:gd name="T123" fmla="*/ 324 h 762"/>
                  <a:gd name="T124" fmla="*/ 168 w 168"/>
                  <a:gd name="T125" fmla="*/ 0 h 7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68" h="762">
                    <a:moveTo>
                      <a:pt x="168" y="0"/>
                    </a:moveTo>
                    <a:lnTo>
                      <a:pt x="168" y="12"/>
                    </a:lnTo>
                    <a:lnTo>
                      <a:pt x="168" y="30"/>
                    </a:lnTo>
                    <a:lnTo>
                      <a:pt x="162" y="42"/>
                    </a:lnTo>
                    <a:lnTo>
                      <a:pt x="162" y="60"/>
                    </a:lnTo>
                    <a:lnTo>
                      <a:pt x="162" y="78"/>
                    </a:lnTo>
                    <a:lnTo>
                      <a:pt x="162" y="90"/>
                    </a:lnTo>
                    <a:lnTo>
                      <a:pt x="156" y="108"/>
                    </a:lnTo>
                    <a:lnTo>
                      <a:pt x="156" y="120"/>
                    </a:lnTo>
                    <a:lnTo>
                      <a:pt x="150" y="138"/>
                    </a:lnTo>
                    <a:lnTo>
                      <a:pt x="150" y="150"/>
                    </a:lnTo>
                    <a:lnTo>
                      <a:pt x="144" y="168"/>
                    </a:lnTo>
                    <a:lnTo>
                      <a:pt x="138" y="180"/>
                    </a:lnTo>
                    <a:lnTo>
                      <a:pt x="132" y="198"/>
                    </a:lnTo>
                    <a:lnTo>
                      <a:pt x="132" y="210"/>
                    </a:lnTo>
                    <a:lnTo>
                      <a:pt x="126" y="228"/>
                    </a:lnTo>
                    <a:lnTo>
                      <a:pt x="120" y="240"/>
                    </a:lnTo>
                    <a:lnTo>
                      <a:pt x="114" y="258"/>
                    </a:lnTo>
                    <a:lnTo>
                      <a:pt x="108" y="270"/>
                    </a:lnTo>
                    <a:lnTo>
                      <a:pt x="96" y="288"/>
                    </a:lnTo>
                    <a:lnTo>
                      <a:pt x="90" y="300"/>
                    </a:lnTo>
                    <a:lnTo>
                      <a:pt x="84" y="312"/>
                    </a:lnTo>
                    <a:lnTo>
                      <a:pt x="78" y="330"/>
                    </a:lnTo>
                    <a:lnTo>
                      <a:pt x="66" y="342"/>
                    </a:lnTo>
                    <a:lnTo>
                      <a:pt x="60" y="360"/>
                    </a:lnTo>
                    <a:lnTo>
                      <a:pt x="48" y="372"/>
                    </a:lnTo>
                    <a:lnTo>
                      <a:pt x="42" y="384"/>
                    </a:lnTo>
                    <a:lnTo>
                      <a:pt x="30" y="396"/>
                    </a:lnTo>
                    <a:lnTo>
                      <a:pt x="18" y="414"/>
                    </a:lnTo>
                    <a:lnTo>
                      <a:pt x="12" y="426"/>
                    </a:lnTo>
                    <a:lnTo>
                      <a:pt x="0" y="438"/>
                    </a:lnTo>
                    <a:lnTo>
                      <a:pt x="0" y="762"/>
                    </a:lnTo>
                    <a:lnTo>
                      <a:pt x="12" y="750"/>
                    </a:lnTo>
                    <a:lnTo>
                      <a:pt x="18" y="738"/>
                    </a:lnTo>
                    <a:lnTo>
                      <a:pt x="30" y="720"/>
                    </a:lnTo>
                    <a:lnTo>
                      <a:pt x="42" y="708"/>
                    </a:lnTo>
                    <a:lnTo>
                      <a:pt x="48" y="696"/>
                    </a:lnTo>
                    <a:lnTo>
                      <a:pt x="60" y="684"/>
                    </a:lnTo>
                    <a:lnTo>
                      <a:pt x="66" y="666"/>
                    </a:lnTo>
                    <a:lnTo>
                      <a:pt x="78" y="654"/>
                    </a:lnTo>
                    <a:lnTo>
                      <a:pt x="84" y="636"/>
                    </a:lnTo>
                    <a:lnTo>
                      <a:pt x="90" y="624"/>
                    </a:lnTo>
                    <a:lnTo>
                      <a:pt x="96" y="612"/>
                    </a:lnTo>
                    <a:lnTo>
                      <a:pt x="108" y="594"/>
                    </a:lnTo>
                    <a:lnTo>
                      <a:pt x="114" y="582"/>
                    </a:lnTo>
                    <a:lnTo>
                      <a:pt x="120" y="564"/>
                    </a:lnTo>
                    <a:lnTo>
                      <a:pt x="126" y="552"/>
                    </a:lnTo>
                    <a:lnTo>
                      <a:pt x="132" y="534"/>
                    </a:lnTo>
                    <a:lnTo>
                      <a:pt x="132" y="522"/>
                    </a:lnTo>
                    <a:lnTo>
                      <a:pt x="138" y="504"/>
                    </a:lnTo>
                    <a:lnTo>
                      <a:pt x="144" y="492"/>
                    </a:lnTo>
                    <a:lnTo>
                      <a:pt x="150" y="474"/>
                    </a:lnTo>
                    <a:lnTo>
                      <a:pt x="150" y="462"/>
                    </a:lnTo>
                    <a:lnTo>
                      <a:pt x="156" y="444"/>
                    </a:lnTo>
                    <a:lnTo>
                      <a:pt x="156" y="432"/>
                    </a:lnTo>
                    <a:lnTo>
                      <a:pt x="162" y="414"/>
                    </a:lnTo>
                    <a:lnTo>
                      <a:pt x="162" y="402"/>
                    </a:lnTo>
                    <a:lnTo>
                      <a:pt x="162" y="384"/>
                    </a:lnTo>
                    <a:lnTo>
                      <a:pt x="162" y="366"/>
                    </a:lnTo>
                    <a:lnTo>
                      <a:pt x="168" y="354"/>
                    </a:lnTo>
                    <a:lnTo>
                      <a:pt x="168" y="336"/>
                    </a:lnTo>
                    <a:lnTo>
                      <a:pt x="168" y="324"/>
                    </a:lnTo>
                    <a:lnTo>
                      <a:pt x="16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D4C2B"/>
                  </a:gs>
                  <a:gs pos="100000">
                    <a:srgbClr val="62A55D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84"/>
              <p:cNvSpPr>
                <a:spLocks/>
              </p:cNvSpPr>
              <p:nvPr/>
            </p:nvSpPr>
            <p:spPr bwMode="auto">
              <a:xfrm>
                <a:off x="3392" y="2478"/>
                <a:ext cx="1074" cy="762"/>
              </a:xfrm>
              <a:custGeom>
                <a:avLst/>
                <a:gdLst>
                  <a:gd name="T0" fmla="*/ 0 w 1074"/>
                  <a:gd name="T1" fmla="*/ 0 h 762"/>
                  <a:gd name="T2" fmla="*/ 1074 w 1074"/>
                  <a:gd name="T3" fmla="*/ 438 h 762"/>
                  <a:gd name="T4" fmla="*/ 1074 w 1074"/>
                  <a:gd name="T5" fmla="*/ 762 h 762"/>
                  <a:gd name="T6" fmla="*/ 0 w 1074"/>
                  <a:gd name="T7" fmla="*/ 324 h 762"/>
                  <a:gd name="T8" fmla="*/ 0 w 1074"/>
                  <a:gd name="T9" fmla="*/ 0 h 7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74" h="762">
                    <a:moveTo>
                      <a:pt x="0" y="0"/>
                    </a:moveTo>
                    <a:lnTo>
                      <a:pt x="1074" y="438"/>
                    </a:lnTo>
                    <a:lnTo>
                      <a:pt x="1074" y="762"/>
                    </a:lnTo>
                    <a:lnTo>
                      <a:pt x="0" y="32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D4C2B"/>
                  </a:gs>
                  <a:gs pos="100000">
                    <a:srgbClr val="62A55D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85"/>
              <p:cNvSpPr>
                <a:spLocks/>
              </p:cNvSpPr>
              <p:nvPr/>
            </p:nvSpPr>
            <p:spPr bwMode="auto">
              <a:xfrm>
                <a:off x="3386" y="2076"/>
                <a:ext cx="1248" cy="840"/>
              </a:xfrm>
              <a:custGeom>
                <a:avLst/>
                <a:gdLst>
                  <a:gd name="T0" fmla="*/ 1110 w 1248"/>
                  <a:gd name="T1" fmla="*/ 0 h 840"/>
                  <a:gd name="T2" fmla="*/ 1122 w 1248"/>
                  <a:gd name="T3" fmla="*/ 12 h 840"/>
                  <a:gd name="T4" fmla="*/ 1128 w 1248"/>
                  <a:gd name="T5" fmla="*/ 30 h 840"/>
                  <a:gd name="T6" fmla="*/ 1140 w 1248"/>
                  <a:gd name="T7" fmla="*/ 42 h 840"/>
                  <a:gd name="T8" fmla="*/ 1146 w 1248"/>
                  <a:gd name="T9" fmla="*/ 54 h 840"/>
                  <a:gd name="T10" fmla="*/ 1158 w 1248"/>
                  <a:gd name="T11" fmla="*/ 72 h 840"/>
                  <a:gd name="T12" fmla="*/ 1164 w 1248"/>
                  <a:gd name="T13" fmla="*/ 84 h 840"/>
                  <a:gd name="T14" fmla="*/ 1170 w 1248"/>
                  <a:gd name="T15" fmla="*/ 96 h 840"/>
                  <a:gd name="T16" fmla="*/ 1176 w 1248"/>
                  <a:gd name="T17" fmla="*/ 114 h 840"/>
                  <a:gd name="T18" fmla="*/ 1188 w 1248"/>
                  <a:gd name="T19" fmla="*/ 126 h 840"/>
                  <a:gd name="T20" fmla="*/ 1194 w 1248"/>
                  <a:gd name="T21" fmla="*/ 144 h 840"/>
                  <a:gd name="T22" fmla="*/ 1200 w 1248"/>
                  <a:gd name="T23" fmla="*/ 156 h 840"/>
                  <a:gd name="T24" fmla="*/ 1206 w 1248"/>
                  <a:gd name="T25" fmla="*/ 174 h 840"/>
                  <a:gd name="T26" fmla="*/ 1212 w 1248"/>
                  <a:gd name="T27" fmla="*/ 186 h 840"/>
                  <a:gd name="T28" fmla="*/ 1212 w 1248"/>
                  <a:gd name="T29" fmla="*/ 204 h 840"/>
                  <a:gd name="T30" fmla="*/ 1218 w 1248"/>
                  <a:gd name="T31" fmla="*/ 216 h 840"/>
                  <a:gd name="T32" fmla="*/ 1224 w 1248"/>
                  <a:gd name="T33" fmla="*/ 234 h 840"/>
                  <a:gd name="T34" fmla="*/ 1230 w 1248"/>
                  <a:gd name="T35" fmla="*/ 246 h 840"/>
                  <a:gd name="T36" fmla="*/ 1230 w 1248"/>
                  <a:gd name="T37" fmla="*/ 264 h 840"/>
                  <a:gd name="T38" fmla="*/ 1236 w 1248"/>
                  <a:gd name="T39" fmla="*/ 276 h 840"/>
                  <a:gd name="T40" fmla="*/ 1236 w 1248"/>
                  <a:gd name="T41" fmla="*/ 294 h 840"/>
                  <a:gd name="T42" fmla="*/ 1242 w 1248"/>
                  <a:gd name="T43" fmla="*/ 306 h 840"/>
                  <a:gd name="T44" fmla="*/ 1242 w 1248"/>
                  <a:gd name="T45" fmla="*/ 324 h 840"/>
                  <a:gd name="T46" fmla="*/ 1242 w 1248"/>
                  <a:gd name="T47" fmla="*/ 336 h 840"/>
                  <a:gd name="T48" fmla="*/ 1242 w 1248"/>
                  <a:gd name="T49" fmla="*/ 354 h 840"/>
                  <a:gd name="T50" fmla="*/ 1248 w 1248"/>
                  <a:gd name="T51" fmla="*/ 372 h 840"/>
                  <a:gd name="T52" fmla="*/ 1248 w 1248"/>
                  <a:gd name="T53" fmla="*/ 384 h 840"/>
                  <a:gd name="T54" fmla="*/ 1248 w 1248"/>
                  <a:gd name="T55" fmla="*/ 402 h 840"/>
                  <a:gd name="T56" fmla="*/ 1248 w 1248"/>
                  <a:gd name="T57" fmla="*/ 414 h 840"/>
                  <a:gd name="T58" fmla="*/ 1248 w 1248"/>
                  <a:gd name="T59" fmla="*/ 432 h 840"/>
                  <a:gd name="T60" fmla="*/ 1242 w 1248"/>
                  <a:gd name="T61" fmla="*/ 444 h 840"/>
                  <a:gd name="T62" fmla="*/ 1242 w 1248"/>
                  <a:gd name="T63" fmla="*/ 462 h 840"/>
                  <a:gd name="T64" fmla="*/ 1242 w 1248"/>
                  <a:gd name="T65" fmla="*/ 480 h 840"/>
                  <a:gd name="T66" fmla="*/ 1242 w 1248"/>
                  <a:gd name="T67" fmla="*/ 492 h 840"/>
                  <a:gd name="T68" fmla="*/ 1236 w 1248"/>
                  <a:gd name="T69" fmla="*/ 510 h 840"/>
                  <a:gd name="T70" fmla="*/ 1236 w 1248"/>
                  <a:gd name="T71" fmla="*/ 522 h 840"/>
                  <a:gd name="T72" fmla="*/ 1230 w 1248"/>
                  <a:gd name="T73" fmla="*/ 540 h 840"/>
                  <a:gd name="T74" fmla="*/ 1230 w 1248"/>
                  <a:gd name="T75" fmla="*/ 552 h 840"/>
                  <a:gd name="T76" fmla="*/ 1224 w 1248"/>
                  <a:gd name="T77" fmla="*/ 570 h 840"/>
                  <a:gd name="T78" fmla="*/ 1218 w 1248"/>
                  <a:gd name="T79" fmla="*/ 582 h 840"/>
                  <a:gd name="T80" fmla="*/ 1212 w 1248"/>
                  <a:gd name="T81" fmla="*/ 600 h 840"/>
                  <a:gd name="T82" fmla="*/ 1212 w 1248"/>
                  <a:gd name="T83" fmla="*/ 612 h 840"/>
                  <a:gd name="T84" fmla="*/ 1206 w 1248"/>
                  <a:gd name="T85" fmla="*/ 630 h 840"/>
                  <a:gd name="T86" fmla="*/ 1200 w 1248"/>
                  <a:gd name="T87" fmla="*/ 642 h 840"/>
                  <a:gd name="T88" fmla="*/ 1194 w 1248"/>
                  <a:gd name="T89" fmla="*/ 660 h 840"/>
                  <a:gd name="T90" fmla="*/ 1188 w 1248"/>
                  <a:gd name="T91" fmla="*/ 672 h 840"/>
                  <a:gd name="T92" fmla="*/ 1176 w 1248"/>
                  <a:gd name="T93" fmla="*/ 690 h 840"/>
                  <a:gd name="T94" fmla="*/ 1170 w 1248"/>
                  <a:gd name="T95" fmla="*/ 702 h 840"/>
                  <a:gd name="T96" fmla="*/ 1164 w 1248"/>
                  <a:gd name="T97" fmla="*/ 714 h 840"/>
                  <a:gd name="T98" fmla="*/ 1158 w 1248"/>
                  <a:gd name="T99" fmla="*/ 732 h 840"/>
                  <a:gd name="T100" fmla="*/ 1146 w 1248"/>
                  <a:gd name="T101" fmla="*/ 744 h 840"/>
                  <a:gd name="T102" fmla="*/ 1140 w 1248"/>
                  <a:gd name="T103" fmla="*/ 762 h 840"/>
                  <a:gd name="T104" fmla="*/ 1128 w 1248"/>
                  <a:gd name="T105" fmla="*/ 774 h 840"/>
                  <a:gd name="T106" fmla="*/ 1122 w 1248"/>
                  <a:gd name="T107" fmla="*/ 786 h 840"/>
                  <a:gd name="T108" fmla="*/ 1110 w 1248"/>
                  <a:gd name="T109" fmla="*/ 798 h 840"/>
                  <a:gd name="T110" fmla="*/ 1098 w 1248"/>
                  <a:gd name="T111" fmla="*/ 816 h 840"/>
                  <a:gd name="T112" fmla="*/ 1092 w 1248"/>
                  <a:gd name="T113" fmla="*/ 828 h 840"/>
                  <a:gd name="T114" fmla="*/ 1080 w 1248"/>
                  <a:gd name="T115" fmla="*/ 840 h 840"/>
                  <a:gd name="T116" fmla="*/ 0 w 1248"/>
                  <a:gd name="T117" fmla="*/ 402 h 840"/>
                  <a:gd name="T118" fmla="*/ 1110 w 1248"/>
                  <a:gd name="T119" fmla="*/ 0 h 8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248" h="840">
                    <a:moveTo>
                      <a:pt x="1110" y="0"/>
                    </a:moveTo>
                    <a:lnTo>
                      <a:pt x="1122" y="12"/>
                    </a:lnTo>
                    <a:lnTo>
                      <a:pt x="1128" y="30"/>
                    </a:lnTo>
                    <a:lnTo>
                      <a:pt x="1140" y="42"/>
                    </a:lnTo>
                    <a:lnTo>
                      <a:pt x="1146" y="54"/>
                    </a:lnTo>
                    <a:lnTo>
                      <a:pt x="1158" y="72"/>
                    </a:lnTo>
                    <a:lnTo>
                      <a:pt x="1164" y="84"/>
                    </a:lnTo>
                    <a:lnTo>
                      <a:pt x="1170" y="96"/>
                    </a:lnTo>
                    <a:lnTo>
                      <a:pt x="1176" y="114"/>
                    </a:lnTo>
                    <a:lnTo>
                      <a:pt x="1188" y="126"/>
                    </a:lnTo>
                    <a:lnTo>
                      <a:pt x="1194" y="144"/>
                    </a:lnTo>
                    <a:lnTo>
                      <a:pt x="1200" y="156"/>
                    </a:lnTo>
                    <a:lnTo>
                      <a:pt x="1206" y="174"/>
                    </a:lnTo>
                    <a:lnTo>
                      <a:pt x="1212" y="186"/>
                    </a:lnTo>
                    <a:lnTo>
                      <a:pt x="1212" y="204"/>
                    </a:lnTo>
                    <a:lnTo>
                      <a:pt x="1218" y="216"/>
                    </a:lnTo>
                    <a:lnTo>
                      <a:pt x="1224" y="234"/>
                    </a:lnTo>
                    <a:lnTo>
                      <a:pt x="1230" y="246"/>
                    </a:lnTo>
                    <a:lnTo>
                      <a:pt x="1230" y="264"/>
                    </a:lnTo>
                    <a:lnTo>
                      <a:pt x="1236" y="276"/>
                    </a:lnTo>
                    <a:lnTo>
                      <a:pt x="1236" y="294"/>
                    </a:lnTo>
                    <a:lnTo>
                      <a:pt x="1242" y="306"/>
                    </a:lnTo>
                    <a:lnTo>
                      <a:pt x="1242" y="324"/>
                    </a:lnTo>
                    <a:lnTo>
                      <a:pt x="1242" y="336"/>
                    </a:lnTo>
                    <a:lnTo>
                      <a:pt x="1242" y="354"/>
                    </a:lnTo>
                    <a:lnTo>
                      <a:pt x="1248" y="372"/>
                    </a:lnTo>
                    <a:lnTo>
                      <a:pt x="1248" y="384"/>
                    </a:lnTo>
                    <a:lnTo>
                      <a:pt x="1248" y="402"/>
                    </a:lnTo>
                    <a:lnTo>
                      <a:pt x="1248" y="414"/>
                    </a:lnTo>
                    <a:lnTo>
                      <a:pt x="1248" y="432"/>
                    </a:lnTo>
                    <a:lnTo>
                      <a:pt x="1242" y="444"/>
                    </a:lnTo>
                    <a:lnTo>
                      <a:pt x="1242" y="462"/>
                    </a:lnTo>
                    <a:lnTo>
                      <a:pt x="1242" y="480"/>
                    </a:lnTo>
                    <a:lnTo>
                      <a:pt x="1242" y="492"/>
                    </a:lnTo>
                    <a:lnTo>
                      <a:pt x="1236" y="510"/>
                    </a:lnTo>
                    <a:lnTo>
                      <a:pt x="1236" y="522"/>
                    </a:lnTo>
                    <a:lnTo>
                      <a:pt x="1230" y="540"/>
                    </a:lnTo>
                    <a:lnTo>
                      <a:pt x="1230" y="552"/>
                    </a:lnTo>
                    <a:lnTo>
                      <a:pt x="1224" y="570"/>
                    </a:lnTo>
                    <a:lnTo>
                      <a:pt x="1218" y="582"/>
                    </a:lnTo>
                    <a:lnTo>
                      <a:pt x="1212" y="600"/>
                    </a:lnTo>
                    <a:lnTo>
                      <a:pt x="1212" y="612"/>
                    </a:lnTo>
                    <a:lnTo>
                      <a:pt x="1206" y="630"/>
                    </a:lnTo>
                    <a:lnTo>
                      <a:pt x="1200" y="642"/>
                    </a:lnTo>
                    <a:lnTo>
                      <a:pt x="1194" y="660"/>
                    </a:lnTo>
                    <a:lnTo>
                      <a:pt x="1188" y="672"/>
                    </a:lnTo>
                    <a:lnTo>
                      <a:pt x="1176" y="690"/>
                    </a:lnTo>
                    <a:lnTo>
                      <a:pt x="1170" y="702"/>
                    </a:lnTo>
                    <a:lnTo>
                      <a:pt x="1164" y="714"/>
                    </a:lnTo>
                    <a:lnTo>
                      <a:pt x="1158" y="732"/>
                    </a:lnTo>
                    <a:lnTo>
                      <a:pt x="1146" y="744"/>
                    </a:lnTo>
                    <a:lnTo>
                      <a:pt x="1140" y="762"/>
                    </a:lnTo>
                    <a:lnTo>
                      <a:pt x="1128" y="774"/>
                    </a:lnTo>
                    <a:lnTo>
                      <a:pt x="1122" y="786"/>
                    </a:lnTo>
                    <a:lnTo>
                      <a:pt x="1110" y="798"/>
                    </a:lnTo>
                    <a:lnTo>
                      <a:pt x="1098" y="816"/>
                    </a:lnTo>
                    <a:lnTo>
                      <a:pt x="1092" y="828"/>
                    </a:lnTo>
                    <a:lnTo>
                      <a:pt x="1080" y="840"/>
                    </a:lnTo>
                    <a:lnTo>
                      <a:pt x="0" y="402"/>
                    </a:lnTo>
                    <a:lnTo>
                      <a:pt x="1110" y="0"/>
                    </a:lnTo>
                    <a:close/>
                  </a:path>
                </a:pathLst>
              </a:custGeom>
              <a:solidFill>
                <a:srgbClr val="62A55D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6" name="Group 86"/>
            <p:cNvGrpSpPr>
              <a:grpSpLocks/>
            </p:cNvGrpSpPr>
            <p:nvPr/>
          </p:nvGrpSpPr>
          <p:grpSpPr bwMode="auto">
            <a:xfrm>
              <a:off x="4673600" y="3830638"/>
              <a:ext cx="1714500" cy="1947862"/>
              <a:chOff x="3076" y="2676"/>
              <a:chExt cx="1080" cy="1227"/>
            </a:xfrm>
          </p:grpSpPr>
          <p:sp>
            <p:nvSpPr>
              <p:cNvPr id="87" name="Freeform 87"/>
              <p:cNvSpPr>
                <a:spLocks/>
              </p:cNvSpPr>
              <p:nvPr/>
            </p:nvSpPr>
            <p:spPr bwMode="auto">
              <a:xfrm>
                <a:off x="3166" y="3114"/>
                <a:ext cx="990" cy="762"/>
              </a:xfrm>
              <a:custGeom>
                <a:avLst/>
                <a:gdLst>
                  <a:gd name="T0" fmla="*/ 978 w 990"/>
                  <a:gd name="T1" fmla="*/ 12 h 762"/>
                  <a:gd name="T2" fmla="*/ 954 w 990"/>
                  <a:gd name="T3" fmla="*/ 42 h 762"/>
                  <a:gd name="T4" fmla="*/ 930 w 990"/>
                  <a:gd name="T5" fmla="*/ 66 h 762"/>
                  <a:gd name="T6" fmla="*/ 906 w 990"/>
                  <a:gd name="T7" fmla="*/ 90 h 762"/>
                  <a:gd name="T8" fmla="*/ 882 w 990"/>
                  <a:gd name="T9" fmla="*/ 114 h 762"/>
                  <a:gd name="T10" fmla="*/ 852 w 990"/>
                  <a:gd name="T11" fmla="*/ 138 h 762"/>
                  <a:gd name="T12" fmla="*/ 822 w 990"/>
                  <a:gd name="T13" fmla="*/ 162 h 762"/>
                  <a:gd name="T14" fmla="*/ 792 w 990"/>
                  <a:gd name="T15" fmla="*/ 186 h 762"/>
                  <a:gd name="T16" fmla="*/ 762 w 990"/>
                  <a:gd name="T17" fmla="*/ 204 h 762"/>
                  <a:gd name="T18" fmla="*/ 726 w 990"/>
                  <a:gd name="T19" fmla="*/ 228 h 762"/>
                  <a:gd name="T20" fmla="*/ 696 w 990"/>
                  <a:gd name="T21" fmla="*/ 246 h 762"/>
                  <a:gd name="T22" fmla="*/ 660 w 990"/>
                  <a:gd name="T23" fmla="*/ 264 h 762"/>
                  <a:gd name="T24" fmla="*/ 624 w 990"/>
                  <a:gd name="T25" fmla="*/ 282 h 762"/>
                  <a:gd name="T26" fmla="*/ 588 w 990"/>
                  <a:gd name="T27" fmla="*/ 300 h 762"/>
                  <a:gd name="T28" fmla="*/ 570 w 990"/>
                  <a:gd name="T29" fmla="*/ 306 h 762"/>
                  <a:gd name="T30" fmla="*/ 534 w 990"/>
                  <a:gd name="T31" fmla="*/ 324 h 762"/>
                  <a:gd name="T32" fmla="*/ 498 w 990"/>
                  <a:gd name="T33" fmla="*/ 342 h 762"/>
                  <a:gd name="T34" fmla="*/ 456 w 990"/>
                  <a:gd name="T35" fmla="*/ 354 h 762"/>
                  <a:gd name="T36" fmla="*/ 420 w 990"/>
                  <a:gd name="T37" fmla="*/ 366 h 762"/>
                  <a:gd name="T38" fmla="*/ 378 w 990"/>
                  <a:gd name="T39" fmla="*/ 378 h 762"/>
                  <a:gd name="T40" fmla="*/ 336 w 990"/>
                  <a:gd name="T41" fmla="*/ 390 h 762"/>
                  <a:gd name="T42" fmla="*/ 294 w 990"/>
                  <a:gd name="T43" fmla="*/ 402 h 762"/>
                  <a:gd name="T44" fmla="*/ 252 w 990"/>
                  <a:gd name="T45" fmla="*/ 408 h 762"/>
                  <a:gd name="T46" fmla="*/ 210 w 990"/>
                  <a:gd name="T47" fmla="*/ 414 h 762"/>
                  <a:gd name="T48" fmla="*/ 168 w 990"/>
                  <a:gd name="T49" fmla="*/ 426 h 762"/>
                  <a:gd name="T50" fmla="*/ 126 w 990"/>
                  <a:gd name="T51" fmla="*/ 432 h 762"/>
                  <a:gd name="T52" fmla="*/ 84 w 990"/>
                  <a:gd name="T53" fmla="*/ 432 h 762"/>
                  <a:gd name="T54" fmla="*/ 42 w 990"/>
                  <a:gd name="T55" fmla="*/ 438 h 762"/>
                  <a:gd name="T56" fmla="*/ 0 w 990"/>
                  <a:gd name="T57" fmla="*/ 438 h 762"/>
                  <a:gd name="T58" fmla="*/ 18 w 990"/>
                  <a:gd name="T59" fmla="*/ 762 h 762"/>
                  <a:gd name="T60" fmla="*/ 66 w 990"/>
                  <a:gd name="T61" fmla="*/ 762 h 762"/>
                  <a:gd name="T62" fmla="*/ 108 w 990"/>
                  <a:gd name="T63" fmla="*/ 756 h 762"/>
                  <a:gd name="T64" fmla="*/ 150 w 990"/>
                  <a:gd name="T65" fmla="*/ 750 h 762"/>
                  <a:gd name="T66" fmla="*/ 192 w 990"/>
                  <a:gd name="T67" fmla="*/ 744 h 762"/>
                  <a:gd name="T68" fmla="*/ 234 w 990"/>
                  <a:gd name="T69" fmla="*/ 738 h 762"/>
                  <a:gd name="T70" fmla="*/ 276 w 990"/>
                  <a:gd name="T71" fmla="*/ 726 h 762"/>
                  <a:gd name="T72" fmla="*/ 318 w 990"/>
                  <a:gd name="T73" fmla="*/ 720 h 762"/>
                  <a:gd name="T74" fmla="*/ 360 w 990"/>
                  <a:gd name="T75" fmla="*/ 708 h 762"/>
                  <a:gd name="T76" fmla="*/ 396 w 990"/>
                  <a:gd name="T77" fmla="*/ 696 h 762"/>
                  <a:gd name="T78" fmla="*/ 438 w 990"/>
                  <a:gd name="T79" fmla="*/ 684 h 762"/>
                  <a:gd name="T80" fmla="*/ 474 w 990"/>
                  <a:gd name="T81" fmla="*/ 672 h 762"/>
                  <a:gd name="T82" fmla="*/ 516 w 990"/>
                  <a:gd name="T83" fmla="*/ 654 h 762"/>
                  <a:gd name="T84" fmla="*/ 552 w 990"/>
                  <a:gd name="T85" fmla="*/ 642 h 762"/>
                  <a:gd name="T86" fmla="*/ 570 w 990"/>
                  <a:gd name="T87" fmla="*/ 630 h 762"/>
                  <a:gd name="T88" fmla="*/ 606 w 990"/>
                  <a:gd name="T89" fmla="*/ 618 h 762"/>
                  <a:gd name="T90" fmla="*/ 642 w 990"/>
                  <a:gd name="T91" fmla="*/ 600 h 762"/>
                  <a:gd name="T92" fmla="*/ 678 w 990"/>
                  <a:gd name="T93" fmla="*/ 582 h 762"/>
                  <a:gd name="T94" fmla="*/ 714 w 990"/>
                  <a:gd name="T95" fmla="*/ 558 h 762"/>
                  <a:gd name="T96" fmla="*/ 744 w 990"/>
                  <a:gd name="T97" fmla="*/ 540 h 762"/>
                  <a:gd name="T98" fmla="*/ 774 w 990"/>
                  <a:gd name="T99" fmla="*/ 516 h 762"/>
                  <a:gd name="T100" fmla="*/ 810 w 990"/>
                  <a:gd name="T101" fmla="*/ 498 h 762"/>
                  <a:gd name="T102" fmla="*/ 834 w 990"/>
                  <a:gd name="T103" fmla="*/ 474 h 762"/>
                  <a:gd name="T104" fmla="*/ 864 w 990"/>
                  <a:gd name="T105" fmla="*/ 450 h 762"/>
                  <a:gd name="T106" fmla="*/ 894 w 990"/>
                  <a:gd name="T107" fmla="*/ 426 h 762"/>
                  <a:gd name="T108" fmla="*/ 918 w 990"/>
                  <a:gd name="T109" fmla="*/ 402 h 762"/>
                  <a:gd name="T110" fmla="*/ 942 w 990"/>
                  <a:gd name="T111" fmla="*/ 378 h 762"/>
                  <a:gd name="T112" fmla="*/ 966 w 990"/>
                  <a:gd name="T113" fmla="*/ 354 h 762"/>
                  <a:gd name="T114" fmla="*/ 990 w 990"/>
                  <a:gd name="T115" fmla="*/ 324 h 7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990" h="762">
                    <a:moveTo>
                      <a:pt x="990" y="0"/>
                    </a:moveTo>
                    <a:lnTo>
                      <a:pt x="978" y="12"/>
                    </a:lnTo>
                    <a:lnTo>
                      <a:pt x="966" y="30"/>
                    </a:lnTo>
                    <a:lnTo>
                      <a:pt x="954" y="42"/>
                    </a:lnTo>
                    <a:lnTo>
                      <a:pt x="942" y="54"/>
                    </a:lnTo>
                    <a:lnTo>
                      <a:pt x="930" y="66"/>
                    </a:lnTo>
                    <a:lnTo>
                      <a:pt x="918" y="78"/>
                    </a:lnTo>
                    <a:lnTo>
                      <a:pt x="906" y="90"/>
                    </a:lnTo>
                    <a:lnTo>
                      <a:pt x="894" y="102"/>
                    </a:lnTo>
                    <a:lnTo>
                      <a:pt x="882" y="114"/>
                    </a:lnTo>
                    <a:lnTo>
                      <a:pt x="864" y="126"/>
                    </a:lnTo>
                    <a:lnTo>
                      <a:pt x="852" y="138"/>
                    </a:lnTo>
                    <a:lnTo>
                      <a:pt x="834" y="150"/>
                    </a:lnTo>
                    <a:lnTo>
                      <a:pt x="822" y="162"/>
                    </a:lnTo>
                    <a:lnTo>
                      <a:pt x="810" y="174"/>
                    </a:lnTo>
                    <a:lnTo>
                      <a:pt x="792" y="186"/>
                    </a:lnTo>
                    <a:lnTo>
                      <a:pt x="774" y="192"/>
                    </a:lnTo>
                    <a:lnTo>
                      <a:pt x="762" y="204"/>
                    </a:lnTo>
                    <a:lnTo>
                      <a:pt x="744" y="216"/>
                    </a:lnTo>
                    <a:lnTo>
                      <a:pt x="726" y="228"/>
                    </a:lnTo>
                    <a:lnTo>
                      <a:pt x="714" y="234"/>
                    </a:lnTo>
                    <a:lnTo>
                      <a:pt x="696" y="246"/>
                    </a:lnTo>
                    <a:lnTo>
                      <a:pt x="678" y="258"/>
                    </a:lnTo>
                    <a:lnTo>
                      <a:pt x="660" y="264"/>
                    </a:lnTo>
                    <a:lnTo>
                      <a:pt x="642" y="276"/>
                    </a:lnTo>
                    <a:lnTo>
                      <a:pt x="624" y="282"/>
                    </a:lnTo>
                    <a:lnTo>
                      <a:pt x="606" y="294"/>
                    </a:lnTo>
                    <a:lnTo>
                      <a:pt x="588" y="300"/>
                    </a:lnTo>
                    <a:lnTo>
                      <a:pt x="570" y="306"/>
                    </a:lnTo>
                    <a:lnTo>
                      <a:pt x="552" y="318"/>
                    </a:lnTo>
                    <a:lnTo>
                      <a:pt x="534" y="324"/>
                    </a:lnTo>
                    <a:lnTo>
                      <a:pt x="516" y="330"/>
                    </a:lnTo>
                    <a:lnTo>
                      <a:pt x="498" y="342"/>
                    </a:lnTo>
                    <a:lnTo>
                      <a:pt x="474" y="348"/>
                    </a:lnTo>
                    <a:lnTo>
                      <a:pt x="456" y="354"/>
                    </a:lnTo>
                    <a:lnTo>
                      <a:pt x="438" y="360"/>
                    </a:lnTo>
                    <a:lnTo>
                      <a:pt x="420" y="366"/>
                    </a:lnTo>
                    <a:lnTo>
                      <a:pt x="396" y="372"/>
                    </a:lnTo>
                    <a:lnTo>
                      <a:pt x="378" y="378"/>
                    </a:lnTo>
                    <a:lnTo>
                      <a:pt x="360" y="384"/>
                    </a:lnTo>
                    <a:lnTo>
                      <a:pt x="336" y="390"/>
                    </a:lnTo>
                    <a:lnTo>
                      <a:pt x="318" y="396"/>
                    </a:lnTo>
                    <a:lnTo>
                      <a:pt x="294" y="402"/>
                    </a:lnTo>
                    <a:lnTo>
                      <a:pt x="276" y="402"/>
                    </a:lnTo>
                    <a:lnTo>
                      <a:pt x="252" y="408"/>
                    </a:lnTo>
                    <a:lnTo>
                      <a:pt x="234" y="414"/>
                    </a:lnTo>
                    <a:lnTo>
                      <a:pt x="210" y="414"/>
                    </a:lnTo>
                    <a:lnTo>
                      <a:pt x="192" y="420"/>
                    </a:lnTo>
                    <a:lnTo>
                      <a:pt x="168" y="426"/>
                    </a:lnTo>
                    <a:lnTo>
                      <a:pt x="150" y="426"/>
                    </a:lnTo>
                    <a:lnTo>
                      <a:pt x="126" y="432"/>
                    </a:lnTo>
                    <a:lnTo>
                      <a:pt x="108" y="432"/>
                    </a:lnTo>
                    <a:lnTo>
                      <a:pt x="84" y="432"/>
                    </a:lnTo>
                    <a:lnTo>
                      <a:pt x="66" y="438"/>
                    </a:lnTo>
                    <a:lnTo>
                      <a:pt x="42" y="438"/>
                    </a:lnTo>
                    <a:lnTo>
                      <a:pt x="18" y="438"/>
                    </a:lnTo>
                    <a:lnTo>
                      <a:pt x="0" y="438"/>
                    </a:lnTo>
                    <a:lnTo>
                      <a:pt x="0" y="762"/>
                    </a:lnTo>
                    <a:lnTo>
                      <a:pt x="18" y="762"/>
                    </a:lnTo>
                    <a:lnTo>
                      <a:pt x="42" y="762"/>
                    </a:lnTo>
                    <a:lnTo>
                      <a:pt x="66" y="762"/>
                    </a:lnTo>
                    <a:lnTo>
                      <a:pt x="84" y="756"/>
                    </a:lnTo>
                    <a:lnTo>
                      <a:pt x="108" y="756"/>
                    </a:lnTo>
                    <a:lnTo>
                      <a:pt x="126" y="756"/>
                    </a:lnTo>
                    <a:lnTo>
                      <a:pt x="150" y="750"/>
                    </a:lnTo>
                    <a:lnTo>
                      <a:pt x="168" y="750"/>
                    </a:lnTo>
                    <a:lnTo>
                      <a:pt x="192" y="744"/>
                    </a:lnTo>
                    <a:lnTo>
                      <a:pt x="210" y="738"/>
                    </a:lnTo>
                    <a:lnTo>
                      <a:pt x="234" y="738"/>
                    </a:lnTo>
                    <a:lnTo>
                      <a:pt x="252" y="732"/>
                    </a:lnTo>
                    <a:lnTo>
                      <a:pt x="276" y="726"/>
                    </a:lnTo>
                    <a:lnTo>
                      <a:pt x="294" y="726"/>
                    </a:lnTo>
                    <a:lnTo>
                      <a:pt x="318" y="720"/>
                    </a:lnTo>
                    <a:lnTo>
                      <a:pt x="336" y="714"/>
                    </a:lnTo>
                    <a:lnTo>
                      <a:pt x="360" y="708"/>
                    </a:lnTo>
                    <a:lnTo>
                      <a:pt x="378" y="702"/>
                    </a:lnTo>
                    <a:lnTo>
                      <a:pt x="396" y="696"/>
                    </a:lnTo>
                    <a:lnTo>
                      <a:pt x="420" y="690"/>
                    </a:lnTo>
                    <a:lnTo>
                      <a:pt x="438" y="684"/>
                    </a:lnTo>
                    <a:lnTo>
                      <a:pt x="456" y="678"/>
                    </a:lnTo>
                    <a:lnTo>
                      <a:pt x="474" y="672"/>
                    </a:lnTo>
                    <a:lnTo>
                      <a:pt x="498" y="666"/>
                    </a:lnTo>
                    <a:lnTo>
                      <a:pt x="516" y="654"/>
                    </a:lnTo>
                    <a:lnTo>
                      <a:pt x="534" y="648"/>
                    </a:lnTo>
                    <a:lnTo>
                      <a:pt x="552" y="642"/>
                    </a:lnTo>
                    <a:lnTo>
                      <a:pt x="570" y="630"/>
                    </a:lnTo>
                    <a:lnTo>
                      <a:pt x="588" y="624"/>
                    </a:lnTo>
                    <a:lnTo>
                      <a:pt x="606" y="618"/>
                    </a:lnTo>
                    <a:lnTo>
                      <a:pt x="624" y="606"/>
                    </a:lnTo>
                    <a:lnTo>
                      <a:pt x="642" y="600"/>
                    </a:lnTo>
                    <a:lnTo>
                      <a:pt x="660" y="588"/>
                    </a:lnTo>
                    <a:lnTo>
                      <a:pt x="678" y="582"/>
                    </a:lnTo>
                    <a:lnTo>
                      <a:pt x="696" y="570"/>
                    </a:lnTo>
                    <a:lnTo>
                      <a:pt x="714" y="558"/>
                    </a:lnTo>
                    <a:lnTo>
                      <a:pt x="726" y="552"/>
                    </a:lnTo>
                    <a:lnTo>
                      <a:pt x="744" y="540"/>
                    </a:lnTo>
                    <a:lnTo>
                      <a:pt x="762" y="528"/>
                    </a:lnTo>
                    <a:lnTo>
                      <a:pt x="774" y="516"/>
                    </a:lnTo>
                    <a:lnTo>
                      <a:pt x="792" y="510"/>
                    </a:lnTo>
                    <a:lnTo>
                      <a:pt x="810" y="498"/>
                    </a:lnTo>
                    <a:lnTo>
                      <a:pt x="822" y="486"/>
                    </a:lnTo>
                    <a:lnTo>
                      <a:pt x="834" y="474"/>
                    </a:lnTo>
                    <a:lnTo>
                      <a:pt x="852" y="462"/>
                    </a:lnTo>
                    <a:lnTo>
                      <a:pt x="864" y="450"/>
                    </a:lnTo>
                    <a:lnTo>
                      <a:pt x="882" y="438"/>
                    </a:lnTo>
                    <a:lnTo>
                      <a:pt x="894" y="426"/>
                    </a:lnTo>
                    <a:lnTo>
                      <a:pt x="906" y="414"/>
                    </a:lnTo>
                    <a:lnTo>
                      <a:pt x="918" y="402"/>
                    </a:lnTo>
                    <a:lnTo>
                      <a:pt x="930" y="390"/>
                    </a:lnTo>
                    <a:lnTo>
                      <a:pt x="942" y="378"/>
                    </a:lnTo>
                    <a:lnTo>
                      <a:pt x="954" y="366"/>
                    </a:lnTo>
                    <a:lnTo>
                      <a:pt x="966" y="354"/>
                    </a:lnTo>
                    <a:lnTo>
                      <a:pt x="978" y="336"/>
                    </a:lnTo>
                    <a:lnTo>
                      <a:pt x="990" y="324"/>
                    </a:lnTo>
                    <a:lnTo>
                      <a:pt x="99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4E75">
                      <a:alpha val="89998"/>
                    </a:srgbClr>
                  </a:gs>
                  <a:gs pos="50000">
                    <a:srgbClr val="00A8FC">
                      <a:alpha val="89998"/>
                    </a:srgbClr>
                  </a:gs>
                  <a:gs pos="100000">
                    <a:srgbClr val="004E75">
                      <a:alpha val="89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88"/>
              <p:cNvSpPr>
                <a:spLocks/>
              </p:cNvSpPr>
              <p:nvPr/>
            </p:nvSpPr>
            <p:spPr bwMode="auto">
              <a:xfrm>
                <a:off x="3082" y="2703"/>
                <a:ext cx="84" cy="1200"/>
              </a:xfrm>
              <a:custGeom>
                <a:avLst/>
                <a:gdLst>
                  <a:gd name="T0" fmla="*/ 0 w 84"/>
                  <a:gd name="T1" fmla="*/ 0 h 1200"/>
                  <a:gd name="T2" fmla="*/ 84 w 84"/>
                  <a:gd name="T3" fmla="*/ 876 h 1200"/>
                  <a:gd name="T4" fmla="*/ 84 w 84"/>
                  <a:gd name="T5" fmla="*/ 1200 h 1200"/>
                  <a:gd name="T6" fmla="*/ 0 w 84"/>
                  <a:gd name="T7" fmla="*/ 324 h 1200"/>
                  <a:gd name="T8" fmla="*/ 0 w 84"/>
                  <a:gd name="T9" fmla="*/ 0 h 1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4" h="1200">
                    <a:moveTo>
                      <a:pt x="0" y="0"/>
                    </a:moveTo>
                    <a:lnTo>
                      <a:pt x="84" y="876"/>
                    </a:lnTo>
                    <a:lnTo>
                      <a:pt x="84" y="1200"/>
                    </a:lnTo>
                    <a:lnTo>
                      <a:pt x="0" y="3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3076" y="2676"/>
                <a:ext cx="1080" cy="876"/>
              </a:xfrm>
              <a:custGeom>
                <a:avLst/>
                <a:gdLst>
                  <a:gd name="T0" fmla="*/ 1080 w 1080"/>
                  <a:gd name="T1" fmla="*/ 438 h 876"/>
                  <a:gd name="T2" fmla="*/ 1068 w 1080"/>
                  <a:gd name="T3" fmla="*/ 450 h 876"/>
                  <a:gd name="T4" fmla="*/ 1056 w 1080"/>
                  <a:gd name="T5" fmla="*/ 468 h 876"/>
                  <a:gd name="T6" fmla="*/ 1044 w 1080"/>
                  <a:gd name="T7" fmla="*/ 480 h 876"/>
                  <a:gd name="T8" fmla="*/ 1032 w 1080"/>
                  <a:gd name="T9" fmla="*/ 492 h 876"/>
                  <a:gd name="T10" fmla="*/ 1020 w 1080"/>
                  <a:gd name="T11" fmla="*/ 504 h 876"/>
                  <a:gd name="T12" fmla="*/ 1008 w 1080"/>
                  <a:gd name="T13" fmla="*/ 516 h 876"/>
                  <a:gd name="T14" fmla="*/ 996 w 1080"/>
                  <a:gd name="T15" fmla="*/ 528 h 876"/>
                  <a:gd name="T16" fmla="*/ 984 w 1080"/>
                  <a:gd name="T17" fmla="*/ 540 h 876"/>
                  <a:gd name="T18" fmla="*/ 972 w 1080"/>
                  <a:gd name="T19" fmla="*/ 552 h 876"/>
                  <a:gd name="T20" fmla="*/ 954 w 1080"/>
                  <a:gd name="T21" fmla="*/ 564 h 876"/>
                  <a:gd name="T22" fmla="*/ 942 w 1080"/>
                  <a:gd name="T23" fmla="*/ 576 h 876"/>
                  <a:gd name="T24" fmla="*/ 924 w 1080"/>
                  <a:gd name="T25" fmla="*/ 588 h 876"/>
                  <a:gd name="T26" fmla="*/ 912 w 1080"/>
                  <a:gd name="T27" fmla="*/ 600 h 876"/>
                  <a:gd name="T28" fmla="*/ 900 w 1080"/>
                  <a:gd name="T29" fmla="*/ 612 h 876"/>
                  <a:gd name="T30" fmla="*/ 882 w 1080"/>
                  <a:gd name="T31" fmla="*/ 624 h 876"/>
                  <a:gd name="T32" fmla="*/ 864 w 1080"/>
                  <a:gd name="T33" fmla="*/ 630 h 876"/>
                  <a:gd name="T34" fmla="*/ 852 w 1080"/>
                  <a:gd name="T35" fmla="*/ 642 h 876"/>
                  <a:gd name="T36" fmla="*/ 834 w 1080"/>
                  <a:gd name="T37" fmla="*/ 654 h 876"/>
                  <a:gd name="T38" fmla="*/ 816 w 1080"/>
                  <a:gd name="T39" fmla="*/ 666 h 876"/>
                  <a:gd name="T40" fmla="*/ 804 w 1080"/>
                  <a:gd name="T41" fmla="*/ 672 h 876"/>
                  <a:gd name="T42" fmla="*/ 786 w 1080"/>
                  <a:gd name="T43" fmla="*/ 684 h 876"/>
                  <a:gd name="T44" fmla="*/ 768 w 1080"/>
                  <a:gd name="T45" fmla="*/ 696 h 876"/>
                  <a:gd name="T46" fmla="*/ 750 w 1080"/>
                  <a:gd name="T47" fmla="*/ 702 h 876"/>
                  <a:gd name="T48" fmla="*/ 732 w 1080"/>
                  <a:gd name="T49" fmla="*/ 714 h 876"/>
                  <a:gd name="T50" fmla="*/ 714 w 1080"/>
                  <a:gd name="T51" fmla="*/ 720 h 876"/>
                  <a:gd name="T52" fmla="*/ 696 w 1080"/>
                  <a:gd name="T53" fmla="*/ 732 h 876"/>
                  <a:gd name="T54" fmla="*/ 678 w 1080"/>
                  <a:gd name="T55" fmla="*/ 738 h 876"/>
                  <a:gd name="T56" fmla="*/ 660 w 1080"/>
                  <a:gd name="T57" fmla="*/ 744 h 876"/>
                  <a:gd name="T58" fmla="*/ 660 w 1080"/>
                  <a:gd name="T59" fmla="*/ 744 h 876"/>
                  <a:gd name="T60" fmla="*/ 642 w 1080"/>
                  <a:gd name="T61" fmla="*/ 756 h 876"/>
                  <a:gd name="T62" fmla="*/ 624 w 1080"/>
                  <a:gd name="T63" fmla="*/ 762 h 876"/>
                  <a:gd name="T64" fmla="*/ 606 w 1080"/>
                  <a:gd name="T65" fmla="*/ 768 h 876"/>
                  <a:gd name="T66" fmla="*/ 588 w 1080"/>
                  <a:gd name="T67" fmla="*/ 780 h 876"/>
                  <a:gd name="T68" fmla="*/ 564 w 1080"/>
                  <a:gd name="T69" fmla="*/ 786 h 876"/>
                  <a:gd name="T70" fmla="*/ 546 w 1080"/>
                  <a:gd name="T71" fmla="*/ 792 h 876"/>
                  <a:gd name="T72" fmla="*/ 528 w 1080"/>
                  <a:gd name="T73" fmla="*/ 798 h 876"/>
                  <a:gd name="T74" fmla="*/ 510 w 1080"/>
                  <a:gd name="T75" fmla="*/ 804 h 876"/>
                  <a:gd name="T76" fmla="*/ 486 w 1080"/>
                  <a:gd name="T77" fmla="*/ 810 h 876"/>
                  <a:gd name="T78" fmla="*/ 468 w 1080"/>
                  <a:gd name="T79" fmla="*/ 816 h 876"/>
                  <a:gd name="T80" fmla="*/ 450 w 1080"/>
                  <a:gd name="T81" fmla="*/ 822 h 876"/>
                  <a:gd name="T82" fmla="*/ 426 w 1080"/>
                  <a:gd name="T83" fmla="*/ 828 h 876"/>
                  <a:gd name="T84" fmla="*/ 408 w 1080"/>
                  <a:gd name="T85" fmla="*/ 834 h 876"/>
                  <a:gd name="T86" fmla="*/ 384 w 1080"/>
                  <a:gd name="T87" fmla="*/ 840 h 876"/>
                  <a:gd name="T88" fmla="*/ 366 w 1080"/>
                  <a:gd name="T89" fmla="*/ 840 h 876"/>
                  <a:gd name="T90" fmla="*/ 342 w 1080"/>
                  <a:gd name="T91" fmla="*/ 846 h 876"/>
                  <a:gd name="T92" fmla="*/ 324 w 1080"/>
                  <a:gd name="T93" fmla="*/ 852 h 876"/>
                  <a:gd name="T94" fmla="*/ 300 w 1080"/>
                  <a:gd name="T95" fmla="*/ 852 h 876"/>
                  <a:gd name="T96" fmla="*/ 282 w 1080"/>
                  <a:gd name="T97" fmla="*/ 858 h 876"/>
                  <a:gd name="T98" fmla="*/ 258 w 1080"/>
                  <a:gd name="T99" fmla="*/ 864 h 876"/>
                  <a:gd name="T100" fmla="*/ 240 w 1080"/>
                  <a:gd name="T101" fmla="*/ 864 h 876"/>
                  <a:gd name="T102" fmla="*/ 216 w 1080"/>
                  <a:gd name="T103" fmla="*/ 870 h 876"/>
                  <a:gd name="T104" fmla="*/ 198 w 1080"/>
                  <a:gd name="T105" fmla="*/ 870 h 876"/>
                  <a:gd name="T106" fmla="*/ 174 w 1080"/>
                  <a:gd name="T107" fmla="*/ 870 h 876"/>
                  <a:gd name="T108" fmla="*/ 156 w 1080"/>
                  <a:gd name="T109" fmla="*/ 876 h 876"/>
                  <a:gd name="T110" fmla="*/ 132 w 1080"/>
                  <a:gd name="T111" fmla="*/ 876 h 876"/>
                  <a:gd name="T112" fmla="*/ 108 w 1080"/>
                  <a:gd name="T113" fmla="*/ 876 h 876"/>
                  <a:gd name="T114" fmla="*/ 90 w 1080"/>
                  <a:gd name="T115" fmla="*/ 876 h 876"/>
                  <a:gd name="T116" fmla="*/ 0 w 1080"/>
                  <a:gd name="T117" fmla="*/ 0 h 876"/>
                  <a:gd name="T118" fmla="*/ 1080 w 1080"/>
                  <a:gd name="T119" fmla="*/ 438 h 87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080" h="876">
                    <a:moveTo>
                      <a:pt x="1080" y="438"/>
                    </a:moveTo>
                    <a:lnTo>
                      <a:pt x="1068" y="450"/>
                    </a:lnTo>
                    <a:lnTo>
                      <a:pt x="1056" y="468"/>
                    </a:lnTo>
                    <a:lnTo>
                      <a:pt x="1044" y="480"/>
                    </a:lnTo>
                    <a:lnTo>
                      <a:pt x="1032" y="492"/>
                    </a:lnTo>
                    <a:lnTo>
                      <a:pt x="1020" y="504"/>
                    </a:lnTo>
                    <a:lnTo>
                      <a:pt x="1008" y="516"/>
                    </a:lnTo>
                    <a:lnTo>
                      <a:pt x="996" y="528"/>
                    </a:lnTo>
                    <a:lnTo>
                      <a:pt x="984" y="540"/>
                    </a:lnTo>
                    <a:lnTo>
                      <a:pt x="972" y="552"/>
                    </a:lnTo>
                    <a:lnTo>
                      <a:pt x="954" y="564"/>
                    </a:lnTo>
                    <a:lnTo>
                      <a:pt x="942" y="576"/>
                    </a:lnTo>
                    <a:lnTo>
                      <a:pt x="924" y="588"/>
                    </a:lnTo>
                    <a:lnTo>
                      <a:pt x="912" y="600"/>
                    </a:lnTo>
                    <a:lnTo>
                      <a:pt x="900" y="612"/>
                    </a:lnTo>
                    <a:lnTo>
                      <a:pt x="882" y="624"/>
                    </a:lnTo>
                    <a:lnTo>
                      <a:pt x="864" y="630"/>
                    </a:lnTo>
                    <a:lnTo>
                      <a:pt x="852" y="642"/>
                    </a:lnTo>
                    <a:lnTo>
                      <a:pt x="834" y="654"/>
                    </a:lnTo>
                    <a:lnTo>
                      <a:pt x="816" y="666"/>
                    </a:lnTo>
                    <a:lnTo>
                      <a:pt x="804" y="672"/>
                    </a:lnTo>
                    <a:lnTo>
                      <a:pt x="786" y="684"/>
                    </a:lnTo>
                    <a:lnTo>
                      <a:pt x="768" y="696"/>
                    </a:lnTo>
                    <a:lnTo>
                      <a:pt x="750" y="702"/>
                    </a:lnTo>
                    <a:lnTo>
                      <a:pt x="732" y="714"/>
                    </a:lnTo>
                    <a:lnTo>
                      <a:pt x="714" y="720"/>
                    </a:lnTo>
                    <a:lnTo>
                      <a:pt x="696" y="732"/>
                    </a:lnTo>
                    <a:lnTo>
                      <a:pt x="678" y="738"/>
                    </a:lnTo>
                    <a:lnTo>
                      <a:pt x="660" y="744"/>
                    </a:lnTo>
                    <a:lnTo>
                      <a:pt x="642" y="756"/>
                    </a:lnTo>
                    <a:lnTo>
                      <a:pt x="624" y="762"/>
                    </a:lnTo>
                    <a:lnTo>
                      <a:pt x="606" y="768"/>
                    </a:lnTo>
                    <a:lnTo>
                      <a:pt x="588" y="780"/>
                    </a:lnTo>
                    <a:lnTo>
                      <a:pt x="564" y="786"/>
                    </a:lnTo>
                    <a:lnTo>
                      <a:pt x="546" y="792"/>
                    </a:lnTo>
                    <a:lnTo>
                      <a:pt x="528" y="798"/>
                    </a:lnTo>
                    <a:lnTo>
                      <a:pt x="510" y="804"/>
                    </a:lnTo>
                    <a:lnTo>
                      <a:pt x="486" y="810"/>
                    </a:lnTo>
                    <a:lnTo>
                      <a:pt x="468" y="816"/>
                    </a:lnTo>
                    <a:lnTo>
                      <a:pt x="450" y="822"/>
                    </a:lnTo>
                    <a:lnTo>
                      <a:pt x="426" y="828"/>
                    </a:lnTo>
                    <a:lnTo>
                      <a:pt x="408" y="834"/>
                    </a:lnTo>
                    <a:lnTo>
                      <a:pt x="384" y="840"/>
                    </a:lnTo>
                    <a:lnTo>
                      <a:pt x="366" y="840"/>
                    </a:lnTo>
                    <a:lnTo>
                      <a:pt x="342" y="846"/>
                    </a:lnTo>
                    <a:lnTo>
                      <a:pt x="324" y="852"/>
                    </a:lnTo>
                    <a:lnTo>
                      <a:pt x="300" y="852"/>
                    </a:lnTo>
                    <a:lnTo>
                      <a:pt x="282" y="858"/>
                    </a:lnTo>
                    <a:lnTo>
                      <a:pt x="258" y="864"/>
                    </a:lnTo>
                    <a:lnTo>
                      <a:pt x="240" y="864"/>
                    </a:lnTo>
                    <a:lnTo>
                      <a:pt x="216" y="870"/>
                    </a:lnTo>
                    <a:lnTo>
                      <a:pt x="198" y="870"/>
                    </a:lnTo>
                    <a:lnTo>
                      <a:pt x="174" y="870"/>
                    </a:lnTo>
                    <a:lnTo>
                      <a:pt x="156" y="876"/>
                    </a:lnTo>
                    <a:lnTo>
                      <a:pt x="132" y="876"/>
                    </a:lnTo>
                    <a:lnTo>
                      <a:pt x="108" y="876"/>
                    </a:lnTo>
                    <a:lnTo>
                      <a:pt x="90" y="876"/>
                    </a:lnTo>
                    <a:lnTo>
                      <a:pt x="0" y="0"/>
                    </a:lnTo>
                    <a:lnTo>
                      <a:pt x="1080" y="438"/>
                    </a:lnTo>
                    <a:close/>
                  </a:path>
                </a:pathLst>
              </a:custGeom>
              <a:solidFill>
                <a:srgbClr val="00A8FC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0" name="Group 90"/>
            <p:cNvGrpSpPr>
              <a:grpSpLocks/>
            </p:cNvGrpSpPr>
            <p:nvPr/>
          </p:nvGrpSpPr>
          <p:grpSpPr bwMode="auto">
            <a:xfrm>
              <a:off x="3403600" y="3830638"/>
              <a:ext cx="1419225" cy="1905000"/>
              <a:chOff x="2132" y="2407"/>
              <a:chExt cx="894" cy="1200"/>
            </a:xfrm>
          </p:grpSpPr>
          <p:sp>
            <p:nvSpPr>
              <p:cNvPr id="91" name="Freeform 91"/>
              <p:cNvSpPr>
                <a:spLocks/>
              </p:cNvSpPr>
              <p:nvPr/>
            </p:nvSpPr>
            <p:spPr bwMode="auto">
              <a:xfrm>
                <a:off x="2132" y="3073"/>
                <a:ext cx="888" cy="534"/>
              </a:xfrm>
              <a:custGeom>
                <a:avLst/>
                <a:gdLst>
                  <a:gd name="T0" fmla="*/ 864 w 888"/>
                  <a:gd name="T1" fmla="*/ 210 h 534"/>
                  <a:gd name="T2" fmla="*/ 822 w 888"/>
                  <a:gd name="T3" fmla="*/ 210 h 534"/>
                  <a:gd name="T4" fmla="*/ 780 w 888"/>
                  <a:gd name="T5" fmla="*/ 210 h 534"/>
                  <a:gd name="T6" fmla="*/ 732 w 888"/>
                  <a:gd name="T7" fmla="*/ 210 h 534"/>
                  <a:gd name="T8" fmla="*/ 690 w 888"/>
                  <a:gd name="T9" fmla="*/ 204 h 534"/>
                  <a:gd name="T10" fmla="*/ 648 w 888"/>
                  <a:gd name="T11" fmla="*/ 204 h 534"/>
                  <a:gd name="T12" fmla="*/ 606 w 888"/>
                  <a:gd name="T13" fmla="*/ 198 h 534"/>
                  <a:gd name="T14" fmla="*/ 564 w 888"/>
                  <a:gd name="T15" fmla="*/ 192 h 534"/>
                  <a:gd name="T16" fmla="*/ 522 w 888"/>
                  <a:gd name="T17" fmla="*/ 186 h 534"/>
                  <a:gd name="T18" fmla="*/ 480 w 888"/>
                  <a:gd name="T19" fmla="*/ 180 h 534"/>
                  <a:gd name="T20" fmla="*/ 438 w 888"/>
                  <a:gd name="T21" fmla="*/ 168 h 534"/>
                  <a:gd name="T22" fmla="*/ 414 w 888"/>
                  <a:gd name="T23" fmla="*/ 168 h 534"/>
                  <a:gd name="T24" fmla="*/ 372 w 888"/>
                  <a:gd name="T25" fmla="*/ 156 h 534"/>
                  <a:gd name="T26" fmla="*/ 336 w 888"/>
                  <a:gd name="T27" fmla="*/ 144 h 534"/>
                  <a:gd name="T28" fmla="*/ 294 w 888"/>
                  <a:gd name="T29" fmla="*/ 132 h 534"/>
                  <a:gd name="T30" fmla="*/ 252 w 888"/>
                  <a:gd name="T31" fmla="*/ 120 h 534"/>
                  <a:gd name="T32" fmla="*/ 216 w 888"/>
                  <a:gd name="T33" fmla="*/ 108 h 534"/>
                  <a:gd name="T34" fmla="*/ 174 w 888"/>
                  <a:gd name="T35" fmla="*/ 90 h 534"/>
                  <a:gd name="T36" fmla="*/ 138 w 888"/>
                  <a:gd name="T37" fmla="*/ 72 h 534"/>
                  <a:gd name="T38" fmla="*/ 102 w 888"/>
                  <a:gd name="T39" fmla="*/ 60 h 534"/>
                  <a:gd name="T40" fmla="*/ 66 w 888"/>
                  <a:gd name="T41" fmla="*/ 42 h 534"/>
                  <a:gd name="T42" fmla="*/ 36 w 888"/>
                  <a:gd name="T43" fmla="*/ 24 h 534"/>
                  <a:gd name="T44" fmla="*/ 0 w 888"/>
                  <a:gd name="T45" fmla="*/ 0 h 534"/>
                  <a:gd name="T46" fmla="*/ 18 w 888"/>
                  <a:gd name="T47" fmla="*/ 336 h 534"/>
                  <a:gd name="T48" fmla="*/ 48 w 888"/>
                  <a:gd name="T49" fmla="*/ 354 h 534"/>
                  <a:gd name="T50" fmla="*/ 84 w 888"/>
                  <a:gd name="T51" fmla="*/ 372 h 534"/>
                  <a:gd name="T52" fmla="*/ 120 w 888"/>
                  <a:gd name="T53" fmla="*/ 390 h 534"/>
                  <a:gd name="T54" fmla="*/ 156 w 888"/>
                  <a:gd name="T55" fmla="*/ 408 h 534"/>
                  <a:gd name="T56" fmla="*/ 198 w 888"/>
                  <a:gd name="T57" fmla="*/ 420 h 534"/>
                  <a:gd name="T58" fmla="*/ 234 w 888"/>
                  <a:gd name="T59" fmla="*/ 438 h 534"/>
                  <a:gd name="T60" fmla="*/ 276 w 888"/>
                  <a:gd name="T61" fmla="*/ 450 h 534"/>
                  <a:gd name="T62" fmla="*/ 312 w 888"/>
                  <a:gd name="T63" fmla="*/ 462 h 534"/>
                  <a:gd name="T64" fmla="*/ 354 w 888"/>
                  <a:gd name="T65" fmla="*/ 474 h 534"/>
                  <a:gd name="T66" fmla="*/ 396 w 888"/>
                  <a:gd name="T67" fmla="*/ 486 h 534"/>
                  <a:gd name="T68" fmla="*/ 414 w 888"/>
                  <a:gd name="T69" fmla="*/ 492 h 534"/>
                  <a:gd name="T70" fmla="*/ 456 w 888"/>
                  <a:gd name="T71" fmla="*/ 498 h 534"/>
                  <a:gd name="T72" fmla="*/ 498 w 888"/>
                  <a:gd name="T73" fmla="*/ 504 h 534"/>
                  <a:gd name="T74" fmla="*/ 540 w 888"/>
                  <a:gd name="T75" fmla="*/ 516 h 534"/>
                  <a:gd name="T76" fmla="*/ 582 w 888"/>
                  <a:gd name="T77" fmla="*/ 522 h 534"/>
                  <a:gd name="T78" fmla="*/ 624 w 888"/>
                  <a:gd name="T79" fmla="*/ 522 h 534"/>
                  <a:gd name="T80" fmla="*/ 672 w 888"/>
                  <a:gd name="T81" fmla="*/ 528 h 534"/>
                  <a:gd name="T82" fmla="*/ 714 w 888"/>
                  <a:gd name="T83" fmla="*/ 528 h 534"/>
                  <a:gd name="T84" fmla="*/ 756 w 888"/>
                  <a:gd name="T85" fmla="*/ 534 h 534"/>
                  <a:gd name="T86" fmla="*/ 798 w 888"/>
                  <a:gd name="T87" fmla="*/ 534 h 534"/>
                  <a:gd name="T88" fmla="*/ 840 w 888"/>
                  <a:gd name="T89" fmla="*/ 534 h 534"/>
                  <a:gd name="T90" fmla="*/ 888 w 888"/>
                  <a:gd name="T91" fmla="*/ 528 h 5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888" h="534">
                    <a:moveTo>
                      <a:pt x="888" y="204"/>
                    </a:moveTo>
                    <a:lnTo>
                      <a:pt x="864" y="210"/>
                    </a:lnTo>
                    <a:lnTo>
                      <a:pt x="840" y="210"/>
                    </a:lnTo>
                    <a:lnTo>
                      <a:pt x="822" y="210"/>
                    </a:lnTo>
                    <a:lnTo>
                      <a:pt x="798" y="210"/>
                    </a:lnTo>
                    <a:lnTo>
                      <a:pt x="780" y="210"/>
                    </a:lnTo>
                    <a:lnTo>
                      <a:pt x="756" y="210"/>
                    </a:lnTo>
                    <a:lnTo>
                      <a:pt x="732" y="210"/>
                    </a:lnTo>
                    <a:lnTo>
                      <a:pt x="714" y="204"/>
                    </a:lnTo>
                    <a:lnTo>
                      <a:pt x="690" y="204"/>
                    </a:lnTo>
                    <a:lnTo>
                      <a:pt x="672" y="204"/>
                    </a:lnTo>
                    <a:lnTo>
                      <a:pt x="648" y="204"/>
                    </a:lnTo>
                    <a:lnTo>
                      <a:pt x="624" y="198"/>
                    </a:lnTo>
                    <a:lnTo>
                      <a:pt x="606" y="198"/>
                    </a:lnTo>
                    <a:lnTo>
                      <a:pt x="582" y="198"/>
                    </a:lnTo>
                    <a:lnTo>
                      <a:pt x="564" y="192"/>
                    </a:lnTo>
                    <a:lnTo>
                      <a:pt x="540" y="192"/>
                    </a:lnTo>
                    <a:lnTo>
                      <a:pt x="522" y="186"/>
                    </a:lnTo>
                    <a:lnTo>
                      <a:pt x="498" y="180"/>
                    </a:lnTo>
                    <a:lnTo>
                      <a:pt x="480" y="180"/>
                    </a:lnTo>
                    <a:lnTo>
                      <a:pt x="456" y="174"/>
                    </a:lnTo>
                    <a:lnTo>
                      <a:pt x="438" y="168"/>
                    </a:lnTo>
                    <a:lnTo>
                      <a:pt x="414" y="168"/>
                    </a:lnTo>
                    <a:lnTo>
                      <a:pt x="396" y="162"/>
                    </a:lnTo>
                    <a:lnTo>
                      <a:pt x="372" y="156"/>
                    </a:lnTo>
                    <a:lnTo>
                      <a:pt x="354" y="150"/>
                    </a:lnTo>
                    <a:lnTo>
                      <a:pt x="336" y="144"/>
                    </a:lnTo>
                    <a:lnTo>
                      <a:pt x="312" y="138"/>
                    </a:lnTo>
                    <a:lnTo>
                      <a:pt x="294" y="132"/>
                    </a:lnTo>
                    <a:lnTo>
                      <a:pt x="276" y="126"/>
                    </a:lnTo>
                    <a:lnTo>
                      <a:pt x="252" y="120"/>
                    </a:lnTo>
                    <a:lnTo>
                      <a:pt x="234" y="114"/>
                    </a:lnTo>
                    <a:lnTo>
                      <a:pt x="216" y="108"/>
                    </a:lnTo>
                    <a:lnTo>
                      <a:pt x="198" y="96"/>
                    </a:lnTo>
                    <a:lnTo>
                      <a:pt x="174" y="90"/>
                    </a:lnTo>
                    <a:lnTo>
                      <a:pt x="156" y="84"/>
                    </a:lnTo>
                    <a:lnTo>
                      <a:pt x="138" y="72"/>
                    </a:lnTo>
                    <a:lnTo>
                      <a:pt x="120" y="66"/>
                    </a:lnTo>
                    <a:lnTo>
                      <a:pt x="102" y="60"/>
                    </a:lnTo>
                    <a:lnTo>
                      <a:pt x="84" y="48"/>
                    </a:lnTo>
                    <a:lnTo>
                      <a:pt x="66" y="42"/>
                    </a:lnTo>
                    <a:lnTo>
                      <a:pt x="48" y="30"/>
                    </a:lnTo>
                    <a:lnTo>
                      <a:pt x="36" y="24"/>
                    </a:lnTo>
                    <a:lnTo>
                      <a:pt x="18" y="12"/>
                    </a:lnTo>
                    <a:lnTo>
                      <a:pt x="0" y="0"/>
                    </a:lnTo>
                    <a:lnTo>
                      <a:pt x="0" y="324"/>
                    </a:lnTo>
                    <a:lnTo>
                      <a:pt x="18" y="336"/>
                    </a:lnTo>
                    <a:lnTo>
                      <a:pt x="36" y="348"/>
                    </a:lnTo>
                    <a:lnTo>
                      <a:pt x="48" y="354"/>
                    </a:lnTo>
                    <a:lnTo>
                      <a:pt x="66" y="366"/>
                    </a:lnTo>
                    <a:lnTo>
                      <a:pt x="84" y="372"/>
                    </a:lnTo>
                    <a:lnTo>
                      <a:pt x="102" y="384"/>
                    </a:lnTo>
                    <a:lnTo>
                      <a:pt x="120" y="390"/>
                    </a:lnTo>
                    <a:lnTo>
                      <a:pt x="138" y="396"/>
                    </a:lnTo>
                    <a:lnTo>
                      <a:pt x="156" y="408"/>
                    </a:lnTo>
                    <a:lnTo>
                      <a:pt x="174" y="414"/>
                    </a:lnTo>
                    <a:lnTo>
                      <a:pt x="198" y="420"/>
                    </a:lnTo>
                    <a:lnTo>
                      <a:pt x="216" y="432"/>
                    </a:lnTo>
                    <a:lnTo>
                      <a:pt x="234" y="438"/>
                    </a:lnTo>
                    <a:lnTo>
                      <a:pt x="252" y="444"/>
                    </a:lnTo>
                    <a:lnTo>
                      <a:pt x="276" y="450"/>
                    </a:lnTo>
                    <a:lnTo>
                      <a:pt x="294" y="456"/>
                    </a:lnTo>
                    <a:lnTo>
                      <a:pt x="312" y="462"/>
                    </a:lnTo>
                    <a:lnTo>
                      <a:pt x="336" y="468"/>
                    </a:lnTo>
                    <a:lnTo>
                      <a:pt x="354" y="474"/>
                    </a:lnTo>
                    <a:lnTo>
                      <a:pt x="372" y="480"/>
                    </a:lnTo>
                    <a:lnTo>
                      <a:pt x="396" y="486"/>
                    </a:lnTo>
                    <a:lnTo>
                      <a:pt x="414" y="492"/>
                    </a:lnTo>
                    <a:lnTo>
                      <a:pt x="438" y="492"/>
                    </a:lnTo>
                    <a:lnTo>
                      <a:pt x="456" y="498"/>
                    </a:lnTo>
                    <a:lnTo>
                      <a:pt x="480" y="504"/>
                    </a:lnTo>
                    <a:lnTo>
                      <a:pt x="498" y="504"/>
                    </a:lnTo>
                    <a:lnTo>
                      <a:pt x="522" y="510"/>
                    </a:lnTo>
                    <a:lnTo>
                      <a:pt x="540" y="516"/>
                    </a:lnTo>
                    <a:lnTo>
                      <a:pt x="564" y="516"/>
                    </a:lnTo>
                    <a:lnTo>
                      <a:pt x="582" y="522"/>
                    </a:lnTo>
                    <a:lnTo>
                      <a:pt x="606" y="522"/>
                    </a:lnTo>
                    <a:lnTo>
                      <a:pt x="624" y="522"/>
                    </a:lnTo>
                    <a:lnTo>
                      <a:pt x="648" y="528"/>
                    </a:lnTo>
                    <a:lnTo>
                      <a:pt x="672" y="528"/>
                    </a:lnTo>
                    <a:lnTo>
                      <a:pt x="690" y="528"/>
                    </a:lnTo>
                    <a:lnTo>
                      <a:pt x="714" y="528"/>
                    </a:lnTo>
                    <a:lnTo>
                      <a:pt x="732" y="534"/>
                    </a:lnTo>
                    <a:lnTo>
                      <a:pt x="756" y="534"/>
                    </a:lnTo>
                    <a:lnTo>
                      <a:pt x="780" y="534"/>
                    </a:lnTo>
                    <a:lnTo>
                      <a:pt x="798" y="534"/>
                    </a:lnTo>
                    <a:lnTo>
                      <a:pt x="822" y="534"/>
                    </a:lnTo>
                    <a:lnTo>
                      <a:pt x="840" y="534"/>
                    </a:lnTo>
                    <a:lnTo>
                      <a:pt x="864" y="534"/>
                    </a:lnTo>
                    <a:lnTo>
                      <a:pt x="888" y="528"/>
                    </a:lnTo>
                    <a:lnTo>
                      <a:pt x="888" y="20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2F00">
                      <a:alpha val="89998"/>
                    </a:srgbClr>
                  </a:gs>
                  <a:gs pos="50000">
                    <a:srgbClr val="FF6600">
                      <a:alpha val="89998"/>
                    </a:srgbClr>
                  </a:gs>
                  <a:gs pos="100000">
                    <a:srgbClr val="762F00">
                      <a:alpha val="89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92"/>
              <p:cNvSpPr>
                <a:spLocks/>
              </p:cNvSpPr>
              <p:nvPr/>
            </p:nvSpPr>
            <p:spPr bwMode="auto">
              <a:xfrm>
                <a:off x="2138" y="2407"/>
                <a:ext cx="888" cy="882"/>
              </a:xfrm>
              <a:custGeom>
                <a:avLst/>
                <a:gdLst>
                  <a:gd name="T0" fmla="*/ 888 w 888"/>
                  <a:gd name="T1" fmla="*/ 876 h 882"/>
                  <a:gd name="T2" fmla="*/ 864 w 888"/>
                  <a:gd name="T3" fmla="*/ 882 h 882"/>
                  <a:gd name="T4" fmla="*/ 840 w 888"/>
                  <a:gd name="T5" fmla="*/ 882 h 882"/>
                  <a:gd name="T6" fmla="*/ 822 w 888"/>
                  <a:gd name="T7" fmla="*/ 882 h 882"/>
                  <a:gd name="T8" fmla="*/ 798 w 888"/>
                  <a:gd name="T9" fmla="*/ 882 h 882"/>
                  <a:gd name="T10" fmla="*/ 780 w 888"/>
                  <a:gd name="T11" fmla="*/ 882 h 882"/>
                  <a:gd name="T12" fmla="*/ 756 w 888"/>
                  <a:gd name="T13" fmla="*/ 882 h 882"/>
                  <a:gd name="T14" fmla="*/ 732 w 888"/>
                  <a:gd name="T15" fmla="*/ 882 h 882"/>
                  <a:gd name="T16" fmla="*/ 714 w 888"/>
                  <a:gd name="T17" fmla="*/ 876 h 882"/>
                  <a:gd name="T18" fmla="*/ 690 w 888"/>
                  <a:gd name="T19" fmla="*/ 876 h 882"/>
                  <a:gd name="T20" fmla="*/ 672 w 888"/>
                  <a:gd name="T21" fmla="*/ 876 h 882"/>
                  <a:gd name="T22" fmla="*/ 648 w 888"/>
                  <a:gd name="T23" fmla="*/ 876 h 882"/>
                  <a:gd name="T24" fmla="*/ 624 w 888"/>
                  <a:gd name="T25" fmla="*/ 870 h 882"/>
                  <a:gd name="T26" fmla="*/ 606 w 888"/>
                  <a:gd name="T27" fmla="*/ 870 h 882"/>
                  <a:gd name="T28" fmla="*/ 582 w 888"/>
                  <a:gd name="T29" fmla="*/ 870 h 882"/>
                  <a:gd name="T30" fmla="*/ 564 w 888"/>
                  <a:gd name="T31" fmla="*/ 864 h 882"/>
                  <a:gd name="T32" fmla="*/ 540 w 888"/>
                  <a:gd name="T33" fmla="*/ 864 h 882"/>
                  <a:gd name="T34" fmla="*/ 522 w 888"/>
                  <a:gd name="T35" fmla="*/ 858 h 882"/>
                  <a:gd name="T36" fmla="*/ 498 w 888"/>
                  <a:gd name="T37" fmla="*/ 852 h 882"/>
                  <a:gd name="T38" fmla="*/ 480 w 888"/>
                  <a:gd name="T39" fmla="*/ 852 h 882"/>
                  <a:gd name="T40" fmla="*/ 456 w 888"/>
                  <a:gd name="T41" fmla="*/ 846 h 882"/>
                  <a:gd name="T42" fmla="*/ 438 w 888"/>
                  <a:gd name="T43" fmla="*/ 840 h 882"/>
                  <a:gd name="T44" fmla="*/ 414 w 888"/>
                  <a:gd name="T45" fmla="*/ 840 h 882"/>
                  <a:gd name="T46" fmla="*/ 414 w 888"/>
                  <a:gd name="T47" fmla="*/ 840 h 882"/>
                  <a:gd name="T48" fmla="*/ 396 w 888"/>
                  <a:gd name="T49" fmla="*/ 834 h 882"/>
                  <a:gd name="T50" fmla="*/ 372 w 888"/>
                  <a:gd name="T51" fmla="*/ 828 h 882"/>
                  <a:gd name="T52" fmla="*/ 354 w 888"/>
                  <a:gd name="T53" fmla="*/ 822 h 882"/>
                  <a:gd name="T54" fmla="*/ 336 w 888"/>
                  <a:gd name="T55" fmla="*/ 816 h 882"/>
                  <a:gd name="T56" fmla="*/ 312 w 888"/>
                  <a:gd name="T57" fmla="*/ 810 h 882"/>
                  <a:gd name="T58" fmla="*/ 294 w 888"/>
                  <a:gd name="T59" fmla="*/ 804 h 882"/>
                  <a:gd name="T60" fmla="*/ 276 w 888"/>
                  <a:gd name="T61" fmla="*/ 798 h 882"/>
                  <a:gd name="T62" fmla="*/ 252 w 888"/>
                  <a:gd name="T63" fmla="*/ 792 h 882"/>
                  <a:gd name="T64" fmla="*/ 234 w 888"/>
                  <a:gd name="T65" fmla="*/ 786 h 882"/>
                  <a:gd name="T66" fmla="*/ 216 w 888"/>
                  <a:gd name="T67" fmla="*/ 780 h 882"/>
                  <a:gd name="T68" fmla="*/ 198 w 888"/>
                  <a:gd name="T69" fmla="*/ 768 h 882"/>
                  <a:gd name="T70" fmla="*/ 174 w 888"/>
                  <a:gd name="T71" fmla="*/ 762 h 882"/>
                  <a:gd name="T72" fmla="*/ 156 w 888"/>
                  <a:gd name="T73" fmla="*/ 756 h 882"/>
                  <a:gd name="T74" fmla="*/ 138 w 888"/>
                  <a:gd name="T75" fmla="*/ 744 h 882"/>
                  <a:gd name="T76" fmla="*/ 120 w 888"/>
                  <a:gd name="T77" fmla="*/ 738 h 882"/>
                  <a:gd name="T78" fmla="*/ 102 w 888"/>
                  <a:gd name="T79" fmla="*/ 732 h 882"/>
                  <a:gd name="T80" fmla="*/ 84 w 888"/>
                  <a:gd name="T81" fmla="*/ 720 h 882"/>
                  <a:gd name="T82" fmla="*/ 66 w 888"/>
                  <a:gd name="T83" fmla="*/ 714 h 882"/>
                  <a:gd name="T84" fmla="*/ 48 w 888"/>
                  <a:gd name="T85" fmla="*/ 702 h 882"/>
                  <a:gd name="T86" fmla="*/ 36 w 888"/>
                  <a:gd name="T87" fmla="*/ 696 h 882"/>
                  <a:gd name="T88" fmla="*/ 18 w 888"/>
                  <a:gd name="T89" fmla="*/ 684 h 882"/>
                  <a:gd name="T90" fmla="*/ 0 w 888"/>
                  <a:gd name="T91" fmla="*/ 672 h 882"/>
                  <a:gd name="T92" fmla="*/ 798 w 888"/>
                  <a:gd name="T93" fmla="*/ 0 h 882"/>
                  <a:gd name="T94" fmla="*/ 888 w 888"/>
                  <a:gd name="T95" fmla="*/ 876 h 88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888" h="882">
                    <a:moveTo>
                      <a:pt x="888" y="876"/>
                    </a:moveTo>
                    <a:lnTo>
                      <a:pt x="864" y="882"/>
                    </a:lnTo>
                    <a:lnTo>
                      <a:pt x="840" y="882"/>
                    </a:lnTo>
                    <a:lnTo>
                      <a:pt x="822" y="882"/>
                    </a:lnTo>
                    <a:lnTo>
                      <a:pt x="798" y="882"/>
                    </a:lnTo>
                    <a:lnTo>
                      <a:pt x="780" y="882"/>
                    </a:lnTo>
                    <a:lnTo>
                      <a:pt x="756" y="882"/>
                    </a:lnTo>
                    <a:lnTo>
                      <a:pt x="732" y="882"/>
                    </a:lnTo>
                    <a:lnTo>
                      <a:pt x="714" y="876"/>
                    </a:lnTo>
                    <a:lnTo>
                      <a:pt x="690" y="876"/>
                    </a:lnTo>
                    <a:lnTo>
                      <a:pt x="672" y="876"/>
                    </a:lnTo>
                    <a:lnTo>
                      <a:pt x="648" y="876"/>
                    </a:lnTo>
                    <a:lnTo>
                      <a:pt x="624" y="870"/>
                    </a:lnTo>
                    <a:lnTo>
                      <a:pt x="606" y="870"/>
                    </a:lnTo>
                    <a:lnTo>
                      <a:pt x="582" y="870"/>
                    </a:lnTo>
                    <a:lnTo>
                      <a:pt x="564" y="864"/>
                    </a:lnTo>
                    <a:lnTo>
                      <a:pt x="540" y="864"/>
                    </a:lnTo>
                    <a:lnTo>
                      <a:pt x="522" y="858"/>
                    </a:lnTo>
                    <a:lnTo>
                      <a:pt x="498" y="852"/>
                    </a:lnTo>
                    <a:lnTo>
                      <a:pt x="480" y="852"/>
                    </a:lnTo>
                    <a:lnTo>
                      <a:pt x="456" y="846"/>
                    </a:lnTo>
                    <a:lnTo>
                      <a:pt x="438" y="840"/>
                    </a:lnTo>
                    <a:lnTo>
                      <a:pt x="414" y="840"/>
                    </a:lnTo>
                    <a:lnTo>
                      <a:pt x="396" y="834"/>
                    </a:lnTo>
                    <a:lnTo>
                      <a:pt x="372" y="828"/>
                    </a:lnTo>
                    <a:lnTo>
                      <a:pt x="354" y="822"/>
                    </a:lnTo>
                    <a:lnTo>
                      <a:pt x="336" y="816"/>
                    </a:lnTo>
                    <a:lnTo>
                      <a:pt x="312" y="810"/>
                    </a:lnTo>
                    <a:lnTo>
                      <a:pt x="294" y="804"/>
                    </a:lnTo>
                    <a:lnTo>
                      <a:pt x="276" y="798"/>
                    </a:lnTo>
                    <a:lnTo>
                      <a:pt x="252" y="792"/>
                    </a:lnTo>
                    <a:lnTo>
                      <a:pt x="234" y="786"/>
                    </a:lnTo>
                    <a:lnTo>
                      <a:pt x="216" y="780"/>
                    </a:lnTo>
                    <a:lnTo>
                      <a:pt x="198" y="768"/>
                    </a:lnTo>
                    <a:lnTo>
                      <a:pt x="174" y="762"/>
                    </a:lnTo>
                    <a:lnTo>
                      <a:pt x="156" y="756"/>
                    </a:lnTo>
                    <a:lnTo>
                      <a:pt x="138" y="744"/>
                    </a:lnTo>
                    <a:lnTo>
                      <a:pt x="120" y="738"/>
                    </a:lnTo>
                    <a:lnTo>
                      <a:pt x="102" y="732"/>
                    </a:lnTo>
                    <a:lnTo>
                      <a:pt x="84" y="720"/>
                    </a:lnTo>
                    <a:lnTo>
                      <a:pt x="66" y="714"/>
                    </a:lnTo>
                    <a:lnTo>
                      <a:pt x="48" y="702"/>
                    </a:lnTo>
                    <a:lnTo>
                      <a:pt x="36" y="696"/>
                    </a:lnTo>
                    <a:lnTo>
                      <a:pt x="18" y="684"/>
                    </a:lnTo>
                    <a:lnTo>
                      <a:pt x="0" y="672"/>
                    </a:lnTo>
                    <a:lnTo>
                      <a:pt x="798" y="0"/>
                    </a:lnTo>
                    <a:lnTo>
                      <a:pt x="888" y="876"/>
                    </a:lnTo>
                    <a:close/>
                  </a:path>
                </a:pathLst>
              </a:custGeom>
              <a:solidFill>
                <a:srgbClr val="FF660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3" name="Text Box 93"/>
            <p:cNvSpPr txBox="1">
              <a:spLocks noChangeArrowheads="1"/>
            </p:cNvSpPr>
            <p:nvPr/>
          </p:nvSpPr>
          <p:spPr bwMode="auto">
            <a:xfrm>
              <a:off x="3322638" y="3344863"/>
              <a:ext cx="812800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44.9%</a:t>
              </a:r>
            </a:p>
          </p:txBody>
        </p:sp>
        <p:sp>
          <p:nvSpPr>
            <p:cNvPr id="94" name="Text Box 94"/>
            <p:cNvSpPr txBox="1">
              <a:spLocks noChangeArrowheads="1"/>
            </p:cNvSpPr>
            <p:nvPr/>
          </p:nvSpPr>
          <p:spPr bwMode="auto">
            <a:xfrm>
              <a:off x="5011738" y="2611438"/>
              <a:ext cx="679450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2.3%</a:t>
              </a:r>
            </a:p>
          </p:txBody>
        </p:sp>
        <p:sp>
          <p:nvSpPr>
            <p:cNvPr id="95" name="Text Box 95"/>
            <p:cNvSpPr txBox="1">
              <a:spLocks noChangeArrowheads="1"/>
            </p:cNvSpPr>
            <p:nvPr/>
          </p:nvSpPr>
          <p:spPr bwMode="auto">
            <a:xfrm>
              <a:off x="5362575" y="2947988"/>
              <a:ext cx="679450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9.4%</a:t>
              </a:r>
            </a:p>
          </p:txBody>
        </p:sp>
        <p:sp>
          <p:nvSpPr>
            <p:cNvPr id="96" name="Text Box 96"/>
            <p:cNvSpPr txBox="1">
              <a:spLocks noChangeArrowheads="1"/>
            </p:cNvSpPr>
            <p:nvPr/>
          </p:nvSpPr>
          <p:spPr bwMode="auto">
            <a:xfrm>
              <a:off x="5573713" y="3609975"/>
              <a:ext cx="812800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15.9%</a:t>
              </a:r>
            </a:p>
          </p:txBody>
        </p:sp>
        <p:sp>
          <p:nvSpPr>
            <p:cNvPr id="97" name="Text Box 97"/>
            <p:cNvSpPr txBox="1">
              <a:spLocks noChangeArrowheads="1"/>
            </p:cNvSpPr>
            <p:nvPr/>
          </p:nvSpPr>
          <p:spPr bwMode="auto">
            <a:xfrm>
              <a:off x="4926013" y="4330700"/>
              <a:ext cx="812800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15.4%</a:t>
              </a:r>
            </a:p>
          </p:txBody>
        </p:sp>
        <p:sp>
          <p:nvSpPr>
            <p:cNvPr id="98" name="Text Box 98"/>
            <p:cNvSpPr txBox="1">
              <a:spLocks noChangeArrowheads="1"/>
            </p:cNvSpPr>
            <p:nvPr/>
          </p:nvSpPr>
          <p:spPr bwMode="auto">
            <a:xfrm>
              <a:off x="3906838" y="4546600"/>
              <a:ext cx="812800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12.3%</a:t>
              </a:r>
            </a:p>
          </p:txBody>
        </p:sp>
        <p:sp>
          <p:nvSpPr>
            <p:cNvPr id="99" name="Line 99"/>
            <p:cNvSpPr>
              <a:spLocks noChangeShapeType="1"/>
            </p:cNvSpPr>
            <p:nvPr/>
          </p:nvSpPr>
          <p:spPr bwMode="auto">
            <a:xfrm>
              <a:off x="684213" y="2212975"/>
              <a:ext cx="30368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Line 100"/>
            <p:cNvSpPr>
              <a:spLocks noChangeShapeType="1"/>
            </p:cNvSpPr>
            <p:nvPr/>
          </p:nvSpPr>
          <p:spPr bwMode="auto">
            <a:xfrm>
              <a:off x="3721100" y="2212975"/>
              <a:ext cx="0" cy="11303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Rectangle 101"/>
            <p:cNvSpPr>
              <a:spLocks noChangeArrowheads="1"/>
            </p:cNvSpPr>
            <p:nvPr/>
          </p:nvSpPr>
          <p:spPr bwMode="auto">
            <a:xfrm>
              <a:off x="1012825" y="1873250"/>
              <a:ext cx="18605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>
                  <a:solidFill>
                    <a:srgbClr val="000000"/>
                  </a:solidFill>
                  <a:latin typeface="HY견고딕" pitchFamily="18" charset="-127"/>
                  <a:ea typeface="HY견고딕" pitchFamily="18" charset="-127"/>
                </a:rPr>
                <a:t>정보제공 서비스</a:t>
              </a:r>
            </a:p>
          </p:txBody>
        </p:sp>
        <p:sp>
          <p:nvSpPr>
            <p:cNvPr id="102" name="Text Box 102"/>
            <p:cNvSpPr txBox="1">
              <a:spLocks noChangeArrowheads="1"/>
            </p:cNvSpPr>
            <p:nvPr/>
          </p:nvSpPr>
          <p:spPr bwMode="auto">
            <a:xfrm>
              <a:off x="520700" y="1099592"/>
              <a:ext cx="472281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>
                <a:buFont typeface="Wingdings" pitchFamily="2" charset="2"/>
                <a:buChar char="q"/>
              </a:pPr>
              <a:r>
                <a:rPr lang="en-US" altLang="ko-KR" sz="2400" dirty="0">
                  <a:solidFill>
                    <a:schemeClr val="tx2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</a:rPr>
                <a:t> </a:t>
              </a:r>
              <a:r>
                <a:rPr lang="ko-KR" altLang="en-US" sz="2400" dirty="0">
                  <a:solidFill>
                    <a:schemeClr val="tx2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</a:rPr>
                <a:t>부가통신서비스별 매출액 비중</a:t>
              </a:r>
            </a:p>
          </p:txBody>
        </p:sp>
        <p:sp>
          <p:nvSpPr>
            <p:cNvPr id="103" name="Rectangle 103"/>
            <p:cNvSpPr>
              <a:spLocks noChangeArrowheads="1"/>
            </p:cNvSpPr>
            <p:nvPr/>
          </p:nvSpPr>
          <p:spPr bwMode="auto">
            <a:xfrm>
              <a:off x="6985000" y="2473325"/>
              <a:ext cx="1792288" cy="143827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B895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7207250" y="2578100"/>
              <a:ext cx="219075" cy="155575"/>
            </a:xfrm>
            <a:prstGeom prst="rect">
              <a:avLst/>
            </a:prstGeom>
            <a:solidFill>
              <a:srgbClr val="9C89B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Rectangle 105"/>
            <p:cNvSpPr>
              <a:spLocks noChangeArrowheads="1"/>
            </p:cNvSpPr>
            <p:nvPr/>
          </p:nvSpPr>
          <p:spPr bwMode="auto">
            <a:xfrm>
              <a:off x="7207250" y="3643313"/>
              <a:ext cx="219075" cy="155575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Rectangle 106"/>
            <p:cNvSpPr>
              <a:spLocks noChangeArrowheads="1"/>
            </p:cNvSpPr>
            <p:nvPr/>
          </p:nvSpPr>
          <p:spPr bwMode="auto">
            <a:xfrm>
              <a:off x="7207250" y="3006725"/>
              <a:ext cx="219075" cy="155575"/>
            </a:xfrm>
            <a:prstGeom prst="rect">
              <a:avLst/>
            </a:prstGeom>
            <a:solidFill>
              <a:srgbClr val="62A55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Rectangle 107"/>
            <p:cNvSpPr>
              <a:spLocks noChangeArrowheads="1"/>
            </p:cNvSpPr>
            <p:nvPr/>
          </p:nvSpPr>
          <p:spPr bwMode="auto">
            <a:xfrm>
              <a:off x="7207250" y="3225800"/>
              <a:ext cx="219075" cy="155575"/>
            </a:xfrm>
            <a:prstGeom prst="rect">
              <a:avLst/>
            </a:prstGeom>
            <a:solidFill>
              <a:srgbClr val="00A8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Rectangle 108"/>
            <p:cNvSpPr>
              <a:spLocks noChangeArrowheads="1"/>
            </p:cNvSpPr>
            <p:nvPr/>
          </p:nvSpPr>
          <p:spPr bwMode="auto">
            <a:xfrm>
              <a:off x="7397750" y="2468563"/>
              <a:ext cx="1370013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정보제공서비스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온라인정보처리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네트워크서비스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인터넷접속 및 관리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부가통신 응용서비스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기타서비스</a:t>
              </a:r>
            </a:p>
            <a:p>
              <a:pPr marL="0" marR="0" lvl="0" indent="0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Rectangle 109"/>
            <p:cNvSpPr>
              <a:spLocks noChangeArrowheads="1"/>
            </p:cNvSpPr>
            <p:nvPr/>
          </p:nvSpPr>
          <p:spPr bwMode="auto">
            <a:xfrm>
              <a:off x="7204075" y="3432175"/>
              <a:ext cx="219075" cy="155575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Rectangle 110"/>
            <p:cNvSpPr>
              <a:spLocks noChangeArrowheads="1"/>
            </p:cNvSpPr>
            <p:nvPr/>
          </p:nvSpPr>
          <p:spPr bwMode="auto">
            <a:xfrm>
              <a:off x="7200900" y="2792413"/>
              <a:ext cx="219075" cy="155575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Rectangle 111"/>
            <p:cNvSpPr>
              <a:spLocks noChangeArrowheads="1"/>
            </p:cNvSpPr>
            <p:nvPr/>
          </p:nvSpPr>
          <p:spPr bwMode="auto">
            <a:xfrm>
              <a:off x="7200900" y="3911600"/>
              <a:ext cx="13525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출처</a:t>
              </a: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: </a:t>
              </a:r>
              <a:r>
                <a: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정보통신부</a:t>
              </a:r>
            </a:p>
          </p:txBody>
        </p:sp>
        <p:pic>
          <p:nvPicPr>
            <p:cNvPr id="112" name="Picture 112" descr="빛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19634">
              <a:off x="4519613" y="3086100"/>
              <a:ext cx="2192337" cy="223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72176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3931121"/>
            <a:ext cx="9144000" cy="2162175"/>
            <a:chOff x="247" y="4566"/>
            <a:chExt cx="3829" cy="1431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161" y="4566"/>
              <a:ext cx="1915" cy="1431"/>
              <a:chOff x="2854" y="1824"/>
              <a:chExt cx="2622" cy="1882"/>
            </a:xfrm>
          </p:grpSpPr>
          <p:sp>
            <p:nvSpPr>
              <p:cNvPr id="42" name="Line 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43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Line 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687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Line 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487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Line 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083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Line 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704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Line 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322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1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986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1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651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1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314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1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0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Line 1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39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Line 1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067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Line 1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919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1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770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18"/>
              <p:cNvSpPr>
                <a:spLocks noChangeShapeType="1"/>
              </p:cNvSpPr>
              <p:nvPr/>
            </p:nvSpPr>
            <p:spPr bwMode="auto">
              <a:xfrm>
                <a:off x="2877" y="1824"/>
                <a:ext cx="2599" cy="64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1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514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Line 2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405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2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98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Line 2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13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Line 2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6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" name="Line 2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63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25"/>
            <p:cNvGrpSpPr>
              <a:grpSpLocks/>
            </p:cNvGrpSpPr>
            <p:nvPr/>
          </p:nvGrpSpPr>
          <p:grpSpPr bwMode="auto">
            <a:xfrm>
              <a:off x="247" y="4566"/>
              <a:ext cx="1914" cy="1431"/>
              <a:chOff x="235" y="1824"/>
              <a:chExt cx="2619" cy="1882"/>
            </a:xfrm>
          </p:grpSpPr>
          <p:sp>
            <p:nvSpPr>
              <p:cNvPr id="21" name="Line 2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0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Line 2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43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Line 2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687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Line 29"/>
              <p:cNvSpPr>
                <a:spLocks noChangeShapeType="1"/>
              </p:cNvSpPr>
              <p:nvPr/>
            </p:nvSpPr>
            <p:spPr bwMode="auto">
              <a:xfrm flipH="1">
                <a:off x="371" y="1824"/>
                <a:ext cx="2483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Line 30"/>
              <p:cNvSpPr>
                <a:spLocks noChangeShapeType="1"/>
              </p:cNvSpPr>
              <p:nvPr/>
            </p:nvSpPr>
            <p:spPr bwMode="auto">
              <a:xfrm flipH="1">
                <a:off x="774" y="1824"/>
                <a:ext cx="2080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Line 31"/>
              <p:cNvSpPr>
                <a:spLocks noChangeShapeType="1"/>
              </p:cNvSpPr>
              <p:nvPr/>
            </p:nvSpPr>
            <p:spPr bwMode="auto">
              <a:xfrm flipH="1">
                <a:off x="1153" y="1824"/>
                <a:ext cx="1701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Line 32"/>
              <p:cNvSpPr>
                <a:spLocks noChangeShapeType="1"/>
              </p:cNvSpPr>
              <p:nvPr/>
            </p:nvSpPr>
            <p:spPr bwMode="auto">
              <a:xfrm flipH="1">
                <a:off x="1534" y="1824"/>
                <a:ext cx="1320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Line 33"/>
              <p:cNvSpPr>
                <a:spLocks noChangeShapeType="1"/>
              </p:cNvSpPr>
              <p:nvPr/>
            </p:nvSpPr>
            <p:spPr bwMode="auto">
              <a:xfrm flipH="1">
                <a:off x="1872" y="1824"/>
                <a:ext cx="982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34"/>
              <p:cNvSpPr>
                <a:spLocks noChangeShapeType="1"/>
              </p:cNvSpPr>
              <p:nvPr/>
            </p:nvSpPr>
            <p:spPr bwMode="auto">
              <a:xfrm flipH="1">
                <a:off x="2206" y="1824"/>
                <a:ext cx="648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Line 35"/>
              <p:cNvSpPr>
                <a:spLocks noChangeShapeType="1"/>
              </p:cNvSpPr>
              <p:nvPr/>
            </p:nvSpPr>
            <p:spPr bwMode="auto">
              <a:xfrm flipH="1">
                <a:off x="2543" y="1824"/>
                <a:ext cx="311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Line 3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39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Line 3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067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Line 3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919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Line 39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770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Line 4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597" cy="64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Line 41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514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Line 42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405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Line 4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98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Line 44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13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Line 45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6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Line 4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63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47"/>
            <p:cNvGrpSpPr>
              <a:grpSpLocks/>
            </p:cNvGrpSpPr>
            <p:nvPr/>
          </p:nvGrpSpPr>
          <p:grpSpPr bwMode="auto">
            <a:xfrm>
              <a:off x="247" y="4581"/>
              <a:ext cx="3829" cy="1220"/>
              <a:chOff x="235" y="1844"/>
              <a:chExt cx="5241" cy="1605"/>
            </a:xfrm>
          </p:grpSpPr>
          <p:grpSp>
            <p:nvGrpSpPr>
              <p:cNvPr id="6" name="Group 48"/>
              <p:cNvGrpSpPr>
                <a:grpSpLocks/>
              </p:cNvGrpSpPr>
              <p:nvPr/>
            </p:nvGrpSpPr>
            <p:grpSpPr bwMode="auto">
              <a:xfrm>
                <a:off x="235" y="2750"/>
                <a:ext cx="5241" cy="699"/>
                <a:chOff x="235" y="2750"/>
                <a:chExt cx="5241" cy="699"/>
              </a:xfrm>
            </p:grpSpPr>
            <p:sp>
              <p:nvSpPr>
                <p:cNvPr id="17" name="Line 49"/>
                <p:cNvSpPr>
                  <a:spLocks noChangeShapeType="1"/>
                </p:cNvSpPr>
                <p:nvPr/>
              </p:nvSpPr>
              <p:spPr bwMode="auto">
                <a:xfrm>
                  <a:off x="235" y="3449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Line 50"/>
                <p:cNvSpPr>
                  <a:spLocks noChangeShapeType="1"/>
                </p:cNvSpPr>
                <p:nvPr/>
              </p:nvSpPr>
              <p:spPr bwMode="auto">
                <a:xfrm>
                  <a:off x="235" y="3191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Line 51"/>
                <p:cNvSpPr>
                  <a:spLocks noChangeShapeType="1"/>
                </p:cNvSpPr>
                <p:nvPr/>
              </p:nvSpPr>
              <p:spPr bwMode="auto">
                <a:xfrm>
                  <a:off x="235" y="2958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Line 52"/>
                <p:cNvSpPr>
                  <a:spLocks noChangeShapeType="1"/>
                </p:cNvSpPr>
                <p:nvPr/>
              </p:nvSpPr>
              <p:spPr bwMode="auto">
                <a:xfrm>
                  <a:off x="235" y="2750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53"/>
              <p:cNvGrpSpPr>
                <a:grpSpLocks/>
              </p:cNvGrpSpPr>
              <p:nvPr/>
            </p:nvGrpSpPr>
            <p:grpSpPr bwMode="auto">
              <a:xfrm>
                <a:off x="235" y="1844"/>
                <a:ext cx="5241" cy="728"/>
                <a:chOff x="235" y="1844"/>
                <a:chExt cx="5241" cy="728"/>
              </a:xfrm>
            </p:grpSpPr>
            <p:sp>
              <p:nvSpPr>
                <p:cNvPr id="8" name="Line 54"/>
                <p:cNvSpPr>
                  <a:spLocks noChangeShapeType="1"/>
                </p:cNvSpPr>
                <p:nvPr/>
              </p:nvSpPr>
              <p:spPr bwMode="auto">
                <a:xfrm>
                  <a:off x="235" y="2572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235" y="2401"/>
                  <a:ext cx="5241" cy="1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Line 56"/>
                <p:cNvSpPr>
                  <a:spLocks noChangeShapeType="1"/>
                </p:cNvSpPr>
                <p:nvPr/>
              </p:nvSpPr>
              <p:spPr bwMode="auto">
                <a:xfrm>
                  <a:off x="235" y="2245"/>
                  <a:ext cx="5241" cy="5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Line 57"/>
                <p:cNvSpPr>
                  <a:spLocks noChangeShapeType="1"/>
                </p:cNvSpPr>
                <p:nvPr/>
              </p:nvSpPr>
              <p:spPr bwMode="auto">
                <a:xfrm>
                  <a:off x="235" y="2121"/>
                  <a:ext cx="5217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235" y="2015"/>
                  <a:ext cx="5241" cy="6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Line 59"/>
                <p:cNvSpPr>
                  <a:spLocks noChangeShapeType="1"/>
                </p:cNvSpPr>
                <p:nvPr/>
              </p:nvSpPr>
              <p:spPr bwMode="auto">
                <a:xfrm>
                  <a:off x="235" y="1946"/>
                  <a:ext cx="5241" cy="4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235" y="1908"/>
                  <a:ext cx="5241" cy="1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Line 61"/>
                <p:cNvSpPr>
                  <a:spLocks noChangeShapeType="1"/>
                </p:cNvSpPr>
                <p:nvPr/>
              </p:nvSpPr>
              <p:spPr bwMode="auto">
                <a:xfrm>
                  <a:off x="258" y="1866"/>
                  <a:ext cx="5218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Line 62"/>
                <p:cNvSpPr>
                  <a:spLocks noChangeShapeType="1"/>
                </p:cNvSpPr>
                <p:nvPr/>
              </p:nvSpPr>
              <p:spPr bwMode="auto">
                <a:xfrm>
                  <a:off x="235" y="1844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3" name="Oval 63"/>
          <p:cNvSpPr>
            <a:spLocks noChangeArrowheads="1"/>
          </p:cNvSpPr>
          <p:nvPr/>
        </p:nvSpPr>
        <p:spPr bwMode="auto">
          <a:xfrm>
            <a:off x="1922463" y="4660900"/>
            <a:ext cx="5353050" cy="1365250"/>
          </a:xfrm>
          <a:prstGeom prst="ellipse">
            <a:avLst/>
          </a:prstGeom>
          <a:gradFill rotWithShape="1">
            <a:gsLst>
              <a:gs pos="0">
                <a:srgbClr val="000000">
                  <a:alpha val="37999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4" name="Group 64"/>
          <p:cNvGrpSpPr>
            <a:grpSpLocks/>
          </p:cNvGrpSpPr>
          <p:nvPr/>
        </p:nvGrpSpPr>
        <p:grpSpPr bwMode="auto">
          <a:xfrm>
            <a:off x="2341563" y="2428875"/>
            <a:ext cx="4462462" cy="2487613"/>
            <a:chOff x="1341" y="2445"/>
            <a:chExt cx="2811" cy="1567"/>
          </a:xfrm>
        </p:grpSpPr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1341" y="2445"/>
              <a:ext cx="2799" cy="1567"/>
            </a:xfrm>
            <a:prstGeom prst="ellipse">
              <a:avLst/>
            </a:prstGeom>
            <a:gradFill rotWithShape="1">
              <a:gsLst>
                <a:gs pos="0">
                  <a:srgbClr val="777195">
                    <a:alpha val="75000"/>
                  </a:srgbClr>
                </a:gs>
                <a:gs pos="50000">
                  <a:srgbClr val="FFFFFF">
                    <a:alpha val="75999"/>
                  </a:srgbClr>
                </a:gs>
                <a:gs pos="100000">
                  <a:srgbClr val="777195">
                    <a:alpha val="75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6" name="Group 66"/>
            <p:cNvGrpSpPr>
              <a:grpSpLocks/>
            </p:cNvGrpSpPr>
            <p:nvPr/>
          </p:nvGrpSpPr>
          <p:grpSpPr bwMode="auto">
            <a:xfrm>
              <a:off x="1341" y="2445"/>
              <a:ext cx="2811" cy="1377"/>
              <a:chOff x="2692" y="2749"/>
              <a:chExt cx="2811" cy="1377"/>
            </a:xfrm>
          </p:grpSpPr>
          <p:sp>
            <p:nvSpPr>
              <p:cNvPr id="67" name="Arc 67"/>
              <p:cNvSpPr>
                <a:spLocks/>
              </p:cNvSpPr>
              <p:nvPr/>
            </p:nvSpPr>
            <p:spPr bwMode="auto">
              <a:xfrm>
                <a:off x="2692" y="2957"/>
                <a:ext cx="2714" cy="1169"/>
              </a:xfrm>
              <a:custGeom>
                <a:avLst/>
                <a:gdLst>
                  <a:gd name="T0" fmla="*/ 2714 w 41746"/>
                  <a:gd name="T1" fmla="*/ 729 h 36727"/>
                  <a:gd name="T2" fmla="*/ 402 w 41746"/>
                  <a:gd name="T3" fmla="*/ 0 h 36727"/>
                  <a:gd name="T4" fmla="*/ 1404 w 41746"/>
                  <a:gd name="T5" fmla="*/ 481 h 367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746" h="36727" fill="none" extrusionOk="0">
                    <a:moveTo>
                      <a:pt x="41746" y="22917"/>
                    </a:moveTo>
                    <a:cubicBezTo>
                      <a:pt x="38528" y="31239"/>
                      <a:pt x="30523" y="36726"/>
                      <a:pt x="21600" y="36727"/>
                    </a:cubicBezTo>
                    <a:cubicBezTo>
                      <a:pt x="9670" y="36727"/>
                      <a:pt x="0" y="27056"/>
                      <a:pt x="0" y="15127"/>
                    </a:cubicBezTo>
                    <a:cubicBezTo>
                      <a:pt x="-1" y="9469"/>
                      <a:pt x="2219" y="4038"/>
                      <a:pt x="6181" y="-1"/>
                    </a:cubicBezTo>
                  </a:path>
                  <a:path w="41746" h="36727" stroke="0" extrusionOk="0">
                    <a:moveTo>
                      <a:pt x="41746" y="22917"/>
                    </a:moveTo>
                    <a:cubicBezTo>
                      <a:pt x="38528" y="31239"/>
                      <a:pt x="30523" y="36726"/>
                      <a:pt x="21600" y="36727"/>
                    </a:cubicBezTo>
                    <a:cubicBezTo>
                      <a:pt x="9670" y="36727"/>
                      <a:pt x="0" y="27056"/>
                      <a:pt x="0" y="15127"/>
                    </a:cubicBezTo>
                    <a:cubicBezTo>
                      <a:pt x="-1" y="9469"/>
                      <a:pt x="2219" y="4038"/>
                      <a:pt x="6181" y="-1"/>
                    </a:cubicBezTo>
                    <a:lnTo>
                      <a:pt x="21600" y="15127"/>
                    </a:lnTo>
                    <a:lnTo>
                      <a:pt x="41746" y="22917"/>
                    </a:lnTo>
                    <a:close/>
                  </a:path>
                </a:pathLst>
              </a:custGeom>
              <a:solidFill>
                <a:srgbClr val="005AB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33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8" name="Arc 68"/>
              <p:cNvSpPr>
                <a:spLocks/>
              </p:cNvSpPr>
              <p:nvPr/>
            </p:nvSpPr>
            <p:spPr bwMode="auto">
              <a:xfrm>
                <a:off x="3096" y="2749"/>
                <a:ext cx="1032" cy="688"/>
              </a:xfrm>
              <a:custGeom>
                <a:avLst/>
                <a:gdLst>
                  <a:gd name="T0" fmla="*/ 0 w 15872"/>
                  <a:gd name="T1" fmla="*/ 211 h 21600"/>
                  <a:gd name="T2" fmla="*/ 1032 w 15872"/>
                  <a:gd name="T3" fmla="*/ 0 h 21600"/>
                  <a:gd name="T4" fmla="*/ 1012 w 15872"/>
                  <a:gd name="T5" fmla="*/ 688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872" h="21600" fill="none" extrusionOk="0">
                    <a:moveTo>
                      <a:pt x="-1" y="6630"/>
                    </a:moveTo>
                    <a:cubicBezTo>
                      <a:pt x="4072" y="2394"/>
                      <a:pt x="9695" y="-1"/>
                      <a:pt x="15572" y="0"/>
                    </a:cubicBezTo>
                    <a:cubicBezTo>
                      <a:pt x="15672" y="0"/>
                      <a:pt x="15772" y="0"/>
                      <a:pt x="15871" y="2"/>
                    </a:cubicBezTo>
                  </a:path>
                  <a:path w="15872" h="21600" stroke="0" extrusionOk="0">
                    <a:moveTo>
                      <a:pt x="-1" y="6630"/>
                    </a:moveTo>
                    <a:cubicBezTo>
                      <a:pt x="4072" y="2394"/>
                      <a:pt x="9695" y="-1"/>
                      <a:pt x="15572" y="0"/>
                    </a:cubicBezTo>
                    <a:cubicBezTo>
                      <a:pt x="15672" y="0"/>
                      <a:pt x="15772" y="0"/>
                      <a:pt x="15871" y="2"/>
                    </a:cubicBezTo>
                    <a:lnTo>
                      <a:pt x="15572" y="21600"/>
                    </a:lnTo>
                    <a:lnTo>
                      <a:pt x="-1" y="6630"/>
                    </a:lnTo>
                    <a:close/>
                  </a:path>
                </a:pathLst>
              </a:custGeom>
              <a:solidFill>
                <a:srgbClr val="88528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Arc 69"/>
              <p:cNvSpPr>
                <a:spLocks/>
              </p:cNvSpPr>
              <p:nvPr/>
            </p:nvSpPr>
            <p:spPr bwMode="auto">
              <a:xfrm>
                <a:off x="4096" y="2749"/>
                <a:ext cx="1024" cy="688"/>
              </a:xfrm>
              <a:custGeom>
                <a:avLst/>
                <a:gdLst>
                  <a:gd name="T0" fmla="*/ 16 w 15745"/>
                  <a:gd name="T1" fmla="*/ 0 h 21599"/>
                  <a:gd name="T2" fmla="*/ 1024 w 15745"/>
                  <a:gd name="T3" fmla="*/ 217 h 21599"/>
                  <a:gd name="T4" fmla="*/ 0 w 15745"/>
                  <a:gd name="T5" fmla="*/ 688 h 2159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745" h="21599" fill="none" extrusionOk="0">
                    <a:moveTo>
                      <a:pt x="239" y="0"/>
                    </a:moveTo>
                    <a:cubicBezTo>
                      <a:pt x="6120" y="65"/>
                      <a:pt x="11719" y="2525"/>
                      <a:pt x="15744" y="6812"/>
                    </a:cubicBezTo>
                  </a:path>
                  <a:path w="15745" h="21599" stroke="0" extrusionOk="0">
                    <a:moveTo>
                      <a:pt x="239" y="0"/>
                    </a:moveTo>
                    <a:cubicBezTo>
                      <a:pt x="6120" y="65"/>
                      <a:pt x="11719" y="2525"/>
                      <a:pt x="15744" y="6812"/>
                    </a:cubicBezTo>
                    <a:lnTo>
                      <a:pt x="0" y="21599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B44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CC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" name="Arc 70"/>
              <p:cNvSpPr>
                <a:spLocks/>
              </p:cNvSpPr>
              <p:nvPr/>
            </p:nvSpPr>
            <p:spPr bwMode="auto">
              <a:xfrm>
                <a:off x="4098" y="2936"/>
                <a:ext cx="1405" cy="756"/>
              </a:xfrm>
              <a:custGeom>
                <a:avLst/>
                <a:gdLst>
                  <a:gd name="T0" fmla="*/ 974 w 21600"/>
                  <a:gd name="T1" fmla="*/ 0 h 23737"/>
                  <a:gd name="T2" fmla="*/ 1301 w 21600"/>
                  <a:gd name="T3" fmla="*/ 756 h 23737"/>
                  <a:gd name="T4" fmla="*/ 0 w 21600"/>
                  <a:gd name="T5" fmla="*/ 496 h 237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3737" fill="none" extrusionOk="0">
                    <a:moveTo>
                      <a:pt x="14973" y="-1"/>
                    </a:moveTo>
                    <a:cubicBezTo>
                      <a:pt x="19207" y="4072"/>
                      <a:pt x="21600" y="9693"/>
                      <a:pt x="21600" y="15568"/>
                    </a:cubicBezTo>
                    <a:cubicBezTo>
                      <a:pt x="21600" y="18369"/>
                      <a:pt x="21055" y="21143"/>
                      <a:pt x="19995" y="23736"/>
                    </a:cubicBezTo>
                  </a:path>
                  <a:path w="21600" h="23737" stroke="0" extrusionOk="0">
                    <a:moveTo>
                      <a:pt x="14973" y="-1"/>
                    </a:moveTo>
                    <a:cubicBezTo>
                      <a:pt x="19207" y="4072"/>
                      <a:pt x="21600" y="9693"/>
                      <a:pt x="21600" y="15568"/>
                    </a:cubicBezTo>
                    <a:cubicBezTo>
                      <a:pt x="21600" y="18369"/>
                      <a:pt x="21055" y="21143"/>
                      <a:pt x="19995" y="23736"/>
                    </a:cubicBezTo>
                    <a:lnTo>
                      <a:pt x="0" y="15568"/>
                    </a:lnTo>
                    <a:lnTo>
                      <a:pt x="14973" y="-1"/>
                    </a:lnTo>
                    <a:close/>
                  </a:path>
                </a:pathLst>
              </a:custGeom>
              <a:solidFill>
                <a:srgbClr val="A888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33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" name="Rectangle 71"/>
          <p:cNvSpPr>
            <a:spLocks noChangeArrowheads="1"/>
          </p:cNvSpPr>
          <p:nvPr/>
        </p:nvSpPr>
        <p:spPr bwMode="auto">
          <a:xfrm>
            <a:off x="500063" y="1067842"/>
            <a:ext cx="449674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4D3E37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ko-KR" sz="2600" b="1" dirty="0">
                <a:solidFill>
                  <a:schemeClr val="tx2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eBiz Service &amp; Solutions</a:t>
            </a:r>
          </a:p>
        </p:txBody>
      </p:sp>
      <p:sp>
        <p:nvSpPr>
          <p:cNvPr id="72" name="Arc 72"/>
          <p:cNvSpPr>
            <a:spLocks/>
          </p:cNvSpPr>
          <p:nvPr/>
        </p:nvSpPr>
        <p:spPr bwMode="auto">
          <a:xfrm>
            <a:off x="2351088" y="2762250"/>
            <a:ext cx="4308475" cy="1855788"/>
          </a:xfrm>
          <a:custGeom>
            <a:avLst/>
            <a:gdLst>
              <a:gd name="T0" fmla="*/ 4308475 w 41746"/>
              <a:gd name="T1" fmla="*/ 1157979 h 36727"/>
              <a:gd name="T2" fmla="*/ 638025 w 41746"/>
              <a:gd name="T3" fmla="*/ 0 h 36727"/>
              <a:gd name="T4" fmla="*/ 2229269 w 41746"/>
              <a:gd name="T5" fmla="*/ 764356 h 3672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1746" h="36727" fill="none" extrusionOk="0">
                <a:moveTo>
                  <a:pt x="41746" y="22917"/>
                </a:moveTo>
                <a:cubicBezTo>
                  <a:pt x="38528" y="31239"/>
                  <a:pt x="30523" y="36726"/>
                  <a:pt x="21600" y="36727"/>
                </a:cubicBezTo>
                <a:cubicBezTo>
                  <a:pt x="9670" y="36727"/>
                  <a:pt x="0" y="27056"/>
                  <a:pt x="0" y="15127"/>
                </a:cubicBezTo>
                <a:cubicBezTo>
                  <a:pt x="-1" y="9469"/>
                  <a:pt x="2219" y="4038"/>
                  <a:pt x="6181" y="-1"/>
                </a:cubicBezTo>
              </a:path>
              <a:path w="41746" h="36727" stroke="0" extrusionOk="0">
                <a:moveTo>
                  <a:pt x="41746" y="22917"/>
                </a:moveTo>
                <a:cubicBezTo>
                  <a:pt x="38528" y="31239"/>
                  <a:pt x="30523" y="36726"/>
                  <a:pt x="21600" y="36727"/>
                </a:cubicBezTo>
                <a:cubicBezTo>
                  <a:pt x="9670" y="36727"/>
                  <a:pt x="0" y="27056"/>
                  <a:pt x="0" y="15127"/>
                </a:cubicBezTo>
                <a:cubicBezTo>
                  <a:pt x="-1" y="9469"/>
                  <a:pt x="2219" y="4038"/>
                  <a:pt x="6181" y="-1"/>
                </a:cubicBezTo>
                <a:lnTo>
                  <a:pt x="21600" y="15127"/>
                </a:lnTo>
                <a:lnTo>
                  <a:pt x="41746" y="22917"/>
                </a:lnTo>
                <a:close/>
              </a:path>
            </a:pathLst>
          </a:custGeom>
          <a:gradFill rotWithShape="1">
            <a:gsLst>
              <a:gs pos="0">
                <a:srgbClr val="2265A9"/>
              </a:gs>
              <a:gs pos="100000">
                <a:srgbClr val="33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Arc 73"/>
          <p:cNvSpPr>
            <a:spLocks/>
          </p:cNvSpPr>
          <p:nvPr/>
        </p:nvSpPr>
        <p:spPr bwMode="auto">
          <a:xfrm>
            <a:off x="2992438" y="2432050"/>
            <a:ext cx="1638300" cy="1092200"/>
          </a:xfrm>
          <a:custGeom>
            <a:avLst/>
            <a:gdLst>
              <a:gd name="T0" fmla="*/ 0 w 15872"/>
              <a:gd name="T1" fmla="*/ 335295 h 21600"/>
              <a:gd name="T2" fmla="*/ 1638300 w 15872"/>
              <a:gd name="T3" fmla="*/ 101 h 21600"/>
              <a:gd name="T4" fmla="*/ 1607334 w 15872"/>
              <a:gd name="T5" fmla="*/ 10922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2" h="21600" fill="none" extrusionOk="0">
                <a:moveTo>
                  <a:pt x="-1" y="6630"/>
                </a:moveTo>
                <a:cubicBezTo>
                  <a:pt x="4072" y="2394"/>
                  <a:pt x="9695" y="-1"/>
                  <a:pt x="15572" y="0"/>
                </a:cubicBezTo>
                <a:cubicBezTo>
                  <a:pt x="15672" y="0"/>
                  <a:pt x="15772" y="0"/>
                  <a:pt x="15871" y="2"/>
                </a:cubicBezTo>
              </a:path>
              <a:path w="15872" h="21600" stroke="0" extrusionOk="0">
                <a:moveTo>
                  <a:pt x="-1" y="6630"/>
                </a:moveTo>
                <a:cubicBezTo>
                  <a:pt x="4072" y="2394"/>
                  <a:pt x="9695" y="-1"/>
                  <a:pt x="15572" y="0"/>
                </a:cubicBezTo>
                <a:cubicBezTo>
                  <a:pt x="15672" y="0"/>
                  <a:pt x="15772" y="0"/>
                  <a:pt x="15871" y="2"/>
                </a:cubicBezTo>
                <a:lnTo>
                  <a:pt x="15572" y="21600"/>
                </a:lnTo>
                <a:lnTo>
                  <a:pt x="-1" y="6630"/>
                </a:lnTo>
                <a:close/>
              </a:path>
            </a:pathLst>
          </a:custGeom>
          <a:gradFill rotWithShape="1">
            <a:gsLst>
              <a:gs pos="0">
                <a:srgbClr val="7B5D78"/>
              </a:gs>
              <a:gs pos="100000">
                <a:srgbClr val="BA8CB5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" name="Arc 74"/>
          <p:cNvSpPr>
            <a:spLocks/>
          </p:cNvSpPr>
          <p:nvPr/>
        </p:nvSpPr>
        <p:spPr bwMode="auto">
          <a:xfrm>
            <a:off x="4579938" y="2432050"/>
            <a:ext cx="1625600" cy="1092200"/>
          </a:xfrm>
          <a:custGeom>
            <a:avLst/>
            <a:gdLst>
              <a:gd name="T0" fmla="*/ 24779 w 15745"/>
              <a:gd name="T1" fmla="*/ 0 h 21599"/>
              <a:gd name="T2" fmla="*/ 1625600 w 15745"/>
              <a:gd name="T3" fmla="*/ 344463 h 21599"/>
              <a:gd name="T4" fmla="*/ 0 w 15745"/>
              <a:gd name="T5" fmla="*/ 1092200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745" h="21599" fill="none" extrusionOk="0">
                <a:moveTo>
                  <a:pt x="239" y="0"/>
                </a:moveTo>
                <a:cubicBezTo>
                  <a:pt x="6120" y="65"/>
                  <a:pt x="11719" y="2525"/>
                  <a:pt x="15744" y="6812"/>
                </a:cubicBezTo>
              </a:path>
              <a:path w="15745" h="21599" stroke="0" extrusionOk="0">
                <a:moveTo>
                  <a:pt x="239" y="0"/>
                </a:moveTo>
                <a:cubicBezTo>
                  <a:pt x="6120" y="65"/>
                  <a:pt x="11719" y="2525"/>
                  <a:pt x="15744" y="6812"/>
                </a:cubicBezTo>
                <a:lnTo>
                  <a:pt x="0" y="21599"/>
                </a:lnTo>
                <a:lnTo>
                  <a:pt x="239" y="0"/>
                </a:lnTo>
                <a:close/>
              </a:path>
            </a:pathLst>
          </a:custGeom>
          <a:gradFill rotWithShape="1">
            <a:gsLst>
              <a:gs pos="0">
                <a:srgbClr val="A94400"/>
              </a:gs>
              <a:gs pos="100000">
                <a:srgbClr val="FF66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Arc 75"/>
          <p:cNvSpPr>
            <a:spLocks/>
          </p:cNvSpPr>
          <p:nvPr/>
        </p:nvSpPr>
        <p:spPr bwMode="auto">
          <a:xfrm>
            <a:off x="4583113" y="2728913"/>
            <a:ext cx="2230437" cy="1200150"/>
          </a:xfrm>
          <a:custGeom>
            <a:avLst/>
            <a:gdLst>
              <a:gd name="T0" fmla="*/ 1546127 w 21600"/>
              <a:gd name="T1" fmla="*/ 0 h 23737"/>
              <a:gd name="T2" fmla="*/ 2064806 w 21600"/>
              <a:gd name="T3" fmla="*/ 1200150 h 23737"/>
              <a:gd name="T4" fmla="*/ 0 w 21600"/>
              <a:gd name="T5" fmla="*/ 787123 h 2373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737" fill="none" extrusionOk="0">
                <a:moveTo>
                  <a:pt x="14973" y="-1"/>
                </a:moveTo>
                <a:cubicBezTo>
                  <a:pt x="19207" y="4072"/>
                  <a:pt x="21600" y="9693"/>
                  <a:pt x="21600" y="15568"/>
                </a:cubicBezTo>
                <a:cubicBezTo>
                  <a:pt x="21600" y="18369"/>
                  <a:pt x="21055" y="21143"/>
                  <a:pt x="19995" y="23736"/>
                </a:cubicBezTo>
              </a:path>
              <a:path w="21600" h="23737" stroke="0" extrusionOk="0">
                <a:moveTo>
                  <a:pt x="14973" y="-1"/>
                </a:moveTo>
                <a:cubicBezTo>
                  <a:pt x="19207" y="4072"/>
                  <a:pt x="21600" y="9693"/>
                  <a:pt x="21600" y="15568"/>
                </a:cubicBezTo>
                <a:cubicBezTo>
                  <a:pt x="21600" y="18369"/>
                  <a:pt x="21055" y="21143"/>
                  <a:pt x="19995" y="23736"/>
                </a:cubicBezTo>
                <a:lnTo>
                  <a:pt x="0" y="15568"/>
                </a:lnTo>
                <a:lnTo>
                  <a:pt x="14973" y="-1"/>
                </a:lnTo>
                <a:close/>
              </a:path>
            </a:pathLst>
          </a:custGeom>
          <a:gradFill rotWithShape="1">
            <a:gsLst>
              <a:gs pos="0">
                <a:srgbClr val="A98700"/>
              </a:gs>
              <a:gs pos="100000">
                <a:srgbClr val="FFCC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Oval 76"/>
          <p:cNvSpPr>
            <a:spLocks noChangeArrowheads="1"/>
          </p:cNvSpPr>
          <p:nvPr/>
        </p:nvSpPr>
        <p:spPr bwMode="auto">
          <a:xfrm>
            <a:off x="3524250" y="3051175"/>
            <a:ext cx="2097088" cy="869950"/>
          </a:xfrm>
          <a:prstGeom prst="ellipse">
            <a:avLst/>
          </a:prstGeom>
          <a:gradFill rotWithShape="1">
            <a:gsLst>
              <a:gs pos="0">
                <a:srgbClr val="7067AF"/>
              </a:gs>
              <a:gs pos="50000">
                <a:srgbClr val="FFFFFF"/>
              </a:gs>
              <a:gs pos="100000">
                <a:srgbClr val="7067A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Oval 77"/>
          <p:cNvSpPr>
            <a:spLocks noChangeArrowheads="1"/>
          </p:cNvSpPr>
          <p:nvPr/>
        </p:nvSpPr>
        <p:spPr bwMode="auto">
          <a:xfrm>
            <a:off x="3678238" y="3233738"/>
            <a:ext cx="1790700" cy="695325"/>
          </a:xfrm>
          <a:prstGeom prst="ellipse">
            <a:avLst/>
          </a:prstGeom>
          <a:gradFill rotWithShape="1">
            <a:gsLst>
              <a:gs pos="0">
                <a:srgbClr val="343051"/>
              </a:gs>
              <a:gs pos="50000">
                <a:srgbClr val="7067AF"/>
              </a:gs>
              <a:gs pos="100000">
                <a:srgbClr val="34305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Text Box 78"/>
          <p:cNvSpPr txBox="1">
            <a:spLocks noChangeArrowheads="1"/>
          </p:cNvSpPr>
          <p:nvPr/>
        </p:nvSpPr>
        <p:spPr bwMode="auto">
          <a:xfrm>
            <a:off x="4864100" y="2587625"/>
            <a:ext cx="631825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75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ko-KR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10%</a:t>
            </a:r>
          </a:p>
        </p:txBody>
      </p:sp>
      <p:sp>
        <p:nvSpPr>
          <p:cNvPr id="79" name="Text Box 79"/>
          <p:cNvSpPr txBox="1">
            <a:spLocks noChangeArrowheads="1"/>
          </p:cNvSpPr>
          <p:nvPr/>
        </p:nvSpPr>
        <p:spPr bwMode="auto">
          <a:xfrm>
            <a:off x="5889625" y="3151188"/>
            <a:ext cx="631825" cy="3667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75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ko-KR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15%</a:t>
            </a:r>
          </a:p>
        </p:txBody>
      </p:sp>
      <p:sp>
        <p:nvSpPr>
          <p:cNvPr id="80" name="Text Box 80"/>
          <p:cNvSpPr txBox="1">
            <a:spLocks noChangeArrowheads="1"/>
          </p:cNvSpPr>
          <p:nvPr/>
        </p:nvSpPr>
        <p:spPr bwMode="auto">
          <a:xfrm>
            <a:off x="3675063" y="2559050"/>
            <a:ext cx="631825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75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ko-KR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20%</a:t>
            </a:r>
          </a:p>
        </p:txBody>
      </p:sp>
      <p:sp>
        <p:nvSpPr>
          <p:cNvPr id="81" name="Text Box 81"/>
          <p:cNvSpPr txBox="1">
            <a:spLocks noChangeArrowheads="1"/>
          </p:cNvSpPr>
          <p:nvPr/>
        </p:nvSpPr>
        <p:spPr bwMode="auto">
          <a:xfrm>
            <a:off x="2830513" y="3517900"/>
            <a:ext cx="631825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75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ko-KR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55%</a:t>
            </a:r>
          </a:p>
        </p:txBody>
      </p:sp>
      <p:sp>
        <p:nvSpPr>
          <p:cNvPr id="82" name="Line 82"/>
          <p:cNvSpPr>
            <a:spLocks noChangeShapeType="1"/>
          </p:cNvSpPr>
          <p:nvPr/>
        </p:nvSpPr>
        <p:spPr bwMode="auto">
          <a:xfrm>
            <a:off x="1017588" y="2319338"/>
            <a:ext cx="25066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Text Box 83"/>
          <p:cNvSpPr txBox="1">
            <a:spLocks noChangeArrowheads="1"/>
          </p:cNvSpPr>
          <p:nvPr/>
        </p:nvSpPr>
        <p:spPr bwMode="auto">
          <a:xfrm>
            <a:off x="4027488" y="3321050"/>
            <a:ext cx="11400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2800" dirty="0" smtClean="0">
                <a:solidFill>
                  <a:srgbClr val="FFFFFF"/>
                </a:solidFill>
                <a:latin typeface="Arial Black" pitchFamily="34" charset="0"/>
              </a:rPr>
              <a:t>2016</a:t>
            </a:r>
            <a:endParaRPr lang="en-US" altLang="ko-KR" sz="2800" dirty="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84" name="Picture 84" descr="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3" y="3032125"/>
            <a:ext cx="1685925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" name="Arc 85"/>
          <p:cNvSpPr>
            <a:spLocks/>
          </p:cNvSpPr>
          <p:nvPr/>
        </p:nvSpPr>
        <p:spPr bwMode="auto">
          <a:xfrm>
            <a:off x="2365375" y="2762250"/>
            <a:ext cx="4260850" cy="1855788"/>
          </a:xfrm>
          <a:custGeom>
            <a:avLst/>
            <a:gdLst>
              <a:gd name="T0" fmla="*/ 4260850 w 41746"/>
              <a:gd name="T1" fmla="*/ 1157979 h 36727"/>
              <a:gd name="T2" fmla="*/ 630972 w 41746"/>
              <a:gd name="T3" fmla="*/ 0 h 36727"/>
              <a:gd name="T4" fmla="*/ 2204627 w 41746"/>
              <a:gd name="T5" fmla="*/ 764356 h 3672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1746" h="36727" fill="none" extrusionOk="0">
                <a:moveTo>
                  <a:pt x="41746" y="22917"/>
                </a:moveTo>
                <a:cubicBezTo>
                  <a:pt x="38528" y="31239"/>
                  <a:pt x="30523" y="36726"/>
                  <a:pt x="21600" y="36727"/>
                </a:cubicBezTo>
                <a:cubicBezTo>
                  <a:pt x="9670" y="36727"/>
                  <a:pt x="0" y="27056"/>
                  <a:pt x="0" y="15127"/>
                </a:cubicBezTo>
                <a:cubicBezTo>
                  <a:pt x="-1" y="9469"/>
                  <a:pt x="2219" y="4038"/>
                  <a:pt x="6181" y="-1"/>
                </a:cubicBezTo>
              </a:path>
              <a:path w="41746" h="36727" stroke="0" extrusionOk="0">
                <a:moveTo>
                  <a:pt x="41746" y="22917"/>
                </a:moveTo>
                <a:cubicBezTo>
                  <a:pt x="38528" y="31239"/>
                  <a:pt x="30523" y="36726"/>
                  <a:pt x="21600" y="36727"/>
                </a:cubicBezTo>
                <a:cubicBezTo>
                  <a:pt x="9670" y="36727"/>
                  <a:pt x="0" y="27056"/>
                  <a:pt x="0" y="15127"/>
                </a:cubicBezTo>
                <a:cubicBezTo>
                  <a:pt x="-1" y="9469"/>
                  <a:pt x="2219" y="4038"/>
                  <a:pt x="6181" y="-1"/>
                </a:cubicBezTo>
                <a:lnTo>
                  <a:pt x="21600" y="15127"/>
                </a:lnTo>
                <a:lnTo>
                  <a:pt x="41746" y="22917"/>
                </a:lnTo>
                <a:close/>
              </a:path>
            </a:pathLst>
          </a:custGeom>
          <a:noFill/>
          <a:ln w="38100">
            <a:solidFill>
              <a:srgbClr val="66CC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Line 86"/>
          <p:cNvSpPr>
            <a:spLocks noChangeShapeType="1"/>
          </p:cNvSpPr>
          <p:nvPr/>
        </p:nvSpPr>
        <p:spPr bwMode="auto">
          <a:xfrm>
            <a:off x="3524250" y="2319338"/>
            <a:ext cx="0" cy="406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" name="Rectangle 87"/>
          <p:cNvSpPr>
            <a:spLocks noChangeArrowheads="1"/>
          </p:cNvSpPr>
          <p:nvPr/>
        </p:nvSpPr>
        <p:spPr bwMode="auto">
          <a:xfrm>
            <a:off x="1052513" y="2098675"/>
            <a:ext cx="19399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885282"/>
                </a:solidFill>
                <a:latin typeface="Arial" pitchFamily="34" charset="0"/>
                <a:ea typeface="HY견명조" pitchFamily="18" charset="-127"/>
              </a:rPr>
              <a:t>Web Service &amp; Solution </a:t>
            </a:r>
          </a:p>
        </p:txBody>
      </p:sp>
      <p:sp>
        <p:nvSpPr>
          <p:cNvPr id="88" name="Rectangle 88"/>
          <p:cNvSpPr>
            <a:spLocks noChangeArrowheads="1"/>
          </p:cNvSpPr>
          <p:nvPr/>
        </p:nvSpPr>
        <p:spPr bwMode="auto">
          <a:xfrm>
            <a:off x="727075" y="3122613"/>
            <a:ext cx="13382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200" b="1" dirty="0">
                <a:solidFill>
                  <a:srgbClr val="005AB4"/>
                </a:solidFill>
                <a:latin typeface="Arial" pitchFamily="34" charset="0"/>
                <a:ea typeface="HY견명조" pitchFamily="18" charset="-127"/>
              </a:rPr>
              <a:t>eBiz Consulting</a:t>
            </a:r>
          </a:p>
        </p:txBody>
      </p:sp>
      <p:sp>
        <p:nvSpPr>
          <p:cNvPr id="89" name="Line 89"/>
          <p:cNvSpPr>
            <a:spLocks noChangeShapeType="1"/>
          </p:cNvSpPr>
          <p:nvPr/>
        </p:nvSpPr>
        <p:spPr bwMode="auto">
          <a:xfrm>
            <a:off x="727075" y="3359150"/>
            <a:ext cx="24193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Rectangle 90"/>
          <p:cNvSpPr>
            <a:spLocks noChangeArrowheads="1"/>
          </p:cNvSpPr>
          <p:nvPr/>
        </p:nvSpPr>
        <p:spPr bwMode="auto">
          <a:xfrm>
            <a:off x="6880225" y="3303588"/>
            <a:ext cx="18049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A88800"/>
                </a:solidFill>
                <a:latin typeface="Arial" pitchFamily="34" charset="0"/>
                <a:ea typeface="HY견명조" pitchFamily="18" charset="-127"/>
              </a:rPr>
              <a:t>SI Service &amp; Solution  </a:t>
            </a:r>
          </a:p>
        </p:txBody>
      </p:sp>
      <p:sp>
        <p:nvSpPr>
          <p:cNvPr id="91" name="Line 91"/>
          <p:cNvSpPr>
            <a:spLocks noChangeShapeType="1"/>
          </p:cNvSpPr>
          <p:nvPr/>
        </p:nvSpPr>
        <p:spPr bwMode="auto">
          <a:xfrm flipH="1">
            <a:off x="6003925" y="3543300"/>
            <a:ext cx="25955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" name="Rectangle 92"/>
          <p:cNvSpPr>
            <a:spLocks noChangeArrowheads="1"/>
          </p:cNvSpPr>
          <p:nvPr/>
        </p:nvSpPr>
        <p:spPr bwMode="auto">
          <a:xfrm>
            <a:off x="5713413" y="2098675"/>
            <a:ext cx="16160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FF6600"/>
                </a:solidFill>
                <a:latin typeface="Arial" pitchFamily="34" charset="0"/>
              </a:rPr>
              <a:t>Network Integration</a:t>
            </a:r>
          </a:p>
        </p:txBody>
      </p:sp>
      <p:sp>
        <p:nvSpPr>
          <p:cNvPr id="93" name="Line 93"/>
          <p:cNvSpPr>
            <a:spLocks noChangeShapeType="1"/>
          </p:cNvSpPr>
          <p:nvPr/>
        </p:nvSpPr>
        <p:spPr bwMode="auto">
          <a:xfrm>
            <a:off x="5218113" y="2319338"/>
            <a:ext cx="211931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Line 94"/>
          <p:cNvSpPr>
            <a:spLocks noChangeShapeType="1"/>
          </p:cNvSpPr>
          <p:nvPr/>
        </p:nvSpPr>
        <p:spPr bwMode="auto">
          <a:xfrm>
            <a:off x="5218113" y="2319338"/>
            <a:ext cx="0" cy="317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749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Oval 63"/>
          <p:cNvSpPr>
            <a:spLocks noChangeArrowheads="1"/>
          </p:cNvSpPr>
          <p:nvPr/>
        </p:nvSpPr>
        <p:spPr bwMode="auto">
          <a:xfrm>
            <a:off x="1039813" y="3938588"/>
            <a:ext cx="7161212" cy="2408237"/>
          </a:xfrm>
          <a:prstGeom prst="ellipse">
            <a:avLst/>
          </a:prstGeom>
          <a:gradFill rotWithShape="1">
            <a:gsLst>
              <a:gs pos="0">
                <a:srgbClr val="99FF33">
                  <a:alpha val="29999"/>
                </a:srgbClr>
              </a:gs>
              <a:gs pos="100000">
                <a:srgbClr val="477618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-3175" y="1139850"/>
            <a:ext cx="9144000" cy="4955381"/>
            <a:chOff x="-3175" y="1139850"/>
            <a:chExt cx="9144000" cy="4955381"/>
          </a:xfrm>
        </p:grpSpPr>
        <p:grpSp>
          <p:nvGrpSpPr>
            <p:cNvPr id="95" name="Group 2"/>
            <p:cNvGrpSpPr>
              <a:grpSpLocks/>
            </p:cNvGrpSpPr>
            <p:nvPr/>
          </p:nvGrpSpPr>
          <p:grpSpPr bwMode="auto">
            <a:xfrm>
              <a:off x="-3175" y="3933056"/>
              <a:ext cx="9144000" cy="2162175"/>
              <a:chOff x="247" y="4566"/>
              <a:chExt cx="3829" cy="1431"/>
            </a:xfrm>
          </p:grpSpPr>
          <p:grpSp>
            <p:nvGrpSpPr>
              <p:cNvPr id="96" name="Group 3"/>
              <p:cNvGrpSpPr>
                <a:grpSpLocks/>
              </p:cNvGrpSpPr>
              <p:nvPr/>
            </p:nvGrpSpPr>
            <p:grpSpPr bwMode="auto">
              <a:xfrm>
                <a:off x="2161" y="4566"/>
                <a:ext cx="1915" cy="1431"/>
                <a:chOff x="2854" y="1824"/>
                <a:chExt cx="2622" cy="1882"/>
              </a:xfrm>
            </p:grpSpPr>
            <p:sp>
              <p:nvSpPr>
                <p:cNvPr id="135" name="Line 4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43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Line 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687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Line 6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487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Line 7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083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Line 8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1704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Line 9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1322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Line 10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986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2" name="Line 11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651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3" name="Line 12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314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4" name="Line 13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0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Line 14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239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Line 15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067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Line 16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919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Line 17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770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9" name="Line 18"/>
                <p:cNvSpPr>
                  <a:spLocks noChangeShapeType="1"/>
                </p:cNvSpPr>
                <p:nvPr/>
              </p:nvSpPr>
              <p:spPr bwMode="auto">
                <a:xfrm>
                  <a:off x="2877" y="1824"/>
                  <a:ext cx="2599" cy="64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Line 19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514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1" name="Line 20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405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Line 21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298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Line 22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213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4" name="Line 23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126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5" name="Line 24"/>
                <p:cNvSpPr>
                  <a:spLocks noChangeShapeType="1"/>
                </p:cNvSpPr>
                <p:nvPr/>
              </p:nvSpPr>
              <p:spPr bwMode="auto">
                <a:xfrm>
                  <a:off x="2854" y="1824"/>
                  <a:ext cx="2622" cy="63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7" name="Group 25"/>
              <p:cNvGrpSpPr>
                <a:grpSpLocks/>
              </p:cNvGrpSpPr>
              <p:nvPr/>
            </p:nvGrpSpPr>
            <p:grpSpPr bwMode="auto">
              <a:xfrm>
                <a:off x="247" y="4566"/>
                <a:ext cx="1914" cy="1431"/>
                <a:chOff x="235" y="1824"/>
                <a:chExt cx="2619" cy="1882"/>
              </a:xfrm>
            </p:grpSpPr>
            <p:sp>
              <p:nvSpPr>
                <p:cNvPr id="114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0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43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687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371" y="1824"/>
                  <a:ext cx="2483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774" y="1824"/>
                  <a:ext cx="2080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9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1153" y="1824"/>
                  <a:ext cx="1701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1534" y="1824"/>
                  <a:ext cx="1320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1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1872" y="1824"/>
                  <a:ext cx="982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2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206" y="1824"/>
                  <a:ext cx="648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3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2543" y="1824"/>
                  <a:ext cx="311" cy="188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239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067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6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919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Line 39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770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Line 40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597" cy="642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9" name="Line 41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514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0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405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298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213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126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235" y="1824"/>
                  <a:ext cx="2619" cy="63"/>
                </a:xfrm>
                <a:prstGeom prst="line">
                  <a:avLst/>
                </a:prstGeom>
                <a:noFill/>
                <a:ln w="3175">
                  <a:solidFill>
                    <a:srgbClr val="339966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8" name="Group 47"/>
              <p:cNvGrpSpPr>
                <a:grpSpLocks/>
              </p:cNvGrpSpPr>
              <p:nvPr/>
            </p:nvGrpSpPr>
            <p:grpSpPr bwMode="auto">
              <a:xfrm>
                <a:off x="247" y="4581"/>
                <a:ext cx="3829" cy="1220"/>
                <a:chOff x="235" y="1844"/>
                <a:chExt cx="5241" cy="1605"/>
              </a:xfrm>
            </p:grpSpPr>
            <p:grpSp>
              <p:nvGrpSpPr>
                <p:cNvPr id="99" name="Group 48"/>
                <p:cNvGrpSpPr>
                  <a:grpSpLocks/>
                </p:cNvGrpSpPr>
                <p:nvPr/>
              </p:nvGrpSpPr>
              <p:grpSpPr bwMode="auto">
                <a:xfrm>
                  <a:off x="235" y="2750"/>
                  <a:ext cx="5241" cy="699"/>
                  <a:chOff x="235" y="2750"/>
                  <a:chExt cx="5241" cy="699"/>
                </a:xfrm>
              </p:grpSpPr>
              <p:sp>
                <p:nvSpPr>
                  <p:cNvPr id="110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3449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1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3191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2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958"/>
                    <a:ext cx="5239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3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750"/>
                    <a:ext cx="5239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00" name="Group 53"/>
                <p:cNvGrpSpPr>
                  <a:grpSpLocks/>
                </p:cNvGrpSpPr>
                <p:nvPr/>
              </p:nvGrpSpPr>
              <p:grpSpPr bwMode="auto">
                <a:xfrm>
                  <a:off x="235" y="1844"/>
                  <a:ext cx="5241" cy="728"/>
                  <a:chOff x="235" y="1844"/>
                  <a:chExt cx="5241" cy="728"/>
                </a:xfrm>
              </p:grpSpPr>
              <p:sp>
                <p:nvSpPr>
                  <p:cNvPr id="101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572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2" name="Line 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2401"/>
                    <a:ext cx="5241" cy="1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3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245"/>
                    <a:ext cx="5241" cy="5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4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2121"/>
                    <a:ext cx="5217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5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2015"/>
                    <a:ext cx="5241" cy="6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6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1946"/>
                    <a:ext cx="5241" cy="4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7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5" y="1908"/>
                    <a:ext cx="5241" cy="10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8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258" y="1866"/>
                    <a:ext cx="5218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9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235" y="1844"/>
                    <a:ext cx="5241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339966">
                        <a:alpha val="50195"/>
                      </a:srgbClr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57" name="Group 64"/>
            <p:cNvGrpSpPr>
              <a:grpSpLocks/>
            </p:cNvGrpSpPr>
            <p:nvPr/>
          </p:nvGrpSpPr>
          <p:grpSpPr bwMode="auto">
            <a:xfrm>
              <a:off x="2328863" y="2441575"/>
              <a:ext cx="4462462" cy="2487613"/>
              <a:chOff x="1341" y="2445"/>
              <a:chExt cx="2811" cy="1567"/>
            </a:xfrm>
          </p:grpSpPr>
          <p:sp>
            <p:nvSpPr>
              <p:cNvPr id="158" name="Oval 65"/>
              <p:cNvSpPr>
                <a:spLocks noChangeArrowheads="1"/>
              </p:cNvSpPr>
              <p:nvPr/>
            </p:nvSpPr>
            <p:spPr bwMode="auto">
              <a:xfrm>
                <a:off x="1341" y="2445"/>
                <a:ext cx="2799" cy="1567"/>
              </a:xfrm>
              <a:prstGeom prst="ellipse">
                <a:avLst/>
              </a:prstGeom>
              <a:gradFill rotWithShape="1">
                <a:gsLst>
                  <a:gs pos="0">
                    <a:srgbClr val="777195">
                      <a:alpha val="75000"/>
                    </a:srgbClr>
                  </a:gs>
                  <a:gs pos="50000">
                    <a:srgbClr val="FFFFFF">
                      <a:alpha val="75999"/>
                    </a:srgbClr>
                  </a:gs>
                  <a:gs pos="100000">
                    <a:srgbClr val="777195">
                      <a:alpha val="75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59" name="Group 66"/>
              <p:cNvGrpSpPr>
                <a:grpSpLocks/>
              </p:cNvGrpSpPr>
              <p:nvPr/>
            </p:nvGrpSpPr>
            <p:grpSpPr bwMode="auto">
              <a:xfrm>
                <a:off x="1341" y="2445"/>
                <a:ext cx="2811" cy="1377"/>
                <a:chOff x="2692" y="2749"/>
                <a:chExt cx="2811" cy="1377"/>
              </a:xfrm>
            </p:grpSpPr>
            <p:sp>
              <p:nvSpPr>
                <p:cNvPr id="160" name="Arc 67"/>
                <p:cNvSpPr>
                  <a:spLocks/>
                </p:cNvSpPr>
                <p:nvPr/>
              </p:nvSpPr>
              <p:spPr bwMode="auto">
                <a:xfrm>
                  <a:off x="2692" y="2957"/>
                  <a:ext cx="2714" cy="1169"/>
                </a:xfrm>
                <a:custGeom>
                  <a:avLst/>
                  <a:gdLst>
                    <a:gd name="T0" fmla="*/ 2714 w 41746"/>
                    <a:gd name="T1" fmla="*/ 729 h 36727"/>
                    <a:gd name="T2" fmla="*/ 402 w 41746"/>
                    <a:gd name="T3" fmla="*/ 0 h 36727"/>
                    <a:gd name="T4" fmla="*/ 1404 w 41746"/>
                    <a:gd name="T5" fmla="*/ 481 h 3672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746" h="36727" fill="none" extrusionOk="0">
                      <a:moveTo>
                        <a:pt x="41746" y="22917"/>
                      </a:moveTo>
                      <a:cubicBezTo>
                        <a:pt x="38528" y="31239"/>
                        <a:pt x="30523" y="36726"/>
                        <a:pt x="21600" y="36727"/>
                      </a:cubicBezTo>
                      <a:cubicBezTo>
                        <a:pt x="9670" y="36727"/>
                        <a:pt x="0" y="27056"/>
                        <a:pt x="0" y="15127"/>
                      </a:cubicBezTo>
                      <a:cubicBezTo>
                        <a:pt x="-1" y="9469"/>
                        <a:pt x="2219" y="4038"/>
                        <a:pt x="6181" y="-1"/>
                      </a:cubicBezTo>
                    </a:path>
                    <a:path w="41746" h="36727" stroke="0" extrusionOk="0">
                      <a:moveTo>
                        <a:pt x="41746" y="22917"/>
                      </a:moveTo>
                      <a:cubicBezTo>
                        <a:pt x="38528" y="31239"/>
                        <a:pt x="30523" y="36726"/>
                        <a:pt x="21600" y="36727"/>
                      </a:cubicBezTo>
                      <a:cubicBezTo>
                        <a:pt x="9670" y="36727"/>
                        <a:pt x="0" y="27056"/>
                        <a:pt x="0" y="15127"/>
                      </a:cubicBezTo>
                      <a:cubicBezTo>
                        <a:pt x="-1" y="9469"/>
                        <a:pt x="2219" y="4038"/>
                        <a:pt x="6181" y="-1"/>
                      </a:cubicBezTo>
                      <a:lnTo>
                        <a:pt x="21600" y="15127"/>
                      </a:lnTo>
                      <a:lnTo>
                        <a:pt x="41746" y="22917"/>
                      </a:lnTo>
                      <a:close/>
                    </a:path>
                  </a:pathLst>
                </a:custGeom>
                <a:solidFill>
                  <a:srgbClr val="005AB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33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Arc 68"/>
                <p:cNvSpPr>
                  <a:spLocks/>
                </p:cNvSpPr>
                <p:nvPr/>
              </p:nvSpPr>
              <p:spPr bwMode="auto">
                <a:xfrm>
                  <a:off x="3096" y="2749"/>
                  <a:ext cx="1032" cy="688"/>
                </a:xfrm>
                <a:custGeom>
                  <a:avLst/>
                  <a:gdLst>
                    <a:gd name="T0" fmla="*/ 0 w 15872"/>
                    <a:gd name="T1" fmla="*/ 211 h 21600"/>
                    <a:gd name="T2" fmla="*/ 1032 w 15872"/>
                    <a:gd name="T3" fmla="*/ 0 h 21600"/>
                    <a:gd name="T4" fmla="*/ 1012 w 15872"/>
                    <a:gd name="T5" fmla="*/ 688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5872" h="21600" fill="none" extrusionOk="0">
                      <a:moveTo>
                        <a:pt x="-1" y="6630"/>
                      </a:moveTo>
                      <a:cubicBezTo>
                        <a:pt x="4072" y="2394"/>
                        <a:pt x="9695" y="-1"/>
                        <a:pt x="15572" y="0"/>
                      </a:cubicBezTo>
                      <a:cubicBezTo>
                        <a:pt x="15672" y="0"/>
                        <a:pt x="15772" y="0"/>
                        <a:pt x="15871" y="2"/>
                      </a:cubicBezTo>
                    </a:path>
                    <a:path w="15872" h="21600" stroke="0" extrusionOk="0">
                      <a:moveTo>
                        <a:pt x="-1" y="6630"/>
                      </a:moveTo>
                      <a:cubicBezTo>
                        <a:pt x="4072" y="2394"/>
                        <a:pt x="9695" y="-1"/>
                        <a:pt x="15572" y="0"/>
                      </a:cubicBezTo>
                      <a:cubicBezTo>
                        <a:pt x="15672" y="0"/>
                        <a:pt x="15772" y="0"/>
                        <a:pt x="15871" y="2"/>
                      </a:cubicBezTo>
                      <a:lnTo>
                        <a:pt x="15572" y="21600"/>
                      </a:lnTo>
                      <a:lnTo>
                        <a:pt x="-1" y="6630"/>
                      </a:lnTo>
                      <a:close/>
                    </a:path>
                  </a:pathLst>
                </a:custGeom>
                <a:solidFill>
                  <a:srgbClr val="88528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accent2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Arc 69"/>
                <p:cNvSpPr>
                  <a:spLocks/>
                </p:cNvSpPr>
                <p:nvPr/>
              </p:nvSpPr>
              <p:spPr bwMode="auto">
                <a:xfrm>
                  <a:off x="4096" y="2749"/>
                  <a:ext cx="1024" cy="688"/>
                </a:xfrm>
                <a:custGeom>
                  <a:avLst/>
                  <a:gdLst>
                    <a:gd name="T0" fmla="*/ 16 w 15745"/>
                    <a:gd name="T1" fmla="*/ 0 h 21599"/>
                    <a:gd name="T2" fmla="*/ 1024 w 15745"/>
                    <a:gd name="T3" fmla="*/ 217 h 21599"/>
                    <a:gd name="T4" fmla="*/ 0 w 15745"/>
                    <a:gd name="T5" fmla="*/ 688 h 2159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5745" h="21599" fill="none" extrusionOk="0">
                      <a:moveTo>
                        <a:pt x="239" y="0"/>
                      </a:moveTo>
                      <a:cubicBezTo>
                        <a:pt x="6120" y="65"/>
                        <a:pt x="11719" y="2525"/>
                        <a:pt x="15744" y="6812"/>
                      </a:cubicBezTo>
                    </a:path>
                    <a:path w="15745" h="21599" stroke="0" extrusionOk="0">
                      <a:moveTo>
                        <a:pt x="239" y="0"/>
                      </a:moveTo>
                      <a:cubicBezTo>
                        <a:pt x="6120" y="65"/>
                        <a:pt x="11719" y="2525"/>
                        <a:pt x="15744" y="6812"/>
                      </a:cubicBezTo>
                      <a:lnTo>
                        <a:pt x="0" y="21599"/>
                      </a:lnTo>
                      <a:lnTo>
                        <a:pt x="239" y="0"/>
                      </a:lnTo>
                      <a:close/>
                    </a:path>
                  </a:pathLst>
                </a:custGeom>
                <a:solidFill>
                  <a:srgbClr val="B449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Arc 70"/>
                <p:cNvSpPr>
                  <a:spLocks/>
                </p:cNvSpPr>
                <p:nvPr/>
              </p:nvSpPr>
              <p:spPr bwMode="auto">
                <a:xfrm>
                  <a:off x="4098" y="2936"/>
                  <a:ext cx="1405" cy="756"/>
                </a:xfrm>
                <a:custGeom>
                  <a:avLst/>
                  <a:gdLst>
                    <a:gd name="T0" fmla="*/ 974 w 21600"/>
                    <a:gd name="T1" fmla="*/ 0 h 23737"/>
                    <a:gd name="T2" fmla="*/ 1301 w 21600"/>
                    <a:gd name="T3" fmla="*/ 756 h 23737"/>
                    <a:gd name="T4" fmla="*/ 0 w 21600"/>
                    <a:gd name="T5" fmla="*/ 496 h 237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3737" fill="none" extrusionOk="0">
                      <a:moveTo>
                        <a:pt x="14973" y="-1"/>
                      </a:moveTo>
                      <a:cubicBezTo>
                        <a:pt x="19207" y="4072"/>
                        <a:pt x="21600" y="9693"/>
                        <a:pt x="21600" y="15568"/>
                      </a:cubicBezTo>
                      <a:cubicBezTo>
                        <a:pt x="21600" y="18369"/>
                        <a:pt x="21055" y="21143"/>
                        <a:pt x="19995" y="23736"/>
                      </a:cubicBezTo>
                    </a:path>
                    <a:path w="21600" h="23737" stroke="0" extrusionOk="0">
                      <a:moveTo>
                        <a:pt x="14973" y="-1"/>
                      </a:moveTo>
                      <a:cubicBezTo>
                        <a:pt x="19207" y="4072"/>
                        <a:pt x="21600" y="9693"/>
                        <a:pt x="21600" y="15568"/>
                      </a:cubicBezTo>
                      <a:cubicBezTo>
                        <a:pt x="21600" y="18369"/>
                        <a:pt x="21055" y="21143"/>
                        <a:pt x="19995" y="23736"/>
                      </a:cubicBezTo>
                      <a:lnTo>
                        <a:pt x="0" y="15568"/>
                      </a:lnTo>
                      <a:lnTo>
                        <a:pt x="14973" y="-1"/>
                      </a:lnTo>
                      <a:close/>
                    </a:path>
                  </a:pathLst>
                </a:custGeom>
                <a:solidFill>
                  <a:srgbClr val="A888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33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64" name="Rectangle 71"/>
            <p:cNvSpPr>
              <a:spLocks noChangeArrowheads="1"/>
            </p:cNvSpPr>
            <p:nvPr/>
          </p:nvSpPr>
          <p:spPr bwMode="auto">
            <a:xfrm>
              <a:off x="487363" y="1139850"/>
              <a:ext cx="4496744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593903" algn="ctr" rotWithShape="0">
                      <a:srgbClr val="4D3E37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Char char="q"/>
              </a:pPr>
              <a:r>
                <a:rPr lang="en-US" altLang="ko-KR" sz="2600" b="1" dirty="0">
                  <a:solidFill>
                    <a:schemeClr val="tx2">
                      <a:lumMod val="75000"/>
                    </a:schemeClr>
                  </a:solidFill>
                  <a:latin typeface="HY헤드라인M" pitchFamily="18" charset="-127"/>
                  <a:ea typeface="HY헤드라인M" pitchFamily="18" charset="-127"/>
                </a:rPr>
                <a:t> eBiz Service &amp; Solutions</a:t>
              </a:r>
            </a:p>
          </p:txBody>
        </p:sp>
        <p:sp>
          <p:nvSpPr>
            <p:cNvPr id="165" name="Arc 72"/>
            <p:cNvSpPr>
              <a:spLocks/>
            </p:cNvSpPr>
            <p:nvPr/>
          </p:nvSpPr>
          <p:spPr bwMode="auto">
            <a:xfrm>
              <a:off x="2338388" y="2774950"/>
              <a:ext cx="4308475" cy="1855788"/>
            </a:xfrm>
            <a:custGeom>
              <a:avLst/>
              <a:gdLst>
                <a:gd name="T0" fmla="*/ 4308475 w 41746"/>
                <a:gd name="T1" fmla="*/ 1157979 h 36727"/>
                <a:gd name="T2" fmla="*/ 638025 w 41746"/>
                <a:gd name="T3" fmla="*/ 0 h 36727"/>
                <a:gd name="T4" fmla="*/ 2229269 w 41746"/>
                <a:gd name="T5" fmla="*/ 764356 h 367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746" h="36727" fill="none" extrusionOk="0">
                  <a:moveTo>
                    <a:pt x="41746" y="22917"/>
                  </a:moveTo>
                  <a:cubicBezTo>
                    <a:pt x="38528" y="31239"/>
                    <a:pt x="30523" y="36726"/>
                    <a:pt x="21600" y="36727"/>
                  </a:cubicBezTo>
                  <a:cubicBezTo>
                    <a:pt x="9670" y="36727"/>
                    <a:pt x="0" y="27056"/>
                    <a:pt x="0" y="15127"/>
                  </a:cubicBezTo>
                  <a:cubicBezTo>
                    <a:pt x="-1" y="9469"/>
                    <a:pt x="2219" y="4038"/>
                    <a:pt x="6181" y="-1"/>
                  </a:cubicBezTo>
                </a:path>
                <a:path w="41746" h="36727" stroke="0" extrusionOk="0">
                  <a:moveTo>
                    <a:pt x="41746" y="22917"/>
                  </a:moveTo>
                  <a:cubicBezTo>
                    <a:pt x="38528" y="31239"/>
                    <a:pt x="30523" y="36726"/>
                    <a:pt x="21600" y="36727"/>
                  </a:cubicBezTo>
                  <a:cubicBezTo>
                    <a:pt x="9670" y="36727"/>
                    <a:pt x="0" y="27056"/>
                    <a:pt x="0" y="15127"/>
                  </a:cubicBezTo>
                  <a:cubicBezTo>
                    <a:pt x="-1" y="9469"/>
                    <a:pt x="2219" y="4038"/>
                    <a:pt x="6181" y="-1"/>
                  </a:cubicBezTo>
                  <a:lnTo>
                    <a:pt x="21600" y="15127"/>
                  </a:lnTo>
                  <a:lnTo>
                    <a:pt x="41746" y="22917"/>
                  </a:lnTo>
                  <a:close/>
                </a:path>
              </a:pathLst>
            </a:custGeom>
            <a:gradFill rotWithShape="1">
              <a:gsLst>
                <a:gs pos="0">
                  <a:srgbClr val="2265A9"/>
                </a:gs>
                <a:gs pos="100000">
                  <a:srgbClr val="3399FF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Arc 73"/>
            <p:cNvSpPr>
              <a:spLocks/>
            </p:cNvSpPr>
            <p:nvPr/>
          </p:nvSpPr>
          <p:spPr bwMode="auto">
            <a:xfrm>
              <a:off x="2979738" y="2444750"/>
              <a:ext cx="1638300" cy="1092200"/>
            </a:xfrm>
            <a:custGeom>
              <a:avLst/>
              <a:gdLst>
                <a:gd name="T0" fmla="*/ 0 w 15872"/>
                <a:gd name="T1" fmla="*/ 335295 h 21600"/>
                <a:gd name="T2" fmla="*/ 1638300 w 15872"/>
                <a:gd name="T3" fmla="*/ 101 h 21600"/>
                <a:gd name="T4" fmla="*/ 1607334 w 15872"/>
                <a:gd name="T5" fmla="*/ 109220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872" h="21600" fill="none" extrusionOk="0">
                  <a:moveTo>
                    <a:pt x="-1" y="6630"/>
                  </a:moveTo>
                  <a:cubicBezTo>
                    <a:pt x="4072" y="2394"/>
                    <a:pt x="9695" y="-1"/>
                    <a:pt x="15572" y="0"/>
                  </a:cubicBezTo>
                  <a:cubicBezTo>
                    <a:pt x="15672" y="0"/>
                    <a:pt x="15772" y="0"/>
                    <a:pt x="15871" y="2"/>
                  </a:cubicBezTo>
                </a:path>
                <a:path w="15872" h="21600" stroke="0" extrusionOk="0">
                  <a:moveTo>
                    <a:pt x="-1" y="6630"/>
                  </a:moveTo>
                  <a:cubicBezTo>
                    <a:pt x="4072" y="2394"/>
                    <a:pt x="9695" y="-1"/>
                    <a:pt x="15572" y="0"/>
                  </a:cubicBezTo>
                  <a:cubicBezTo>
                    <a:pt x="15672" y="0"/>
                    <a:pt x="15772" y="0"/>
                    <a:pt x="15871" y="2"/>
                  </a:cubicBezTo>
                  <a:lnTo>
                    <a:pt x="15572" y="21600"/>
                  </a:lnTo>
                  <a:lnTo>
                    <a:pt x="-1" y="6630"/>
                  </a:lnTo>
                  <a:close/>
                </a:path>
              </a:pathLst>
            </a:custGeom>
            <a:gradFill rotWithShape="1">
              <a:gsLst>
                <a:gs pos="0">
                  <a:srgbClr val="7B5D78"/>
                </a:gs>
                <a:gs pos="100000">
                  <a:srgbClr val="BA8CB5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Arc 74"/>
            <p:cNvSpPr>
              <a:spLocks/>
            </p:cNvSpPr>
            <p:nvPr/>
          </p:nvSpPr>
          <p:spPr bwMode="auto">
            <a:xfrm>
              <a:off x="4567238" y="2444750"/>
              <a:ext cx="1625600" cy="1092200"/>
            </a:xfrm>
            <a:custGeom>
              <a:avLst/>
              <a:gdLst>
                <a:gd name="T0" fmla="*/ 24779 w 15745"/>
                <a:gd name="T1" fmla="*/ 0 h 21599"/>
                <a:gd name="T2" fmla="*/ 1625600 w 15745"/>
                <a:gd name="T3" fmla="*/ 344463 h 21599"/>
                <a:gd name="T4" fmla="*/ 0 w 15745"/>
                <a:gd name="T5" fmla="*/ 1092200 h 2159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745" h="21599" fill="none" extrusionOk="0">
                  <a:moveTo>
                    <a:pt x="239" y="0"/>
                  </a:moveTo>
                  <a:cubicBezTo>
                    <a:pt x="6120" y="65"/>
                    <a:pt x="11719" y="2525"/>
                    <a:pt x="15744" y="6812"/>
                  </a:cubicBezTo>
                </a:path>
                <a:path w="15745" h="21599" stroke="0" extrusionOk="0">
                  <a:moveTo>
                    <a:pt x="239" y="0"/>
                  </a:moveTo>
                  <a:cubicBezTo>
                    <a:pt x="6120" y="65"/>
                    <a:pt x="11719" y="2525"/>
                    <a:pt x="15744" y="6812"/>
                  </a:cubicBezTo>
                  <a:lnTo>
                    <a:pt x="0" y="21599"/>
                  </a:lnTo>
                  <a:lnTo>
                    <a:pt x="239" y="0"/>
                  </a:lnTo>
                  <a:close/>
                </a:path>
              </a:pathLst>
            </a:custGeom>
            <a:gradFill rotWithShape="1">
              <a:gsLst>
                <a:gs pos="0">
                  <a:srgbClr val="A94400"/>
                </a:gs>
                <a:gs pos="100000">
                  <a:srgbClr val="FF66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Arc 75"/>
            <p:cNvSpPr>
              <a:spLocks/>
            </p:cNvSpPr>
            <p:nvPr/>
          </p:nvSpPr>
          <p:spPr bwMode="auto">
            <a:xfrm>
              <a:off x="4570413" y="2741613"/>
              <a:ext cx="2230437" cy="1200150"/>
            </a:xfrm>
            <a:custGeom>
              <a:avLst/>
              <a:gdLst>
                <a:gd name="T0" fmla="*/ 1546127 w 21600"/>
                <a:gd name="T1" fmla="*/ 0 h 23737"/>
                <a:gd name="T2" fmla="*/ 2064806 w 21600"/>
                <a:gd name="T3" fmla="*/ 1200150 h 23737"/>
                <a:gd name="T4" fmla="*/ 0 w 21600"/>
                <a:gd name="T5" fmla="*/ 787123 h 237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737" fill="none" extrusionOk="0">
                  <a:moveTo>
                    <a:pt x="14973" y="-1"/>
                  </a:moveTo>
                  <a:cubicBezTo>
                    <a:pt x="19207" y="4072"/>
                    <a:pt x="21600" y="9693"/>
                    <a:pt x="21600" y="15568"/>
                  </a:cubicBezTo>
                  <a:cubicBezTo>
                    <a:pt x="21600" y="18369"/>
                    <a:pt x="21055" y="21143"/>
                    <a:pt x="19995" y="23736"/>
                  </a:cubicBezTo>
                </a:path>
                <a:path w="21600" h="23737" stroke="0" extrusionOk="0">
                  <a:moveTo>
                    <a:pt x="14973" y="-1"/>
                  </a:moveTo>
                  <a:cubicBezTo>
                    <a:pt x="19207" y="4072"/>
                    <a:pt x="21600" y="9693"/>
                    <a:pt x="21600" y="15568"/>
                  </a:cubicBezTo>
                  <a:cubicBezTo>
                    <a:pt x="21600" y="18369"/>
                    <a:pt x="21055" y="21143"/>
                    <a:pt x="19995" y="23736"/>
                  </a:cubicBezTo>
                  <a:lnTo>
                    <a:pt x="0" y="15568"/>
                  </a:lnTo>
                  <a:lnTo>
                    <a:pt x="14973" y="-1"/>
                  </a:lnTo>
                  <a:close/>
                </a:path>
              </a:pathLst>
            </a:custGeom>
            <a:gradFill rotWithShape="1">
              <a:gsLst>
                <a:gs pos="0">
                  <a:srgbClr val="A987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Oval 76"/>
            <p:cNvSpPr>
              <a:spLocks noChangeArrowheads="1"/>
            </p:cNvSpPr>
            <p:nvPr/>
          </p:nvSpPr>
          <p:spPr bwMode="auto">
            <a:xfrm>
              <a:off x="3511550" y="3063875"/>
              <a:ext cx="2097088" cy="869950"/>
            </a:xfrm>
            <a:prstGeom prst="ellipse">
              <a:avLst/>
            </a:prstGeom>
            <a:gradFill rotWithShape="1">
              <a:gsLst>
                <a:gs pos="0">
                  <a:srgbClr val="7067AF"/>
                </a:gs>
                <a:gs pos="50000">
                  <a:srgbClr val="FFFFFF"/>
                </a:gs>
                <a:gs pos="100000">
                  <a:srgbClr val="7067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Oval 77"/>
            <p:cNvSpPr>
              <a:spLocks noChangeArrowheads="1"/>
            </p:cNvSpPr>
            <p:nvPr/>
          </p:nvSpPr>
          <p:spPr bwMode="auto">
            <a:xfrm>
              <a:off x="3665538" y="3246438"/>
              <a:ext cx="1790700" cy="695325"/>
            </a:xfrm>
            <a:prstGeom prst="ellipse">
              <a:avLst/>
            </a:prstGeom>
            <a:gradFill rotWithShape="1">
              <a:gsLst>
                <a:gs pos="0">
                  <a:srgbClr val="343051"/>
                </a:gs>
                <a:gs pos="50000">
                  <a:srgbClr val="7067AF"/>
                </a:gs>
                <a:gs pos="100000">
                  <a:srgbClr val="34305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Text Box 78"/>
            <p:cNvSpPr txBox="1">
              <a:spLocks noChangeArrowheads="1"/>
            </p:cNvSpPr>
            <p:nvPr/>
          </p:nvSpPr>
          <p:spPr bwMode="auto">
            <a:xfrm>
              <a:off x="4851400" y="2600325"/>
              <a:ext cx="631825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10%</a:t>
              </a:r>
            </a:p>
          </p:txBody>
        </p:sp>
        <p:sp>
          <p:nvSpPr>
            <p:cNvPr id="172" name="Text Box 79"/>
            <p:cNvSpPr txBox="1">
              <a:spLocks noChangeArrowheads="1"/>
            </p:cNvSpPr>
            <p:nvPr/>
          </p:nvSpPr>
          <p:spPr bwMode="auto">
            <a:xfrm>
              <a:off x="5876925" y="3163888"/>
              <a:ext cx="631825" cy="366712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15%</a:t>
              </a:r>
            </a:p>
          </p:txBody>
        </p:sp>
        <p:sp>
          <p:nvSpPr>
            <p:cNvPr id="173" name="Text Box 80"/>
            <p:cNvSpPr txBox="1">
              <a:spLocks noChangeArrowheads="1"/>
            </p:cNvSpPr>
            <p:nvPr/>
          </p:nvSpPr>
          <p:spPr bwMode="auto">
            <a:xfrm>
              <a:off x="3662363" y="2571750"/>
              <a:ext cx="631825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20%</a:t>
              </a:r>
            </a:p>
          </p:txBody>
        </p:sp>
        <p:sp>
          <p:nvSpPr>
            <p:cNvPr id="174" name="Text Box 81"/>
            <p:cNvSpPr txBox="1">
              <a:spLocks noChangeArrowheads="1"/>
            </p:cNvSpPr>
            <p:nvPr/>
          </p:nvSpPr>
          <p:spPr bwMode="auto">
            <a:xfrm>
              <a:off x="2817813" y="3530600"/>
              <a:ext cx="631825" cy="3667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000000">
                  <a:alpha val="75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ko-KR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55%</a:t>
              </a:r>
            </a:p>
          </p:txBody>
        </p:sp>
        <p:sp>
          <p:nvSpPr>
            <p:cNvPr id="175" name="Line 82"/>
            <p:cNvSpPr>
              <a:spLocks noChangeShapeType="1"/>
            </p:cNvSpPr>
            <p:nvPr/>
          </p:nvSpPr>
          <p:spPr bwMode="auto">
            <a:xfrm>
              <a:off x="1004888" y="2332038"/>
              <a:ext cx="250666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Text Box 83"/>
            <p:cNvSpPr txBox="1">
              <a:spLocks noChangeArrowheads="1"/>
            </p:cNvSpPr>
            <p:nvPr/>
          </p:nvSpPr>
          <p:spPr bwMode="auto">
            <a:xfrm>
              <a:off x="4014788" y="3333750"/>
              <a:ext cx="1140056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2800" dirty="0" smtClean="0">
                  <a:solidFill>
                    <a:srgbClr val="FFFFFF"/>
                  </a:solidFill>
                  <a:latin typeface="Arial Black" pitchFamily="34" charset="0"/>
                </a:rPr>
                <a:t>2016</a:t>
              </a:r>
              <a:endParaRPr lang="en-US" altLang="ko-KR" sz="2800" dirty="0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pic>
          <p:nvPicPr>
            <p:cNvPr id="177" name="Picture 84" descr="빛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4463" y="3044825"/>
              <a:ext cx="1685925" cy="1384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8" name="Arc 85"/>
            <p:cNvSpPr>
              <a:spLocks/>
            </p:cNvSpPr>
            <p:nvPr/>
          </p:nvSpPr>
          <p:spPr bwMode="auto">
            <a:xfrm>
              <a:off x="2352675" y="2774950"/>
              <a:ext cx="4260850" cy="1855788"/>
            </a:xfrm>
            <a:custGeom>
              <a:avLst/>
              <a:gdLst>
                <a:gd name="T0" fmla="*/ 4260850 w 41746"/>
                <a:gd name="T1" fmla="*/ 1157979 h 36727"/>
                <a:gd name="T2" fmla="*/ 630972 w 41746"/>
                <a:gd name="T3" fmla="*/ 0 h 36727"/>
                <a:gd name="T4" fmla="*/ 2204627 w 41746"/>
                <a:gd name="T5" fmla="*/ 764356 h 367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746" h="36727" fill="none" extrusionOk="0">
                  <a:moveTo>
                    <a:pt x="41746" y="22917"/>
                  </a:moveTo>
                  <a:cubicBezTo>
                    <a:pt x="38528" y="31239"/>
                    <a:pt x="30523" y="36726"/>
                    <a:pt x="21600" y="36727"/>
                  </a:cubicBezTo>
                  <a:cubicBezTo>
                    <a:pt x="9670" y="36727"/>
                    <a:pt x="0" y="27056"/>
                    <a:pt x="0" y="15127"/>
                  </a:cubicBezTo>
                  <a:cubicBezTo>
                    <a:pt x="-1" y="9469"/>
                    <a:pt x="2219" y="4038"/>
                    <a:pt x="6181" y="-1"/>
                  </a:cubicBezTo>
                </a:path>
                <a:path w="41746" h="36727" stroke="0" extrusionOk="0">
                  <a:moveTo>
                    <a:pt x="41746" y="22917"/>
                  </a:moveTo>
                  <a:cubicBezTo>
                    <a:pt x="38528" y="31239"/>
                    <a:pt x="30523" y="36726"/>
                    <a:pt x="21600" y="36727"/>
                  </a:cubicBezTo>
                  <a:cubicBezTo>
                    <a:pt x="9670" y="36727"/>
                    <a:pt x="0" y="27056"/>
                    <a:pt x="0" y="15127"/>
                  </a:cubicBezTo>
                  <a:cubicBezTo>
                    <a:pt x="-1" y="9469"/>
                    <a:pt x="2219" y="4038"/>
                    <a:pt x="6181" y="-1"/>
                  </a:cubicBezTo>
                  <a:lnTo>
                    <a:pt x="21600" y="15127"/>
                  </a:lnTo>
                  <a:lnTo>
                    <a:pt x="41746" y="22917"/>
                  </a:lnTo>
                  <a:close/>
                </a:path>
              </a:pathLst>
            </a:custGeom>
            <a:noFill/>
            <a:ln w="38100">
              <a:solidFill>
                <a:srgbClr val="66CC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99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Line 86"/>
            <p:cNvSpPr>
              <a:spLocks noChangeShapeType="1"/>
            </p:cNvSpPr>
            <p:nvPr/>
          </p:nvSpPr>
          <p:spPr bwMode="auto">
            <a:xfrm>
              <a:off x="3511550" y="2332038"/>
              <a:ext cx="0" cy="40640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Rectangle 87"/>
            <p:cNvSpPr>
              <a:spLocks noChangeArrowheads="1"/>
            </p:cNvSpPr>
            <p:nvPr/>
          </p:nvSpPr>
          <p:spPr bwMode="auto">
            <a:xfrm>
              <a:off x="1039813" y="2111375"/>
              <a:ext cx="193992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200" b="1">
                  <a:solidFill>
                    <a:srgbClr val="C59FC0"/>
                  </a:solidFill>
                  <a:latin typeface="Arial" pitchFamily="34" charset="0"/>
                  <a:ea typeface="HY견명조" pitchFamily="18" charset="-127"/>
                </a:rPr>
                <a:t>Web Service &amp; Solution </a:t>
              </a:r>
            </a:p>
          </p:txBody>
        </p:sp>
        <p:sp>
          <p:nvSpPr>
            <p:cNvPr id="181" name="Rectangle 88"/>
            <p:cNvSpPr>
              <a:spLocks noChangeArrowheads="1"/>
            </p:cNvSpPr>
            <p:nvPr/>
          </p:nvSpPr>
          <p:spPr bwMode="auto">
            <a:xfrm>
              <a:off x="714375" y="3135313"/>
              <a:ext cx="1338263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200" b="1" dirty="0">
                  <a:solidFill>
                    <a:srgbClr val="99CCFF"/>
                  </a:solidFill>
                  <a:latin typeface="Arial" pitchFamily="34" charset="0"/>
                  <a:ea typeface="HY견명조" pitchFamily="18" charset="-127"/>
                </a:rPr>
                <a:t>eBiz Consulting</a:t>
              </a:r>
            </a:p>
          </p:txBody>
        </p:sp>
        <p:sp>
          <p:nvSpPr>
            <p:cNvPr id="182" name="Line 89"/>
            <p:cNvSpPr>
              <a:spLocks noChangeShapeType="1"/>
            </p:cNvSpPr>
            <p:nvPr/>
          </p:nvSpPr>
          <p:spPr bwMode="auto">
            <a:xfrm>
              <a:off x="714375" y="3371850"/>
              <a:ext cx="241935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Rectangle 90"/>
            <p:cNvSpPr>
              <a:spLocks noChangeArrowheads="1"/>
            </p:cNvSpPr>
            <p:nvPr/>
          </p:nvSpPr>
          <p:spPr bwMode="auto">
            <a:xfrm>
              <a:off x="6867525" y="3316288"/>
              <a:ext cx="1804988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200" b="1">
                  <a:solidFill>
                    <a:srgbClr val="FFD007"/>
                  </a:solidFill>
                  <a:latin typeface="Arial" pitchFamily="34" charset="0"/>
                  <a:ea typeface="HY견명조" pitchFamily="18" charset="-127"/>
                </a:rPr>
                <a:t>SI Service &amp; Solution  </a:t>
              </a:r>
            </a:p>
          </p:txBody>
        </p:sp>
        <p:sp>
          <p:nvSpPr>
            <p:cNvPr id="184" name="Line 91"/>
            <p:cNvSpPr>
              <a:spLocks noChangeShapeType="1"/>
            </p:cNvSpPr>
            <p:nvPr/>
          </p:nvSpPr>
          <p:spPr bwMode="auto">
            <a:xfrm flipH="1">
              <a:off x="5991225" y="3556000"/>
              <a:ext cx="2595563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Rectangle 92"/>
            <p:cNvSpPr>
              <a:spLocks noChangeArrowheads="1"/>
            </p:cNvSpPr>
            <p:nvPr/>
          </p:nvSpPr>
          <p:spPr bwMode="auto">
            <a:xfrm>
              <a:off x="5700713" y="2111375"/>
              <a:ext cx="16160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200" b="1">
                  <a:solidFill>
                    <a:srgbClr val="FFA365"/>
                  </a:solidFill>
                  <a:latin typeface="Arial" pitchFamily="34" charset="0"/>
                </a:rPr>
                <a:t>Network Integration</a:t>
              </a:r>
            </a:p>
          </p:txBody>
        </p:sp>
        <p:sp>
          <p:nvSpPr>
            <p:cNvPr id="186" name="Line 93"/>
            <p:cNvSpPr>
              <a:spLocks noChangeShapeType="1"/>
            </p:cNvSpPr>
            <p:nvPr/>
          </p:nvSpPr>
          <p:spPr bwMode="auto">
            <a:xfrm>
              <a:off x="5205413" y="2332038"/>
              <a:ext cx="211931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Line 94"/>
            <p:cNvSpPr>
              <a:spLocks noChangeShapeType="1"/>
            </p:cNvSpPr>
            <p:nvPr/>
          </p:nvSpPr>
          <p:spPr bwMode="auto">
            <a:xfrm>
              <a:off x="5205413" y="2332038"/>
              <a:ext cx="0" cy="31750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8270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3175" y="3931121"/>
            <a:ext cx="9144000" cy="2162175"/>
            <a:chOff x="247" y="4566"/>
            <a:chExt cx="3829" cy="1431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161" y="4566"/>
              <a:ext cx="1915" cy="1431"/>
              <a:chOff x="2854" y="1824"/>
              <a:chExt cx="2622" cy="1882"/>
            </a:xfrm>
          </p:grpSpPr>
          <p:sp>
            <p:nvSpPr>
              <p:cNvPr id="42" name="Line 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43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Line 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687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Line 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487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Line 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083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Line 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704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Line 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322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1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986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1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651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1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314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1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0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Line 1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39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Line 1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067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Line 1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919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1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770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18"/>
              <p:cNvSpPr>
                <a:spLocks noChangeShapeType="1"/>
              </p:cNvSpPr>
              <p:nvPr/>
            </p:nvSpPr>
            <p:spPr bwMode="auto">
              <a:xfrm>
                <a:off x="2877" y="1824"/>
                <a:ext cx="2599" cy="64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1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514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Line 2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405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2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98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Line 2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13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Line 2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6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" name="Line 2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63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25"/>
            <p:cNvGrpSpPr>
              <a:grpSpLocks/>
            </p:cNvGrpSpPr>
            <p:nvPr/>
          </p:nvGrpSpPr>
          <p:grpSpPr bwMode="auto">
            <a:xfrm>
              <a:off x="247" y="4566"/>
              <a:ext cx="1914" cy="1431"/>
              <a:chOff x="235" y="1824"/>
              <a:chExt cx="2619" cy="1882"/>
            </a:xfrm>
          </p:grpSpPr>
          <p:sp>
            <p:nvSpPr>
              <p:cNvPr id="21" name="Line 2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0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Line 2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43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Line 2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687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Line 29"/>
              <p:cNvSpPr>
                <a:spLocks noChangeShapeType="1"/>
              </p:cNvSpPr>
              <p:nvPr/>
            </p:nvSpPr>
            <p:spPr bwMode="auto">
              <a:xfrm flipH="1">
                <a:off x="371" y="1824"/>
                <a:ext cx="2483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Line 30"/>
              <p:cNvSpPr>
                <a:spLocks noChangeShapeType="1"/>
              </p:cNvSpPr>
              <p:nvPr/>
            </p:nvSpPr>
            <p:spPr bwMode="auto">
              <a:xfrm flipH="1">
                <a:off x="774" y="1824"/>
                <a:ext cx="2080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Line 31"/>
              <p:cNvSpPr>
                <a:spLocks noChangeShapeType="1"/>
              </p:cNvSpPr>
              <p:nvPr/>
            </p:nvSpPr>
            <p:spPr bwMode="auto">
              <a:xfrm flipH="1">
                <a:off x="1153" y="1824"/>
                <a:ext cx="1701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Line 32"/>
              <p:cNvSpPr>
                <a:spLocks noChangeShapeType="1"/>
              </p:cNvSpPr>
              <p:nvPr/>
            </p:nvSpPr>
            <p:spPr bwMode="auto">
              <a:xfrm flipH="1">
                <a:off x="1534" y="1824"/>
                <a:ext cx="1320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Line 33"/>
              <p:cNvSpPr>
                <a:spLocks noChangeShapeType="1"/>
              </p:cNvSpPr>
              <p:nvPr/>
            </p:nvSpPr>
            <p:spPr bwMode="auto">
              <a:xfrm flipH="1">
                <a:off x="1872" y="1824"/>
                <a:ext cx="982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34"/>
              <p:cNvSpPr>
                <a:spLocks noChangeShapeType="1"/>
              </p:cNvSpPr>
              <p:nvPr/>
            </p:nvSpPr>
            <p:spPr bwMode="auto">
              <a:xfrm flipH="1">
                <a:off x="2206" y="1824"/>
                <a:ext cx="648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Line 35"/>
              <p:cNvSpPr>
                <a:spLocks noChangeShapeType="1"/>
              </p:cNvSpPr>
              <p:nvPr/>
            </p:nvSpPr>
            <p:spPr bwMode="auto">
              <a:xfrm flipH="1">
                <a:off x="2543" y="1824"/>
                <a:ext cx="311" cy="188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Line 3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39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Line 3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067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Line 3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919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Line 39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770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Line 4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597" cy="642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Line 41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514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Line 42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405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Line 4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98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Line 44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13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Line 45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6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Line 4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63"/>
              </a:xfrm>
              <a:prstGeom prst="line">
                <a:avLst/>
              </a:prstGeom>
              <a:noFill/>
              <a:ln w="3175">
                <a:solidFill>
                  <a:srgbClr val="99CCFF">
                    <a:alpha val="50195"/>
                  </a:srgb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47"/>
            <p:cNvGrpSpPr>
              <a:grpSpLocks/>
            </p:cNvGrpSpPr>
            <p:nvPr/>
          </p:nvGrpSpPr>
          <p:grpSpPr bwMode="auto">
            <a:xfrm>
              <a:off x="247" y="4581"/>
              <a:ext cx="3829" cy="1220"/>
              <a:chOff x="235" y="1844"/>
              <a:chExt cx="5241" cy="1605"/>
            </a:xfrm>
          </p:grpSpPr>
          <p:grpSp>
            <p:nvGrpSpPr>
              <p:cNvPr id="6" name="Group 48"/>
              <p:cNvGrpSpPr>
                <a:grpSpLocks/>
              </p:cNvGrpSpPr>
              <p:nvPr/>
            </p:nvGrpSpPr>
            <p:grpSpPr bwMode="auto">
              <a:xfrm>
                <a:off x="235" y="2750"/>
                <a:ext cx="5241" cy="699"/>
                <a:chOff x="235" y="2750"/>
                <a:chExt cx="5241" cy="699"/>
              </a:xfrm>
            </p:grpSpPr>
            <p:sp>
              <p:nvSpPr>
                <p:cNvPr id="17" name="Line 49"/>
                <p:cNvSpPr>
                  <a:spLocks noChangeShapeType="1"/>
                </p:cNvSpPr>
                <p:nvPr/>
              </p:nvSpPr>
              <p:spPr bwMode="auto">
                <a:xfrm>
                  <a:off x="235" y="3449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Line 50"/>
                <p:cNvSpPr>
                  <a:spLocks noChangeShapeType="1"/>
                </p:cNvSpPr>
                <p:nvPr/>
              </p:nvSpPr>
              <p:spPr bwMode="auto">
                <a:xfrm>
                  <a:off x="235" y="3191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Line 51"/>
                <p:cNvSpPr>
                  <a:spLocks noChangeShapeType="1"/>
                </p:cNvSpPr>
                <p:nvPr/>
              </p:nvSpPr>
              <p:spPr bwMode="auto">
                <a:xfrm>
                  <a:off x="235" y="2958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Line 52"/>
                <p:cNvSpPr>
                  <a:spLocks noChangeShapeType="1"/>
                </p:cNvSpPr>
                <p:nvPr/>
              </p:nvSpPr>
              <p:spPr bwMode="auto">
                <a:xfrm>
                  <a:off x="235" y="2750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53"/>
              <p:cNvGrpSpPr>
                <a:grpSpLocks/>
              </p:cNvGrpSpPr>
              <p:nvPr/>
            </p:nvGrpSpPr>
            <p:grpSpPr bwMode="auto">
              <a:xfrm>
                <a:off x="235" y="1844"/>
                <a:ext cx="5241" cy="728"/>
                <a:chOff x="235" y="1844"/>
                <a:chExt cx="5241" cy="728"/>
              </a:xfrm>
            </p:grpSpPr>
            <p:sp>
              <p:nvSpPr>
                <p:cNvPr id="8" name="Line 54"/>
                <p:cNvSpPr>
                  <a:spLocks noChangeShapeType="1"/>
                </p:cNvSpPr>
                <p:nvPr/>
              </p:nvSpPr>
              <p:spPr bwMode="auto">
                <a:xfrm>
                  <a:off x="235" y="2572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235" y="2401"/>
                  <a:ext cx="5241" cy="1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Line 56"/>
                <p:cNvSpPr>
                  <a:spLocks noChangeShapeType="1"/>
                </p:cNvSpPr>
                <p:nvPr/>
              </p:nvSpPr>
              <p:spPr bwMode="auto">
                <a:xfrm>
                  <a:off x="235" y="2245"/>
                  <a:ext cx="5241" cy="5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Line 57"/>
                <p:cNvSpPr>
                  <a:spLocks noChangeShapeType="1"/>
                </p:cNvSpPr>
                <p:nvPr/>
              </p:nvSpPr>
              <p:spPr bwMode="auto">
                <a:xfrm>
                  <a:off x="235" y="2121"/>
                  <a:ext cx="5217" cy="0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235" y="2015"/>
                  <a:ext cx="5241" cy="6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Line 59"/>
                <p:cNvSpPr>
                  <a:spLocks noChangeShapeType="1"/>
                </p:cNvSpPr>
                <p:nvPr/>
              </p:nvSpPr>
              <p:spPr bwMode="auto">
                <a:xfrm>
                  <a:off x="235" y="1946"/>
                  <a:ext cx="5241" cy="4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235" y="1908"/>
                  <a:ext cx="5241" cy="10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Line 61"/>
                <p:cNvSpPr>
                  <a:spLocks noChangeShapeType="1"/>
                </p:cNvSpPr>
                <p:nvPr/>
              </p:nvSpPr>
              <p:spPr bwMode="auto">
                <a:xfrm>
                  <a:off x="258" y="1866"/>
                  <a:ext cx="5218" cy="0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Line 62"/>
                <p:cNvSpPr>
                  <a:spLocks noChangeShapeType="1"/>
                </p:cNvSpPr>
                <p:nvPr/>
              </p:nvSpPr>
              <p:spPr bwMode="auto">
                <a:xfrm>
                  <a:off x="235" y="1844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99CCFF">
                      <a:alpha val="50195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3" name="Oval 63"/>
          <p:cNvSpPr>
            <a:spLocks noChangeArrowheads="1"/>
          </p:cNvSpPr>
          <p:nvPr/>
        </p:nvSpPr>
        <p:spPr bwMode="auto">
          <a:xfrm>
            <a:off x="938213" y="4144963"/>
            <a:ext cx="7138987" cy="2409825"/>
          </a:xfrm>
          <a:prstGeom prst="ellipse">
            <a:avLst/>
          </a:prstGeom>
          <a:gradFill rotWithShape="1">
            <a:gsLst>
              <a:gs pos="0">
                <a:srgbClr val="C68DFF">
                  <a:alpha val="39998"/>
                </a:srgbClr>
              </a:gs>
              <a:gs pos="100000">
                <a:srgbClr val="5C41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4" name="Group 64"/>
          <p:cNvGrpSpPr>
            <a:grpSpLocks/>
          </p:cNvGrpSpPr>
          <p:nvPr/>
        </p:nvGrpSpPr>
        <p:grpSpPr bwMode="auto">
          <a:xfrm>
            <a:off x="2328863" y="2428875"/>
            <a:ext cx="4462462" cy="2487613"/>
            <a:chOff x="1341" y="2445"/>
            <a:chExt cx="2811" cy="1567"/>
          </a:xfrm>
        </p:grpSpPr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1341" y="2445"/>
              <a:ext cx="2799" cy="1567"/>
            </a:xfrm>
            <a:prstGeom prst="ellipse">
              <a:avLst/>
            </a:prstGeom>
            <a:gradFill rotWithShape="1">
              <a:gsLst>
                <a:gs pos="0">
                  <a:srgbClr val="777195">
                    <a:alpha val="75000"/>
                  </a:srgbClr>
                </a:gs>
                <a:gs pos="50000">
                  <a:srgbClr val="FFFFFF">
                    <a:alpha val="75999"/>
                  </a:srgbClr>
                </a:gs>
                <a:gs pos="100000">
                  <a:srgbClr val="777195">
                    <a:alpha val="75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6" name="Group 66"/>
            <p:cNvGrpSpPr>
              <a:grpSpLocks/>
            </p:cNvGrpSpPr>
            <p:nvPr/>
          </p:nvGrpSpPr>
          <p:grpSpPr bwMode="auto">
            <a:xfrm>
              <a:off x="1341" y="2445"/>
              <a:ext cx="2811" cy="1377"/>
              <a:chOff x="2692" y="2749"/>
              <a:chExt cx="2811" cy="1377"/>
            </a:xfrm>
          </p:grpSpPr>
          <p:sp>
            <p:nvSpPr>
              <p:cNvPr id="67" name="Arc 67"/>
              <p:cNvSpPr>
                <a:spLocks/>
              </p:cNvSpPr>
              <p:nvPr/>
            </p:nvSpPr>
            <p:spPr bwMode="auto">
              <a:xfrm>
                <a:off x="2692" y="2957"/>
                <a:ext cx="2714" cy="1169"/>
              </a:xfrm>
              <a:custGeom>
                <a:avLst/>
                <a:gdLst>
                  <a:gd name="T0" fmla="*/ 2714 w 41746"/>
                  <a:gd name="T1" fmla="*/ 729 h 36727"/>
                  <a:gd name="T2" fmla="*/ 402 w 41746"/>
                  <a:gd name="T3" fmla="*/ 0 h 36727"/>
                  <a:gd name="T4" fmla="*/ 1404 w 41746"/>
                  <a:gd name="T5" fmla="*/ 481 h 367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746" h="36727" fill="none" extrusionOk="0">
                    <a:moveTo>
                      <a:pt x="41746" y="22917"/>
                    </a:moveTo>
                    <a:cubicBezTo>
                      <a:pt x="38528" y="31239"/>
                      <a:pt x="30523" y="36726"/>
                      <a:pt x="21600" y="36727"/>
                    </a:cubicBezTo>
                    <a:cubicBezTo>
                      <a:pt x="9670" y="36727"/>
                      <a:pt x="0" y="27056"/>
                      <a:pt x="0" y="15127"/>
                    </a:cubicBezTo>
                    <a:cubicBezTo>
                      <a:pt x="-1" y="9469"/>
                      <a:pt x="2219" y="4038"/>
                      <a:pt x="6181" y="-1"/>
                    </a:cubicBezTo>
                  </a:path>
                  <a:path w="41746" h="36727" stroke="0" extrusionOk="0">
                    <a:moveTo>
                      <a:pt x="41746" y="22917"/>
                    </a:moveTo>
                    <a:cubicBezTo>
                      <a:pt x="38528" y="31239"/>
                      <a:pt x="30523" y="36726"/>
                      <a:pt x="21600" y="36727"/>
                    </a:cubicBezTo>
                    <a:cubicBezTo>
                      <a:pt x="9670" y="36727"/>
                      <a:pt x="0" y="27056"/>
                      <a:pt x="0" y="15127"/>
                    </a:cubicBezTo>
                    <a:cubicBezTo>
                      <a:pt x="-1" y="9469"/>
                      <a:pt x="2219" y="4038"/>
                      <a:pt x="6181" y="-1"/>
                    </a:cubicBezTo>
                    <a:lnTo>
                      <a:pt x="21600" y="15127"/>
                    </a:lnTo>
                    <a:lnTo>
                      <a:pt x="41746" y="22917"/>
                    </a:lnTo>
                    <a:close/>
                  </a:path>
                </a:pathLst>
              </a:custGeom>
              <a:solidFill>
                <a:srgbClr val="005AB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33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8" name="Arc 68"/>
              <p:cNvSpPr>
                <a:spLocks/>
              </p:cNvSpPr>
              <p:nvPr/>
            </p:nvSpPr>
            <p:spPr bwMode="auto">
              <a:xfrm>
                <a:off x="3096" y="2749"/>
                <a:ext cx="1032" cy="688"/>
              </a:xfrm>
              <a:custGeom>
                <a:avLst/>
                <a:gdLst>
                  <a:gd name="T0" fmla="*/ 0 w 15872"/>
                  <a:gd name="T1" fmla="*/ 211 h 21600"/>
                  <a:gd name="T2" fmla="*/ 1032 w 15872"/>
                  <a:gd name="T3" fmla="*/ 0 h 21600"/>
                  <a:gd name="T4" fmla="*/ 1012 w 15872"/>
                  <a:gd name="T5" fmla="*/ 688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872" h="21600" fill="none" extrusionOk="0">
                    <a:moveTo>
                      <a:pt x="-1" y="6630"/>
                    </a:moveTo>
                    <a:cubicBezTo>
                      <a:pt x="4072" y="2394"/>
                      <a:pt x="9695" y="-1"/>
                      <a:pt x="15572" y="0"/>
                    </a:cubicBezTo>
                    <a:cubicBezTo>
                      <a:pt x="15672" y="0"/>
                      <a:pt x="15772" y="0"/>
                      <a:pt x="15871" y="2"/>
                    </a:cubicBezTo>
                  </a:path>
                  <a:path w="15872" h="21600" stroke="0" extrusionOk="0">
                    <a:moveTo>
                      <a:pt x="-1" y="6630"/>
                    </a:moveTo>
                    <a:cubicBezTo>
                      <a:pt x="4072" y="2394"/>
                      <a:pt x="9695" y="-1"/>
                      <a:pt x="15572" y="0"/>
                    </a:cubicBezTo>
                    <a:cubicBezTo>
                      <a:pt x="15672" y="0"/>
                      <a:pt x="15772" y="0"/>
                      <a:pt x="15871" y="2"/>
                    </a:cubicBezTo>
                    <a:lnTo>
                      <a:pt x="15572" y="21600"/>
                    </a:lnTo>
                    <a:lnTo>
                      <a:pt x="-1" y="6630"/>
                    </a:lnTo>
                    <a:close/>
                  </a:path>
                </a:pathLst>
              </a:custGeom>
              <a:solidFill>
                <a:srgbClr val="88528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Arc 69"/>
              <p:cNvSpPr>
                <a:spLocks/>
              </p:cNvSpPr>
              <p:nvPr/>
            </p:nvSpPr>
            <p:spPr bwMode="auto">
              <a:xfrm>
                <a:off x="4096" y="2749"/>
                <a:ext cx="1024" cy="688"/>
              </a:xfrm>
              <a:custGeom>
                <a:avLst/>
                <a:gdLst>
                  <a:gd name="T0" fmla="*/ 16 w 15745"/>
                  <a:gd name="T1" fmla="*/ 0 h 21599"/>
                  <a:gd name="T2" fmla="*/ 1024 w 15745"/>
                  <a:gd name="T3" fmla="*/ 217 h 21599"/>
                  <a:gd name="T4" fmla="*/ 0 w 15745"/>
                  <a:gd name="T5" fmla="*/ 688 h 2159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745" h="21599" fill="none" extrusionOk="0">
                    <a:moveTo>
                      <a:pt x="239" y="0"/>
                    </a:moveTo>
                    <a:cubicBezTo>
                      <a:pt x="6120" y="65"/>
                      <a:pt x="11719" y="2525"/>
                      <a:pt x="15744" y="6812"/>
                    </a:cubicBezTo>
                  </a:path>
                  <a:path w="15745" h="21599" stroke="0" extrusionOk="0">
                    <a:moveTo>
                      <a:pt x="239" y="0"/>
                    </a:moveTo>
                    <a:cubicBezTo>
                      <a:pt x="6120" y="65"/>
                      <a:pt x="11719" y="2525"/>
                      <a:pt x="15744" y="6812"/>
                    </a:cubicBezTo>
                    <a:lnTo>
                      <a:pt x="0" y="21599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B44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CC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" name="Arc 70"/>
              <p:cNvSpPr>
                <a:spLocks/>
              </p:cNvSpPr>
              <p:nvPr/>
            </p:nvSpPr>
            <p:spPr bwMode="auto">
              <a:xfrm>
                <a:off x="4098" y="2936"/>
                <a:ext cx="1405" cy="756"/>
              </a:xfrm>
              <a:custGeom>
                <a:avLst/>
                <a:gdLst>
                  <a:gd name="T0" fmla="*/ 974 w 21600"/>
                  <a:gd name="T1" fmla="*/ 0 h 23737"/>
                  <a:gd name="T2" fmla="*/ 1301 w 21600"/>
                  <a:gd name="T3" fmla="*/ 756 h 23737"/>
                  <a:gd name="T4" fmla="*/ 0 w 21600"/>
                  <a:gd name="T5" fmla="*/ 496 h 237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3737" fill="none" extrusionOk="0">
                    <a:moveTo>
                      <a:pt x="14973" y="-1"/>
                    </a:moveTo>
                    <a:cubicBezTo>
                      <a:pt x="19207" y="4072"/>
                      <a:pt x="21600" y="9693"/>
                      <a:pt x="21600" y="15568"/>
                    </a:cubicBezTo>
                    <a:cubicBezTo>
                      <a:pt x="21600" y="18369"/>
                      <a:pt x="21055" y="21143"/>
                      <a:pt x="19995" y="23736"/>
                    </a:cubicBezTo>
                  </a:path>
                  <a:path w="21600" h="23737" stroke="0" extrusionOk="0">
                    <a:moveTo>
                      <a:pt x="14973" y="-1"/>
                    </a:moveTo>
                    <a:cubicBezTo>
                      <a:pt x="19207" y="4072"/>
                      <a:pt x="21600" y="9693"/>
                      <a:pt x="21600" y="15568"/>
                    </a:cubicBezTo>
                    <a:cubicBezTo>
                      <a:pt x="21600" y="18369"/>
                      <a:pt x="21055" y="21143"/>
                      <a:pt x="19995" y="23736"/>
                    </a:cubicBezTo>
                    <a:lnTo>
                      <a:pt x="0" y="15568"/>
                    </a:lnTo>
                    <a:lnTo>
                      <a:pt x="14973" y="-1"/>
                    </a:lnTo>
                    <a:close/>
                  </a:path>
                </a:pathLst>
              </a:custGeom>
              <a:solidFill>
                <a:srgbClr val="A888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33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" name="Rectangle 71"/>
          <p:cNvSpPr>
            <a:spLocks noChangeArrowheads="1"/>
          </p:cNvSpPr>
          <p:nvPr/>
        </p:nvSpPr>
        <p:spPr bwMode="auto">
          <a:xfrm>
            <a:off x="487363" y="1211858"/>
            <a:ext cx="449674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4D3E37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ko-KR" sz="2600" b="1" dirty="0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2600" b="1" dirty="0">
                <a:solidFill>
                  <a:schemeClr val="tx2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eBiz Service &amp; Solutions</a:t>
            </a:r>
          </a:p>
        </p:txBody>
      </p:sp>
      <p:sp>
        <p:nvSpPr>
          <p:cNvPr id="72" name="Arc 72"/>
          <p:cNvSpPr>
            <a:spLocks/>
          </p:cNvSpPr>
          <p:nvPr/>
        </p:nvSpPr>
        <p:spPr bwMode="auto">
          <a:xfrm>
            <a:off x="2338388" y="2762250"/>
            <a:ext cx="4308475" cy="1855788"/>
          </a:xfrm>
          <a:custGeom>
            <a:avLst/>
            <a:gdLst>
              <a:gd name="T0" fmla="*/ 4308475 w 41746"/>
              <a:gd name="T1" fmla="*/ 1157979 h 36727"/>
              <a:gd name="T2" fmla="*/ 638025 w 41746"/>
              <a:gd name="T3" fmla="*/ 0 h 36727"/>
              <a:gd name="T4" fmla="*/ 2229269 w 41746"/>
              <a:gd name="T5" fmla="*/ 764356 h 3672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1746" h="36727" fill="none" extrusionOk="0">
                <a:moveTo>
                  <a:pt x="41746" y="22917"/>
                </a:moveTo>
                <a:cubicBezTo>
                  <a:pt x="38528" y="31239"/>
                  <a:pt x="30523" y="36726"/>
                  <a:pt x="21600" y="36727"/>
                </a:cubicBezTo>
                <a:cubicBezTo>
                  <a:pt x="9670" y="36727"/>
                  <a:pt x="0" y="27056"/>
                  <a:pt x="0" y="15127"/>
                </a:cubicBezTo>
                <a:cubicBezTo>
                  <a:pt x="-1" y="9469"/>
                  <a:pt x="2219" y="4038"/>
                  <a:pt x="6181" y="-1"/>
                </a:cubicBezTo>
              </a:path>
              <a:path w="41746" h="36727" stroke="0" extrusionOk="0">
                <a:moveTo>
                  <a:pt x="41746" y="22917"/>
                </a:moveTo>
                <a:cubicBezTo>
                  <a:pt x="38528" y="31239"/>
                  <a:pt x="30523" y="36726"/>
                  <a:pt x="21600" y="36727"/>
                </a:cubicBezTo>
                <a:cubicBezTo>
                  <a:pt x="9670" y="36727"/>
                  <a:pt x="0" y="27056"/>
                  <a:pt x="0" y="15127"/>
                </a:cubicBezTo>
                <a:cubicBezTo>
                  <a:pt x="-1" y="9469"/>
                  <a:pt x="2219" y="4038"/>
                  <a:pt x="6181" y="-1"/>
                </a:cubicBezTo>
                <a:lnTo>
                  <a:pt x="21600" y="15127"/>
                </a:lnTo>
                <a:lnTo>
                  <a:pt x="41746" y="22917"/>
                </a:lnTo>
                <a:close/>
              </a:path>
            </a:pathLst>
          </a:custGeom>
          <a:gradFill rotWithShape="1">
            <a:gsLst>
              <a:gs pos="0">
                <a:srgbClr val="2265A9"/>
              </a:gs>
              <a:gs pos="100000">
                <a:srgbClr val="33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Arc 73"/>
          <p:cNvSpPr>
            <a:spLocks/>
          </p:cNvSpPr>
          <p:nvPr/>
        </p:nvSpPr>
        <p:spPr bwMode="auto">
          <a:xfrm>
            <a:off x="2979738" y="2432050"/>
            <a:ext cx="1638300" cy="1092200"/>
          </a:xfrm>
          <a:custGeom>
            <a:avLst/>
            <a:gdLst>
              <a:gd name="T0" fmla="*/ 0 w 15872"/>
              <a:gd name="T1" fmla="*/ 335295 h 21600"/>
              <a:gd name="T2" fmla="*/ 1638300 w 15872"/>
              <a:gd name="T3" fmla="*/ 101 h 21600"/>
              <a:gd name="T4" fmla="*/ 1607334 w 15872"/>
              <a:gd name="T5" fmla="*/ 10922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2" h="21600" fill="none" extrusionOk="0">
                <a:moveTo>
                  <a:pt x="-1" y="6630"/>
                </a:moveTo>
                <a:cubicBezTo>
                  <a:pt x="4072" y="2394"/>
                  <a:pt x="9695" y="-1"/>
                  <a:pt x="15572" y="0"/>
                </a:cubicBezTo>
                <a:cubicBezTo>
                  <a:pt x="15672" y="0"/>
                  <a:pt x="15772" y="0"/>
                  <a:pt x="15871" y="2"/>
                </a:cubicBezTo>
              </a:path>
              <a:path w="15872" h="21600" stroke="0" extrusionOk="0">
                <a:moveTo>
                  <a:pt x="-1" y="6630"/>
                </a:moveTo>
                <a:cubicBezTo>
                  <a:pt x="4072" y="2394"/>
                  <a:pt x="9695" y="-1"/>
                  <a:pt x="15572" y="0"/>
                </a:cubicBezTo>
                <a:cubicBezTo>
                  <a:pt x="15672" y="0"/>
                  <a:pt x="15772" y="0"/>
                  <a:pt x="15871" y="2"/>
                </a:cubicBezTo>
                <a:lnTo>
                  <a:pt x="15572" y="21600"/>
                </a:lnTo>
                <a:lnTo>
                  <a:pt x="-1" y="6630"/>
                </a:lnTo>
                <a:close/>
              </a:path>
            </a:pathLst>
          </a:custGeom>
          <a:gradFill rotWithShape="1">
            <a:gsLst>
              <a:gs pos="0">
                <a:srgbClr val="7B5D78"/>
              </a:gs>
              <a:gs pos="100000">
                <a:srgbClr val="BA8CB5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" name="Arc 74"/>
          <p:cNvSpPr>
            <a:spLocks/>
          </p:cNvSpPr>
          <p:nvPr/>
        </p:nvSpPr>
        <p:spPr bwMode="auto">
          <a:xfrm>
            <a:off x="4567238" y="2432050"/>
            <a:ext cx="1625600" cy="1092200"/>
          </a:xfrm>
          <a:custGeom>
            <a:avLst/>
            <a:gdLst>
              <a:gd name="T0" fmla="*/ 24779 w 15745"/>
              <a:gd name="T1" fmla="*/ 0 h 21599"/>
              <a:gd name="T2" fmla="*/ 1625600 w 15745"/>
              <a:gd name="T3" fmla="*/ 344463 h 21599"/>
              <a:gd name="T4" fmla="*/ 0 w 15745"/>
              <a:gd name="T5" fmla="*/ 1092200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745" h="21599" fill="none" extrusionOk="0">
                <a:moveTo>
                  <a:pt x="239" y="0"/>
                </a:moveTo>
                <a:cubicBezTo>
                  <a:pt x="6120" y="65"/>
                  <a:pt x="11719" y="2525"/>
                  <a:pt x="15744" y="6812"/>
                </a:cubicBezTo>
              </a:path>
              <a:path w="15745" h="21599" stroke="0" extrusionOk="0">
                <a:moveTo>
                  <a:pt x="239" y="0"/>
                </a:moveTo>
                <a:cubicBezTo>
                  <a:pt x="6120" y="65"/>
                  <a:pt x="11719" y="2525"/>
                  <a:pt x="15744" y="6812"/>
                </a:cubicBezTo>
                <a:lnTo>
                  <a:pt x="0" y="21599"/>
                </a:lnTo>
                <a:lnTo>
                  <a:pt x="239" y="0"/>
                </a:lnTo>
                <a:close/>
              </a:path>
            </a:pathLst>
          </a:custGeom>
          <a:gradFill rotWithShape="1">
            <a:gsLst>
              <a:gs pos="0">
                <a:srgbClr val="A94400"/>
              </a:gs>
              <a:gs pos="100000">
                <a:srgbClr val="FF66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Arc 75"/>
          <p:cNvSpPr>
            <a:spLocks/>
          </p:cNvSpPr>
          <p:nvPr/>
        </p:nvSpPr>
        <p:spPr bwMode="auto">
          <a:xfrm>
            <a:off x="4570413" y="2728913"/>
            <a:ext cx="2230437" cy="1200150"/>
          </a:xfrm>
          <a:custGeom>
            <a:avLst/>
            <a:gdLst>
              <a:gd name="T0" fmla="*/ 1546127 w 21600"/>
              <a:gd name="T1" fmla="*/ 0 h 23737"/>
              <a:gd name="T2" fmla="*/ 2064806 w 21600"/>
              <a:gd name="T3" fmla="*/ 1200150 h 23737"/>
              <a:gd name="T4" fmla="*/ 0 w 21600"/>
              <a:gd name="T5" fmla="*/ 787123 h 2373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737" fill="none" extrusionOk="0">
                <a:moveTo>
                  <a:pt x="14973" y="-1"/>
                </a:moveTo>
                <a:cubicBezTo>
                  <a:pt x="19207" y="4072"/>
                  <a:pt x="21600" y="9693"/>
                  <a:pt x="21600" y="15568"/>
                </a:cubicBezTo>
                <a:cubicBezTo>
                  <a:pt x="21600" y="18369"/>
                  <a:pt x="21055" y="21143"/>
                  <a:pt x="19995" y="23736"/>
                </a:cubicBezTo>
              </a:path>
              <a:path w="21600" h="23737" stroke="0" extrusionOk="0">
                <a:moveTo>
                  <a:pt x="14973" y="-1"/>
                </a:moveTo>
                <a:cubicBezTo>
                  <a:pt x="19207" y="4072"/>
                  <a:pt x="21600" y="9693"/>
                  <a:pt x="21600" y="15568"/>
                </a:cubicBezTo>
                <a:cubicBezTo>
                  <a:pt x="21600" y="18369"/>
                  <a:pt x="21055" y="21143"/>
                  <a:pt x="19995" y="23736"/>
                </a:cubicBezTo>
                <a:lnTo>
                  <a:pt x="0" y="15568"/>
                </a:lnTo>
                <a:lnTo>
                  <a:pt x="14973" y="-1"/>
                </a:lnTo>
                <a:close/>
              </a:path>
            </a:pathLst>
          </a:custGeom>
          <a:gradFill rotWithShape="1">
            <a:gsLst>
              <a:gs pos="0">
                <a:srgbClr val="A98700"/>
              </a:gs>
              <a:gs pos="100000">
                <a:srgbClr val="FFCC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Oval 76"/>
          <p:cNvSpPr>
            <a:spLocks noChangeArrowheads="1"/>
          </p:cNvSpPr>
          <p:nvPr/>
        </p:nvSpPr>
        <p:spPr bwMode="auto">
          <a:xfrm>
            <a:off x="3511550" y="3051175"/>
            <a:ext cx="2097088" cy="869950"/>
          </a:xfrm>
          <a:prstGeom prst="ellipse">
            <a:avLst/>
          </a:prstGeom>
          <a:gradFill rotWithShape="1">
            <a:gsLst>
              <a:gs pos="0">
                <a:srgbClr val="7067AF"/>
              </a:gs>
              <a:gs pos="50000">
                <a:srgbClr val="FFFFFF"/>
              </a:gs>
              <a:gs pos="100000">
                <a:srgbClr val="7067A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Oval 77"/>
          <p:cNvSpPr>
            <a:spLocks noChangeArrowheads="1"/>
          </p:cNvSpPr>
          <p:nvPr/>
        </p:nvSpPr>
        <p:spPr bwMode="auto">
          <a:xfrm>
            <a:off x="3665538" y="3233738"/>
            <a:ext cx="1790700" cy="695325"/>
          </a:xfrm>
          <a:prstGeom prst="ellipse">
            <a:avLst/>
          </a:prstGeom>
          <a:gradFill rotWithShape="1">
            <a:gsLst>
              <a:gs pos="0">
                <a:srgbClr val="343051"/>
              </a:gs>
              <a:gs pos="50000">
                <a:srgbClr val="7067AF"/>
              </a:gs>
              <a:gs pos="100000">
                <a:srgbClr val="34305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Text Box 78"/>
          <p:cNvSpPr txBox="1">
            <a:spLocks noChangeArrowheads="1"/>
          </p:cNvSpPr>
          <p:nvPr/>
        </p:nvSpPr>
        <p:spPr bwMode="auto">
          <a:xfrm>
            <a:off x="4851400" y="2587625"/>
            <a:ext cx="631825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75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ko-KR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10%</a:t>
            </a:r>
          </a:p>
        </p:txBody>
      </p:sp>
      <p:sp>
        <p:nvSpPr>
          <p:cNvPr id="79" name="Text Box 79"/>
          <p:cNvSpPr txBox="1">
            <a:spLocks noChangeArrowheads="1"/>
          </p:cNvSpPr>
          <p:nvPr/>
        </p:nvSpPr>
        <p:spPr bwMode="auto">
          <a:xfrm>
            <a:off x="5876925" y="3151188"/>
            <a:ext cx="631825" cy="3667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75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ko-KR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15%</a:t>
            </a:r>
          </a:p>
        </p:txBody>
      </p:sp>
      <p:sp>
        <p:nvSpPr>
          <p:cNvPr id="80" name="Text Box 80"/>
          <p:cNvSpPr txBox="1">
            <a:spLocks noChangeArrowheads="1"/>
          </p:cNvSpPr>
          <p:nvPr/>
        </p:nvSpPr>
        <p:spPr bwMode="auto">
          <a:xfrm>
            <a:off x="3662363" y="2559050"/>
            <a:ext cx="631825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75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ko-KR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20%</a:t>
            </a:r>
          </a:p>
        </p:txBody>
      </p:sp>
      <p:sp>
        <p:nvSpPr>
          <p:cNvPr id="81" name="Text Box 81"/>
          <p:cNvSpPr txBox="1">
            <a:spLocks noChangeArrowheads="1"/>
          </p:cNvSpPr>
          <p:nvPr/>
        </p:nvSpPr>
        <p:spPr bwMode="auto">
          <a:xfrm>
            <a:off x="2817813" y="3517900"/>
            <a:ext cx="631825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75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ko-KR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55%</a:t>
            </a:r>
          </a:p>
        </p:txBody>
      </p:sp>
      <p:sp>
        <p:nvSpPr>
          <p:cNvPr id="82" name="Line 82"/>
          <p:cNvSpPr>
            <a:spLocks noChangeShapeType="1"/>
          </p:cNvSpPr>
          <p:nvPr/>
        </p:nvSpPr>
        <p:spPr bwMode="auto">
          <a:xfrm>
            <a:off x="1004888" y="2319338"/>
            <a:ext cx="2506662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Text Box 83"/>
          <p:cNvSpPr txBox="1">
            <a:spLocks noChangeArrowheads="1"/>
          </p:cNvSpPr>
          <p:nvPr/>
        </p:nvSpPr>
        <p:spPr bwMode="auto">
          <a:xfrm>
            <a:off x="4014788" y="3321050"/>
            <a:ext cx="11400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2800" dirty="0" smtClean="0">
                <a:solidFill>
                  <a:srgbClr val="FFFFFF"/>
                </a:solidFill>
                <a:latin typeface="Arial Black" pitchFamily="34" charset="0"/>
              </a:rPr>
              <a:t>2016</a:t>
            </a:r>
            <a:endParaRPr lang="en-US" altLang="ko-KR" sz="2800" dirty="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84" name="Picture 84" descr="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63" y="3032125"/>
            <a:ext cx="1685925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" name="Arc 85"/>
          <p:cNvSpPr>
            <a:spLocks/>
          </p:cNvSpPr>
          <p:nvPr/>
        </p:nvSpPr>
        <p:spPr bwMode="auto">
          <a:xfrm>
            <a:off x="2352675" y="2762250"/>
            <a:ext cx="4260850" cy="1855788"/>
          </a:xfrm>
          <a:custGeom>
            <a:avLst/>
            <a:gdLst>
              <a:gd name="T0" fmla="*/ 4260850 w 41746"/>
              <a:gd name="T1" fmla="*/ 1157979 h 36727"/>
              <a:gd name="T2" fmla="*/ 630972 w 41746"/>
              <a:gd name="T3" fmla="*/ 0 h 36727"/>
              <a:gd name="T4" fmla="*/ 2204627 w 41746"/>
              <a:gd name="T5" fmla="*/ 764356 h 3672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1746" h="36727" fill="none" extrusionOk="0">
                <a:moveTo>
                  <a:pt x="41746" y="22917"/>
                </a:moveTo>
                <a:cubicBezTo>
                  <a:pt x="38528" y="31239"/>
                  <a:pt x="30523" y="36726"/>
                  <a:pt x="21600" y="36727"/>
                </a:cubicBezTo>
                <a:cubicBezTo>
                  <a:pt x="9670" y="36727"/>
                  <a:pt x="0" y="27056"/>
                  <a:pt x="0" y="15127"/>
                </a:cubicBezTo>
                <a:cubicBezTo>
                  <a:pt x="-1" y="9469"/>
                  <a:pt x="2219" y="4038"/>
                  <a:pt x="6181" y="-1"/>
                </a:cubicBezTo>
              </a:path>
              <a:path w="41746" h="36727" stroke="0" extrusionOk="0">
                <a:moveTo>
                  <a:pt x="41746" y="22917"/>
                </a:moveTo>
                <a:cubicBezTo>
                  <a:pt x="38528" y="31239"/>
                  <a:pt x="30523" y="36726"/>
                  <a:pt x="21600" y="36727"/>
                </a:cubicBezTo>
                <a:cubicBezTo>
                  <a:pt x="9670" y="36727"/>
                  <a:pt x="0" y="27056"/>
                  <a:pt x="0" y="15127"/>
                </a:cubicBezTo>
                <a:cubicBezTo>
                  <a:pt x="-1" y="9469"/>
                  <a:pt x="2219" y="4038"/>
                  <a:pt x="6181" y="-1"/>
                </a:cubicBezTo>
                <a:lnTo>
                  <a:pt x="21600" y="15127"/>
                </a:lnTo>
                <a:lnTo>
                  <a:pt x="41746" y="22917"/>
                </a:lnTo>
                <a:close/>
              </a:path>
            </a:pathLst>
          </a:custGeom>
          <a:noFill/>
          <a:ln w="38100">
            <a:solidFill>
              <a:srgbClr val="66CC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Line 86"/>
          <p:cNvSpPr>
            <a:spLocks noChangeShapeType="1"/>
          </p:cNvSpPr>
          <p:nvPr/>
        </p:nvSpPr>
        <p:spPr bwMode="auto">
          <a:xfrm>
            <a:off x="3511550" y="2319338"/>
            <a:ext cx="0" cy="40640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" name="Rectangle 87"/>
          <p:cNvSpPr>
            <a:spLocks noChangeArrowheads="1"/>
          </p:cNvSpPr>
          <p:nvPr/>
        </p:nvSpPr>
        <p:spPr bwMode="auto">
          <a:xfrm>
            <a:off x="1039813" y="2098675"/>
            <a:ext cx="19399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C59FC0"/>
                </a:solidFill>
                <a:latin typeface="Arial" pitchFamily="34" charset="0"/>
                <a:ea typeface="HY견명조" pitchFamily="18" charset="-127"/>
              </a:rPr>
              <a:t>Web Service &amp; Solution </a:t>
            </a:r>
          </a:p>
        </p:txBody>
      </p:sp>
      <p:sp>
        <p:nvSpPr>
          <p:cNvPr id="88" name="Rectangle 88"/>
          <p:cNvSpPr>
            <a:spLocks noChangeArrowheads="1"/>
          </p:cNvSpPr>
          <p:nvPr/>
        </p:nvSpPr>
        <p:spPr bwMode="auto">
          <a:xfrm>
            <a:off x="714375" y="3122613"/>
            <a:ext cx="13382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200" b="1" dirty="0">
                <a:solidFill>
                  <a:srgbClr val="99CCFF"/>
                </a:solidFill>
                <a:latin typeface="Arial" pitchFamily="34" charset="0"/>
                <a:ea typeface="HY견명조" pitchFamily="18" charset="-127"/>
              </a:rPr>
              <a:t>eBiz Consulting</a:t>
            </a:r>
          </a:p>
        </p:txBody>
      </p:sp>
      <p:sp>
        <p:nvSpPr>
          <p:cNvPr id="89" name="Line 89"/>
          <p:cNvSpPr>
            <a:spLocks noChangeShapeType="1"/>
          </p:cNvSpPr>
          <p:nvPr/>
        </p:nvSpPr>
        <p:spPr bwMode="auto">
          <a:xfrm>
            <a:off x="714375" y="3359150"/>
            <a:ext cx="2419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Rectangle 90"/>
          <p:cNvSpPr>
            <a:spLocks noChangeArrowheads="1"/>
          </p:cNvSpPr>
          <p:nvPr/>
        </p:nvSpPr>
        <p:spPr bwMode="auto">
          <a:xfrm>
            <a:off x="6867525" y="3303588"/>
            <a:ext cx="18049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FFD007"/>
                </a:solidFill>
                <a:latin typeface="Arial" pitchFamily="34" charset="0"/>
                <a:ea typeface="HY견명조" pitchFamily="18" charset="-127"/>
              </a:rPr>
              <a:t>SI Service &amp; Solution  </a:t>
            </a:r>
          </a:p>
        </p:txBody>
      </p:sp>
      <p:sp>
        <p:nvSpPr>
          <p:cNvPr id="91" name="Line 91"/>
          <p:cNvSpPr>
            <a:spLocks noChangeShapeType="1"/>
          </p:cNvSpPr>
          <p:nvPr/>
        </p:nvSpPr>
        <p:spPr bwMode="auto">
          <a:xfrm flipH="1">
            <a:off x="5991225" y="3543300"/>
            <a:ext cx="2595563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" name="Rectangle 92"/>
          <p:cNvSpPr>
            <a:spLocks noChangeArrowheads="1"/>
          </p:cNvSpPr>
          <p:nvPr/>
        </p:nvSpPr>
        <p:spPr bwMode="auto">
          <a:xfrm>
            <a:off x="5700713" y="2098675"/>
            <a:ext cx="16160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FFA365"/>
                </a:solidFill>
                <a:latin typeface="Arial" pitchFamily="34" charset="0"/>
              </a:rPr>
              <a:t>Network Integration</a:t>
            </a:r>
          </a:p>
        </p:txBody>
      </p:sp>
      <p:sp>
        <p:nvSpPr>
          <p:cNvPr id="93" name="Line 93"/>
          <p:cNvSpPr>
            <a:spLocks noChangeShapeType="1"/>
          </p:cNvSpPr>
          <p:nvPr/>
        </p:nvSpPr>
        <p:spPr bwMode="auto">
          <a:xfrm>
            <a:off x="5205413" y="2319338"/>
            <a:ext cx="2119312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Line 94"/>
          <p:cNvSpPr>
            <a:spLocks noChangeShapeType="1"/>
          </p:cNvSpPr>
          <p:nvPr/>
        </p:nvSpPr>
        <p:spPr bwMode="auto">
          <a:xfrm>
            <a:off x="5205413" y="2319338"/>
            <a:ext cx="0" cy="31750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001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463675" y="4859635"/>
            <a:ext cx="3257550" cy="1131888"/>
          </a:xfrm>
          <a:prstGeom prst="ellipse">
            <a:avLst/>
          </a:prstGeom>
          <a:gradFill rotWithShape="0">
            <a:gsLst>
              <a:gs pos="0">
                <a:srgbClr val="777777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157788" y="4823123"/>
            <a:ext cx="3257550" cy="1044575"/>
          </a:xfrm>
          <a:prstGeom prst="ellipse">
            <a:avLst/>
          </a:prstGeom>
          <a:gradFill rotWithShape="0">
            <a:gsLst>
              <a:gs pos="0">
                <a:srgbClr val="777777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3933056"/>
            <a:ext cx="9144000" cy="2166937"/>
            <a:chOff x="247" y="4566"/>
            <a:chExt cx="3829" cy="1431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2161" y="4566"/>
              <a:ext cx="1915" cy="1431"/>
              <a:chOff x="2854" y="1824"/>
              <a:chExt cx="2622" cy="1882"/>
            </a:xfrm>
          </p:grpSpPr>
          <p:sp>
            <p:nvSpPr>
              <p:cNvPr id="44" name="Line 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43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Line 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687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Line 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487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Line 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083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1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704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1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322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1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986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1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651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Line 1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314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Line 1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0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Line 1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39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1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067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1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919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1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770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Line 20"/>
              <p:cNvSpPr>
                <a:spLocks noChangeShapeType="1"/>
              </p:cNvSpPr>
              <p:nvPr/>
            </p:nvSpPr>
            <p:spPr bwMode="auto">
              <a:xfrm>
                <a:off x="2877" y="1824"/>
                <a:ext cx="2599" cy="64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2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514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Line 2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405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Line 2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98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" name="Line 2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13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" name="Line 2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6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" name="Line 2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63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Group 27"/>
            <p:cNvGrpSpPr>
              <a:grpSpLocks/>
            </p:cNvGrpSpPr>
            <p:nvPr/>
          </p:nvGrpSpPr>
          <p:grpSpPr bwMode="auto">
            <a:xfrm>
              <a:off x="247" y="4566"/>
              <a:ext cx="1914" cy="1431"/>
              <a:chOff x="235" y="1824"/>
              <a:chExt cx="2619" cy="1882"/>
            </a:xfrm>
          </p:grpSpPr>
          <p:sp>
            <p:nvSpPr>
              <p:cNvPr id="23" name="Line 2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0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Line 29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43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Line 3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687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Line 31"/>
              <p:cNvSpPr>
                <a:spLocks noChangeShapeType="1"/>
              </p:cNvSpPr>
              <p:nvPr/>
            </p:nvSpPr>
            <p:spPr bwMode="auto">
              <a:xfrm flipH="1">
                <a:off x="371" y="1824"/>
                <a:ext cx="2483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Line 32"/>
              <p:cNvSpPr>
                <a:spLocks noChangeShapeType="1"/>
              </p:cNvSpPr>
              <p:nvPr/>
            </p:nvSpPr>
            <p:spPr bwMode="auto">
              <a:xfrm flipH="1">
                <a:off x="774" y="1824"/>
                <a:ext cx="2080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Line 33"/>
              <p:cNvSpPr>
                <a:spLocks noChangeShapeType="1"/>
              </p:cNvSpPr>
              <p:nvPr/>
            </p:nvSpPr>
            <p:spPr bwMode="auto">
              <a:xfrm flipH="1">
                <a:off x="1153" y="1824"/>
                <a:ext cx="1701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34"/>
              <p:cNvSpPr>
                <a:spLocks noChangeShapeType="1"/>
              </p:cNvSpPr>
              <p:nvPr/>
            </p:nvSpPr>
            <p:spPr bwMode="auto">
              <a:xfrm flipH="1">
                <a:off x="1534" y="1824"/>
                <a:ext cx="1320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Line 35"/>
              <p:cNvSpPr>
                <a:spLocks noChangeShapeType="1"/>
              </p:cNvSpPr>
              <p:nvPr/>
            </p:nvSpPr>
            <p:spPr bwMode="auto">
              <a:xfrm flipH="1">
                <a:off x="1872" y="1824"/>
                <a:ext cx="982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Line 36"/>
              <p:cNvSpPr>
                <a:spLocks noChangeShapeType="1"/>
              </p:cNvSpPr>
              <p:nvPr/>
            </p:nvSpPr>
            <p:spPr bwMode="auto">
              <a:xfrm flipH="1">
                <a:off x="2206" y="1824"/>
                <a:ext cx="648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Line 37"/>
              <p:cNvSpPr>
                <a:spLocks noChangeShapeType="1"/>
              </p:cNvSpPr>
              <p:nvPr/>
            </p:nvSpPr>
            <p:spPr bwMode="auto">
              <a:xfrm flipH="1">
                <a:off x="2543" y="1824"/>
                <a:ext cx="311" cy="188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Line 3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39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Line 39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067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Line 4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919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Line 41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770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Line 42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597" cy="642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Line 4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514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Line 44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405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Line 45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98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Line 4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13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Line 4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6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Line 4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63"/>
              </a:xfrm>
              <a:prstGeom prst="line">
                <a:avLst/>
              </a:prstGeom>
              <a:noFill/>
              <a:ln w="3175">
                <a:solidFill>
                  <a:srgbClr val="DDDDDD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Group 49"/>
            <p:cNvGrpSpPr>
              <a:grpSpLocks/>
            </p:cNvGrpSpPr>
            <p:nvPr/>
          </p:nvGrpSpPr>
          <p:grpSpPr bwMode="auto">
            <a:xfrm>
              <a:off x="247" y="4581"/>
              <a:ext cx="3829" cy="1220"/>
              <a:chOff x="235" y="1844"/>
              <a:chExt cx="5241" cy="1605"/>
            </a:xfrm>
          </p:grpSpPr>
          <p:grpSp>
            <p:nvGrpSpPr>
              <p:cNvPr id="8" name="Group 50"/>
              <p:cNvGrpSpPr>
                <a:grpSpLocks/>
              </p:cNvGrpSpPr>
              <p:nvPr/>
            </p:nvGrpSpPr>
            <p:grpSpPr bwMode="auto">
              <a:xfrm>
                <a:off x="235" y="2750"/>
                <a:ext cx="5241" cy="699"/>
                <a:chOff x="235" y="2750"/>
                <a:chExt cx="5241" cy="699"/>
              </a:xfrm>
            </p:grpSpPr>
            <p:sp>
              <p:nvSpPr>
                <p:cNvPr id="19" name="Line 51"/>
                <p:cNvSpPr>
                  <a:spLocks noChangeShapeType="1"/>
                </p:cNvSpPr>
                <p:nvPr/>
              </p:nvSpPr>
              <p:spPr bwMode="auto">
                <a:xfrm>
                  <a:off x="235" y="3449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Line 52"/>
                <p:cNvSpPr>
                  <a:spLocks noChangeShapeType="1"/>
                </p:cNvSpPr>
                <p:nvPr/>
              </p:nvSpPr>
              <p:spPr bwMode="auto">
                <a:xfrm>
                  <a:off x="235" y="3191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Line 53"/>
                <p:cNvSpPr>
                  <a:spLocks noChangeShapeType="1"/>
                </p:cNvSpPr>
                <p:nvPr/>
              </p:nvSpPr>
              <p:spPr bwMode="auto">
                <a:xfrm>
                  <a:off x="235" y="2958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Line 54"/>
                <p:cNvSpPr>
                  <a:spLocks noChangeShapeType="1"/>
                </p:cNvSpPr>
                <p:nvPr/>
              </p:nvSpPr>
              <p:spPr bwMode="auto">
                <a:xfrm>
                  <a:off x="235" y="2750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" name="Group 55"/>
              <p:cNvGrpSpPr>
                <a:grpSpLocks/>
              </p:cNvGrpSpPr>
              <p:nvPr/>
            </p:nvGrpSpPr>
            <p:grpSpPr bwMode="auto">
              <a:xfrm>
                <a:off x="235" y="1844"/>
                <a:ext cx="5241" cy="728"/>
                <a:chOff x="235" y="1844"/>
                <a:chExt cx="5241" cy="728"/>
              </a:xfrm>
            </p:grpSpPr>
            <p:sp>
              <p:nvSpPr>
                <p:cNvPr id="10" name="Line 56"/>
                <p:cNvSpPr>
                  <a:spLocks noChangeShapeType="1"/>
                </p:cNvSpPr>
                <p:nvPr/>
              </p:nvSpPr>
              <p:spPr bwMode="auto">
                <a:xfrm>
                  <a:off x="235" y="2572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35" y="2401"/>
                  <a:ext cx="5241" cy="1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Line 58"/>
                <p:cNvSpPr>
                  <a:spLocks noChangeShapeType="1"/>
                </p:cNvSpPr>
                <p:nvPr/>
              </p:nvSpPr>
              <p:spPr bwMode="auto">
                <a:xfrm>
                  <a:off x="235" y="2245"/>
                  <a:ext cx="5241" cy="5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Line 59"/>
                <p:cNvSpPr>
                  <a:spLocks noChangeShapeType="1"/>
                </p:cNvSpPr>
                <p:nvPr/>
              </p:nvSpPr>
              <p:spPr bwMode="auto">
                <a:xfrm>
                  <a:off x="235" y="2121"/>
                  <a:ext cx="5217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235" y="2015"/>
                  <a:ext cx="5241" cy="6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Line 61"/>
                <p:cNvSpPr>
                  <a:spLocks noChangeShapeType="1"/>
                </p:cNvSpPr>
                <p:nvPr/>
              </p:nvSpPr>
              <p:spPr bwMode="auto">
                <a:xfrm>
                  <a:off x="235" y="1946"/>
                  <a:ext cx="5241" cy="4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Line 62"/>
                <p:cNvSpPr>
                  <a:spLocks noChangeShapeType="1"/>
                </p:cNvSpPr>
                <p:nvPr/>
              </p:nvSpPr>
              <p:spPr bwMode="auto">
                <a:xfrm flipV="1">
                  <a:off x="235" y="1908"/>
                  <a:ext cx="5241" cy="1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Line 63"/>
                <p:cNvSpPr>
                  <a:spLocks noChangeShapeType="1"/>
                </p:cNvSpPr>
                <p:nvPr/>
              </p:nvSpPr>
              <p:spPr bwMode="auto">
                <a:xfrm>
                  <a:off x="258" y="1866"/>
                  <a:ext cx="5218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Line 64"/>
                <p:cNvSpPr>
                  <a:spLocks noChangeShapeType="1"/>
                </p:cNvSpPr>
                <p:nvPr/>
              </p:nvSpPr>
              <p:spPr bwMode="auto">
                <a:xfrm>
                  <a:off x="235" y="1844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DDDDDD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5" name="AutoShape 65"/>
          <p:cNvSpPr>
            <a:spLocks noChangeArrowheads="1"/>
          </p:cNvSpPr>
          <p:nvPr/>
        </p:nvSpPr>
        <p:spPr bwMode="auto">
          <a:xfrm rot="924357">
            <a:off x="4516438" y="2179935"/>
            <a:ext cx="2886075" cy="3333750"/>
          </a:xfrm>
          <a:custGeom>
            <a:avLst/>
            <a:gdLst>
              <a:gd name="T0" fmla="*/ 1443038 w 21600"/>
              <a:gd name="T1" fmla="*/ 0 h 21600"/>
              <a:gd name="T2" fmla="*/ 422623 w 21600"/>
              <a:gd name="T3" fmla="*/ 488178 h 21600"/>
              <a:gd name="T4" fmla="*/ 0 w 21600"/>
              <a:gd name="T5" fmla="*/ 1666875 h 21600"/>
              <a:gd name="T6" fmla="*/ 422623 w 21600"/>
              <a:gd name="T7" fmla="*/ 2845572 h 21600"/>
              <a:gd name="T8" fmla="*/ 1443038 w 21600"/>
              <a:gd name="T9" fmla="*/ 3333750 h 21600"/>
              <a:gd name="T10" fmla="*/ 2463452 w 21600"/>
              <a:gd name="T11" fmla="*/ 2845572 h 21600"/>
              <a:gd name="T12" fmla="*/ 2886075 w 21600"/>
              <a:gd name="T13" fmla="*/ 1666875 h 21600"/>
              <a:gd name="T14" fmla="*/ 2463452 w 21600"/>
              <a:gd name="T15" fmla="*/ 48817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CBCBCB"/>
              </a:gs>
              <a:gs pos="6500">
                <a:srgbClr val="5F5F5F"/>
              </a:gs>
              <a:gs pos="10501">
                <a:srgbClr val="5F5F5F"/>
              </a:gs>
              <a:gs pos="31500">
                <a:srgbClr val="FFFFFF"/>
              </a:gs>
              <a:gs pos="33501">
                <a:srgbClr val="B2B2B2"/>
              </a:gs>
              <a:gs pos="34500">
                <a:srgbClr val="292929"/>
              </a:gs>
              <a:gs pos="41000">
                <a:srgbClr val="777777"/>
              </a:gs>
              <a:gs pos="50000">
                <a:srgbClr val="EAEAEA"/>
              </a:gs>
              <a:gs pos="59000">
                <a:srgbClr val="777777"/>
              </a:gs>
              <a:gs pos="65500">
                <a:srgbClr val="292929"/>
              </a:gs>
              <a:gs pos="66499">
                <a:srgbClr val="B2B2B2"/>
              </a:gs>
              <a:gs pos="68500">
                <a:srgbClr val="FFFFFF"/>
              </a:gs>
              <a:gs pos="89500">
                <a:srgbClr val="5F5F5F"/>
              </a:gs>
              <a:gs pos="93500">
                <a:srgbClr val="5F5F5F"/>
              </a:gs>
              <a:gs pos="100000">
                <a:srgbClr val="CBCBCB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AutoShape 66"/>
          <p:cNvSpPr>
            <a:spLocks noChangeArrowheads="1"/>
          </p:cNvSpPr>
          <p:nvPr/>
        </p:nvSpPr>
        <p:spPr bwMode="auto">
          <a:xfrm rot="924357">
            <a:off x="758825" y="2208510"/>
            <a:ext cx="2886075" cy="3333750"/>
          </a:xfrm>
          <a:custGeom>
            <a:avLst/>
            <a:gdLst>
              <a:gd name="T0" fmla="*/ 1443038 w 21600"/>
              <a:gd name="T1" fmla="*/ 0 h 21600"/>
              <a:gd name="T2" fmla="*/ 422623 w 21600"/>
              <a:gd name="T3" fmla="*/ 488178 h 21600"/>
              <a:gd name="T4" fmla="*/ 0 w 21600"/>
              <a:gd name="T5" fmla="*/ 1666875 h 21600"/>
              <a:gd name="T6" fmla="*/ 422623 w 21600"/>
              <a:gd name="T7" fmla="*/ 2845572 h 21600"/>
              <a:gd name="T8" fmla="*/ 1443038 w 21600"/>
              <a:gd name="T9" fmla="*/ 3333750 h 21600"/>
              <a:gd name="T10" fmla="*/ 2463452 w 21600"/>
              <a:gd name="T11" fmla="*/ 2845572 h 21600"/>
              <a:gd name="T12" fmla="*/ 2886075 w 21600"/>
              <a:gd name="T13" fmla="*/ 1666875 h 21600"/>
              <a:gd name="T14" fmla="*/ 2463452 w 21600"/>
              <a:gd name="T15" fmla="*/ 48817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BE4AE"/>
              </a:gs>
              <a:gs pos="6500">
                <a:srgbClr val="BD922A"/>
              </a:gs>
              <a:gs pos="10501">
                <a:srgbClr val="BD922A"/>
              </a:gs>
              <a:gs pos="31500">
                <a:srgbClr val="FBE4AE"/>
              </a:gs>
              <a:gs pos="33501">
                <a:srgbClr val="BD922A"/>
              </a:gs>
              <a:gs pos="34500">
                <a:srgbClr val="835E17"/>
              </a:gs>
              <a:gs pos="41000">
                <a:srgbClr val="A28949"/>
              </a:gs>
              <a:gs pos="50000">
                <a:srgbClr val="FAE3B7"/>
              </a:gs>
              <a:gs pos="59000">
                <a:srgbClr val="A28949"/>
              </a:gs>
              <a:gs pos="65500">
                <a:srgbClr val="835E17"/>
              </a:gs>
              <a:gs pos="66499">
                <a:srgbClr val="BD922A"/>
              </a:gs>
              <a:gs pos="68500">
                <a:srgbClr val="FBE4AE"/>
              </a:gs>
              <a:gs pos="89500">
                <a:srgbClr val="BD922A"/>
              </a:gs>
              <a:gs pos="93500">
                <a:srgbClr val="BD922A"/>
              </a:gs>
              <a:gs pos="100000">
                <a:srgbClr val="FBE4AE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 rot="924357">
            <a:off x="2316163" y="2252960"/>
            <a:ext cx="939800" cy="1028700"/>
          </a:xfrm>
          <a:custGeom>
            <a:avLst/>
            <a:gdLst>
              <a:gd name="T0" fmla="*/ 24732 w 684"/>
              <a:gd name="T1" fmla="*/ 0 h 648"/>
              <a:gd name="T2" fmla="*/ 74195 w 684"/>
              <a:gd name="T3" fmla="*/ 0 h 648"/>
              <a:gd name="T4" fmla="*/ 123658 w 684"/>
              <a:gd name="T5" fmla="*/ 0 h 648"/>
              <a:gd name="T6" fmla="*/ 173121 w 684"/>
              <a:gd name="T7" fmla="*/ 9525 h 648"/>
              <a:gd name="T8" fmla="*/ 222584 w 684"/>
              <a:gd name="T9" fmla="*/ 19050 h 648"/>
              <a:gd name="T10" fmla="*/ 272047 w 684"/>
              <a:gd name="T11" fmla="*/ 28575 h 648"/>
              <a:gd name="T12" fmla="*/ 321511 w 684"/>
              <a:gd name="T13" fmla="*/ 38100 h 648"/>
              <a:gd name="T14" fmla="*/ 370974 w 684"/>
              <a:gd name="T15" fmla="*/ 57150 h 648"/>
              <a:gd name="T16" fmla="*/ 420437 w 684"/>
              <a:gd name="T17" fmla="*/ 66675 h 648"/>
              <a:gd name="T18" fmla="*/ 461656 w 684"/>
              <a:gd name="T19" fmla="*/ 85725 h 648"/>
              <a:gd name="T20" fmla="*/ 511119 w 684"/>
              <a:gd name="T21" fmla="*/ 104775 h 648"/>
              <a:gd name="T22" fmla="*/ 560582 w 684"/>
              <a:gd name="T23" fmla="*/ 133350 h 648"/>
              <a:gd name="T24" fmla="*/ 601802 w 684"/>
              <a:gd name="T25" fmla="*/ 152400 h 648"/>
              <a:gd name="T26" fmla="*/ 651265 w 684"/>
              <a:gd name="T27" fmla="*/ 180975 h 648"/>
              <a:gd name="T28" fmla="*/ 692484 w 684"/>
              <a:gd name="T29" fmla="*/ 209550 h 648"/>
              <a:gd name="T30" fmla="*/ 733704 w 684"/>
              <a:gd name="T31" fmla="*/ 238125 h 648"/>
              <a:gd name="T32" fmla="*/ 783167 w 684"/>
              <a:gd name="T33" fmla="*/ 266700 h 648"/>
              <a:gd name="T34" fmla="*/ 824386 w 684"/>
              <a:gd name="T35" fmla="*/ 295275 h 648"/>
              <a:gd name="T36" fmla="*/ 857361 w 684"/>
              <a:gd name="T37" fmla="*/ 333375 h 648"/>
              <a:gd name="T38" fmla="*/ 898581 w 684"/>
              <a:gd name="T39" fmla="*/ 371475 h 648"/>
              <a:gd name="T40" fmla="*/ 939800 w 684"/>
              <a:gd name="T41" fmla="*/ 409575 h 648"/>
              <a:gd name="T42" fmla="*/ 461656 w 684"/>
              <a:gd name="T43" fmla="*/ 1019175 h 648"/>
              <a:gd name="T44" fmla="*/ 436925 w 684"/>
              <a:gd name="T45" fmla="*/ 1000125 h 648"/>
              <a:gd name="T46" fmla="*/ 420437 w 684"/>
              <a:gd name="T47" fmla="*/ 981075 h 648"/>
              <a:gd name="T48" fmla="*/ 395705 w 684"/>
              <a:gd name="T49" fmla="*/ 971550 h 648"/>
              <a:gd name="T50" fmla="*/ 379218 w 684"/>
              <a:gd name="T51" fmla="*/ 952500 h 648"/>
              <a:gd name="T52" fmla="*/ 354486 w 684"/>
              <a:gd name="T53" fmla="*/ 933450 h 648"/>
              <a:gd name="T54" fmla="*/ 337998 w 684"/>
              <a:gd name="T55" fmla="*/ 923925 h 648"/>
              <a:gd name="T56" fmla="*/ 313267 w 684"/>
              <a:gd name="T57" fmla="*/ 914400 h 648"/>
              <a:gd name="T58" fmla="*/ 288535 w 684"/>
              <a:gd name="T59" fmla="*/ 895350 h 648"/>
              <a:gd name="T60" fmla="*/ 263804 w 684"/>
              <a:gd name="T61" fmla="*/ 885825 h 648"/>
              <a:gd name="T62" fmla="*/ 247316 w 684"/>
              <a:gd name="T63" fmla="*/ 876300 h 648"/>
              <a:gd name="T64" fmla="*/ 222584 w 684"/>
              <a:gd name="T65" fmla="*/ 866775 h 648"/>
              <a:gd name="T66" fmla="*/ 197853 w 684"/>
              <a:gd name="T67" fmla="*/ 857250 h 648"/>
              <a:gd name="T68" fmla="*/ 173121 w 684"/>
              <a:gd name="T69" fmla="*/ 847725 h 648"/>
              <a:gd name="T70" fmla="*/ 148389 w 684"/>
              <a:gd name="T71" fmla="*/ 847725 h 648"/>
              <a:gd name="T72" fmla="*/ 123658 w 684"/>
              <a:gd name="T73" fmla="*/ 838200 h 648"/>
              <a:gd name="T74" fmla="*/ 98926 w 684"/>
              <a:gd name="T75" fmla="*/ 838200 h 648"/>
              <a:gd name="T76" fmla="*/ 74195 w 684"/>
              <a:gd name="T77" fmla="*/ 828675 h 648"/>
              <a:gd name="T78" fmla="*/ 49463 w 684"/>
              <a:gd name="T79" fmla="*/ 828675 h 648"/>
              <a:gd name="T80" fmla="*/ 24732 w 684"/>
              <a:gd name="T81" fmla="*/ 828675 h 648"/>
              <a:gd name="T82" fmla="*/ 0 w 684"/>
              <a:gd name="T83" fmla="*/ 828675 h 6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84" h="648">
                <a:moveTo>
                  <a:pt x="0" y="0"/>
                </a:moveTo>
                <a:lnTo>
                  <a:pt x="18" y="0"/>
                </a:lnTo>
                <a:lnTo>
                  <a:pt x="36" y="0"/>
                </a:lnTo>
                <a:lnTo>
                  <a:pt x="54" y="0"/>
                </a:lnTo>
                <a:lnTo>
                  <a:pt x="72" y="0"/>
                </a:lnTo>
                <a:lnTo>
                  <a:pt x="90" y="0"/>
                </a:lnTo>
                <a:lnTo>
                  <a:pt x="108" y="6"/>
                </a:lnTo>
                <a:lnTo>
                  <a:pt x="126" y="6"/>
                </a:lnTo>
                <a:lnTo>
                  <a:pt x="144" y="6"/>
                </a:lnTo>
                <a:lnTo>
                  <a:pt x="162" y="12"/>
                </a:lnTo>
                <a:lnTo>
                  <a:pt x="180" y="12"/>
                </a:lnTo>
                <a:lnTo>
                  <a:pt x="198" y="18"/>
                </a:lnTo>
                <a:lnTo>
                  <a:pt x="216" y="24"/>
                </a:lnTo>
                <a:lnTo>
                  <a:pt x="234" y="24"/>
                </a:lnTo>
                <a:lnTo>
                  <a:pt x="252" y="30"/>
                </a:lnTo>
                <a:lnTo>
                  <a:pt x="270" y="36"/>
                </a:lnTo>
                <a:lnTo>
                  <a:pt x="288" y="42"/>
                </a:lnTo>
                <a:lnTo>
                  <a:pt x="306" y="42"/>
                </a:lnTo>
                <a:lnTo>
                  <a:pt x="324" y="48"/>
                </a:lnTo>
                <a:lnTo>
                  <a:pt x="336" y="54"/>
                </a:lnTo>
                <a:lnTo>
                  <a:pt x="354" y="60"/>
                </a:lnTo>
                <a:lnTo>
                  <a:pt x="372" y="66"/>
                </a:lnTo>
                <a:lnTo>
                  <a:pt x="390" y="72"/>
                </a:lnTo>
                <a:lnTo>
                  <a:pt x="408" y="84"/>
                </a:lnTo>
                <a:lnTo>
                  <a:pt x="426" y="90"/>
                </a:lnTo>
                <a:lnTo>
                  <a:pt x="438" y="96"/>
                </a:lnTo>
                <a:lnTo>
                  <a:pt x="456" y="102"/>
                </a:lnTo>
                <a:lnTo>
                  <a:pt x="474" y="114"/>
                </a:lnTo>
                <a:lnTo>
                  <a:pt x="486" y="120"/>
                </a:lnTo>
                <a:lnTo>
                  <a:pt x="504" y="132"/>
                </a:lnTo>
                <a:lnTo>
                  <a:pt x="522" y="138"/>
                </a:lnTo>
                <a:lnTo>
                  <a:pt x="534" y="150"/>
                </a:lnTo>
                <a:lnTo>
                  <a:pt x="552" y="156"/>
                </a:lnTo>
                <a:lnTo>
                  <a:pt x="570" y="168"/>
                </a:lnTo>
                <a:lnTo>
                  <a:pt x="582" y="180"/>
                </a:lnTo>
                <a:lnTo>
                  <a:pt x="600" y="186"/>
                </a:lnTo>
                <a:lnTo>
                  <a:pt x="612" y="198"/>
                </a:lnTo>
                <a:lnTo>
                  <a:pt x="624" y="210"/>
                </a:lnTo>
                <a:lnTo>
                  <a:pt x="642" y="222"/>
                </a:lnTo>
                <a:lnTo>
                  <a:pt x="654" y="234"/>
                </a:lnTo>
                <a:lnTo>
                  <a:pt x="672" y="246"/>
                </a:lnTo>
                <a:lnTo>
                  <a:pt x="684" y="258"/>
                </a:lnTo>
                <a:lnTo>
                  <a:pt x="342" y="648"/>
                </a:lnTo>
                <a:lnTo>
                  <a:pt x="336" y="642"/>
                </a:lnTo>
                <a:lnTo>
                  <a:pt x="330" y="636"/>
                </a:lnTo>
                <a:lnTo>
                  <a:pt x="318" y="630"/>
                </a:lnTo>
                <a:lnTo>
                  <a:pt x="312" y="624"/>
                </a:lnTo>
                <a:lnTo>
                  <a:pt x="306" y="618"/>
                </a:lnTo>
                <a:lnTo>
                  <a:pt x="300" y="618"/>
                </a:lnTo>
                <a:lnTo>
                  <a:pt x="288" y="612"/>
                </a:lnTo>
                <a:lnTo>
                  <a:pt x="282" y="606"/>
                </a:lnTo>
                <a:lnTo>
                  <a:pt x="276" y="600"/>
                </a:lnTo>
                <a:lnTo>
                  <a:pt x="270" y="594"/>
                </a:lnTo>
                <a:lnTo>
                  <a:pt x="258" y="588"/>
                </a:lnTo>
                <a:lnTo>
                  <a:pt x="252" y="588"/>
                </a:lnTo>
                <a:lnTo>
                  <a:pt x="246" y="582"/>
                </a:lnTo>
                <a:lnTo>
                  <a:pt x="234" y="576"/>
                </a:lnTo>
                <a:lnTo>
                  <a:pt x="228" y="576"/>
                </a:lnTo>
                <a:lnTo>
                  <a:pt x="222" y="570"/>
                </a:lnTo>
                <a:lnTo>
                  <a:pt x="210" y="564"/>
                </a:lnTo>
                <a:lnTo>
                  <a:pt x="204" y="564"/>
                </a:lnTo>
                <a:lnTo>
                  <a:pt x="192" y="558"/>
                </a:lnTo>
                <a:lnTo>
                  <a:pt x="186" y="558"/>
                </a:lnTo>
                <a:lnTo>
                  <a:pt x="180" y="552"/>
                </a:lnTo>
                <a:lnTo>
                  <a:pt x="168" y="552"/>
                </a:lnTo>
                <a:lnTo>
                  <a:pt x="162" y="546"/>
                </a:lnTo>
                <a:lnTo>
                  <a:pt x="150" y="546"/>
                </a:lnTo>
                <a:lnTo>
                  <a:pt x="144" y="540"/>
                </a:lnTo>
                <a:lnTo>
                  <a:pt x="132" y="540"/>
                </a:lnTo>
                <a:lnTo>
                  <a:pt x="126" y="534"/>
                </a:lnTo>
                <a:lnTo>
                  <a:pt x="114" y="534"/>
                </a:lnTo>
                <a:lnTo>
                  <a:pt x="108" y="534"/>
                </a:lnTo>
                <a:lnTo>
                  <a:pt x="96" y="528"/>
                </a:lnTo>
                <a:lnTo>
                  <a:pt x="90" y="528"/>
                </a:lnTo>
                <a:lnTo>
                  <a:pt x="78" y="528"/>
                </a:lnTo>
                <a:lnTo>
                  <a:pt x="72" y="528"/>
                </a:lnTo>
                <a:lnTo>
                  <a:pt x="60" y="522"/>
                </a:lnTo>
                <a:lnTo>
                  <a:pt x="54" y="522"/>
                </a:lnTo>
                <a:lnTo>
                  <a:pt x="42" y="522"/>
                </a:lnTo>
                <a:lnTo>
                  <a:pt x="36" y="522"/>
                </a:lnTo>
                <a:lnTo>
                  <a:pt x="24" y="522"/>
                </a:lnTo>
                <a:lnTo>
                  <a:pt x="18" y="522"/>
                </a:lnTo>
                <a:lnTo>
                  <a:pt x="6" y="522"/>
                </a:lnTo>
                <a:lnTo>
                  <a:pt x="0" y="522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CC00"/>
              </a:gs>
              <a:gs pos="100000">
                <a:srgbClr val="A987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68"/>
          <p:cNvSpPr>
            <a:spLocks/>
          </p:cNvSpPr>
          <p:nvPr/>
        </p:nvSpPr>
        <p:spPr bwMode="auto">
          <a:xfrm rot="924357">
            <a:off x="2603500" y="2768898"/>
            <a:ext cx="965200" cy="1457325"/>
          </a:xfrm>
          <a:custGeom>
            <a:avLst/>
            <a:gdLst>
              <a:gd name="T0" fmla="*/ 486725 w 702"/>
              <a:gd name="T1" fmla="*/ 19050 h 918"/>
              <a:gd name="T2" fmla="*/ 527973 w 702"/>
              <a:gd name="T3" fmla="*/ 57150 h 918"/>
              <a:gd name="T4" fmla="*/ 560971 w 702"/>
              <a:gd name="T5" fmla="*/ 95250 h 918"/>
              <a:gd name="T6" fmla="*/ 593969 w 702"/>
              <a:gd name="T7" fmla="*/ 133350 h 918"/>
              <a:gd name="T8" fmla="*/ 626968 w 702"/>
              <a:gd name="T9" fmla="*/ 180975 h 918"/>
              <a:gd name="T10" fmla="*/ 659966 w 702"/>
              <a:gd name="T11" fmla="*/ 228600 h 918"/>
              <a:gd name="T12" fmla="*/ 692964 w 702"/>
              <a:gd name="T13" fmla="*/ 276225 h 918"/>
              <a:gd name="T14" fmla="*/ 717713 w 702"/>
              <a:gd name="T15" fmla="*/ 323850 h 918"/>
              <a:gd name="T16" fmla="*/ 742462 w 702"/>
              <a:gd name="T17" fmla="*/ 371475 h 918"/>
              <a:gd name="T18" fmla="*/ 767210 w 702"/>
              <a:gd name="T19" fmla="*/ 419100 h 918"/>
              <a:gd name="T20" fmla="*/ 791959 w 702"/>
              <a:gd name="T21" fmla="*/ 466725 h 918"/>
              <a:gd name="T22" fmla="*/ 816708 w 702"/>
              <a:gd name="T23" fmla="*/ 523875 h 918"/>
              <a:gd name="T24" fmla="*/ 841456 w 702"/>
              <a:gd name="T25" fmla="*/ 571500 h 918"/>
              <a:gd name="T26" fmla="*/ 857956 w 702"/>
              <a:gd name="T27" fmla="*/ 628650 h 918"/>
              <a:gd name="T28" fmla="*/ 874455 w 702"/>
              <a:gd name="T29" fmla="*/ 685800 h 918"/>
              <a:gd name="T30" fmla="*/ 890954 w 702"/>
              <a:gd name="T31" fmla="*/ 733425 h 918"/>
              <a:gd name="T32" fmla="*/ 907453 w 702"/>
              <a:gd name="T33" fmla="*/ 790575 h 918"/>
              <a:gd name="T34" fmla="*/ 923952 w 702"/>
              <a:gd name="T35" fmla="*/ 847725 h 918"/>
              <a:gd name="T36" fmla="*/ 932202 w 702"/>
              <a:gd name="T37" fmla="*/ 904875 h 918"/>
              <a:gd name="T38" fmla="*/ 940451 w 702"/>
              <a:gd name="T39" fmla="*/ 962025 h 918"/>
              <a:gd name="T40" fmla="*/ 948701 w 702"/>
              <a:gd name="T41" fmla="*/ 1019175 h 918"/>
              <a:gd name="T42" fmla="*/ 956950 w 702"/>
              <a:gd name="T43" fmla="*/ 1076325 h 918"/>
              <a:gd name="T44" fmla="*/ 956950 w 702"/>
              <a:gd name="T45" fmla="*/ 1133475 h 918"/>
              <a:gd name="T46" fmla="*/ 965200 w 702"/>
              <a:gd name="T47" fmla="*/ 1190625 h 918"/>
              <a:gd name="T48" fmla="*/ 965200 w 702"/>
              <a:gd name="T49" fmla="*/ 1247775 h 918"/>
              <a:gd name="T50" fmla="*/ 965200 w 702"/>
              <a:gd name="T51" fmla="*/ 1304925 h 918"/>
              <a:gd name="T52" fmla="*/ 956950 w 702"/>
              <a:gd name="T53" fmla="*/ 1362075 h 918"/>
              <a:gd name="T54" fmla="*/ 956950 w 702"/>
              <a:gd name="T55" fmla="*/ 1419225 h 918"/>
              <a:gd name="T56" fmla="*/ 239238 w 702"/>
              <a:gd name="T57" fmla="*/ 1352550 h 918"/>
              <a:gd name="T58" fmla="*/ 239238 w 702"/>
              <a:gd name="T59" fmla="*/ 1323975 h 918"/>
              <a:gd name="T60" fmla="*/ 247487 w 702"/>
              <a:gd name="T61" fmla="*/ 1295400 h 918"/>
              <a:gd name="T62" fmla="*/ 247487 w 702"/>
              <a:gd name="T63" fmla="*/ 1266825 h 918"/>
              <a:gd name="T64" fmla="*/ 247487 w 702"/>
              <a:gd name="T65" fmla="*/ 1238250 h 918"/>
              <a:gd name="T66" fmla="*/ 247487 w 702"/>
              <a:gd name="T67" fmla="*/ 1209675 h 918"/>
              <a:gd name="T68" fmla="*/ 239238 w 702"/>
              <a:gd name="T69" fmla="*/ 1181100 h 918"/>
              <a:gd name="T70" fmla="*/ 239238 w 702"/>
              <a:gd name="T71" fmla="*/ 1152525 h 918"/>
              <a:gd name="T72" fmla="*/ 239238 w 702"/>
              <a:gd name="T73" fmla="*/ 1123950 h 918"/>
              <a:gd name="T74" fmla="*/ 230988 w 702"/>
              <a:gd name="T75" fmla="*/ 1095375 h 918"/>
              <a:gd name="T76" fmla="*/ 230988 w 702"/>
              <a:gd name="T77" fmla="*/ 1066800 h 918"/>
              <a:gd name="T78" fmla="*/ 222738 w 702"/>
              <a:gd name="T79" fmla="*/ 1038225 h 918"/>
              <a:gd name="T80" fmla="*/ 214489 w 702"/>
              <a:gd name="T81" fmla="*/ 1009650 h 918"/>
              <a:gd name="T82" fmla="*/ 206239 w 702"/>
              <a:gd name="T83" fmla="*/ 981075 h 918"/>
              <a:gd name="T84" fmla="*/ 197990 w 702"/>
              <a:gd name="T85" fmla="*/ 952500 h 918"/>
              <a:gd name="T86" fmla="*/ 189740 w 702"/>
              <a:gd name="T87" fmla="*/ 923925 h 918"/>
              <a:gd name="T88" fmla="*/ 181491 w 702"/>
              <a:gd name="T89" fmla="*/ 895350 h 918"/>
              <a:gd name="T90" fmla="*/ 164991 w 702"/>
              <a:gd name="T91" fmla="*/ 876300 h 918"/>
              <a:gd name="T92" fmla="*/ 156742 w 702"/>
              <a:gd name="T93" fmla="*/ 847725 h 918"/>
              <a:gd name="T94" fmla="*/ 140243 w 702"/>
              <a:gd name="T95" fmla="*/ 819150 h 918"/>
              <a:gd name="T96" fmla="*/ 131993 w 702"/>
              <a:gd name="T97" fmla="*/ 800100 h 918"/>
              <a:gd name="T98" fmla="*/ 115494 w 702"/>
              <a:gd name="T99" fmla="*/ 771525 h 918"/>
              <a:gd name="T100" fmla="*/ 98995 w 702"/>
              <a:gd name="T101" fmla="*/ 752475 h 918"/>
              <a:gd name="T102" fmla="*/ 82496 w 702"/>
              <a:gd name="T103" fmla="*/ 723900 h 918"/>
              <a:gd name="T104" fmla="*/ 65997 w 702"/>
              <a:gd name="T105" fmla="*/ 704850 h 918"/>
              <a:gd name="T106" fmla="*/ 49497 w 702"/>
              <a:gd name="T107" fmla="*/ 685800 h 918"/>
              <a:gd name="T108" fmla="*/ 32998 w 702"/>
              <a:gd name="T109" fmla="*/ 657225 h 918"/>
              <a:gd name="T110" fmla="*/ 16499 w 702"/>
              <a:gd name="T111" fmla="*/ 638175 h 918"/>
              <a:gd name="T112" fmla="*/ 0 w 702"/>
              <a:gd name="T113" fmla="*/ 619125 h 91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02" h="918">
                <a:moveTo>
                  <a:pt x="342" y="0"/>
                </a:moveTo>
                <a:lnTo>
                  <a:pt x="354" y="12"/>
                </a:lnTo>
                <a:lnTo>
                  <a:pt x="366" y="24"/>
                </a:lnTo>
                <a:lnTo>
                  <a:pt x="384" y="36"/>
                </a:lnTo>
                <a:lnTo>
                  <a:pt x="396" y="48"/>
                </a:lnTo>
                <a:lnTo>
                  <a:pt x="408" y="60"/>
                </a:lnTo>
                <a:lnTo>
                  <a:pt x="420" y="72"/>
                </a:lnTo>
                <a:lnTo>
                  <a:pt x="432" y="84"/>
                </a:lnTo>
                <a:lnTo>
                  <a:pt x="444" y="102"/>
                </a:lnTo>
                <a:lnTo>
                  <a:pt x="456" y="114"/>
                </a:lnTo>
                <a:lnTo>
                  <a:pt x="468" y="126"/>
                </a:lnTo>
                <a:lnTo>
                  <a:pt x="480" y="144"/>
                </a:lnTo>
                <a:lnTo>
                  <a:pt x="492" y="156"/>
                </a:lnTo>
                <a:lnTo>
                  <a:pt x="504" y="174"/>
                </a:lnTo>
                <a:lnTo>
                  <a:pt x="510" y="186"/>
                </a:lnTo>
                <a:lnTo>
                  <a:pt x="522" y="204"/>
                </a:lnTo>
                <a:lnTo>
                  <a:pt x="534" y="216"/>
                </a:lnTo>
                <a:lnTo>
                  <a:pt x="540" y="234"/>
                </a:lnTo>
                <a:lnTo>
                  <a:pt x="552" y="246"/>
                </a:lnTo>
                <a:lnTo>
                  <a:pt x="558" y="264"/>
                </a:lnTo>
                <a:lnTo>
                  <a:pt x="570" y="282"/>
                </a:lnTo>
                <a:lnTo>
                  <a:pt x="576" y="294"/>
                </a:lnTo>
                <a:lnTo>
                  <a:pt x="588" y="312"/>
                </a:lnTo>
                <a:lnTo>
                  <a:pt x="594" y="330"/>
                </a:lnTo>
                <a:lnTo>
                  <a:pt x="600" y="348"/>
                </a:lnTo>
                <a:lnTo>
                  <a:pt x="612" y="360"/>
                </a:lnTo>
                <a:lnTo>
                  <a:pt x="618" y="378"/>
                </a:lnTo>
                <a:lnTo>
                  <a:pt x="624" y="396"/>
                </a:lnTo>
                <a:lnTo>
                  <a:pt x="630" y="414"/>
                </a:lnTo>
                <a:lnTo>
                  <a:pt x="636" y="432"/>
                </a:lnTo>
                <a:lnTo>
                  <a:pt x="642" y="444"/>
                </a:lnTo>
                <a:lnTo>
                  <a:pt x="648" y="462"/>
                </a:lnTo>
                <a:lnTo>
                  <a:pt x="654" y="480"/>
                </a:lnTo>
                <a:lnTo>
                  <a:pt x="660" y="498"/>
                </a:lnTo>
                <a:lnTo>
                  <a:pt x="666" y="516"/>
                </a:lnTo>
                <a:lnTo>
                  <a:pt x="672" y="534"/>
                </a:lnTo>
                <a:lnTo>
                  <a:pt x="672" y="552"/>
                </a:lnTo>
                <a:lnTo>
                  <a:pt x="678" y="570"/>
                </a:lnTo>
                <a:lnTo>
                  <a:pt x="684" y="588"/>
                </a:lnTo>
                <a:lnTo>
                  <a:pt x="684" y="606"/>
                </a:lnTo>
                <a:lnTo>
                  <a:pt x="690" y="624"/>
                </a:lnTo>
                <a:lnTo>
                  <a:pt x="690" y="642"/>
                </a:lnTo>
                <a:lnTo>
                  <a:pt x="690" y="660"/>
                </a:lnTo>
                <a:lnTo>
                  <a:pt x="696" y="678"/>
                </a:lnTo>
                <a:lnTo>
                  <a:pt x="696" y="696"/>
                </a:lnTo>
                <a:lnTo>
                  <a:pt x="696" y="714"/>
                </a:lnTo>
                <a:lnTo>
                  <a:pt x="702" y="732"/>
                </a:lnTo>
                <a:lnTo>
                  <a:pt x="702" y="750"/>
                </a:lnTo>
                <a:lnTo>
                  <a:pt x="702" y="768"/>
                </a:lnTo>
                <a:lnTo>
                  <a:pt x="702" y="786"/>
                </a:lnTo>
                <a:lnTo>
                  <a:pt x="702" y="804"/>
                </a:lnTo>
                <a:lnTo>
                  <a:pt x="702" y="822"/>
                </a:lnTo>
                <a:lnTo>
                  <a:pt x="702" y="840"/>
                </a:lnTo>
                <a:lnTo>
                  <a:pt x="696" y="858"/>
                </a:lnTo>
                <a:lnTo>
                  <a:pt x="696" y="876"/>
                </a:lnTo>
                <a:lnTo>
                  <a:pt x="696" y="894"/>
                </a:lnTo>
                <a:lnTo>
                  <a:pt x="690" y="918"/>
                </a:lnTo>
                <a:lnTo>
                  <a:pt x="174" y="852"/>
                </a:lnTo>
                <a:lnTo>
                  <a:pt x="174" y="840"/>
                </a:lnTo>
                <a:lnTo>
                  <a:pt x="174" y="834"/>
                </a:lnTo>
                <a:lnTo>
                  <a:pt x="180" y="822"/>
                </a:lnTo>
                <a:lnTo>
                  <a:pt x="180" y="816"/>
                </a:lnTo>
                <a:lnTo>
                  <a:pt x="180" y="804"/>
                </a:lnTo>
                <a:lnTo>
                  <a:pt x="180" y="798"/>
                </a:lnTo>
                <a:lnTo>
                  <a:pt x="180" y="786"/>
                </a:lnTo>
                <a:lnTo>
                  <a:pt x="180" y="780"/>
                </a:lnTo>
                <a:lnTo>
                  <a:pt x="180" y="768"/>
                </a:lnTo>
                <a:lnTo>
                  <a:pt x="180" y="762"/>
                </a:lnTo>
                <a:lnTo>
                  <a:pt x="180" y="750"/>
                </a:lnTo>
                <a:lnTo>
                  <a:pt x="174" y="744"/>
                </a:lnTo>
                <a:lnTo>
                  <a:pt x="174" y="732"/>
                </a:lnTo>
                <a:lnTo>
                  <a:pt x="174" y="726"/>
                </a:lnTo>
                <a:lnTo>
                  <a:pt x="174" y="714"/>
                </a:lnTo>
                <a:lnTo>
                  <a:pt x="174" y="708"/>
                </a:lnTo>
                <a:lnTo>
                  <a:pt x="168" y="696"/>
                </a:lnTo>
                <a:lnTo>
                  <a:pt x="168" y="690"/>
                </a:lnTo>
                <a:lnTo>
                  <a:pt x="168" y="678"/>
                </a:lnTo>
                <a:lnTo>
                  <a:pt x="168" y="672"/>
                </a:lnTo>
                <a:lnTo>
                  <a:pt x="162" y="660"/>
                </a:lnTo>
                <a:lnTo>
                  <a:pt x="162" y="654"/>
                </a:lnTo>
                <a:lnTo>
                  <a:pt x="156" y="642"/>
                </a:lnTo>
                <a:lnTo>
                  <a:pt x="156" y="636"/>
                </a:lnTo>
                <a:lnTo>
                  <a:pt x="150" y="624"/>
                </a:lnTo>
                <a:lnTo>
                  <a:pt x="150" y="618"/>
                </a:lnTo>
                <a:lnTo>
                  <a:pt x="150" y="606"/>
                </a:lnTo>
                <a:lnTo>
                  <a:pt x="144" y="600"/>
                </a:lnTo>
                <a:lnTo>
                  <a:pt x="138" y="588"/>
                </a:lnTo>
                <a:lnTo>
                  <a:pt x="138" y="582"/>
                </a:lnTo>
                <a:lnTo>
                  <a:pt x="132" y="576"/>
                </a:lnTo>
                <a:lnTo>
                  <a:pt x="132" y="564"/>
                </a:lnTo>
                <a:lnTo>
                  <a:pt x="126" y="558"/>
                </a:lnTo>
                <a:lnTo>
                  <a:pt x="120" y="552"/>
                </a:lnTo>
                <a:lnTo>
                  <a:pt x="120" y="540"/>
                </a:lnTo>
                <a:lnTo>
                  <a:pt x="114" y="534"/>
                </a:lnTo>
                <a:lnTo>
                  <a:pt x="108" y="522"/>
                </a:lnTo>
                <a:lnTo>
                  <a:pt x="102" y="516"/>
                </a:lnTo>
                <a:lnTo>
                  <a:pt x="102" y="510"/>
                </a:lnTo>
                <a:lnTo>
                  <a:pt x="96" y="504"/>
                </a:lnTo>
                <a:lnTo>
                  <a:pt x="90" y="492"/>
                </a:lnTo>
                <a:lnTo>
                  <a:pt x="84" y="486"/>
                </a:lnTo>
                <a:lnTo>
                  <a:pt x="78" y="480"/>
                </a:lnTo>
                <a:lnTo>
                  <a:pt x="72" y="474"/>
                </a:lnTo>
                <a:lnTo>
                  <a:pt x="66" y="462"/>
                </a:lnTo>
                <a:lnTo>
                  <a:pt x="60" y="456"/>
                </a:lnTo>
                <a:lnTo>
                  <a:pt x="54" y="450"/>
                </a:lnTo>
                <a:lnTo>
                  <a:pt x="48" y="444"/>
                </a:lnTo>
                <a:lnTo>
                  <a:pt x="42" y="438"/>
                </a:lnTo>
                <a:lnTo>
                  <a:pt x="36" y="432"/>
                </a:lnTo>
                <a:lnTo>
                  <a:pt x="30" y="420"/>
                </a:lnTo>
                <a:lnTo>
                  <a:pt x="24" y="414"/>
                </a:lnTo>
                <a:lnTo>
                  <a:pt x="18" y="408"/>
                </a:lnTo>
                <a:lnTo>
                  <a:pt x="12" y="402"/>
                </a:lnTo>
                <a:lnTo>
                  <a:pt x="6" y="396"/>
                </a:lnTo>
                <a:lnTo>
                  <a:pt x="0" y="390"/>
                </a:lnTo>
                <a:lnTo>
                  <a:pt x="342" y="0"/>
                </a:lnTo>
                <a:close/>
              </a:path>
            </a:pathLst>
          </a:custGeom>
          <a:gradFill rotWithShape="0">
            <a:gsLst>
              <a:gs pos="0">
                <a:srgbClr val="D0A4C0"/>
              </a:gs>
              <a:gs pos="100000">
                <a:srgbClr val="8A6D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69"/>
          <p:cNvSpPr>
            <a:spLocks/>
          </p:cNvSpPr>
          <p:nvPr/>
        </p:nvSpPr>
        <p:spPr bwMode="auto">
          <a:xfrm rot="924357">
            <a:off x="403225" y="3488035"/>
            <a:ext cx="2852738" cy="1895475"/>
          </a:xfrm>
          <a:custGeom>
            <a:avLst/>
            <a:gdLst>
              <a:gd name="T0" fmla="*/ 2836248 w 2076"/>
              <a:gd name="T1" fmla="*/ 581025 h 1194"/>
              <a:gd name="T2" fmla="*/ 2795024 w 2076"/>
              <a:gd name="T3" fmla="*/ 742950 h 1194"/>
              <a:gd name="T4" fmla="*/ 2745554 w 2076"/>
              <a:gd name="T5" fmla="*/ 904875 h 1194"/>
              <a:gd name="T6" fmla="*/ 2671350 w 2076"/>
              <a:gd name="T7" fmla="*/ 1066800 h 1194"/>
              <a:gd name="T8" fmla="*/ 2597146 w 2076"/>
              <a:gd name="T9" fmla="*/ 1209675 h 1194"/>
              <a:gd name="T10" fmla="*/ 2498207 w 2076"/>
              <a:gd name="T11" fmla="*/ 1343025 h 1194"/>
              <a:gd name="T12" fmla="*/ 2391023 w 2076"/>
              <a:gd name="T13" fmla="*/ 1466850 h 1194"/>
              <a:gd name="T14" fmla="*/ 2275594 w 2076"/>
              <a:gd name="T15" fmla="*/ 1571625 h 1194"/>
              <a:gd name="T16" fmla="*/ 2151921 w 2076"/>
              <a:gd name="T17" fmla="*/ 1666875 h 1194"/>
              <a:gd name="T18" fmla="*/ 2020002 w 2076"/>
              <a:gd name="T19" fmla="*/ 1752600 h 1194"/>
              <a:gd name="T20" fmla="*/ 1879839 w 2076"/>
              <a:gd name="T21" fmla="*/ 1809750 h 1194"/>
              <a:gd name="T22" fmla="*/ 1731431 w 2076"/>
              <a:gd name="T23" fmla="*/ 1857375 h 1194"/>
              <a:gd name="T24" fmla="*/ 1583022 w 2076"/>
              <a:gd name="T25" fmla="*/ 1885950 h 1194"/>
              <a:gd name="T26" fmla="*/ 1434614 w 2076"/>
              <a:gd name="T27" fmla="*/ 1895475 h 1194"/>
              <a:gd name="T28" fmla="*/ 1286206 w 2076"/>
              <a:gd name="T29" fmla="*/ 1885950 h 1194"/>
              <a:gd name="T30" fmla="*/ 1137797 w 2076"/>
              <a:gd name="T31" fmla="*/ 1857375 h 1194"/>
              <a:gd name="T32" fmla="*/ 989389 w 2076"/>
              <a:gd name="T33" fmla="*/ 1809750 h 1194"/>
              <a:gd name="T34" fmla="*/ 849225 w 2076"/>
              <a:gd name="T35" fmla="*/ 1752600 h 1194"/>
              <a:gd name="T36" fmla="*/ 717307 w 2076"/>
              <a:gd name="T37" fmla="*/ 1666875 h 1194"/>
              <a:gd name="T38" fmla="*/ 585388 w 2076"/>
              <a:gd name="T39" fmla="*/ 1571625 h 1194"/>
              <a:gd name="T40" fmla="*/ 469960 w 2076"/>
              <a:gd name="T41" fmla="*/ 1466850 h 1194"/>
              <a:gd name="T42" fmla="*/ 362776 w 2076"/>
              <a:gd name="T43" fmla="*/ 1343025 h 1194"/>
              <a:gd name="T44" fmla="*/ 272082 w 2076"/>
              <a:gd name="T45" fmla="*/ 1209675 h 1194"/>
              <a:gd name="T46" fmla="*/ 189633 w 2076"/>
              <a:gd name="T47" fmla="*/ 1066800 h 1194"/>
              <a:gd name="T48" fmla="*/ 123674 w 2076"/>
              <a:gd name="T49" fmla="*/ 904875 h 1194"/>
              <a:gd name="T50" fmla="*/ 65959 w 2076"/>
              <a:gd name="T51" fmla="*/ 742950 h 1194"/>
              <a:gd name="T52" fmla="*/ 32980 w 2076"/>
              <a:gd name="T53" fmla="*/ 581025 h 1194"/>
              <a:gd name="T54" fmla="*/ 8245 w 2076"/>
              <a:gd name="T55" fmla="*/ 400050 h 1194"/>
              <a:gd name="T56" fmla="*/ 0 w 2076"/>
              <a:gd name="T57" fmla="*/ 228600 h 1194"/>
              <a:gd name="T58" fmla="*/ 8245 w 2076"/>
              <a:gd name="T59" fmla="*/ 57150 h 1194"/>
              <a:gd name="T60" fmla="*/ 717307 w 2076"/>
              <a:gd name="T61" fmla="*/ 161925 h 1194"/>
              <a:gd name="T62" fmla="*/ 717307 w 2076"/>
              <a:gd name="T63" fmla="*/ 247650 h 1194"/>
              <a:gd name="T64" fmla="*/ 717307 w 2076"/>
              <a:gd name="T65" fmla="*/ 333375 h 1194"/>
              <a:gd name="T66" fmla="*/ 733797 w 2076"/>
              <a:gd name="T67" fmla="*/ 419100 h 1194"/>
              <a:gd name="T68" fmla="*/ 750287 w 2076"/>
              <a:gd name="T69" fmla="*/ 504825 h 1194"/>
              <a:gd name="T70" fmla="*/ 783266 w 2076"/>
              <a:gd name="T71" fmla="*/ 581025 h 1194"/>
              <a:gd name="T72" fmla="*/ 816246 w 2076"/>
              <a:gd name="T73" fmla="*/ 657225 h 1194"/>
              <a:gd name="T74" fmla="*/ 857470 w 2076"/>
              <a:gd name="T75" fmla="*/ 733425 h 1194"/>
              <a:gd name="T76" fmla="*/ 906940 w 2076"/>
              <a:gd name="T77" fmla="*/ 800100 h 1194"/>
              <a:gd name="T78" fmla="*/ 964654 w 2076"/>
              <a:gd name="T79" fmla="*/ 857250 h 1194"/>
              <a:gd name="T80" fmla="*/ 1022369 w 2076"/>
              <a:gd name="T81" fmla="*/ 914400 h 1194"/>
              <a:gd name="T82" fmla="*/ 1088328 w 2076"/>
              <a:gd name="T83" fmla="*/ 962025 h 1194"/>
              <a:gd name="T84" fmla="*/ 1154287 w 2076"/>
              <a:gd name="T85" fmla="*/ 1000125 h 1194"/>
              <a:gd name="T86" fmla="*/ 1220246 w 2076"/>
              <a:gd name="T87" fmla="*/ 1028700 h 1194"/>
              <a:gd name="T88" fmla="*/ 1294450 w 2076"/>
              <a:gd name="T89" fmla="*/ 1047750 h 1194"/>
              <a:gd name="T90" fmla="*/ 1368655 w 2076"/>
              <a:gd name="T91" fmla="*/ 1057275 h 1194"/>
              <a:gd name="T92" fmla="*/ 1442859 w 2076"/>
              <a:gd name="T93" fmla="*/ 1066800 h 1194"/>
              <a:gd name="T94" fmla="*/ 1517063 w 2076"/>
              <a:gd name="T95" fmla="*/ 1057275 h 1194"/>
              <a:gd name="T96" fmla="*/ 1591267 w 2076"/>
              <a:gd name="T97" fmla="*/ 1047750 h 1194"/>
              <a:gd name="T98" fmla="*/ 1665471 w 2076"/>
              <a:gd name="T99" fmla="*/ 1019175 h 1194"/>
              <a:gd name="T100" fmla="*/ 1739675 w 2076"/>
              <a:gd name="T101" fmla="*/ 990600 h 1194"/>
              <a:gd name="T102" fmla="*/ 1805635 w 2076"/>
              <a:gd name="T103" fmla="*/ 942975 h 1194"/>
              <a:gd name="T104" fmla="*/ 1863349 w 2076"/>
              <a:gd name="T105" fmla="*/ 895350 h 1194"/>
              <a:gd name="T106" fmla="*/ 1921063 w 2076"/>
              <a:gd name="T107" fmla="*/ 838200 h 1194"/>
              <a:gd name="T108" fmla="*/ 1970533 w 2076"/>
              <a:gd name="T109" fmla="*/ 781050 h 1194"/>
              <a:gd name="T110" fmla="*/ 2020002 w 2076"/>
              <a:gd name="T111" fmla="*/ 704850 h 1194"/>
              <a:gd name="T112" fmla="*/ 2061227 w 2076"/>
              <a:gd name="T113" fmla="*/ 638175 h 1194"/>
              <a:gd name="T114" fmla="*/ 2094207 w 2076"/>
              <a:gd name="T115" fmla="*/ 552450 h 1194"/>
              <a:gd name="T116" fmla="*/ 2118941 w 2076"/>
              <a:gd name="T117" fmla="*/ 476250 h 1194"/>
              <a:gd name="T118" fmla="*/ 2135431 w 2076"/>
              <a:gd name="T119" fmla="*/ 390525 h 11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6" h="1194">
                <a:moveTo>
                  <a:pt x="2076" y="276"/>
                </a:moveTo>
                <a:lnTo>
                  <a:pt x="2076" y="294"/>
                </a:lnTo>
                <a:lnTo>
                  <a:pt x="2076" y="312"/>
                </a:lnTo>
                <a:lnTo>
                  <a:pt x="2070" y="330"/>
                </a:lnTo>
                <a:lnTo>
                  <a:pt x="2070" y="348"/>
                </a:lnTo>
                <a:lnTo>
                  <a:pt x="2064" y="366"/>
                </a:lnTo>
                <a:lnTo>
                  <a:pt x="2058" y="384"/>
                </a:lnTo>
                <a:lnTo>
                  <a:pt x="2058" y="396"/>
                </a:lnTo>
                <a:lnTo>
                  <a:pt x="2052" y="414"/>
                </a:lnTo>
                <a:lnTo>
                  <a:pt x="2046" y="432"/>
                </a:lnTo>
                <a:lnTo>
                  <a:pt x="2040" y="450"/>
                </a:lnTo>
                <a:lnTo>
                  <a:pt x="2034" y="468"/>
                </a:lnTo>
                <a:lnTo>
                  <a:pt x="2028" y="486"/>
                </a:lnTo>
                <a:lnTo>
                  <a:pt x="2022" y="504"/>
                </a:lnTo>
                <a:lnTo>
                  <a:pt x="2016" y="522"/>
                </a:lnTo>
                <a:lnTo>
                  <a:pt x="2010" y="540"/>
                </a:lnTo>
                <a:lnTo>
                  <a:pt x="2004" y="552"/>
                </a:lnTo>
                <a:lnTo>
                  <a:pt x="1998" y="570"/>
                </a:lnTo>
                <a:lnTo>
                  <a:pt x="1986" y="588"/>
                </a:lnTo>
                <a:lnTo>
                  <a:pt x="1980" y="606"/>
                </a:lnTo>
                <a:lnTo>
                  <a:pt x="1974" y="618"/>
                </a:lnTo>
                <a:lnTo>
                  <a:pt x="1962" y="636"/>
                </a:lnTo>
                <a:lnTo>
                  <a:pt x="1956" y="654"/>
                </a:lnTo>
                <a:lnTo>
                  <a:pt x="1944" y="672"/>
                </a:lnTo>
                <a:lnTo>
                  <a:pt x="1938" y="684"/>
                </a:lnTo>
                <a:lnTo>
                  <a:pt x="1926" y="702"/>
                </a:lnTo>
                <a:lnTo>
                  <a:pt x="1920" y="714"/>
                </a:lnTo>
                <a:lnTo>
                  <a:pt x="1908" y="732"/>
                </a:lnTo>
                <a:lnTo>
                  <a:pt x="1896" y="744"/>
                </a:lnTo>
                <a:lnTo>
                  <a:pt x="1890" y="762"/>
                </a:lnTo>
                <a:lnTo>
                  <a:pt x="1878" y="774"/>
                </a:lnTo>
                <a:lnTo>
                  <a:pt x="1866" y="792"/>
                </a:lnTo>
                <a:lnTo>
                  <a:pt x="1854" y="804"/>
                </a:lnTo>
                <a:lnTo>
                  <a:pt x="1842" y="816"/>
                </a:lnTo>
                <a:lnTo>
                  <a:pt x="1830" y="834"/>
                </a:lnTo>
                <a:lnTo>
                  <a:pt x="1818" y="846"/>
                </a:lnTo>
                <a:lnTo>
                  <a:pt x="1806" y="858"/>
                </a:lnTo>
                <a:lnTo>
                  <a:pt x="1794" y="870"/>
                </a:lnTo>
                <a:lnTo>
                  <a:pt x="1782" y="888"/>
                </a:lnTo>
                <a:lnTo>
                  <a:pt x="1770" y="900"/>
                </a:lnTo>
                <a:lnTo>
                  <a:pt x="1752" y="912"/>
                </a:lnTo>
                <a:lnTo>
                  <a:pt x="1740" y="924"/>
                </a:lnTo>
                <a:lnTo>
                  <a:pt x="1728" y="936"/>
                </a:lnTo>
                <a:lnTo>
                  <a:pt x="1716" y="948"/>
                </a:lnTo>
                <a:lnTo>
                  <a:pt x="1698" y="960"/>
                </a:lnTo>
                <a:lnTo>
                  <a:pt x="1686" y="972"/>
                </a:lnTo>
                <a:lnTo>
                  <a:pt x="1668" y="984"/>
                </a:lnTo>
                <a:lnTo>
                  <a:pt x="1656" y="990"/>
                </a:lnTo>
                <a:lnTo>
                  <a:pt x="1644" y="1002"/>
                </a:lnTo>
                <a:lnTo>
                  <a:pt x="1626" y="1014"/>
                </a:lnTo>
                <a:lnTo>
                  <a:pt x="1614" y="1026"/>
                </a:lnTo>
                <a:lnTo>
                  <a:pt x="1596" y="1032"/>
                </a:lnTo>
                <a:lnTo>
                  <a:pt x="1578" y="1044"/>
                </a:lnTo>
                <a:lnTo>
                  <a:pt x="1566" y="1050"/>
                </a:lnTo>
                <a:lnTo>
                  <a:pt x="1548" y="1062"/>
                </a:lnTo>
                <a:lnTo>
                  <a:pt x="1530" y="1068"/>
                </a:lnTo>
                <a:lnTo>
                  <a:pt x="1518" y="1080"/>
                </a:lnTo>
                <a:lnTo>
                  <a:pt x="1500" y="1086"/>
                </a:lnTo>
                <a:lnTo>
                  <a:pt x="1482" y="1092"/>
                </a:lnTo>
                <a:lnTo>
                  <a:pt x="1470" y="1104"/>
                </a:lnTo>
                <a:lnTo>
                  <a:pt x="1452" y="1110"/>
                </a:lnTo>
                <a:lnTo>
                  <a:pt x="1434" y="1116"/>
                </a:lnTo>
                <a:lnTo>
                  <a:pt x="1416" y="1122"/>
                </a:lnTo>
                <a:lnTo>
                  <a:pt x="1398" y="1128"/>
                </a:lnTo>
                <a:lnTo>
                  <a:pt x="1380" y="1134"/>
                </a:lnTo>
                <a:lnTo>
                  <a:pt x="1368" y="1140"/>
                </a:lnTo>
                <a:lnTo>
                  <a:pt x="1350" y="1146"/>
                </a:lnTo>
                <a:lnTo>
                  <a:pt x="1332" y="1152"/>
                </a:lnTo>
                <a:lnTo>
                  <a:pt x="1314" y="1158"/>
                </a:lnTo>
                <a:lnTo>
                  <a:pt x="1296" y="1164"/>
                </a:lnTo>
                <a:lnTo>
                  <a:pt x="1278" y="1164"/>
                </a:lnTo>
                <a:lnTo>
                  <a:pt x="1260" y="1170"/>
                </a:lnTo>
                <a:lnTo>
                  <a:pt x="1242" y="1176"/>
                </a:lnTo>
                <a:lnTo>
                  <a:pt x="1224" y="1176"/>
                </a:lnTo>
                <a:lnTo>
                  <a:pt x="1206" y="1182"/>
                </a:lnTo>
                <a:lnTo>
                  <a:pt x="1188" y="1182"/>
                </a:lnTo>
                <a:lnTo>
                  <a:pt x="1170" y="1182"/>
                </a:lnTo>
                <a:lnTo>
                  <a:pt x="1152" y="1188"/>
                </a:lnTo>
                <a:lnTo>
                  <a:pt x="1134" y="1188"/>
                </a:lnTo>
                <a:lnTo>
                  <a:pt x="1116" y="1188"/>
                </a:lnTo>
                <a:lnTo>
                  <a:pt x="1098" y="1194"/>
                </a:lnTo>
                <a:lnTo>
                  <a:pt x="1080" y="1194"/>
                </a:lnTo>
                <a:lnTo>
                  <a:pt x="1062" y="1194"/>
                </a:lnTo>
                <a:lnTo>
                  <a:pt x="1044" y="1194"/>
                </a:lnTo>
                <a:lnTo>
                  <a:pt x="1026" y="1194"/>
                </a:lnTo>
                <a:lnTo>
                  <a:pt x="1008" y="1194"/>
                </a:lnTo>
                <a:lnTo>
                  <a:pt x="990" y="1194"/>
                </a:lnTo>
                <a:lnTo>
                  <a:pt x="972" y="1188"/>
                </a:lnTo>
                <a:lnTo>
                  <a:pt x="954" y="1188"/>
                </a:lnTo>
                <a:lnTo>
                  <a:pt x="936" y="1188"/>
                </a:lnTo>
                <a:lnTo>
                  <a:pt x="918" y="1182"/>
                </a:lnTo>
                <a:lnTo>
                  <a:pt x="900" y="1182"/>
                </a:lnTo>
                <a:lnTo>
                  <a:pt x="882" y="1182"/>
                </a:lnTo>
                <a:lnTo>
                  <a:pt x="864" y="1176"/>
                </a:lnTo>
                <a:lnTo>
                  <a:pt x="846" y="1176"/>
                </a:lnTo>
                <a:lnTo>
                  <a:pt x="828" y="1170"/>
                </a:lnTo>
                <a:lnTo>
                  <a:pt x="810" y="1164"/>
                </a:lnTo>
                <a:lnTo>
                  <a:pt x="792" y="1164"/>
                </a:lnTo>
                <a:lnTo>
                  <a:pt x="774" y="1158"/>
                </a:lnTo>
                <a:lnTo>
                  <a:pt x="756" y="1152"/>
                </a:lnTo>
                <a:lnTo>
                  <a:pt x="738" y="1146"/>
                </a:lnTo>
                <a:lnTo>
                  <a:pt x="720" y="1140"/>
                </a:lnTo>
                <a:lnTo>
                  <a:pt x="702" y="1134"/>
                </a:lnTo>
                <a:lnTo>
                  <a:pt x="684" y="1128"/>
                </a:lnTo>
                <a:lnTo>
                  <a:pt x="666" y="1122"/>
                </a:lnTo>
                <a:lnTo>
                  <a:pt x="654" y="1116"/>
                </a:lnTo>
                <a:lnTo>
                  <a:pt x="636" y="1110"/>
                </a:lnTo>
                <a:lnTo>
                  <a:pt x="618" y="1104"/>
                </a:lnTo>
                <a:lnTo>
                  <a:pt x="600" y="1092"/>
                </a:lnTo>
                <a:lnTo>
                  <a:pt x="582" y="1086"/>
                </a:lnTo>
                <a:lnTo>
                  <a:pt x="570" y="1080"/>
                </a:lnTo>
                <a:lnTo>
                  <a:pt x="552" y="1068"/>
                </a:lnTo>
                <a:lnTo>
                  <a:pt x="534" y="1062"/>
                </a:lnTo>
                <a:lnTo>
                  <a:pt x="522" y="1050"/>
                </a:lnTo>
                <a:lnTo>
                  <a:pt x="504" y="1044"/>
                </a:lnTo>
                <a:lnTo>
                  <a:pt x="492" y="1032"/>
                </a:lnTo>
                <a:lnTo>
                  <a:pt x="474" y="1026"/>
                </a:lnTo>
                <a:lnTo>
                  <a:pt x="456" y="1014"/>
                </a:lnTo>
                <a:lnTo>
                  <a:pt x="444" y="1002"/>
                </a:lnTo>
                <a:lnTo>
                  <a:pt x="426" y="990"/>
                </a:lnTo>
                <a:lnTo>
                  <a:pt x="414" y="984"/>
                </a:lnTo>
                <a:lnTo>
                  <a:pt x="402" y="972"/>
                </a:lnTo>
                <a:lnTo>
                  <a:pt x="384" y="960"/>
                </a:lnTo>
                <a:lnTo>
                  <a:pt x="372" y="948"/>
                </a:lnTo>
                <a:lnTo>
                  <a:pt x="360" y="936"/>
                </a:lnTo>
                <a:lnTo>
                  <a:pt x="342" y="924"/>
                </a:lnTo>
                <a:lnTo>
                  <a:pt x="330" y="912"/>
                </a:lnTo>
                <a:lnTo>
                  <a:pt x="318" y="900"/>
                </a:lnTo>
                <a:lnTo>
                  <a:pt x="306" y="888"/>
                </a:lnTo>
                <a:lnTo>
                  <a:pt x="294" y="870"/>
                </a:lnTo>
                <a:lnTo>
                  <a:pt x="276" y="858"/>
                </a:lnTo>
                <a:lnTo>
                  <a:pt x="264" y="846"/>
                </a:lnTo>
                <a:lnTo>
                  <a:pt x="252" y="834"/>
                </a:lnTo>
                <a:lnTo>
                  <a:pt x="240" y="816"/>
                </a:lnTo>
                <a:lnTo>
                  <a:pt x="234" y="804"/>
                </a:lnTo>
                <a:lnTo>
                  <a:pt x="222" y="792"/>
                </a:lnTo>
                <a:lnTo>
                  <a:pt x="210" y="774"/>
                </a:lnTo>
                <a:lnTo>
                  <a:pt x="198" y="762"/>
                </a:lnTo>
                <a:lnTo>
                  <a:pt x="186" y="744"/>
                </a:lnTo>
                <a:lnTo>
                  <a:pt x="174" y="732"/>
                </a:lnTo>
                <a:lnTo>
                  <a:pt x="168" y="714"/>
                </a:lnTo>
                <a:lnTo>
                  <a:pt x="156" y="702"/>
                </a:lnTo>
                <a:lnTo>
                  <a:pt x="150" y="684"/>
                </a:lnTo>
                <a:lnTo>
                  <a:pt x="138" y="672"/>
                </a:lnTo>
                <a:lnTo>
                  <a:pt x="132" y="654"/>
                </a:lnTo>
                <a:lnTo>
                  <a:pt x="120" y="636"/>
                </a:lnTo>
                <a:lnTo>
                  <a:pt x="114" y="618"/>
                </a:lnTo>
                <a:lnTo>
                  <a:pt x="102" y="606"/>
                </a:lnTo>
                <a:lnTo>
                  <a:pt x="96" y="588"/>
                </a:lnTo>
                <a:lnTo>
                  <a:pt x="90" y="570"/>
                </a:lnTo>
                <a:lnTo>
                  <a:pt x="84" y="552"/>
                </a:lnTo>
                <a:lnTo>
                  <a:pt x="72" y="540"/>
                </a:lnTo>
                <a:lnTo>
                  <a:pt x="66" y="522"/>
                </a:lnTo>
                <a:lnTo>
                  <a:pt x="60" y="504"/>
                </a:lnTo>
                <a:lnTo>
                  <a:pt x="54" y="486"/>
                </a:lnTo>
                <a:lnTo>
                  <a:pt x="48" y="468"/>
                </a:lnTo>
                <a:lnTo>
                  <a:pt x="42" y="450"/>
                </a:lnTo>
                <a:lnTo>
                  <a:pt x="36" y="432"/>
                </a:lnTo>
                <a:lnTo>
                  <a:pt x="36" y="414"/>
                </a:lnTo>
                <a:lnTo>
                  <a:pt x="30" y="396"/>
                </a:lnTo>
                <a:lnTo>
                  <a:pt x="24" y="384"/>
                </a:lnTo>
                <a:lnTo>
                  <a:pt x="24" y="366"/>
                </a:lnTo>
                <a:lnTo>
                  <a:pt x="18" y="348"/>
                </a:lnTo>
                <a:lnTo>
                  <a:pt x="12" y="330"/>
                </a:lnTo>
                <a:lnTo>
                  <a:pt x="12" y="312"/>
                </a:lnTo>
                <a:lnTo>
                  <a:pt x="6" y="294"/>
                </a:lnTo>
                <a:lnTo>
                  <a:pt x="6" y="276"/>
                </a:lnTo>
                <a:lnTo>
                  <a:pt x="6" y="252"/>
                </a:lnTo>
                <a:lnTo>
                  <a:pt x="0" y="234"/>
                </a:lnTo>
                <a:lnTo>
                  <a:pt x="0" y="216"/>
                </a:lnTo>
                <a:lnTo>
                  <a:pt x="0" y="198"/>
                </a:lnTo>
                <a:lnTo>
                  <a:pt x="0" y="180"/>
                </a:lnTo>
                <a:lnTo>
                  <a:pt x="0" y="162"/>
                </a:lnTo>
                <a:lnTo>
                  <a:pt x="0" y="144"/>
                </a:lnTo>
                <a:lnTo>
                  <a:pt x="0" y="126"/>
                </a:lnTo>
                <a:lnTo>
                  <a:pt x="0" y="108"/>
                </a:lnTo>
                <a:lnTo>
                  <a:pt x="0" y="90"/>
                </a:lnTo>
                <a:lnTo>
                  <a:pt x="0" y="72"/>
                </a:lnTo>
                <a:lnTo>
                  <a:pt x="0" y="54"/>
                </a:lnTo>
                <a:lnTo>
                  <a:pt x="6" y="36"/>
                </a:lnTo>
                <a:lnTo>
                  <a:pt x="6" y="18"/>
                </a:lnTo>
                <a:lnTo>
                  <a:pt x="6" y="0"/>
                </a:lnTo>
                <a:lnTo>
                  <a:pt x="528" y="72"/>
                </a:lnTo>
                <a:lnTo>
                  <a:pt x="522" y="84"/>
                </a:lnTo>
                <a:lnTo>
                  <a:pt x="522" y="90"/>
                </a:lnTo>
                <a:lnTo>
                  <a:pt x="522" y="102"/>
                </a:lnTo>
                <a:lnTo>
                  <a:pt x="522" y="108"/>
                </a:lnTo>
                <a:lnTo>
                  <a:pt x="522" y="120"/>
                </a:lnTo>
                <a:lnTo>
                  <a:pt x="522" y="126"/>
                </a:lnTo>
                <a:lnTo>
                  <a:pt x="522" y="138"/>
                </a:lnTo>
                <a:lnTo>
                  <a:pt x="522" y="144"/>
                </a:lnTo>
                <a:lnTo>
                  <a:pt x="522" y="156"/>
                </a:lnTo>
                <a:lnTo>
                  <a:pt x="522" y="162"/>
                </a:lnTo>
                <a:lnTo>
                  <a:pt x="522" y="174"/>
                </a:lnTo>
                <a:lnTo>
                  <a:pt x="522" y="180"/>
                </a:lnTo>
                <a:lnTo>
                  <a:pt x="522" y="192"/>
                </a:lnTo>
                <a:lnTo>
                  <a:pt x="522" y="198"/>
                </a:lnTo>
                <a:lnTo>
                  <a:pt x="522" y="210"/>
                </a:lnTo>
                <a:lnTo>
                  <a:pt x="528" y="216"/>
                </a:lnTo>
                <a:lnTo>
                  <a:pt x="528" y="228"/>
                </a:lnTo>
                <a:lnTo>
                  <a:pt x="528" y="234"/>
                </a:lnTo>
                <a:lnTo>
                  <a:pt x="528" y="246"/>
                </a:lnTo>
                <a:lnTo>
                  <a:pt x="534" y="252"/>
                </a:lnTo>
                <a:lnTo>
                  <a:pt x="534" y="264"/>
                </a:lnTo>
                <a:lnTo>
                  <a:pt x="534" y="270"/>
                </a:lnTo>
                <a:lnTo>
                  <a:pt x="540" y="282"/>
                </a:lnTo>
                <a:lnTo>
                  <a:pt x="540" y="288"/>
                </a:lnTo>
                <a:lnTo>
                  <a:pt x="546" y="300"/>
                </a:lnTo>
                <a:lnTo>
                  <a:pt x="546" y="306"/>
                </a:lnTo>
                <a:lnTo>
                  <a:pt x="546" y="318"/>
                </a:lnTo>
                <a:lnTo>
                  <a:pt x="552" y="324"/>
                </a:lnTo>
                <a:lnTo>
                  <a:pt x="558" y="336"/>
                </a:lnTo>
                <a:lnTo>
                  <a:pt x="558" y="342"/>
                </a:lnTo>
                <a:lnTo>
                  <a:pt x="564" y="348"/>
                </a:lnTo>
                <a:lnTo>
                  <a:pt x="564" y="360"/>
                </a:lnTo>
                <a:lnTo>
                  <a:pt x="570" y="366"/>
                </a:lnTo>
                <a:lnTo>
                  <a:pt x="576" y="378"/>
                </a:lnTo>
                <a:lnTo>
                  <a:pt x="576" y="384"/>
                </a:lnTo>
                <a:lnTo>
                  <a:pt x="582" y="390"/>
                </a:lnTo>
                <a:lnTo>
                  <a:pt x="588" y="402"/>
                </a:lnTo>
                <a:lnTo>
                  <a:pt x="588" y="408"/>
                </a:lnTo>
                <a:lnTo>
                  <a:pt x="594" y="414"/>
                </a:lnTo>
                <a:lnTo>
                  <a:pt x="600" y="426"/>
                </a:lnTo>
                <a:lnTo>
                  <a:pt x="606" y="432"/>
                </a:lnTo>
                <a:lnTo>
                  <a:pt x="612" y="438"/>
                </a:lnTo>
                <a:lnTo>
                  <a:pt x="612" y="444"/>
                </a:lnTo>
                <a:lnTo>
                  <a:pt x="618" y="456"/>
                </a:lnTo>
                <a:lnTo>
                  <a:pt x="624" y="462"/>
                </a:lnTo>
                <a:lnTo>
                  <a:pt x="630" y="468"/>
                </a:lnTo>
                <a:lnTo>
                  <a:pt x="636" y="474"/>
                </a:lnTo>
                <a:lnTo>
                  <a:pt x="642" y="480"/>
                </a:lnTo>
                <a:lnTo>
                  <a:pt x="648" y="492"/>
                </a:lnTo>
                <a:lnTo>
                  <a:pt x="654" y="498"/>
                </a:lnTo>
                <a:lnTo>
                  <a:pt x="660" y="504"/>
                </a:lnTo>
                <a:lnTo>
                  <a:pt x="666" y="510"/>
                </a:lnTo>
                <a:lnTo>
                  <a:pt x="672" y="516"/>
                </a:lnTo>
                <a:lnTo>
                  <a:pt x="678" y="522"/>
                </a:lnTo>
                <a:lnTo>
                  <a:pt x="684" y="528"/>
                </a:lnTo>
                <a:lnTo>
                  <a:pt x="696" y="534"/>
                </a:lnTo>
                <a:lnTo>
                  <a:pt x="702" y="540"/>
                </a:lnTo>
                <a:lnTo>
                  <a:pt x="708" y="546"/>
                </a:lnTo>
                <a:lnTo>
                  <a:pt x="714" y="552"/>
                </a:lnTo>
                <a:lnTo>
                  <a:pt x="720" y="558"/>
                </a:lnTo>
                <a:lnTo>
                  <a:pt x="726" y="564"/>
                </a:lnTo>
                <a:lnTo>
                  <a:pt x="738" y="570"/>
                </a:lnTo>
                <a:lnTo>
                  <a:pt x="744" y="576"/>
                </a:lnTo>
                <a:lnTo>
                  <a:pt x="750" y="582"/>
                </a:lnTo>
                <a:lnTo>
                  <a:pt x="756" y="588"/>
                </a:lnTo>
                <a:lnTo>
                  <a:pt x="768" y="588"/>
                </a:lnTo>
                <a:lnTo>
                  <a:pt x="774" y="594"/>
                </a:lnTo>
                <a:lnTo>
                  <a:pt x="780" y="600"/>
                </a:lnTo>
                <a:lnTo>
                  <a:pt x="792" y="606"/>
                </a:lnTo>
                <a:lnTo>
                  <a:pt x="798" y="612"/>
                </a:lnTo>
                <a:lnTo>
                  <a:pt x="804" y="612"/>
                </a:lnTo>
                <a:lnTo>
                  <a:pt x="816" y="618"/>
                </a:lnTo>
                <a:lnTo>
                  <a:pt x="822" y="624"/>
                </a:lnTo>
                <a:lnTo>
                  <a:pt x="828" y="624"/>
                </a:lnTo>
                <a:lnTo>
                  <a:pt x="840" y="630"/>
                </a:lnTo>
                <a:lnTo>
                  <a:pt x="846" y="630"/>
                </a:lnTo>
                <a:lnTo>
                  <a:pt x="858" y="636"/>
                </a:lnTo>
                <a:lnTo>
                  <a:pt x="864" y="636"/>
                </a:lnTo>
                <a:lnTo>
                  <a:pt x="870" y="642"/>
                </a:lnTo>
                <a:lnTo>
                  <a:pt x="882" y="642"/>
                </a:lnTo>
                <a:lnTo>
                  <a:pt x="888" y="648"/>
                </a:lnTo>
                <a:lnTo>
                  <a:pt x="900" y="648"/>
                </a:lnTo>
                <a:lnTo>
                  <a:pt x="906" y="654"/>
                </a:lnTo>
                <a:lnTo>
                  <a:pt x="918" y="654"/>
                </a:lnTo>
                <a:lnTo>
                  <a:pt x="924" y="660"/>
                </a:lnTo>
                <a:lnTo>
                  <a:pt x="936" y="660"/>
                </a:lnTo>
                <a:lnTo>
                  <a:pt x="942" y="660"/>
                </a:lnTo>
                <a:lnTo>
                  <a:pt x="954" y="660"/>
                </a:lnTo>
                <a:lnTo>
                  <a:pt x="960" y="666"/>
                </a:lnTo>
                <a:lnTo>
                  <a:pt x="972" y="666"/>
                </a:lnTo>
                <a:lnTo>
                  <a:pt x="978" y="666"/>
                </a:lnTo>
                <a:lnTo>
                  <a:pt x="990" y="666"/>
                </a:lnTo>
                <a:lnTo>
                  <a:pt x="996" y="666"/>
                </a:lnTo>
                <a:lnTo>
                  <a:pt x="1008" y="672"/>
                </a:lnTo>
                <a:lnTo>
                  <a:pt x="1014" y="672"/>
                </a:lnTo>
                <a:lnTo>
                  <a:pt x="1026" y="672"/>
                </a:lnTo>
                <a:lnTo>
                  <a:pt x="1032" y="672"/>
                </a:lnTo>
                <a:lnTo>
                  <a:pt x="1044" y="672"/>
                </a:lnTo>
                <a:lnTo>
                  <a:pt x="1050" y="672"/>
                </a:lnTo>
                <a:lnTo>
                  <a:pt x="1062" y="672"/>
                </a:lnTo>
                <a:lnTo>
                  <a:pt x="1068" y="672"/>
                </a:lnTo>
                <a:lnTo>
                  <a:pt x="1080" y="672"/>
                </a:lnTo>
                <a:lnTo>
                  <a:pt x="1086" y="666"/>
                </a:lnTo>
                <a:lnTo>
                  <a:pt x="1098" y="666"/>
                </a:lnTo>
                <a:lnTo>
                  <a:pt x="1104" y="666"/>
                </a:lnTo>
                <a:lnTo>
                  <a:pt x="1116" y="666"/>
                </a:lnTo>
                <a:lnTo>
                  <a:pt x="1122" y="666"/>
                </a:lnTo>
                <a:lnTo>
                  <a:pt x="1134" y="660"/>
                </a:lnTo>
                <a:lnTo>
                  <a:pt x="1140" y="660"/>
                </a:lnTo>
                <a:lnTo>
                  <a:pt x="1152" y="660"/>
                </a:lnTo>
                <a:lnTo>
                  <a:pt x="1158" y="660"/>
                </a:lnTo>
                <a:lnTo>
                  <a:pt x="1170" y="654"/>
                </a:lnTo>
                <a:lnTo>
                  <a:pt x="1176" y="654"/>
                </a:lnTo>
                <a:lnTo>
                  <a:pt x="1188" y="648"/>
                </a:lnTo>
                <a:lnTo>
                  <a:pt x="1194" y="648"/>
                </a:lnTo>
                <a:lnTo>
                  <a:pt x="1206" y="642"/>
                </a:lnTo>
                <a:lnTo>
                  <a:pt x="1212" y="642"/>
                </a:lnTo>
                <a:lnTo>
                  <a:pt x="1224" y="636"/>
                </a:lnTo>
                <a:lnTo>
                  <a:pt x="1230" y="636"/>
                </a:lnTo>
                <a:lnTo>
                  <a:pt x="1236" y="630"/>
                </a:lnTo>
                <a:lnTo>
                  <a:pt x="1248" y="630"/>
                </a:lnTo>
                <a:lnTo>
                  <a:pt x="1254" y="624"/>
                </a:lnTo>
                <a:lnTo>
                  <a:pt x="1266" y="624"/>
                </a:lnTo>
                <a:lnTo>
                  <a:pt x="1272" y="618"/>
                </a:lnTo>
                <a:lnTo>
                  <a:pt x="1278" y="612"/>
                </a:lnTo>
                <a:lnTo>
                  <a:pt x="1290" y="612"/>
                </a:lnTo>
                <a:lnTo>
                  <a:pt x="1296" y="606"/>
                </a:lnTo>
                <a:lnTo>
                  <a:pt x="1302" y="600"/>
                </a:lnTo>
                <a:lnTo>
                  <a:pt x="1314" y="594"/>
                </a:lnTo>
                <a:lnTo>
                  <a:pt x="1320" y="588"/>
                </a:lnTo>
                <a:lnTo>
                  <a:pt x="1326" y="588"/>
                </a:lnTo>
                <a:lnTo>
                  <a:pt x="1332" y="582"/>
                </a:lnTo>
                <a:lnTo>
                  <a:pt x="1344" y="576"/>
                </a:lnTo>
                <a:lnTo>
                  <a:pt x="1350" y="570"/>
                </a:lnTo>
                <a:lnTo>
                  <a:pt x="1356" y="564"/>
                </a:lnTo>
                <a:lnTo>
                  <a:pt x="1362" y="558"/>
                </a:lnTo>
                <a:lnTo>
                  <a:pt x="1374" y="552"/>
                </a:lnTo>
                <a:lnTo>
                  <a:pt x="1380" y="546"/>
                </a:lnTo>
                <a:lnTo>
                  <a:pt x="1386" y="540"/>
                </a:lnTo>
                <a:lnTo>
                  <a:pt x="1392" y="534"/>
                </a:lnTo>
                <a:lnTo>
                  <a:pt x="1398" y="528"/>
                </a:lnTo>
                <a:lnTo>
                  <a:pt x="1404" y="522"/>
                </a:lnTo>
                <a:lnTo>
                  <a:pt x="1410" y="516"/>
                </a:lnTo>
                <a:lnTo>
                  <a:pt x="1416" y="510"/>
                </a:lnTo>
                <a:lnTo>
                  <a:pt x="1422" y="504"/>
                </a:lnTo>
                <a:lnTo>
                  <a:pt x="1428" y="498"/>
                </a:lnTo>
                <a:lnTo>
                  <a:pt x="1434" y="492"/>
                </a:lnTo>
                <a:lnTo>
                  <a:pt x="1440" y="480"/>
                </a:lnTo>
                <a:lnTo>
                  <a:pt x="1446" y="474"/>
                </a:lnTo>
                <a:lnTo>
                  <a:pt x="1452" y="468"/>
                </a:lnTo>
                <a:lnTo>
                  <a:pt x="1458" y="462"/>
                </a:lnTo>
                <a:lnTo>
                  <a:pt x="1464" y="456"/>
                </a:lnTo>
                <a:lnTo>
                  <a:pt x="1470" y="444"/>
                </a:lnTo>
                <a:lnTo>
                  <a:pt x="1476" y="438"/>
                </a:lnTo>
                <a:lnTo>
                  <a:pt x="1482" y="432"/>
                </a:lnTo>
                <a:lnTo>
                  <a:pt x="1488" y="426"/>
                </a:lnTo>
                <a:lnTo>
                  <a:pt x="1488" y="414"/>
                </a:lnTo>
                <a:lnTo>
                  <a:pt x="1494" y="408"/>
                </a:lnTo>
                <a:lnTo>
                  <a:pt x="1500" y="402"/>
                </a:lnTo>
                <a:lnTo>
                  <a:pt x="1506" y="390"/>
                </a:lnTo>
                <a:lnTo>
                  <a:pt x="1506" y="384"/>
                </a:lnTo>
                <a:lnTo>
                  <a:pt x="1512" y="378"/>
                </a:lnTo>
                <a:lnTo>
                  <a:pt x="1518" y="366"/>
                </a:lnTo>
                <a:lnTo>
                  <a:pt x="1518" y="360"/>
                </a:lnTo>
                <a:lnTo>
                  <a:pt x="1524" y="348"/>
                </a:lnTo>
                <a:lnTo>
                  <a:pt x="1524" y="342"/>
                </a:lnTo>
                <a:lnTo>
                  <a:pt x="1530" y="336"/>
                </a:lnTo>
                <a:lnTo>
                  <a:pt x="1536" y="324"/>
                </a:lnTo>
                <a:lnTo>
                  <a:pt x="1536" y="318"/>
                </a:lnTo>
                <a:lnTo>
                  <a:pt x="1536" y="306"/>
                </a:lnTo>
                <a:lnTo>
                  <a:pt x="1542" y="300"/>
                </a:lnTo>
                <a:lnTo>
                  <a:pt x="1542" y="288"/>
                </a:lnTo>
                <a:lnTo>
                  <a:pt x="1548" y="282"/>
                </a:lnTo>
                <a:lnTo>
                  <a:pt x="1548" y="270"/>
                </a:lnTo>
                <a:lnTo>
                  <a:pt x="1554" y="264"/>
                </a:lnTo>
                <a:lnTo>
                  <a:pt x="1554" y="252"/>
                </a:lnTo>
                <a:lnTo>
                  <a:pt x="1554" y="246"/>
                </a:lnTo>
                <a:lnTo>
                  <a:pt x="1554" y="234"/>
                </a:lnTo>
                <a:lnTo>
                  <a:pt x="1560" y="228"/>
                </a:lnTo>
                <a:lnTo>
                  <a:pt x="1560" y="216"/>
                </a:lnTo>
                <a:lnTo>
                  <a:pt x="1560" y="210"/>
                </a:lnTo>
                <a:lnTo>
                  <a:pt x="2076" y="276"/>
                </a:lnTo>
                <a:close/>
              </a:path>
            </a:pathLst>
          </a:custGeom>
          <a:gradFill rotWithShape="0">
            <a:gsLst>
              <a:gs pos="0">
                <a:srgbClr val="83AEAF"/>
              </a:gs>
              <a:gs pos="100000">
                <a:srgbClr val="57737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 rot="924357">
            <a:off x="819150" y="2251373"/>
            <a:ext cx="965200" cy="1152525"/>
          </a:xfrm>
          <a:custGeom>
            <a:avLst/>
            <a:gdLst>
              <a:gd name="T0" fmla="*/ 8250 w 702"/>
              <a:gd name="T1" fmla="*/ 1009650 h 726"/>
              <a:gd name="T2" fmla="*/ 16499 w 702"/>
              <a:gd name="T3" fmla="*/ 952500 h 726"/>
              <a:gd name="T4" fmla="*/ 24749 w 702"/>
              <a:gd name="T5" fmla="*/ 895350 h 726"/>
              <a:gd name="T6" fmla="*/ 41248 w 702"/>
              <a:gd name="T7" fmla="*/ 838200 h 726"/>
              <a:gd name="T8" fmla="*/ 49497 w 702"/>
              <a:gd name="T9" fmla="*/ 781050 h 726"/>
              <a:gd name="T10" fmla="*/ 65997 w 702"/>
              <a:gd name="T11" fmla="*/ 723900 h 726"/>
              <a:gd name="T12" fmla="*/ 82496 w 702"/>
              <a:gd name="T13" fmla="*/ 676275 h 726"/>
              <a:gd name="T14" fmla="*/ 107244 w 702"/>
              <a:gd name="T15" fmla="*/ 619125 h 726"/>
              <a:gd name="T16" fmla="*/ 123744 w 702"/>
              <a:gd name="T17" fmla="*/ 571500 h 726"/>
              <a:gd name="T18" fmla="*/ 148492 w 702"/>
              <a:gd name="T19" fmla="*/ 514350 h 726"/>
              <a:gd name="T20" fmla="*/ 173241 w 702"/>
              <a:gd name="T21" fmla="*/ 466725 h 726"/>
              <a:gd name="T22" fmla="*/ 197990 w 702"/>
              <a:gd name="T23" fmla="*/ 409575 h 726"/>
              <a:gd name="T24" fmla="*/ 222738 w 702"/>
              <a:gd name="T25" fmla="*/ 361950 h 726"/>
              <a:gd name="T26" fmla="*/ 247487 w 702"/>
              <a:gd name="T27" fmla="*/ 314325 h 726"/>
              <a:gd name="T28" fmla="*/ 280485 w 702"/>
              <a:gd name="T29" fmla="*/ 266700 h 726"/>
              <a:gd name="T30" fmla="*/ 313484 w 702"/>
              <a:gd name="T31" fmla="*/ 219075 h 726"/>
              <a:gd name="T32" fmla="*/ 338232 w 702"/>
              <a:gd name="T33" fmla="*/ 180975 h 726"/>
              <a:gd name="T34" fmla="*/ 371231 w 702"/>
              <a:gd name="T35" fmla="*/ 133350 h 726"/>
              <a:gd name="T36" fmla="*/ 412479 w 702"/>
              <a:gd name="T37" fmla="*/ 95250 h 726"/>
              <a:gd name="T38" fmla="*/ 445477 w 702"/>
              <a:gd name="T39" fmla="*/ 57150 h 726"/>
              <a:gd name="T40" fmla="*/ 486725 w 702"/>
              <a:gd name="T41" fmla="*/ 19050 h 726"/>
              <a:gd name="T42" fmla="*/ 965200 w 702"/>
              <a:gd name="T43" fmla="*/ 628650 h 726"/>
              <a:gd name="T44" fmla="*/ 948701 w 702"/>
              <a:gd name="T45" fmla="*/ 647700 h 726"/>
              <a:gd name="T46" fmla="*/ 923952 w 702"/>
              <a:gd name="T47" fmla="*/ 666750 h 726"/>
              <a:gd name="T48" fmla="*/ 907453 w 702"/>
              <a:gd name="T49" fmla="*/ 685800 h 726"/>
              <a:gd name="T50" fmla="*/ 890954 w 702"/>
              <a:gd name="T51" fmla="*/ 714375 h 726"/>
              <a:gd name="T52" fmla="*/ 874455 w 702"/>
              <a:gd name="T53" fmla="*/ 733425 h 726"/>
              <a:gd name="T54" fmla="*/ 857956 w 702"/>
              <a:gd name="T55" fmla="*/ 752475 h 726"/>
              <a:gd name="T56" fmla="*/ 841456 w 702"/>
              <a:gd name="T57" fmla="*/ 781050 h 726"/>
              <a:gd name="T58" fmla="*/ 833207 w 702"/>
              <a:gd name="T59" fmla="*/ 800100 h 726"/>
              <a:gd name="T60" fmla="*/ 816708 w 702"/>
              <a:gd name="T61" fmla="*/ 828675 h 726"/>
              <a:gd name="T62" fmla="*/ 800209 w 702"/>
              <a:gd name="T63" fmla="*/ 847725 h 726"/>
              <a:gd name="T64" fmla="*/ 791959 w 702"/>
              <a:gd name="T65" fmla="*/ 876300 h 726"/>
              <a:gd name="T66" fmla="*/ 783709 w 702"/>
              <a:gd name="T67" fmla="*/ 904875 h 726"/>
              <a:gd name="T68" fmla="*/ 767210 w 702"/>
              <a:gd name="T69" fmla="*/ 933450 h 726"/>
              <a:gd name="T70" fmla="*/ 758961 w 702"/>
              <a:gd name="T71" fmla="*/ 952500 h 726"/>
              <a:gd name="T72" fmla="*/ 750711 w 702"/>
              <a:gd name="T73" fmla="*/ 981075 h 726"/>
              <a:gd name="T74" fmla="*/ 742462 w 702"/>
              <a:gd name="T75" fmla="*/ 1009650 h 726"/>
              <a:gd name="T76" fmla="*/ 734212 w 702"/>
              <a:gd name="T77" fmla="*/ 1038225 h 726"/>
              <a:gd name="T78" fmla="*/ 725962 w 702"/>
              <a:gd name="T79" fmla="*/ 1066800 h 726"/>
              <a:gd name="T80" fmla="*/ 725962 w 702"/>
              <a:gd name="T81" fmla="*/ 1095375 h 726"/>
              <a:gd name="T82" fmla="*/ 717713 w 702"/>
              <a:gd name="T83" fmla="*/ 1123950 h 726"/>
              <a:gd name="T84" fmla="*/ 717713 w 702"/>
              <a:gd name="T85" fmla="*/ 1152525 h 72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02" h="726">
                <a:moveTo>
                  <a:pt x="0" y="654"/>
                </a:moveTo>
                <a:lnTo>
                  <a:pt x="6" y="636"/>
                </a:lnTo>
                <a:lnTo>
                  <a:pt x="6" y="618"/>
                </a:lnTo>
                <a:lnTo>
                  <a:pt x="12" y="600"/>
                </a:lnTo>
                <a:lnTo>
                  <a:pt x="18" y="582"/>
                </a:lnTo>
                <a:lnTo>
                  <a:pt x="18" y="564"/>
                </a:lnTo>
                <a:lnTo>
                  <a:pt x="24" y="546"/>
                </a:lnTo>
                <a:lnTo>
                  <a:pt x="30" y="528"/>
                </a:lnTo>
                <a:lnTo>
                  <a:pt x="30" y="510"/>
                </a:lnTo>
                <a:lnTo>
                  <a:pt x="36" y="492"/>
                </a:lnTo>
                <a:lnTo>
                  <a:pt x="42" y="474"/>
                </a:lnTo>
                <a:lnTo>
                  <a:pt x="48" y="456"/>
                </a:lnTo>
                <a:lnTo>
                  <a:pt x="54" y="444"/>
                </a:lnTo>
                <a:lnTo>
                  <a:pt x="60" y="426"/>
                </a:lnTo>
                <a:lnTo>
                  <a:pt x="66" y="408"/>
                </a:lnTo>
                <a:lnTo>
                  <a:pt x="78" y="390"/>
                </a:lnTo>
                <a:lnTo>
                  <a:pt x="84" y="372"/>
                </a:lnTo>
                <a:lnTo>
                  <a:pt x="90" y="360"/>
                </a:lnTo>
                <a:lnTo>
                  <a:pt x="96" y="342"/>
                </a:lnTo>
                <a:lnTo>
                  <a:pt x="108" y="324"/>
                </a:lnTo>
                <a:lnTo>
                  <a:pt x="114" y="306"/>
                </a:lnTo>
                <a:lnTo>
                  <a:pt x="126" y="294"/>
                </a:lnTo>
                <a:lnTo>
                  <a:pt x="132" y="276"/>
                </a:lnTo>
                <a:lnTo>
                  <a:pt x="144" y="258"/>
                </a:lnTo>
                <a:lnTo>
                  <a:pt x="150" y="246"/>
                </a:lnTo>
                <a:lnTo>
                  <a:pt x="162" y="228"/>
                </a:lnTo>
                <a:lnTo>
                  <a:pt x="168" y="216"/>
                </a:lnTo>
                <a:lnTo>
                  <a:pt x="180" y="198"/>
                </a:lnTo>
                <a:lnTo>
                  <a:pt x="192" y="186"/>
                </a:lnTo>
                <a:lnTo>
                  <a:pt x="204" y="168"/>
                </a:lnTo>
                <a:lnTo>
                  <a:pt x="216" y="156"/>
                </a:lnTo>
                <a:lnTo>
                  <a:pt x="228" y="138"/>
                </a:lnTo>
                <a:lnTo>
                  <a:pt x="234" y="126"/>
                </a:lnTo>
                <a:lnTo>
                  <a:pt x="246" y="114"/>
                </a:lnTo>
                <a:lnTo>
                  <a:pt x="258" y="96"/>
                </a:lnTo>
                <a:lnTo>
                  <a:pt x="270" y="84"/>
                </a:lnTo>
                <a:lnTo>
                  <a:pt x="288" y="72"/>
                </a:lnTo>
                <a:lnTo>
                  <a:pt x="300" y="60"/>
                </a:lnTo>
                <a:lnTo>
                  <a:pt x="312" y="48"/>
                </a:lnTo>
                <a:lnTo>
                  <a:pt x="324" y="36"/>
                </a:lnTo>
                <a:lnTo>
                  <a:pt x="336" y="24"/>
                </a:lnTo>
                <a:lnTo>
                  <a:pt x="354" y="12"/>
                </a:lnTo>
                <a:lnTo>
                  <a:pt x="366" y="0"/>
                </a:lnTo>
                <a:lnTo>
                  <a:pt x="702" y="396"/>
                </a:lnTo>
                <a:lnTo>
                  <a:pt x="696" y="402"/>
                </a:lnTo>
                <a:lnTo>
                  <a:pt x="690" y="408"/>
                </a:lnTo>
                <a:lnTo>
                  <a:pt x="678" y="414"/>
                </a:lnTo>
                <a:lnTo>
                  <a:pt x="672" y="420"/>
                </a:lnTo>
                <a:lnTo>
                  <a:pt x="666" y="426"/>
                </a:lnTo>
                <a:lnTo>
                  <a:pt x="660" y="432"/>
                </a:lnTo>
                <a:lnTo>
                  <a:pt x="654" y="444"/>
                </a:lnTo>
                <a:lnTo>
                  <a:pt x="648" y="450"/>
                </a:lnTo>
                <a:lnTo>
                  <a:pt x="642" y="456"/>
                </a:lnTo>
                <a:lnTo>
                  <a:pt x="636" y="462"/>
                </a:lnTo>
                <a:lnTo>
                  <a:pt x="630" y="468"/>
                </a:lnTo>
                <a:lnTo>
                  <a:pt x="624" y="474"/>
                </a:lnTo>
                <a:lnTo>
                  <a:pt x="618" y="486"/>
                </a:lnTo>
                <a:lnTo>
                  <a:pt x="612" y="492"/>
                </a:lnTo>
                <a:lnTo>
                  <a:pt x="606" y="498"/>
                </a:lnTo>
                <a:lnTo>
                  <a:pt x="606" y="504"/>
                </a:lnTo>
                <a:lnTo>
                  <a:pt x="600" y="516"/>
                </a:lnTo>
                <a:lnTo>
                  <a:pt x="594" y="522"/>
                </a:lnTo>
                <a:lnTo>
                  <a:pt x="588" y="528"/>
                </a:lnTo>
                <a:lnTo>
                  <a:pt x="582" y="534"/>
                </a:lnTo>
                <a:lnTo>
                  <a:pt x="582" y="546"/>
                </a:lnTo>
                <a:lnTo>
                  <a:pt x="576" y="552"/>
                </a:lnTo>
                <a:lnTo>
                  <a:pt x="570" y="564"/>
                </a:lnTo>
                <a:lnTo>
                  <a:pt x="570" y="570"/>
                </a:lnTo>
                <a:lnTo>
                  <a:pt x="564" y="576"/>
                </a:lnTo>
                <a:lnTo>
                  <a:pt x="558" y="588"/>
                </a:lnTo>
                <a:lnTo>
                  <a:pt x="558" y="594"/>
                </a:lnTo>
                <a:lnTo>
                  <a:pt x="552" y="600"/>
                </a:lnTo>
                <a:lnTo>
                  <a:pt x="552" y="612"/>
                </a:lnTo>
                <a:lnTo>
                  <a:pt x="546" y="618"/>
                </a:lnTo>
                <a:lnTo>
                  <a:pt x="540" y="630"/>
                </a:lnTo>
                <a:lnTo>
                  <a:pt x="540" y="636"/>
                </a:lnTo>
                <a:lnTo>
                  <a:pt x="540" y="648"/>
                </a:lnTo>
                <a:lnTo>
                  <a:pt x="534" y="654"/>
                </a:lnTo>
                <a:lnTo>
                  <a:pt x="534" y="666"/>
                </a:lnTo>
                <a:lnTo>
                  <a:pt x="528" y="672"/>
                </a:lnTo>
                <a:lnTo>
                  <a:pt x="528" y="684"/>
                </a:lnTo>
                <a:lnTo>
                  <a:pt x="528" y="690"/>
                </a:lnTo>
                <a:lnTo>
                  <a:pt x="522" y="702"/>
                </a:lnTo>
                <a:lnTo>
                  <a:pt x="522" y="708"/>
                </a:lnTo>
                <a:lnTo>
                  <a:pt x="522" y="720"/>
                </a:lnTo>
                <a:lnTo>
                  <a:pt x="522" y="726"/>
                </a:lnTo>
                <a:lnTo>
                  <a:pt x="0" y="654"/>
                </a:lnTo>
                <a:close/>
              </a:path>
            </a:pathLst>
          </a:custGeom>
          <a:gradFill rotWithShape="0">
            <a:gsLst>
              <a:gs pos="0">
                <a:srgbClr val="CC3300"/>
              </a:gs>
              <a:gs pos="100000">
                <a:srgbClr val="8722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 rot="924357">
            <a:off x="1427163" y="2005310"/>
            <a:ext cx="923925" cy="1019175"/>
          </a:xfrm>
          <a:custGeom>
            <a:avLst/>
            <a:gdLst>
              <a:gd name="T0" fmla="*/ 16499 w 672"/>
              <a:gd name="T1" fmla="*/ 371475 h 642"/>
              <a:gd name="T2" fmla="*/ 57745 w 672"/>
              <a:gd name="T3" fmla="*/ 333375 h 642"/>
              <a:gd name="T4" fmla="*/ 98992 w 672"/>
              <a:gd name="T5" fmla="*/ 295275 h 642"/>
              <a:gd name="T6" fmla="*/ 140239 w 672"/>
              <a:gd name="T7" fmla="*/ 266700 h 642"/>
              <a:gd name="T8" fmla="*/ 181485 w 672"/>
              <a:gd name="T9" fmla="*/ 238125 h 642"/>
              <a:gd name="T10" fmla="*/ 222732 w 672"/>
              <a:gd name="T11" fmla="*/ 209550 h 642"/>
              <a:gd name="T12" fmla="*/ 272228 w 672"/>
              <a:gd name="T13" fmla="*/ 180975 h 642"/>
              <a:gd name="T14" fmla="*/ 313475 w 672"/>
              <a:gd name="T15" fmla="*/ 152400 h 642"/>
              <a:gd name="T16" fmla="*/ 362971 w 672"/>
              <a:gd name="T17" fmla="*/ 133350 h 642"/>
              <a:gd name="T18" fmla="*/ 404217 w 672"/>
              <a:gd name="T19" fmla="*/ 104775 h 642"/>
              <a:gd name="T20" fmla="*/ 453713 w 672"/>
              <a:gd name="T21" fmla="*/ 85725 h 642"/>
              <a:gd name="T22" fmla="*/ 503209 w 672"/>
              <a:gd name="T23" fmla="*/ 66675 h 642"/>
              <a:gd name="T24" fmla="*/ 552705 w 672"/>
              <a:gd name="T25" fmla="*/ 57150 h 642"/>
              <a:gd name="T26" fmla="*/ 602201 w 672"/>
              <a:gd name="T27" fmla="*/ 38100 h 642"/>
              <a:gd name="T28" fmla="*/ 651697 w 672"/>
              <a:gd name="T29" fmla="*/ 28575 h 642"/>
              <a:gd name="T30" fmla="*/ 701193 w 672"/>
              <a:gd name="T31" fmla="*/ 19050 h 642"/>
              <a:gd name="T32" fmla="*/ 750689 w 672"/>
              <a:gd name="T33" fmla="*/ 9525 h 642"/>
              <a:gd name="T34" fmla="*/ 800185 w 672"/>
              <a:gd name="T35" fmla="*/ 0 h 642"/>
              <a:gd name="T36" fmla="*/ 849681 w 672"/>
              <a:gd name="T37" fmla="*/ 0 h 642"/>
              <a:gd name="T38" fmla="*/ 899177 w 672"/>
              <a:gd name="T39" fmla="*/ 0 h 642"/>
              <a:gd name="T40" fmla="*/ 923925 w 672"/>
              <a:gd name="T41" fmla="*/ 828675 h 642"/>
              <a:gd name="T42" fmla="*/ 899177 w 672"/>
              <a:gd name="T43" fmla="*/ 828675 h 642"/>
              <a:gd name="T44" fmla="*/ 874429 w 672"/>
              <a:gd name="T45" fmla="*/ 828675 h 642"/>
              <a:gd name="T46" fmla="*/ 849681 w 672"/>
              <a:gd name="T47" fmla="*/ 828675 h 642"/>
              <a:gd name="T48" fmla="*/ 824933 w 672"/>
              <a:gd name="T49" fmla="*/ 838200 h 642"/>
              <a:gd name="T50" fmla="*/ 800185 w 672"/>
              <a:gd name="T51" fmla="*/ 838200 h 642"/>
              <a:gd name="T52" fmla="*/ 775437 w 672"/>
              <a:gd name="T53" fmla="*/ 847725 h 642"/>
              <a:gd name="T54" fmla="*/ 750689 w 672"/>
              <a:gd name="T55" fmla="*/ 847725 h 642"/>
              <a:gd name="T56" fmla="*/ 725941 w 672"/>
              <a:gd name="T57" fmla="*/ 857250 h 642"/>
              <a:gd name="T58" fmla="*/ 701193 w 672"/>
              <a:gd name="T59" fmla="*/ 866775 h 642"/>
              <a:gd name="T60" fmla="*/ 676445 w 672"/>
              <a:gd name="T61" fmla="*/ 876300 h 642"/>
              <a:gd name="T62" fmla="*/ 651697 w 672"/>
              <a:gd name="T63" fmla="*/ 885825 h 642"/>
              <a:gd name="T64" fmla="*/ 626949 w 672"/>
              <a:gd name="T65" fmla="*/ 895350 h 642"/>
              <a:gd name="T66" fmla="*/ 610450 w 672"/>
              <a:gd name="T67" fmla="*/ 914400 h 642"/>
              <a:gd name="T68" fmla="*/ 585702 w 672"/>
              <a:gd name="T69" fmla="*/ 923925 h 642"/>
              <a:gd name="T70" fmla="*/ 560954 w 672"/>
              <a:gd name="T71" fmla="*/ 933450 h 642"/>
              <a:gd name="T72" fmla="*/ 544456 w 672"/>
              <a:gd name="T73" fmla="*/ 952500 h 642"/>
              <a:gd name="T74" fmla="*/ 519708 w 672"/>
              <a:gd name="T75" fmla="*/ 971550 h 642"/>
              <a:gd name="T76" fmla="*/ 503209 w 672"/>
              <a:gd name="T77" fmla="*/ 981075 h 642"/>
              <a:gd name="T78" fmla="*/ 478461 w 672"/>
              <a:gd name="T79" fmla="*/ 1000125 h 642"/>
              <a:gd name="T80" fmla="*/ 461963 w 672"/>
              <a:gd name="T81" fmla="*/ 1019175 h 64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72" h="642">
                <a:moveTo>
                  <a:pt x="0" y="246"/>
                </a:moveTo>
                <a:lnTo>
                  <a:pt x="12" y="234"/>
                </a:lnTo>
                <a:lnTo>
                  <a:pt x="30" y="222"/>
                </a:lnTo>
                <a:lnTo>
                  <a:pt x="42" y="210"/>
                </a:lnTo>
                <a:lnTo>
                  <a:pt x="54" y="198"/>
                </a:lnTo>
                <a:lnTo>
                  <a:pt x="72" y="186"/>
                </a:lnTo>
                <a:lnTo>
                  <a:pt x="84" y="180"/>
                </a:lnTo>
                <a:lnTo>
                  <a:pt x="102" y="168"/>
                </a:lnTo>
                <a:lnTo>
                  <a:pt x="120" y="156"/>
                </a:lnTo>
                <a:lnTo>
                  <a:pt x="132" y="150"/>
                </a:lnTo>
                <a:lnTo>
                  <a:pt x="150" y="138"/>
                </a:lnTo>
                <a:lnTo>
                  <a:pt x="162" y="132"/>
                </a:lnTo>
                <a:lnTo>
                  <a:pt x="180" y="120"/>
                </a:lnTo>
                <a:lnTo>
                  <a:pt x="198" y="114"/>
                </a:lnTo>
                <a:lnTo>
                  <a:pt x="210" y="102"/>
                </a:lnTo>
                <a:lnTo>
                  <a:pt x="228" y="96"/>
                </a:lnTo>
                <a:lnTo>
                  <a:pt x="246" y="90"/>
                </a:lnTo>
                <a:lnTo>
                  <a:pt x="264" y="84"/>
                </a:lnTo>
                <a:lnTo>
                  <a:pt x="282" y="72"/>
                </a:lnTo>
                <a:lnTo>
                  <a:pt x="294" y="66"/>
                </a:lnTo>
                <a:lnTo>
                  <a:pt x="312" y="60"/>
                </a:lnTo>
                <a:lnTo>
                  <a:pt x="330" y="54"/>
                </a:lnTo>
                <a:lnTo>
                  <a:pt x="348" y="48"/>
                </a:lnTo>
                <a:lnTo>
                  <a:pt x="366" y="42"/>
                </a:lnTo>
                <a:lnTo>
                  <a:pt x="384" y="42"/>
                </a:lnTo>
                <a:lnTo>
                  <a:pt x="402" y="36"/>
                </a:lnTo>
                <a:lnTo>
                  <a:pt x="420" y="30"/>
                </a:lnTo>
                <a:lnTo>
                  <a:pt x="438" y="24"/>
                </a:lnTo>
                <a:lnTo>
                  <a:pt x="456" y="24"/>
                </a:lnTo>
                <a:lnTo>
                  <a:pt x="474" y="18"/>
                </a:lnTo>
                <a:lnTo>
                  <a:pt x="492" y="12"/>
                </a:lnTo>
                <a:lnTo>
                  <a:pt x="510" y="12"/>
                </a:lnTo>
                <a:lnTo>
                  <a:pt x="528" y="6"/>
                </a:lnTo>
                <a:lnTo>
                  <a:pt x="546" y="6"/>
                </a:lnTo>
                <a:lnTo>
                  <a:pt x="564" y="6"/>
                </a:lnTo>
                <a:lnTo>
                  <a:pt x="582" y="0"/>
                </a:lnTo>
                <a:lnTo>
                  <a:pt x="600" y="0"/>
                </a:lnTo>
                <a:lnTo>
                  <a:pt x="618" y="0"/>
                </a:lnTo>
                <a:lnTo>
                  <a:pt x="636" y="0"/>
                </a:lnTo>
                <a:lnTo>
                  <a:pt x="654" y="0"/>
                </a:lnTo>
                <a:lnTo>
                  <a:pt x="672" y="0"/>
                </a:lnTo>
                <a:lnTo>
                  <a:pt x="672" y="522"/>
                </a:lnTo>
                <a:lnTo>
                  <a:pt x="660" y="522"/>
                </a:lnTo>
                <a:lnTo>
                  <a:pt x="654" y="522"/>
                </a:lnTo>
                <a:lnTo>
                  <a:pt x="642" y="522"/>
                </a:lnTo>
                <a:lnTo>
                  <a:pt x="636" y="522"/>
                </a:lnTo>
                <a:lnTo>
                  <a:pt x="624" y="522"/>
                </a:lnTo>
                <a:lnTo>
                  <a:pt x="618" y="522"/>
                </a:lnTo>
                <a:lnTo>
                  <a:pt x="606" y="522"/>
                </a:lnTo>
                <a:lnTo>
                  <a:pt x="600" y="528"/>
                </a:lnTo>
                <a:lnTo>
                  <a:pt x="588" y="528"/>
                </a:lnTo>
                <a:lnTo>
                  <a:pt x="582" y="528"/>
                </a:lnTo>
                <a:lnTo>
                  <a:pt x="570" y="528"/>
                </a:lnTo>
                <a:lnTo>
                  <a:pt x="564" y="534"/>
                </a:lnTo>
                <a:lnTo>
                  <a:pt x="552" y="534"/>
                </a:lnTo>
                <a:lnTo>
                  <a:pt x="546" y="534"/>
                </a:lnTo>
                <a:lnTo>
                  <a:pt x="534" y="540"/>
                </a:lnTo>
                <a:lnTo>
                  <a:pt x="528" y="540"/>
                </a:lnTo>
                <a:lnTo>
                  <a:pt x="516" y="546"/>
                </a:lnTo>
                <a:lnTo>
                  <a:pt x="510" y="546"/>
                </a:lnTo>
                <a:lnTo>
                  <a:pt x="498" y="552"/>
                </a:lnTo>
                <a:lnTo>
                  <a:pt x="492" y="552"/>
                </a:lnTo>
                <a:lnTo>
                  <a:pt x="486" y="558"/>
                </a:lnTo>
                <a:lnTo>
                  <a:pt x="474" y="558"/>
                </a:lnTo>
                <a:lnTo>
                  <a:pt x="468" y="564"/>
                </a:lnTo>
                <a:lnTo>
                  <a:pt x="456" y="564"/>
                </a:lnTo>
                <a:lnTo>
                  <a:pt x="450" y="570"/>
                </a:lnTo>
                <a:lnTo>
                  <a:pt x="444" y="576"/>
                </a:lnTo>
                <a:lnTo>
                  <a:pt x="432" y="576"/>
                </a:lnTo>
                <a:lnTo>
                  <a:pt x="426" y="582"/>
                </a:lnTo>
                <a:lnTo>
                  <a:pt x="420" y="588"/>
                </a:lnTo>
                <a:lnTo>
                  <a:pt x="408" y="588"/>
                </a:lnTo>
                <a:lnTo>
                  <a:pt x="402" y="594"/>
                </a:lnTo>
                <a:lnTo>
                  <a:pt x="396" y="600"/>
                </a:lnTo>
                <a:lnTo>
                  <a:pt x="384" y="606"/>
                </a:lnTo>
                <a:lnTo>
                  <a:pt x="378" y="612"/>
                </a:lnTo>
                <a:lnTo>
                  <a:pt x="372" y="618"/>
                </a:lnTo>
                <a:lnTo>
                  <a:pt x="366" y="618"/>
                </a:lnTo>
                <a:lnTo>
                  <a:pt x="354" y="624"/>
                </a:lnTo>
                <a:lnTo>
                  <a:pt x="348" y="630"/>
                </a:lnTo>
                <a:lnTo>
                  <a:pt x="342" y="636"/>
                </a:lnTo>
                <a:lnTo>
                  <a:pt x="336" y="642"/>
                </a:lnTo>
                <a:lnTo>
                  <a:pt x="0" y="246"/>
                </a:lnTo>
                <a:close/>
              </a:path>
            </a:pathLst>
          </a:custGeom>
          <a:gradFill rotWithShape="0">
            <a:gsLst>
              <a:gs pos="0">
                <a:srgbClr val="99CC00"/>
              </a:gs>
              <a:gs pos="100000">
                <a:srgbClr val="6587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 rot="924357">
            <a:off x="6083300" y="2238673"/>
            <a:ext cx="823913" cy="981075"/>
          </a:xfrm>
          <a:custGeom>
            <a:avLst/>
            <a:gdLst>
              <a:gd name="T0" fmla="*/ 24717 w 600"/>
              <a:gd name="T1" fmla="*/ 0 h 618"/>
              <a:gd name="T2" fmla="*/ 74152 w 600"/>
              <a:gd name="T3" fmla="*/ 0 h 618"/>
              <a:gd name="T4" fmla="*/ 123587 w 600"/>
              <a:gd name="T5" fmla="*/ 0 h 618"/>
              <a:gd name="T6" fmla="*/ 173022 w 600"/>
              <a:gd name="T7" fmla="*/ 9525 h 618"/>
              <a:gd name="T8" fmla="*/ 222457 w 600"/>
              <a:gd name="T9" fmla="*/ 19050 h 618"/>
              <a:gd name="T10" fmla="*/ 271891 w 600"/>
              <a:gd name="T11" fmla="*/ 28575 h 618"/>
              <a:gd name="T12" fmla="*/ 321326 w 600"/>
              <a:gd name="T13" fmla="*/ 38100 h 618"/>
              <a:gd name="T14" fmla="*/ 370761 w 600"/>
              <a:gd name="T15" fmla="*/ 57150 h 618"/>
              <a:gd name="T16" fmla="*/ 420196 w 600"/>
              <a:gd name="T17" fmla="*/ 66675 h 618"/>
              <a:gd name="T18" fmla="*/ 461391 w 600"/>
              <a:gd name="T19" fmla="*/ 85725 h 618"/>
              <a:gd name="T20" fmla="*/ 510826 w 600"/>
              <a:gd name="T21" fmla="*/ 104775 h 618"/>
              <a:gd name="T22" fmla="*/ 560261 w 600"/>
              <a:gd name="T23" fmla="*/ 133350 h 618"/>
              <a:gd name="T24" fmla="*/ 601456 w 600"/>
              <a:gd name="T25" fmla="*/ 152400 h 618"/>
              <a:gd name="T26" fmla="*/ 650891 w 600"/>
              <a:gd name="T27" fmla="*/ 180975 h 618"/>
              <a:gd name="T28" fmla="*/ 692087 w 600"/>
              <a:gd name="T29" fmla="*/ 209550 h 618"/>
              <a:gd name="T30" fmla="*/ 733283 w 600"/>
              <a:gd name="T31" fmla="*/ 238125 h 618"/>
              <a:gd name="T32" fmla="*/ 782717 w 600"/>
              <a:gd name="T33" fmla="*/ 266700 h 618"/>
              <a:gd name="T34" fmla="*/ 823913 w 600"/>
              <a:gd name="T35" fmla="*/ 295275 h 618"/>
              <a:gd name="T36" fmla="*/ 395478 w 600"/>
              <a:gd name="T37" fmla="*/ 971550 h 618"/>
              <a:gd name="T38" fmla="*/ 379000 w 600"/>
              <a:gd name="T39" fmla="*/ 952500 h 618"/>
              <a:gd name="T40" fmla="*/ 354283 w 600"/>
              <a:gd name="T41" fmla="*/ 933450 h 618"/>
              <a:gd name="T42" fmla="*/ 337804 w 600"/>
              <a:gd name="T43" fmla="*/ 923925 h 618"/>
              <a:gd name="T44" fmla="*/ 313087 w 600"/>
              <a:gd name="T45" fmla="*/ 914400 h 618"/>
              <a:gd name="T46" fmla="*/ 288370 w 600"/>
              <a:gd name="T47" fmla="*/ 895350 h 618"/>
              <a:gd name="T48" fmla="*/ 263652 w 600"/>
              <a:gd name="T49" fmla="*/ 885825 h 618"/>
              <a:gd name="T50" fmla="*/ 247174 w 600"/>
              <a:gd name="T51" fmla="*/ 876300 h 618"/>
              <a:gd name="T52" fmla="*/ 222457 w 600"/>
              <a:gd name="T53" fmla="*/ 866775 h 618"/>
              <a:gd name="T54" fmla="*/ 197739 w 600"/>
              <a:gd name="T55" fmla="*/ 857250 h 618"/>
              <a:gd name="T56" fmla="*/ 173022 w 600"/>
              <a:gd name="T57" fmla="*/ 847725 h 618"/>
              <a:gd name="T58" fmla="*/ 148304 w 600"/>
              <a:gd name="T59" fmla="*/ 847725 h 618"/>
              <a:gd name="T60" fmla="*/ 123587 w 600"/>
              <a:gd name="T61" fmla="*/ 838200 h 618"/>
              <a:gd name="T62" fmla="*/ 98870 w 600"/>
              <a:gd name="T63" fmla="*/ 838200 h 618"/>
              <a:gd name="T64" fmla="*/ 74152 w 600"/>
              <a:gd name="T65" fmla="*/ 828675 h 618"/>
              <a:gd name="T66" fmla="*/ 49435 w 600"/>
              <a:gd name="T67" fmla="*/ 828675 h 618"/>
              <a:gd name="T68" fmla="*/ 24717 w 600"/>
              <a:gd name="T69" fmla="*/ 828675 h 618"/>
              <a:gd name="T70" fmla="*/ 0 w 600"/>
              <a:gd name="T71" fmla="*/ 828675 h 61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0" h="618">
                <a:moveTo>
                  <a:pt x="0" y="0"/>
                </a:moveTo>
                <a:lnTo>
                  <a:pt x="18" y="0"/>
                </a:lnTo>
                <a:lnTo>
                  <a:pt x="36" y="0"/>
                </a:lnTo>
                <a:lnTo>
                  <a:pt x="54" y="0"/>
                </a:lnTo>
                <a:lnTo>
                  <a:pt x="72" y="0"/>
                </a:lnTo>
                <a:lnTo>
                  <a:pt x="90" y="0"/>
                </a:lnTo>
                <a:lnTo>
                  <a:pt x="108" y="6"/>
                </a:lnTo>
                <a:lnTo>
                  <a:pt x="126" y="6"/>
                </a:lnTo>
                <a:lnTo>
                  <a:pt x="144" y="6"/>
                </a:lnTo>
                <a:lnTo>
                  <a:pt x="162" y="12"/>
                </a:lnTo>
                <a:lnTo>
                  <a:pt x="180" y="12"/>
                </a:lnTo>
                <a:lnTo>
                  <a:pt x="198" y="18"/>
                </a:lnTo>
                <a:lnTo>
                  <a:pt x="216" y="24"/>
                </a:lnTo>
                <a:lnTo>
                  <a:pt x="234" y="24"/>
                </a:lnTo>
                <a:lnTo>
                  <a:pt x="252" y="30"/>
                </a:lnTo>
                <a:lnTo>
                  <a:pt x="270" y="36"/>
                </a:lnTo>
                <a:lnTo>
                  <a:pt x="288" y="42"/>
                </a:lnTo>
                <a:lnTo>
                  <a:pt x="306" y="42"/>
                </a:lnTo>
                <a:lnTo>
                  <a:pt x="324" y="48"/>
                </a:lnTo>
                <a:lnTo>
                  <a:pt x="336" y="54"/>
                </a:lnTo>
                <a:lnTo>
                  <a:pt x="354" y="60"/>
                </a:lnTo>
                <a:lnTo>
                  <a:pt x="372" y="66"/>
                </a:lnTo>
                <a:lnTo>
                  <a:pt x="390" y="72"/>
                </a:lnTo>
                <a:lnTo>
                  <a:pt x="408" y="84"/>
                </a:lnTo>
                <a:lnTo>
                  <a:pt x="426" y="90"/>
                </a:lnTo>
                <a:lnTo>
                  <a:pt x="438" y="96"/>
                </a:lnTo>
                <a:lnTo>
                  <a:pt x="456" y="102"/>
                </a:lnTo>
                <a:lnTo>
                  <a:pt x="474" y="114"/>
                </a:lnTo>
                <a:lnTo>
                  <a:pt x="486" y="120"/>
                </a:lnTo>
                <a:lnTo>
                  <a:pt x="504" y="132"/>
                </a:lnTo>
                <a:lnTo>
                  <a:pt x="522" y="138"/>
                </a:lnTo>
                <a:lnTo>
                  <a:pt x="534" y="150"/>
                </a:lnTo>
                <a:lnTo>
                  <a:pt x="552" y="156"/>
                </a:lnTo>
                <a:lnTo>
                  <a:pt x="570" y="168"/>
                </a:lnTo>
                <a:lnTo>
                  <a:pt x="582" y="180"/>
                </a:lnTo>
                <a:lnTo>
                  <a:pt x="600" y="186"/>
                </a:lnTo>
                <a:lnTo>
                  <a:pt x="300" y="618"/>
                </a:lnTo>
                <a:lnTo>
                  <a:pt x="288" y="612"/>
                </a:lnTo>
                <a:lnTo>
                  <a:pt x="282" y="606"/>
                </a:lnTo>
                <a:lnTo>
                  <a:pt x="276" y="600"/>
                </a:lnTo>
                <a:lnTo>
                  <a:pt x="270" y="594"/>
                </a:lnTo>
                <a:lnTo>
                  <a:pt x="258" y="588"/>
                </a:lnTo>
                <a:lnTo>
                  <a:pt x="252" y="588"/>
                </a:lnTo>
                <a:lnTo>
                  <a:pt x="246" y="582"/>
                </a:lnTo>
                <a:lnTo>
                  <a:pt x="234" y="576"/>
                </a:lnTo>
                <a:lnTo>
                  <a:pt x="228" y="576"/>
                </a:lnTo>
                <a:lnTo>
                  <a:pt x="222" y="570"/>
                </a:lnTo>
                <a:lnTo>
                  <a:pt x="210" y="564"/>
                </a:lnTo>
                <a:lnTo>
                  <a:pt x="204" y="564"/>
                </a:lnTo>
                <a:lnTo>
                  <a:pt x="192" y="558"/>
                </a:lnTo>
                <a:lnTo>
                  <a:pt x="186" y="558"/>
                </a:lnTo>
                <a:lnTo>
                  <a:pt x="180" y="552"/>
                </a:lnTo>
                <a:lnTo>
                  <a:pt x="168" y="552"/>
                </a:lnTo>
                <a:lnTo>
                  <a:pt x="162" y="546"/>
                </a:lnTo>
                <a:lnTo>
                  <a:pt x="150" y="546"/>
                </a:lnTo>
                <a:lnTo>
                  <a:pt x="144" y="540"/>
                </a:lnTo>
                <a:lnTo>
                  <a:pt x="132" y="540"/>
                </a:lnTo>
                <a:lnTo>
                  <a:pt x="126" y="534"/>
                </a:lnTo>
                <a:lnTo>
                  <a:pt x="114" y="534"/>
                </a:lnTo>
                <a:lnTo>
                  <a:pt x="108" y="534"/>
                </a:lnTo>
                <a:lnTo>
                  <a:pt x="96" y="528"/>
                </a:lnTo>
                <a:lnTo>
                  <a:pt x="90" y="528"/>
                </a:lnTo>
                <a:lnTo>
                  <a:pt x="78" y="528"/>
                </a:lnTo>
                <a:lnTo>
                  <a:pt x="72" y="528"/>
                </a:lnTo>
                <a:lnTo>
                  <a:pt x="60" y="522"/>
                </a:lnTo>
                <a:lnTo>
                  <a:pt x="54" y="522"/>
                </a:lnTo>
                <a:lnTo>
                  <a:pt x="42" y="522"/>
                </a:lnTo>
                <a:lnTo>
                  <a:pt x="36" y="522"/>
                </a:lnTo>
                <a:lnTo>
                  <a:pt x="24" y="522"/>
                </a:lnTo>
                <a:lnTo>
                  <a:pt x="18" y="522"/>
                </a:lnTo>
                <a:lnTo>
                  <a:pt x="6" y="522"/>
                </a:lnTo>
                <a:lnTo>
                  <a:pt x="0" y="522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99CC00"/>
              </a:gs>
              <a:gs pos="100000">
                <a:srgbClr val="6587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 rot="924357">
            <a:off x="6189663" y="2630785"/>
            <a:ext cx="1022350" cy="2562225"/>
          </a:xfrm>
          <a:custGeom>
            <a:avLst/>
            <a:gdLst>
              <a:gd name="T0" fmla="*/ 469951 w 744"/>
              <a:gd name="T1" fmla="*/ 57150 h 1614"/>
              <a:gd name="T2" fmla="*/ 544154 w 744"/>
              <a:gd name="T3" fmla="*/ 133350 h 1614"/>
              <a:gd name="T4" fmla="*/ 618357 w 744"/>
              <a:gd name="T5" fmla="*/ 209550 h 1614"/>
              <a:gd name="T6" fmla="*/ 684315 w 744"/>
              <a:gd name="T7" fmla="*/ 295275 h 1614"/>
              <a:gd name="T8" fmla="*/ 750273 w 744"/>
              <a:gd name="T9" fmla="*/ 390525 h 1614"/>
              <a:gd name="T10" fmla="*/ 799742 w 744"/>
              <a:gd name="T11" fmla="*/ 485775 h 1614"/>
              <a:gd name="T12" fmla="*/ 849210 w 744"/>
              <a:gd name="T13" fmla="*/ 581025 h 1614"/>
              <a:gd name="T14" fmla="*/ 898679 w 744"/>
              <a:gd name="T15" fmla="*/ 685800 h 1614"/>
              <a:gd name="T16" fmla="*/ 931658 w 744"/>
              <a:gd name="T17" fmla="*/ 800100 h 1614"/>
              <a:gd name="T18" fmla="*/ 964637 w 744"/>
              <a:gd name="T19" fmla="*/ 904875 h 1614"/>
              <a:gd name="T20" fmla="*/ 989371 w 744"/>
              <a:gd name="T21" fmla="*/ 1019175 h 1614"/>
              <a:gd name="T22" fmla="*/ 1005860 w 744"/>
              <a:gd name="T23" fmla="*/ 1133475 h 1614"/>
              <a:gd name="T24" fmla="*/ 1014105 w 744"/>
              <a:gd name="T25" fmla="*/ 1247775 h 1614"/>
              <a:gd name="T26" fmla="*/ 1022350 w 744"/>
              <a:gd name="T27" fmla="*/ 1362075 h 1614"/>
              <a:gd name="T28" fmla="*/ 1014105 w 744"/>
              <a:gd name="T29" fmla="*/ 1476375 h 1614"/>
              <a:gd name="T30" fmla="*/ 1005860 w 744"/>
              <a:gd name="T31" fmla="*/ 1600200 h 1614"/>
              <a:gd name="T32" fmla="*/ 989371 w 744"/>
              <a:gd name="T33" fmla="*/ 1714500 h 1614"/>
              <a:gd name="T34" fmla="*/ 964637 w 744"/>
              <a:gd name="T35" fmla="*/ 1819275 h 1614"/>
              <a:gd name="T36" fmla="*/ 931658 w 744"/>
              <a:gd name="T37" fmla="*/ 1933575 h 1614"/>
              <a:gd name="T38" fmla="*/ 898679 w 744"/>
              <a:gd name="T39" fmla="*/ 2038350 h 1614"/>
              <a:gd name="T40" fmla="*/ 849210 w 744"/>
              <a:gd name="T41" fmla="*/ 2143125 h 1614"/>
              <a:gd name="T42" fmla="*/ 799742 w 744"/>
              <a:gd name="T43" fmla="*/ 2247900 h 1614"/>
              <a:gd name="T44" fmla="*/ 750273 w 744"/>
              <a:gd name="T45" fmla="*/ 2343150 h 1614"/>
              <a:gd name="T46" fmla="*/ 684315 w 744"/>
              <a:gd name="T47" fmla="*/ 2428875 h 1614"/>
              <a:gd name="T48" fmla="*/ 618357 w 744"/>
              <a:gd name="T49" fmla="*/ 2514600 h 1614"/>
              <a:gd name="T50" fmla="*/ 90692 w 744"/>
              <a:gd name="T51" fmla="*/ 1952625 h 1614"/>
              <a:gd name="T52" fmla="*/ 123671 w 744"/>
              <a:gd name="T53" fmla="*/ 1914525 h 1614"/>
              <a:gd name="T54" fmla="*/ 156650 w 744"/>
              <a:gd name="T55" fmla="*/ 1866900 h 1614"/>
              <a:gd name="T56" fmla="*/ 189629 w 744"/>
              <a:gd name="T57" fmla="*/ 1819275 h 1614"/>
              <a:gd name="T58" fmla="*/ 214364 w 744"/>
              <a:gd name="T59" fmla="*/ 1771650 h 1614"/>
              <a:gd name="T60" fmla="*/ 239098 w 744"/>
              <a:gd name="T61" fmla="*/ 1714500 h 1614"/>
              <a:gd name="T62" fmla="*/ 255588 w 744"/>
              <a:gd name="T63" fmla="*/ 1666875 h 1614"/>
              <a:gd name="T64" fmla="*/ 272077 w 744"/>
              <a:gd name="T65" fmla="*/ 1609725 h 1614"/>
              <a:gd name="T66" fmla="*/ 288567 w 744"/>
              <a:gd name="T67" fmla="*/ 1552575 h 1614"/>
              <a:gd name="T68" fmla="*/ 296811 w 744"/>
              <a:gd name="T69" fmla="*/ 1495425 h 1614"/>
              <a:gd name="T70" fmla="*/ 296811 w 744"/>
              <a:gd name="T71" fmla="*/ 1438275 h 1614"/>
              <a:gd name="T72" fmla="*/ 305056 w 744"/>
              <a:gd name="T73" fmla="*/ 1381125 h 1614"/>
              <a:gd name="T74" fmla="*/ 305056 w 744"/>
              <a:gd name="T75" fmla="*/ 1323975 h 1614"/>
              <a:gd name="T76" fmla="*/ 296811 w 744"/>
              <a:gd name="T77" fmla="*/ 1266825 h 1614"/>
              <a:gd name="T78" fmla="*/ 288567 w 744"/>
              <a:gd name="T79" fmla="*/ 1209675 h 1614"/>
              <a:gd name="T80" fmla="*/ 280322 w 744"/>
              <a:gd name="T81" fmla="*/ 1152525 h 1614"/>
              <a:gd name="T82" fmla="*/ 263832 w 744"/>
              <a:gd name="T83" fmla="*/ 1095375 h 1614"/>
              <a:gd name="T84" fmla="*/ 247343 w 744"/>
              <a:gd name="T85" fmla="*/ 1038225 h 1614"/>
              <a:gd name="T86" fmla="*/ 222608 w 744"/>
              <a:gd name="T87" fmla="*/ 990600 h 1614"/>
              <a:gd name="T88" fmla="*/ 197874 w 744"/>
              <a:gd name="T89" fmla="*/ 933450 h 1614"/>
              <a:gd name="T90" fmla="*/ 173140 w 744"/>
              <a:gd name="T91" fmla="*/ 885825 h 1614"/>
              <a:gd name="T92" fmla="*/ 140161 w 744"/>
              <a:gd name="T93" fmla="*/ 838200 h 1614"/>
              <a:gd name="T94" fmla="*/ 107182 w 744"/>
              <a:gd name="T95" fmla="*/ 800100 h 1614"/>
              <a:gd name="T96" fmla="*/ 74203 w 744"/>
              <a:gd name="T97" fmla="*/ 752475 h 1614"/>
              <a:gd name="T98" fmla="*/ 41224 w 744"/>
              <a:gd name="T99" fmla="*/ 714375 h 1614"/>
              <a:gd name="T100" fmla="*/ 0 w 744"/>
              <a:gd name="T101" fmla="*/ 685800 h 161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744" h="1614">
                <a:moveTo>
                  <a:pt x="300" y="0"/>
                </a:moveTo>
                <a:lnTo>
                  <a:pt x="312" y="12"/>
                </a:lnTo>
                <a:lnTo>
                  <a:pt x="324" y="24"/>
                </a:lnTo>
                <a:lnTo>
                  <a:pt x="342" y="36"/>
                </a:lnTo>
                <a:lnTo>
                  <a:pt x="354" y="48"/>
                </a:lnTo>
                <a:lnTo>
                  <a:pt x="372" y="60"/>
                </a:lnTo>
                <a:lnTo>
                  <a:pt x="384" y="72"/>
                </a:lnTo>
                <a:lnTo>
                  <a:pt x="396" y="84"/>
                </a:lnTo>
                <a:lnTo>
                  <a:pt x="408" y="96"/>
                </a:lnTo>
                <a:lnTo>
                  <a:pt x="426" y="108"/>
                </a:lnTo>
                <a:lnTo>
                  <a:pt x="438" y="120"/>
                </a:lnTo>
                <a:lnTo>
                  <a:pt x="450" y="132"/>
                </a:lnTo>
                <a:lnTo>
                  <a:pt x="462" y="144"/>
                </a:lnTo>
                <a:lnTo>
                  <a:pt x="474" y="156"/>
                </a:lnTo>
                <a:lnTo>
                  <a:pt x="486" y="174"/>
                </a:lnTo>
                <a:lnTo>
                  <a:pt x="498" y="186"/>
                </a:lnTo>
                <a:lnTo>
                  <a:pt x="510" y="198"/>
                </a:lnTo>
                <a:lnTo>
                  <a:pt x="522" y="216"/>
                </a:lnTo>
                <a:lnTo>
                  <a:pt x="534" y="228"/>
                </a:lnTo>
                <a:lnTo>
                  <a:pt x="546" y="246"/>
                </a:lnTo>
                <a:lnTo>
                  <a:pt x="552" y="258"/>
                </a:lnTo>
                <a:lnTo>
                  <a:pt x="564" y="276"/>
                </a:lnTo>
                <a:lnTo>
                  <a:pt x="576" y="288"/>
                </a:lnTo>
                <a:lnTo>
                  <a:pt x="582" y="306"/>
                </a:lnTo>
                <a:lnTo>
                  <a:pt x="594" y="318"/>
                </a:lnTo>
                <a:lnTo>
                  <a:pt x="600" y="336"/>
                </a:lnTo>
                <a:lnTo>
                  <a:pt x="612" y="354"/>
                </a:lnTo>
                <a:lnTo>
                  <a:pt x="618" y="366"/>
                </a:lnTo>
                <a:lnTo>
                  <a:pt x="630" y="384"/>
                </a:lnTo>
                <a:lnTo>
                  <a:pt x="636" y="402"/>
                </a:lnTo>
                <a:lnTo>
                  <a:pt x="642" y="420"/>
                </a:lnTo>
                <a:lnTo>
                  <a:pt x="654" y="432"/>
                </a:lnTo>
                <a:lnTo>
                  <a:pt x="660" y="450"/>
                </a:lnTo>
                <a:lnTo>
                  <a:pt x="666" y="468"/>
                </a:lnTo>
                <a:lnTo>
                  <a:pt x="672" y="486"/>
                </a:lnTo>
                <a:lnTo>
                  <a:pt x="678" y="504"/>
                </a:lnTo>
                <a:lnTo>
                  <a:pt x="684" y="516"/>
                </a:lnTo>
                <a:lnTo>
                  <a:pt x="690" y="534"/>
                </a:lnTo>
                <a:lnTo>
                  <a:pt x="696" y="552"/>
                </a:lnTo>
                <a:lnTo>
                  <a:pt x="702" y="570"/>
                </a:lnTo>
                <a:lnTo>
                  <a:pt x="708" y="588"/>
                </a:lnTo>
                <a:lnTo>
                  <a:pt x="714" y="606"/>
                </a:lnTo>
                <a:lnTo>
                  <a:pt x="714" y="624"/>
                </a:lnTo>
                <a:lnTo>
                  <a:pt x="720" y="642"/>
                </a:lnTo>
                <a:lnTo>
                  <a:pt x="726" y="660"/>
                </a:lnTo>
                <a:lnTo>
                  <a:pt x="726" y="678"/>
                </a:lnTo>
                <a:lnTo>
                  <a:pt x="732" y="696"/>
                </a:lnTo>
                <a:lnTo>
                  <a:pt x="732" y="714"/>
                </a:lnTo>
                <a:lnTo>
                  <a:pt x="732" y="732"/>
                </a:lnTo>
                <a:lnTo>
                  <a:pt x="738" y="750"/>
                </a:lnTo>
                <a:lnTo>
                  <a:pt x="738" y="768"/>
                </a:lnTo>
                <a:lnTo>
                  <a:pt x="738" y="786"/>
                </a:lnTo>
                <a:lnTo>
                  <a:pt x="744" y="804"/>
                </a:lnTo>
                <a:lnTo>
                  <a:pt x="744" y="822"/>
                </a:lnTo>
                <a:lnTo>
                  <a:pt x="744" y="840"/>
                </a:lnTo>
                <a:lnTo>
                  <a:pt x="744" y="858"/>
                </a:lnTo>
                <a:lnTo>
                  <a:pt x="744" y="876"/>
                </a:lnTo>
                <a:lnTo>
                  <a:pt x="744" y="894"/>
                </a:lnTo>
                <a:lnTo>
                  <a:pt x="744" y="912"/>
                </a:lnTo>
                <a:lnTo>
                  <a:pt x="738" y="930"/>
                </a:lnTo>
                <a:lnTo>
                  <a:pt x="738" y="948"/>
                </a:lnTo>
                <a:lnTo>
                  <a:pt x="738" y="966"/>
                </a:lnTo>
                <a:lnTo>
                  <a:pt x="732" y="990"/>
                </a:lnTo>
                <a:lnTo>
                  <a:pt x="732" y="1008"/>
                </a:lnTo>
                <a:lnTo>
                  <a:pt x="732" y="1026"/>
                </a:lnTo>
                <a:lnTo>
                  <a:pt x="726" y="1044"/>
                </a:lnTo>
                <a:lnTo>
                  <a:pt x="726" y="1062"/>
                </a:lnTo>
                <a:lnTo>
                  <a:pt x="720" y="1080"/>
                </a:lnTo>
                <a:lnTo>
                  <a:pt x="714" y="1098"/>
                </a:lnTo>
                <a:lnTo>
                  <a:pt x="714" y="1110"/>
                </a:lnTo>
                <a:lnTo>
                  <a:pt x="708" y="1128"/>
                </a:lnTo>
                <a:lnTo>
                  <a:pt x="702" y="1146"/>
                </a:lnTo>
                <a:lnTo>
                  <a:pt x="696" y="1164"/>
                </a:lnTo>
                <a:lnTo>
                  <a:pt x="690" y="1182"/>
                </a:lnTo>
                <a:lnTo>
                  <a:pt x="684" y="1200"/>
                </a:lnTo>
                <a:lnTo>
                  <a:pt x="678" y="1218"/>
                </a:lnTo>
                <a:lnTo>
                  <a:pt x="672" y="1236"/>
                </a:lnTo>
                <a:lnTo>
                  <a:pt x="666" y="1254"/>
                </a:lnTo>
                <a:lnTo>
                  <a:pt x="660" y="1266"/>
                </a:lnTo>
                <a:lnTo>
                  <a:pt x="654" y="1284"/>
                </a:lnTo>
                <a:lnTo>
                  <a:pt x="642" y="1302"/>
                </a:lnTo>
                <a:lnTo>
                  <a:pt x="636" y="1320"/>
                </a:lnTo>
                <a:lnTo>
                  <a:pt x="630" y="1332"/>
                </a:lnTo>
                <a:lnTo>
                  <a:pt x="618" y="1350"/>
                </a:lnTo>
                <a:lnTo>
                  <a:pt x="612" y="1368"/>
                </a:lnTo>
                <a:lnTo>
                  <a:pt x="600" y="1386"/>
                </a:lnTo>
                <a:lnTo>
                  <a:pt x="594" y="1398"/>
                </a:lnTo>
                <a:lnTo>
                  <a:pt x="582" y="1416"/>
                </a:lnTo>
                <a:lnTo>
                  <a:pt x="576" y="1428"/>
                </a:lnTo>
                <a:lnTo>
                  <a:pt x="564" y="1446"/>
                </a:lnTo>
                <a:lnTo>
                  <a:pt x="552" y="1458"/>
                </a:lnTo>
                <a:lnTo>
                  <a:pt x="546" y="1476"/>
                </a:lnTo>
                <a:lnTo>
                  <a:pt x="534" y="1488"/>
                </a:lnTo>
                <a:lnTo>
                  <a:pt x="522" y="1506"/>
                </a:lnTo>
                <a:lnTo>
                  <a:pt x="510" y="1518"/>
                </a:lnTo>
                <a:lnTo>
                  <a:pt x="498" y="1530"/>
                </a:lnTo>
                <a:lnTo>
                  <a:pt x="486" y="1548"/>
                </a:lnTo>
                <a:lnTo>
                  <a:pt x="474" y="1560"/>
                </a:lnTo>
                <a:lnTo>
                  <a:pt x="462" y="1572"/>
                </a:lnTo>
                <a:lnTo>
                  <a:pt x="450" y="1584"/>
                </a:lnTo>
                <a:lnTo>
                  <a:pt x="438" y="1602"/>
                </a:lnTo>
                <a:lnTo>
                  <a:pt x="426" y="1614"/>
                </a:lnTo>
                <a:lnTo>
                  <a:pt x="60" y="1236"/>
                </a:lnTo>
                <a:lnTo>
                  <a:pt x="66" y="1230"/>
                </a:lnTo>
                <a:lnTo>
                  <a:pt x="72" y="1224"/>
                </a:lnTo>
                <a:lnTo>
                  <a:pt x="78" y="1218"/>
                </a:lnTo>
                <a:lnTo>
                  <a:pt x="84" y="1212"/>
                </a:lnTo>
                <a:lnTo>
                  <a:pt x="90" y="1206"/>
                </a:lnTo>
                <a:lnTo>
                  <a:pt x="96" y="1194"/>
                </a:lnTo>
                <a:lnTo>
                  <a:pt x="102" y="1188"/>
                </a:lnTo>
                <a:lnTo>
                  <a:pt x="108" y="1182"/>
                </a:lnTo>
                <a:lnTo>
                  <a:pt x="114" y="1176"/>
                </a:lnTo>
                <a:lnTo>
                  <a:pt x="120" y="1170"/>
                </a:lnTo>
                <a:lnTo>
                  <a:pt x="126" y="1158"/>
                </a:lnTo>
                <a:lnTo>
                  <a:pt x="132" y="1152"/>
                </a:lnTo>
                <a:lnTo>
                  <a:pt x="138" y="1146"/>
                </a:lnTo>
                <a:lnTo>
                  <a:pt x="144" y="1140"/>
                </a:lnTo>
                <a:lnTo>
                  <a:pt x="144" y="1128"/>
                </a:lnTo>
                <a:lnTo>
                  <a:pt x="150" y="1122"/>
                </a:lnTo>
                <a:lnTo>
                  <a:pt x="156" y="1116"/>
                </a:lnTo>
                <a:lnTo>
                  <a:pt x="162" y="1104"/>
                </a:lnTo>
                <a:lnTo>
                  <a:pt x="162" y="1098"/>
                </a:lnTo>
                <a:lnTo>
                  <a:pt x="168" y="1092"/>
                </a:lnTo>
                <a:lnTo>
                  <a:pt x="174" y="1080"/>
                </a:lnTo>
                <a:lnTo>
                  <a:pt x="174" y="1074"/>
                </a:lnTo>
                <a:lnTo>
                  <a:pt x="180" y="1062"/>
                </a:lnTo>
                <a:lnTo>
                  <a:pt x="180" y="1056"/>
                </a:lnTo>
                <a:lnTo>
                  <a:pt x="186" y="1050"/>
                </a:lnTo>
                <a:lnTo>
                  <a:pt x="192" y="1038"/>
                </a:lnTo>
                <a:lnTo>
                  <a:pt x="192" y="1032"/>
                </a:lnTo>
                <a:lnTo>
                  <a:pt x="192" y="1020"/>
                </a:lnTo>
                <a:lnTo>
                  <a:pt x="198" y="1014"/>
                </a:lnTo>
                <a:lnTo>
                  <a:pt x="198" y="1002"/>
                </a:lnTo>
                <a:lnTo>
                  <a:pt x="204" y="996"/>
                </a:lnTo>
                <a:lnTo>
                  <a:pt x="204" y="984"/>
                </a:lnTo>
                <a:lnTo>
                  <a:pt x="210" y="978"/>
                </a:lnTo>
                <a:lnTo>
                  <a:pt x="210" y="966"/>
                </a:lnTo>
                <a:lnTo>
                  <a:pt x="210" y="960"/>
                </a:lnTo>
                <a:lnTo>
                  <a:pt x="210" y="948"/>
                </a:lnTo>
                <a:lnTo>
                  <a:pt x="216" y="942"/>
                </a:lnTo>
                <a:lnTo>
                  <a:pt x="216" y="930"/>
                </a:lnTo>
                <a:lnTo>
                  <a:pt x="216" y="924"/>
                </a:lnTo>
                <a:lnTo>
                  <a:pt x="216" y="912"/>
                </a:lnTo>
                <a:lnTo>
                  <a:pt x="216" y="906"/>
                </a:lnTo>
                <a:lnTo>
                  <a:pt x="222" y="894"/>
                </a:lnTo>
                <a:lnTo>
                  <a:pt x="222" y="888"/>
                </a:lnTo>
                <a:lnTo>
                  <a:pt x="222" y="876"/>
                </a:lnTo>
                <a:lnTo>
                  <a:pt x="222" y="870"/>
                </a:lnTo>
                <a:lnTo>
                  <a:pt x="222" y="858"/>
                </a:lnTo>
                <a:lnTo>
                  <a:pt x="222" y="852"/>
                </a:lnTo>
                <a:lnTo>
                  <a:pt x="222" y="840"/>
                </a:lnTo>
                <a:lnTo>
                  <a:pt x="222" y="834"/>
                </a:lnTo>
                <a:lnTo>
                  <a:pt x="222" y="822"/>
                </a:lnTo>
                <a:lnTo>
                  <a:pt x="216" y="816"/>
                </a:lnTo>
                <a:lnTo>
                  <a:pt x="216" y="804"/>
                </a:lnTo>
                <a:lnTo>
                  <a:pt x="216" y="798"/>
                </a:lnTo>
                <a:lnTo>
                  <a:pt x="216" y="786"/>
                </a:lnTo>
                <a:lnTo>
                  <a:pt x="216" y="780"/>
                </a:lnTo>
                <a:lnTo>
                  <a:pt x="210" y="768"/>
                </a:lnTo>
                <a:lnTo>
                  <a:pt x="210" y="762"/>
                </a:lnTo>
                <a:lnTo>
                  <a:pt x="210" y="750"/>
                </a:lnTo>
                <a:lnTo>
                  <a:pt x="210" y="744"/>
                </a:lnTo>
                <a:lnTo>
                  <a:pt x="204" y="732"/>
                </a:lnTo>
                <a:lnTo>
                  <a:pt x="204" y="726"/>
                </a:lnTo>
                <a:lnTo>
                  <a:pt x="198" y="714"/>
                </a:lnTo>
                <a:lnTo>
                  <a:pt x="198" y="708"/>
                </a:lnTo>
                <a:lnTo>
                  <a:pt x="192" y="696"/>
                </a:lnTo>
                <a:lnTo>
                  <a:pt x="192" y="690"/>
                </a:lnTo>
                <a:lnTo>
                  <a:pt x="192" y="678"/>
                </a:lnTo>
                <a:lnTo>
                  <a:pt x="186" y="672"/>
                </a:lnTo>
                <a:lnTo>
                  <a:pt x="180" y="660"/>
                </a:lnTo>
                <a:lnTo>
                  <a:pt x="180" y="654"/>
                </a:lnTo>
                <a:lnTo>
                  <a:pt x="174" y="648"/>
                </a:lnTo>
                <a:lnTo>
                  <a:pt x="174" y="636"/>
                </a:lnTo>
                <a:lnTo>
                  <a:pt x="168" y="630"/>
                </a:lnTo>
                <a:lnTo>
                  <a:pt x="162" y="624"/>
                </a:lnTo>
                <a:lnTo>
                  <a:pt x="162" y="612"/>
                </a:lnTo>
                <a:lnTo>
                  <a:pt x="156" y="606"/>
                </a:lnTo>
                <a:lnTo>
                  <a:pt x="150" y="594"/>
                </a:lnTo>
                <a:lnTo>
                  <a:pt x="144" y="588"/>
                </a:lnTo>
                <a:lnTo>
                  <a:pt x="144" y="582"/>
                </a:lnTo>
                <a:lnTo>
                  <a:pt x="138" y="576"/>
                </a:lnTo>
                <a:lnTo>
                  <a:pt x="132" y="564"/>
                </a:lnTo>
                <a:lnTo>
                  <a:pt x="126" y="558"/>
                </a:lnTo>
                <a:lnTo>
                  <a:pt x="120" y="552"/>
                </a:lnTo>
                <a:lnTo>
                  <a:pt x="114" y="546"/>
                </a:lnTo>
                <a:lnTo>
                  <a:pt x="108" y="534"/>
                </a:lnTo>
                <a:lnTo>
                  <a:pt x="102" y="528"/>
                </a:lnTo>
                <a:lnTo>
                  <a:pt x="96" y="522"/>
                </a:lnTo>
                <a:lnTo>
                  <a:pt x="90" y="516"/>
                </a:lnTo>
                <a:lnTo>
                  <a:pt x="84" y="510"/>
                </a:lnTo>
                <a:lnTo>
                  <a:pt x="78" y="504"/>
                </a:lnTo>
                <a:lnTo>
                  <a:pt x="72" y="492"/>
                </a:lnTo>
                <a:lnTo>
                  <a:pt x="66" y="486"/>
                </a:lnTo>
                <a:lnTo>
                  <a:pt x="60" y="480"/>
                </a:lnTo>
                <a:lnTo>
                  <a:pt x="54" y="474"/>
                </a:lnTo>
                <a:lnTo>
                  <a:pt x="48" y="468"/>
                </a:lnTo>
                <a:lnTo>
                  <a:pt x="42" y="462"/>
                </a:lnTo>
                <a:lnTo>
                  <a:pt x="36" y="456"/>
                </a:lnTo>
                <a:lnTo>
                  <a:pt x="30" y="450"/>
                </a:lnTo>
                <a:lnTo>
                  <a:pt x="18" y="444"/>
                </a:lnTo>
                <a:lnTo>
                  <a:pt x="12" y="438"/>
                </a:lnTo>
                <a:lnTo>
                  <a:pt x="6" y="432"/>
                </a:lnTo>
                <a:lnTo>
                  <a:pt x="0" y="432"/>
                </a:lnTo>
                <a:lnTo>
                  <a:pt x="300" y="0"/>
                </a:lnTo>
                <a:close/>
              </a:path>
            </a:pathLst>
          </a:custGeom>
          <a:gradFill rotWithShape="0">
            <a:gsLst>
              <a:gs pos="0">
                <a:srgbClr val="7A70C0"/>
              </a:gs>
              <a:gs pos="100000">
                <a:srgbClr val="514A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74"/>
          <p:cNvSpPr>
            <a:spLocks/>
          </p:cNvSpPr>
          <p:nvPr/>
        </p:nvSpPr>
        <p:spPr bwMode="auto">
          <a:xfrm rot="924357">
            <a:off x="4894263" y="4359573"/>
            <a:ext cx="1584325" cy="1066800"/>
          </a:xfrm>
          <a:custGeom>
            <a:avLst/>
            <a:gdLst>
              <a:gd name="T0" fmla="*/ 1543067 w 1152"/>
              <a:gd name="T1" fmla="*/ 638175 h 672"/>
              <a:gd name="T2" fmla="*/ 1485305 w 1152"/>
              <a:gd name="T3" fmla="*/ 695325 h 672"/>
              <a:gd name="T4" fmla="*/ 1427543 w 1152"/>
              <a:gd name="T5" fmla="*/ 742950 h 672"/>
              <a:gd name="T6" fmla="*/ 1369781 w 1152"/>
              <a:gd name="T7" fmla="*/ 800100 h 672"/>
              <a:gd name="T8" fmla="*/ 1303767 w 1152"/>
              <a:gd name="T9" fmla="*/ 838200 h 672"/>
              <a:gd name="T10" fmla="*/ 1237754 w 1152"/>
              <a:gd name="T11" fmla="*/ 885825 h 672"/>
              <a:gd name="T12" fmla="*/ 1171740 w 1152"/>
              <a:gd name="T13" fmla="*/ 923925 h 672"/>
              <a:gd name="T14" fmla="*/ 1097475 w 1152"/>
              <a:gd name="T15" fmla="*/ 952500 h 672"/>
              <a:gd name="T16" fmla="*/ 1031462 w 1152"/>
              <a:gd name="T17" fmla="*/ 981075 h 672"/>
              <a:gd name="T18" fmla="*/ 957196 w 1152"/>
              <a:gd name="T19" fmla="*/ 1009650 h 672"/>
              <a:gd name="T20" fmla="*/ 882931 w 1152"/>
              <a:gd name="T21" fmla="*/ 1028700 h 672"/>
              <a:gd name="T22" fmla="*/ 808666 w 1152"/>
              <a:gd name="T23" fmla="*/ 1047750 h 672"/>
              <a:gd name="T24" fmla="*/ 734401 w 1152"/>
              <a:gd name="T25" fmla="*/ 1057275 h 672"/>
              <a:gd name="T26" fmla="*/ 660135 w 1152"/>
              <a:gd name="T27" fmla="*/ 1066800 h 672"/>
              <a:gd name="T28" fmla="*/ 585870 w 1152"/>
              <a:gd name="T29" fmla="*/ 1066800 h 672"/>
              <a:gd name="T30" fmla="*/ 511605 w 1152"/>
              <a:gd name="T31" fmla="*/ 1066800 h 672"/>
              <a:gd name="T32" fmla="*/ 437340 w 1152"/>
              <a:gd name="T33" fmla="*/ 1057275 h 672"/>
              <a:gd name="T34" fmla="*/ 363074 w 1152"/>
              <a:gd name="T35" fmla="*/ 1047750 h 672"/>
              <a:gd name="T36" fmla="*/ 288809 w 1152"/>
              <a:gd name="T37" fmla="*/ 1028700 h 672"/>
              <a:gd name="T38" fmla="*/ 214544 w 1152"/>
              <a:gd name="T39" fmla="*/ 1009650 h 672"/>
              <a:gd name="T40" fmla="*/ 140279 w 1152"/>
              <a:gd name="T41" fmla="*/ 981075 h 672"/>
              <a:gd name="T42" fmla="*/ 66014 w 1152"/>
              <a:gd name="T43" fmla="*/ 952500 h 672"/>
              <a:gd name="T44" fmla="*/ 0 w 1152"/>
              <a:gd name="T45" fmla="*/ 923925 h 672"/>
              <a:gd name="T46" fmla="*/ 313564 w 1152"/>
              <a:gd name="T47" fmla="*/ 171450 h 672"/>
              <a:gd name="T48" fmla="*/ 346571 w 1152"/>
              <a:gd name="T49" fmla="*/ 190500 h 672"/>
              <a:gd name="T50" fmla="*/ 387830 w 1152"/>
              <a:gd name="T51" fmla="*/ 200025 h 672"/>
              <a:gd name="T52" fmla="*/ 420836 w 1152"/>
              <a:gd name="T53" fmla="*/ 219075 h 672"/>
              <a:gd name="T54" fmla="*/ 462095 w 1152"/>
              <a:gd name="T55" fmla="*/ 219075 h 672"/>
              <a:gd name="T56" fmla="*/ 495102 w 1152"/>
              <a:gd name="T57" fmla="*/ 228600 h 672"/>
              <a:gd name="T58" fmla="*/ 536360 w 1152"/>
              <a:gd name="T59" fmla="*/ 238125 h 672"/>
              <a:gd name="T60" fmla="*/ 569367 w 1152"/>
              <a:gd name="T61" fmla="*/ 238125 h 672"/>
              <a:gd name="T62" fmla="*/ 610625 w 1152"/>
              <a:gd name="T63" fmla="*/ 238125 h 672"/>
              <a:gd name="T64" fmla="*/ 643632 w 1152"/>
              <a:gd name="T65" fmla="*/ 228600 h 672"/>
              <a:gd name="T66" fmla="*/ 684890 w 1152"/>
              <a:gd name="T67" fmla="*/ 228600 h 672"/>
              <a:gd name="T68" fmla="*/ 717897 w 1152"/>
              <a:gd name="T69" fmla="*/ 219075 h 672"/>
              <a:gd name="T70" fmla="*/ 759156 w 1152"/>
              <a:gd name="T71" fmla="*/ 209550 h 672"/>
              <a:gd name="T72" fmla="*/ 792163 w 1152"/>
              <a:gd name="T73" fmla="*/ 200025 h 672"/>
              <a:gd name="T74" fmla="*/ 833421 w 1152"/>
              <a:gd name="T75" fmla="*/ 180975 h 672"/>
              <a:gd name="T76" fmla="*/ 866428 w 1152"/>
              <a:gd name="T77" fmla="*/ 171450 h 672"/>
              <a:gd name="T78" fmla="*/ 899435 w 1152"/>
              <a:gd name="T79" fmla="*/ 152400 h 672"/>
              <a:gd name="T80" fmla="*/ 932441 w 1152"/>
              <a:gd name="T81" fmla="*/ 133350 h 672"/>
              <a:gd name="T82" fmla="*/ 965448 w 1152"/>
              <a:gd name="T83" fmla="*/ 104775 h 672"/>
              <a:gd name="T84" fmla="*/ 998455 w 1152"/>
              <a:gd name="T85" fmla="*/ 85725 h 672"/>
              <a:gd name="T86" fmla="*/ 1023210 w 1152"/>
              <a:gd name="T87" fmla="*/ 57150 h 672"/>
              <a:gd name="T88" fmla="*/ 1056217 w 1152"/>
              <a:gd name="T89" fmla="*/ 28575 h 672"/>
              <a:gd name="T90" fmla="*/ 1080972 w 1152"/>
              <a:gd name="T91" fmla="*/ 0 h 67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152" h="672">
                <a:moveTo>
                  <a:pt x="1152" y="378"/>
                </a:moveTo>
                <a:lnTo>
                  <a:pt x="1134" y="390"/>
                </a:lnTo>
                <a:lnTo>
                  <a:pt x="1122" y="402"/>
                </a:lnTo>
                <a:lnTo>
                  <a:pt x="1110" y="414"/>
                </a:lnTo>
                <a:lnTo>
                  <a:pt x="1098" y="426"/>
                </a:lnTo>
                <a:lnTo>
                  <a:pt x="1080" y="438"/>
                </a:lnTo>
                <a:lnTo>
                  <a:pt x="1068" y="450"/>
                </a:lnTo>
                <a:lnTo>
                  <a:pt x="1050" y="462"/>
                </a:lnTo>
                <a:lnTo>
                  <a:pt x="1038" y="468"/>
                </a:lnTo>
                <a:lnTo>
                  <a:pt x="1026" y="480"/>
                </a:lnTo>
                <a:lnTo>
                  <a:pt x="1008" y="492"/>
                </a:lnTo>
                <a:lnTo>
                  <a:pt x="996" y="504"/>
                </a:lnTo>
                <a:lnTo>
                  <a:pt x="978" y="510"/>
                </a:lnTo>
                <a:lnTo>
                  <a:pt x="960" y="522"/>
                </a:lnTo>
                <a:lnTo>
                  <a:pt x="948" y="528"/>
                </a:lnTo>
                <a:lnTo>
                  <a:pt x="930" y="540"/>
                </a:lnTo>
                <a:lnTo>
                  <a:pt x="912" y="546"/>
                </a:lnTo>
                <a:lnTo>
                  <a:pt x="900" y="558"/>
                </a:lnTo>
                <a:lnTo>
                  <a:pt x="882" y="564"/>
                </a:lnTo>
                <a:lnTo>
                  <a:pt x="864" y="570"/>
                </a:lnTo>
                <a:lnTo>
                  <a:pt x="852" y="582"/>
                </a:lnTo>
                <a:lnTo>
                  <a:pt x="834" y="588"/>
                </a:lnTo>
                <a:lnTo>
                  <a:pt x="816" y="594"/>
                </a:lnTo>
                <a:lnTo>
                  <a:pt x="798" y="600"/>
                </a:lnTo>
                <a:lnTo>
                  <a:pt x="780" y="606"/>
                </a:lnTo>
                <a:lnTo>
                  <a:pt x="762" y="612"/>
                </a:lnTo>
                <a:lnTo>
                  <a:pt x="750" y="618"/>
                </a:lnTo>
                <a:lnTo>
                  <a:pt x="732" y="624"/>
                </a:lnTo>
                <a:lnTo>
                  <a:pt x="714" y="630"/>
                </a:lnTo>
                <a:lnTo>
                  <a:pt x="696" y="636"/>
                </a:lnTo>
                <a:lnTo>
                  <a:pt x="678" y="642"/>
                </a:lnTo>
                <a:lnTo>
                  <a:pt x="660" y="642"/>
                </a:lnTo>
                <a:lnTo>
                  <a:pt x="642" y="648"/>
                </a:lnTo>
                <a:lnTo>
                  <a:pt x="624" y="654"/>
                </a:lnTo>
                <a:lnTo>
                  <a:pt x="606" y="654"/>
                </a:lnTo>
                <a:lnTo>
                  <a:pt x="588" y="660"/>
                </a:lnTo>
                <a:lnTo>
                  <a:pt x="570" y="660"/>
                </a:lnTo>
                <a:lnTo>
                  <a:pt x="552" y="660"/>
                </a:lnTo>
                <a:lnTo>
                  <a:pt x="534" y="666"/>
                </a:lnTo>
                <a:lnTo>
                  <a:pt x="516" y="666"/>
                </a:lnTo>
                <a:lnTo>
                  <a:pt x="498" y="666"/>
                </a:lnTo>
                <a:lnTo>
                  <a:pt x="480" y="672"/>
                </a:lnTo>
                <a:lnTo>
                  <a:pt x="462" y="672"/>
                </a:lnTo>
                <a:lnTo>
                  <a:pt x="444" y="672"/>
                </a:lnTo>
                <a:lnTo>
                  <a:pt x="426" y="672"/>
                </a:lnTo>
                <a:lnTo>
                  <a:pt x="408" y="672"/>
                </a:lnTo>
                <a:lnTo>
                  <a:pt x="390" y="672"/>
                </a:lnTo>
                <a:lnTo>
                  <a:pt x="372" y="672"/>
                </a:lnTo>
                <a:lnTo>
                  <a:pt x="354" y="666"/>
                </a:lnTo>
                <a:lnTo>
                  <a:pt x="336" y="666"/>
                </a:lnTo>
                <a:lnTo>
                  <a:pt x="318" y="666"/>
                </a:lnTo>
                <a:lnTo>
                  <a:pt x="300" y="660"/>
                </a:lnTo>
                <a:lnTo>
                  <a:pt x="282" y="660"/>
                </a:lnTo>
                <a:lnTo>
                  <a:pt x="264" y="660"/>
                </a:lnTo>
                <a:lnTo>
                  <a:pt x="246" y="654"/>
                </a:lnTo>
                <a:lnTo>
                  <a:pt x="228" y="654"/>
                </a:lnTo>
                <a:lnTo>
                  <a:pt x="210" y="648"/>
                </a:lnTo>
                <a:lnTo>
                  <a:pt x="192" y="642"/>
                </a:lnTo>
                <a:lnTo>
                  <a:pt x="174" y="642"/>
                </a:lnTo>
                <a:lnTo>
                  <a:pt x="156" y="636"/>
                </a:lnTo>
                <a:lnTo>
                  <a:pt x="138" y="630"/>
                </a:lnTo>
                <a:lnTo>
                  <a:pt x="120" y="624"/>
                </a:lnTo>
                <a:lnTo>
                  <a:pt x="102" y="618"/>
                </a:lnTo>
                <a:lnTo>
                  <a:pt x="84" y="612"/>
                </a:lnTo>
                <a:lnTo>
                  <a:pt x="66" y="606"/>
                </a:lnTo>
                <a:lnTo>
                  <a:pt x="48" y="600"/>
                </a:lnTo>
                <a:lnTo>
                  <a:pt x="36" y="594"/>
                </a:lnTo>
                <a:lnTo>
                  <a:pt x="18" y="588"/>
                </a:lnTo>
                <a:lnTo>
                  <a:pt x="0" y="582"/>
                </a:lnTo>
                <a:lnTo>
                  <a:pt x="210" y="102"/>
                </a:lnTo>
                <a:lnTo>
                  <a:pt x="222" y="108"/>
                </a:lnTo>
                <a:lnTo>
                  <a:pt x="228" y="108"/>
                </a:lnTo>
                <a:lnTo>
                  <a:pt x="240" y="114"/>
                </a:lnTo>
                <a:lnTo>
                  <a:pt x="246" y="114"/>
                </a:lnTo>
                <a:lnTo>
                  <a:pt x="252" y="120"/>
                </a:lnTo>
                <a:lnTo>
                  <a:pt x="264" y="120"/>
                </a:lnTo>
                <a:lnTo>
                  <a:pt x="270" y="126"/>
                </a:lnTo>
                <a:lnTo>
                  <a:pt x="282" y="126"/>
                </a:lnTo>
                <a:lnTo>
                  <a:pt x="288" y="132"/>
                </a:lnTo>
                <a:lnTo>
                  <a:pt x="300" y="132"/>
                </a:lnTo>
                <a:lnTo>
                  <a:pt x="306" y="138"/>
                </a:lnTo>
                <a:lnTo>
                  <a:pt x="318" y="138"/>
                </a:lnTo>
                <a:lnTo>
                  <a:pt x="324" y="138"/>
                </a:lnTo>
                <a:lnTo>
                  <a:pt x="336" y="138"/>
                </a:lnTo>
                <a:lnTo>
                  <a:pt x="342" y="144"/>
                </a:lnTo>
                <a:lnTo>
                  <a:pt x="354" y="144"/>
                </a:lnTo>
                <a:lnTo>
                  <a:pt x="360" y="144"/>
                </a:lnTo>
                <a:lnTo>
                  <a:pt x="372" y="144"/>
                </a:lnTo>
                <a:lnTo>
                  <a:pt x="378" y="144"/>
                </a:lnTo>
                <a:lnTo>
                  <a:pt x="390" y="150"/>
                </a:lnTo>
                <a:lnTo>
                  <a:pt x="396" y="150"/>
                </a:lnTo>
                <a:lnTo>
                  <a:pt x="408" y="150"/>
                </a:lnTo>
                <a:lnTo>
                  <a:pt x="414" y="150"/>
                </a:lnTo>
                <a:lnTo>
                  <a:pt x="426" y="150"/>
                </a:lnTo>
                <a:lnTo>
                  <a:pt x="432" y="150"/>
                </a:lnTo>
                <a:lnTo>
                  <a:pt x="444" y="150"/>
                </a:lnTo>
                <a:lnTo>
                  <a:pt x="450" y="150"/>
                </a:lnTo>
                <a:lnTo>
                  <a:pt x="462" y="150"/>
                </a:lnTo>
                <a:lnTo>
                  <a:pt x="468" y="144"/>
                </a:lnTo>
                <a:lnTo>
                  <a:pt x="480" y="144"/>
                </a:lnTo>
                <a:lnTo>
                  <a:pt x="486" y="144"/>
                </a:lnTo>
                <a:lnTo>
                  <a:pt x="498" y="144"/>
                </a:lnTo>
                <a:lnTo>
                  <a:pt x="504" y="144"/>
                </a:lnTo>
                <a:lnTo>
                  <a:pt x="516" y="138"/>
                </a:lnTo>
                <a:lnTo>
                  <a:pt x="522" y="138"/>
                </a:lnTo>
                <a:lnTo>
                  <a:pt x="534" y="138"/>
                </a:lnTo>
                <a:lnTo>
                  <a:pt x="540" y="138"/>
                </a:lnTo>
                <a:lnTo>
                  <a:pt x="552" y="132"/>
                </a:lnTo>
                <a:lnTo>
                  <a:pt x="558" y="132"/>
                </a:lnTo>
                <a:lnTo>
                  <a:pt x="570" y="126"/>
                </a:lnTo>
                <a:lnTo>
                  <a:pt x="576" y="126"/>
                </a:lnTo>
                <a:lnTo>
                  <a:pt x="588" y="120"/>
                </a:lnTo>
                <a:lnTo>
                  <a:pt x="594" y="120"/>
                </a:lnTo>
                <a:lnTo>
                  <a:pt x="606" y="114"/>
                </a:lnTo>
                <a:lnTo>
                  <a:pt x="612" y="114"/>
                </a:lnTo>
                <a:lnTo>
                  <a:pt x="618" y="108"/>
                </a:lnTo>
                <a:lnTo>
                  <a:pt x="630" y="108"/>
                </a:lnTo>
                <a:lnTo>
                  <a:pt x="636" y="102"/>
                </a:lnTo>
                <a:lnTo>
                  <a:pt x="648" y="102"/>
                </a:lnTo>
                <a:lnTo>
                  <a:pt x="654" y="96"/>
                </a:lnTo>
                <a:lnTo>
                  <a:pt x="660" y="90"/>
                </a:lnTo>
                <a:lnTo>
                  <a:pt x="672" y="90"/>
                </a:lnTo>
                <a:lnTo>
                  <a:pt x="678" y="84"/>
                </a:lnTo>
                <a:lnTo>
                  <a:pt x="684" y="78"/>
                </a:lnTo>
                <a:lnTo>
                  <a:pt x="696" y="72"/>
                </a:lnTo>
                <a:lnTo>
                  <a:pt x="702" y="66"/>
                </a:lnTo>
                <a:lnTo>
                  <a:pt x="708" y="66"/>
                </a:lnTo>
                <a:lnTo>
                  <a:pt x="714" y="60"/>
                </a:lnTo>
                <a:lnTo>
                  <a:pt x="726" y="54"/>
                </a:lnTo>
                <a:lnTo>
                  <a:pt x="732" y="48"/>
                </a:lnTo>
                <a:lnTo>
                  <a:pt x="738" y="42"/>
                </a:lnTo>
                <a:lnTo>
                  <a:pt x="744" y="36"/>
                </a:lnTo>
                <a:lnTo>
                  <a:pt x="756" y="30"/>
                </a:lnTo>
                <a:lnTo>
                  <a:pt x="762" y="24"/>
                </a:lnTo>
                <a:lnTo>
                  <a:pt x="768" y="18"/>
                </a:lnTo>
                <a:lnTo>
                  <a:pt x="774" y="12"/>
                </a:lnTo>
                <a:lnTo>
                  <a:pt x="780" y="6"/>
                </a:lnTo>
                <a:lnTo>
                  <a:pt x="786" y="0"/>
                </a:lnTo>
                <a:lnTo>
                  <a:pt x="1152" y="378"/>
                </a:lnTo>
                <a:close/>
              </a:path>
            </a:pathLst>
          </a:custGeom>
          <a:gradFill rotWithShape="0">
            <a:gsLst>
              <a:gs pos="0">
                <a:srgbClr val="ABC8C9"/>
              </a:gs>
              <a:gs pos="100000">
                <a:srgbClr val="718585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75"/>
          <p:cNvSpPr>
            <a:spLocks/>
          </p:cNvSpPr>
          <p:nvPr/>
        </p:nvSpPr>
        <p:spPr bwMode="auto">
          <a:xfrm rot="924357">
            <a:off x="4332288" y="3956348"/>
            <a:ext cx="923925" cy="1076325"/>
          </a:xfrm>
          <a:custGeom>
            <a:avLst/>
            <a:gdLst>
              <a:gd name="T0" fmla="*/ 610450 w 672"/>
              <a:gd name="T1" fmla="*/ 1057275 h 678"/>
              <a:gd name="T2" fmla="*/ 569204 w 672"/>
              <a:gd name="T3" fmla="*/ 1038225 h 678"/>
              <a:gd name="T4" fmla="*/ 519708 w 672"/>
              <a:gd name="T5" fmla="*/ 1009650 h 678"/>
              <a:gd name="T6" fmla="*/ 478461 w 672"/>
              <a:gd name="T7" fmla="*/ 981075 h 678"/>
              <a:gd name="T8" fmla="*/ 437215 w 672"/>
              <a:gd name="T9" fmla="*/ 952500 h 678"/>
              <a:gd name="T10" fmla="*/ 395968 w 672"/>
              <a:gd name="T11" fmla="*/ 914400 h 678"/>
              <a:gd name="T12" fmla="*/ 354721 w 672"/>
              <a:gd name="T13" fmla="*/ 885825 h 678"/>
              <a:gd name="T14" fmla="*/ 313475 w 672"/>
              <a:gd name="T15" fmla="*/ 847725 h 678"/>
              <a:gd name="T16" fmla="*/ 280477 w 672"/>
              <a:gd name="T17" fmla="*/ 809625 h 678"/>
              <a:gd name="T18" fmla="*/ 239231 w 672"/>
              <a:gd name="T19" fmla="*/ 771525 h 678"/>
              <a:gd name="T20" fmla="*/ 206233 w 672"/>
              <a:gd name="T21" fmla="*/ 733425 h 678"/>
              <a:gd name="T22" fmla="*/ 164987 w 672"/>
              <a:gd name="T23" fmla="*/ 685800 h 678"/>
              <a:gd name="T24" fmla="*/ 131989 w 672"/>
              <a:gd name="T25" fmla="*/ 647700 h 678"/>
              <a:gd name="T26" fmla="*/ 107241 w 672"/>
              <a:gd name="T27" fmla="*/ 600075 h 678"/>
              <a:gd name="T28" fmla="*/ 74244 w 672"/>
              <a:gd name="T29" fmla="*/ 552450 h 678"/>
              <a:gd name="T30" fmla="*/ 41247 w 672"/>
              <a:gd name="T31" fmla="*/ 504825 h 678"/>
              <a:gd name="T32" fmla="*/ 16499 w 672"/>
              <a:gd name="T33" fmla="*/ 457200 h 678"/>
              <a:gd name="T34" fmla="*/ 610450 w 672"/>
              <a:gd name="T35" fmla="*/ 0 h 678"/>
              <a:gd name="T36" fmla="*/ 626949 w 672"/>
              <a:gd name="T37" fmla="*/ 19050 h 678"/>
              <a:gd name="T38" fmla="*/ 635198 w 672"/>
              <a:gd name="T39" fmla="*/ 47625 h 678"/>
              <a:gd name="T40" fmla="*/ 651697 w 672"/>
              <a:gd name="T41" fmla="*/ 66675 h 678"/>
              <a:gd name="T42" fmla="*/ 668196 w 672"/>
              <a:gd name="T43" fmla="*/ 85725 h 678"/>
              <a:gd name="T44" fmla="*/ 684694 w 672"/>
              <a:gd name="T45" fmla="*/ 114300 h 678"/>
              <a:gd name="T46" fmla="*/ 701193 w 672"/>
              <a:gd name="T47" fmla="*/ 133350 h 678"/>
              <a:gd name="T48" fmla="*/ 717692 w 672"/>
              <a:gd name="T49" fmla="*/ 152400 h 678"/>
              <a:gd name="T50" fmla="*/ 742440 w 672"/>
              <a:gd name="T51" fmla="*/ 171450 h 678"/>
              <a:gd name="T52" fmla="*/ 758938 w 672"/>
              <a:gd name="T53" fmla="*/ 190500 h 678"/>
              <a:gd name="T54" fmla="*/ 775437 w 672"/>
              <a:gd name="T55" fmla="*/ 209550 h 678"/>
              <a:gd name="T56" fmla="*/ 800185 w 672"/>
              <a:gd name="T57" fmla="*/ 228600 h 678"/>
              <a:gd name="T58" fmla="*/ 816684 w 672"/>
              <a:gd name="T59" fmla="*/ 247650 h 678"/>
              <a:gd name="T60" fmla="*/ 841432 w 672"/>
              <a:gd name="T61" fmla="*/ 257175 h 678"/>
              <a:gd name="T62" fmla="*/ 857930 w 672"/>
              <a:gd name="T63" fmla="*/ 276225 h 678"/>
              <a:gd name="T64" fmla="*/ 882678 w 672"/>
              <a:gd name="T65" fmla="*/ 295275 h 678"/>
              <a:gd name="T66" fmla="*/ 907426 w 672"/>
              <a:gd name="T67" fmla="*/ 304800 h 678"/>
              <a:gd name="T68" fmla="*/ 923925 w 672"/>
              <a:gd name="T69" fmla="*/ 314325 h 67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72" h="678">
                <a:moveTo>
                  <a:pt x="462" y="678"/>
                </a:moveTo>
                <a:lnTo>
                  <a:pt x="444" y="666"/>
                </a:lnTo>
                <a:lnTo>
                  <a:pt x="426" y="660"/>
                </a:lnTo>
                <a:lnTo>
                  <a:pt x="414" y="654"/>
                </a:lnTo>
                <a:lnTo>
                  <a:pt x="396" y="642"/>
                </a:lnTo>
                <a:lnTo>
                  <a:pt x="378" y="636"/>
                </a:lnTo>
                <a:lnTo>
                  <a:pt x="366" y="624"/>
                </a:lnTo>
                <a:lnTo>
                  <a:pt x="348" y="618"/>
                </a:lnTo>
                <a:lnTo>
                  <a:pt x="336" y="606"/>
                </a:lnTo>
                <a:lnTo>
                  <a:pt x="318" y="600"/>
                </a:lnTo>
                <a:lnTo>
                  <a:pt x="300" y="588"/>
                </a:lnTo>
                <a:lnTo>
                  <a:pt x="288" y="576"/>
                </a:lnTo>
                <a:lnTo>
                  <a:pt x="270" y="564"/>
                </a:lnTo>
                <a:lnTo>
                  <a:pt x="258" y="558"/>
                </a:lnTo>
                <a:lnTo>
                  <a:pt x="246" y="546"/>
                </a:lnTo>
                <a:lnTo>
                  <a:pt x="228" y="534"/>
                </a:lnTo>
                <a:lnTo>
                  <a:pt x="216" y="522"/>
                </a:lnTo>
                <a:lnTo>
                  <a:pt x="204" y="510"/>
                </a:lnTo>
                <a:lnTo>
                  <a:pt x="186" y="498"/>
                </a:lnTo>
                <a:lnTo>
                  <a:pt x="174" y="486"/>
                </a:lnTo>
                <a:lnTo>
                  <a:pt x="162" y="474"/>
                </a:lnTo>
                <a:lnTo>
                  <a:pt x="150" y="462"/>
                </a:lnTo>
                <a:lnTo>
                  <a:pt x="138" y="444"/>
                </a:lnTo>
                <a:lnTo>
                  <a:pt x="120" y="432"/>
                </a:lnTo>
                <a:lnTo>
                  <a:pt x="108" y="420"/>
                </a:lnTo>
                <a:lnTo>
                  <a:pt x="96" y="408"/>
                </a:lnTo>
                <a:lnTo>
                  <a:pt x="84" y="390"/>
                </a:lnTo>
                <a:lnTo>
                  <a:pt x="78" y="378"/>
                </a:lnTo>
                <a:lnTo>
                  <a:pt x="66" y="366"/>
                </a:lnTo>
                <a:lnTo>
                  <a:pt x="54" y="348"/>
                </a:lnTo>
                <a:lnTo>
                  <a:pt x="42" y="336"/>
                </a:lnTo>
                <a:lnTo>
                  <a:pt x="30" y="318"/>
                </a:lnTo>
                <a:lnTo>
                  <a:pt x="18" y="306"/>
                </a:lnTo>
                <a:lnTo>
                  <a:pt x="12" y="288"/>
                </a:lnTo>
                <a:lnTo>
                  <a:pt x="0" y="276"/>
                </a:lnTo>
                <a:lnTo>
                  <a:pt x="444" y="0"/>
                </a:lnTo>
                <a:lnTo>
                  <a:pt x="450" y="6"/>
                </a:lnTo>
                <a:lnTo>
                  <a:pt x="456" y="12"/>
                </a:lnTo>
                <a:lnTo>
                  <a:pt x="456" y="18"/>
                </a:lnTo>
                <a:lnTo>
                  <a:pt x="462" y="30"/>
                </a:lnTo>
                <a:lnTo>
                  <a:pt x="468" y="36"/>
                </a:lnTo>
                <a:lnTo>
                  <a:pt x="474" y="42"/>
                </a:lnTo>
                <a:lnTo>
                  <a:pt x="480" y="48"/>
                </a:lnTo>
                <a:lnTo>
                  <a:pt x="486" y="54"/>
                </a:lnTo>
                <a:lnTo>
                  <a:pt x="492" y="66"/>
                </a:lnTo>
                <a:lnTo>
                  <a:pt x="498" y="72"/>
                </a:lnTo>
                <a:lnTo>
                  <a:pt x="504" y="78"/>
                </a:lnTo>
                <a:lnTo>
                  <a:pt x="510" y="84"/>
                </a:lnTo>
                <a:lnTo>
                  <a:pt x="516" y="90"/>
                </a:lnTo>
                <a:lnTo>
                  <a:pt x="522" y="96"/>
                </a:lnTo>
                <a:lnTo>
                  <a:pt x="528" y="102"/>
                </a:lnTo>
                <a:lnTo>
                  <a:pt x="540" y="108"/>
                </a:lnTo>
                <a:lnTo>
                  <a:pt x="546" y="114"/>
                </a:lnTo>
                <a:lnTo>
                  <a:pt x="552" y="120"/>
                </a:lnTo>
                <a:lnTo>
                  <a:pt x="558" y="126"/>
                </a:lnTo>
                <a:lnTo>
                  <a:pt x="564" y="132"/>
                </a:lnTo>
                <a:lnTo>
                  <a:pt x="570" y="138"/>
                </a:lnTo>
                <a:lnTo>
                  <a:pt x="582" y="144"/>
                </a:lnTo>
                <a:lnTo>
                  <a:pt x="588" y="150"/>
                </a:lnTo>
                <a:lnTo>
                  <a:pt x="594" y="156"/>
                </a:lnTo>
                <a:lnTo>
                  <a:pt x="600" y="162"/>
                </a:lnTo>
                <a:lnTo>
                  <a:pt x="612" y="162"/>
                </a:lnTo>
                <a:lnTo>
                  <a:pt x="618" y="168"/>
                </a:lnTo>
                <a:lnTo>
                  <a:pt x="624" y="174"/>
                </a:lnTo>
                <a:lnTo>
                  <a:pt x="636" y="180"/>
                </a:lnTo>
                <a:lnTo>
                  <a:pt x="642" y="186"/>
                </a:lnTo>
                <a:lnTo>
                  <a:pt x="648" y="186"/>
                </a:lnTo>
                <a:lnTo>
                  <a:pt x="660" y="192"/>
                </a:lnTo>
                <a:lnTo>
                  <a:pt x="666" y="198"/>
                </a:lnTo>
                <a:lnTo>
                  <a:pt x="672" y="198"/>
                </a:lnTo>
                <a:lnTo>
                  <a:pt x="462" y="678"/>
                </a:lnTo>
                <a:close/>
              </a:path>
            </a:pathLst>
          </a:custGeom>
          <a:gradFill rotWithShape="0">
            <a:gsLst>
              <a:gs pos="0">
                <a:srgbClr val="FF9900"/>
              </a:gs>
              <a:gs pos="100000">
                <a:srgbClr val="A965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 rot="924357">
            <a:off x="4281488" y="3630910"/>
            <a:ext cx="792162" cy="714375"/>
          </a:xfrm>
          <a:custGeom>
            <a:avLst/>
            <a:gdLst>
              <a:gd name="T0" fmla="*/ 181537 w 576"/>
              <a:gd name="T1" fmla="*/ 714375 h 450"/>
              <a:gd name="T2" fmla="*/ 173285 w 576"/>
              <a:gd name="T3" fmla="*/ 685800 h 450"/>
              <a:gd name="T4" fmla="*/ 156782 w 576"/>
              <a:gd name="T5" fmla="*/ 666750 h 450"/>
              <a:gd name="T6" fmla="*/ 148530 w 576"/>
              <a:gd name="T7" fmla="*/ 638175 h 450"/>
              <a:gd name="T8" fmla="*/ 132027 w 576"/>
              <a:gd name="T9" fmla="*/ 609600 h 450"/>
              <a:gd name="T10" fmla="*/ 123775 w 576"/>
              <a:gd name="T11" fmla="*/ 581025 h 450"/>
              <a:gd name="T12" fmla="*/ 107272 w 576"/>
              <a:gd name="T13" fmla="*/ 561975 h 450"/>
              <a:gd name="T14" fmla="*/ 99020 w 576"/>
              <a:gd name="T15" fmla="*/ 533400 h 450"/>
              <a:gd name="T16" fmla="*/ 90769 w 576"/>
              <a:gd name="T17" fmla="*/ 504825 h 450"/>
              <a:gd name="T18" fmla="*/ 82517 w 576"/>
              <a:gd name="T19" fmla="*/ 476250 h 450"/>
              <a:gd name="T20" fmla="*/ 66014 w 576"/>
              <a:gd name="T21" fmla="*/ 457200 h 450"/>
              <a:gd name="T22" fmla="*/ 57762 w 576"/>
              <a:gd name="T23" fmla="*/ 428625 h 450"/>
              <a:gd name="T24" fmla="*/ 49510 w 576"/>
              <a:gd name="T25" fmla="*/ 400050 h 450"/>
              <a:gd name="T26" fmla="*/ 41258 w 576"/>
              <a:gd name="T27" fmla="*/ 371475 h 450"/>
              <a:gd name="T28" fmla="*/ 33007 w 576"/>
              <a:gd name="T29" fmla="*/ 342900 h 450"/>
              <a:gd name="T30" fmla="*/ 24755 w 576"/>
              <a:gd name="T31" fmla="*/ 314325 h 450"/>
              <a:gd name="T32" fmla="*/ 16503 w 576"/>
              <a:gd name="T33" fmla="*/ 285750 h 450"/>
              <a:gd name="T34" fmla="*/ 16503 w 576"/>
              <a:gd name="T35" fmla="*/ 257175 h 450"/>
              <a:gd name="T36" fmla="*/ 8252 w 576"/>
              <a:gd name="T37" fmla="*/ 228600 h 450"/>
              <a:gd name="T38" fmla="*/ 0 w 576"/>
              <a:gd name="T39" fmla="*/ 209550 h 450"/>
              <a:gd name="T40" fmla="*/ 0 w 576"/>
              <a:gd name="T41" fmla="*/ 180975 h 450"/>
              <a:gd name="T42" fmla="*/ 701393 w 576"/>
              <a:gd name="T43" fmla="*/ 0 h 450"/>
              <a:gd name="T44" fmla="*/ 701393 w 576"/>
              <a:gd name="T45" fmla="*/ 19050 h 450"/>
              <a:gd name="T46" fmla="*/ 701393 w 576"/>
              <a:gd name="T47" fmla="*/ 28575 h 450"/>
              <a:gd name="T48" fmla="*/ 709645 w 576"/>
              <a:gd name="T49" fmla="*/ 47625 h 450"/>
              <a:gd name="T50" fmla="*/ 709645 w 576"/>
              <a:gd name="T51" fmla="*/ 57150 h 450"/>
              <a:gd name="T52" fmla="*/ 717897 w 576"/>
              <a:gd name="T53" fmla="*/ 76200 h 450"/>
              <a:gd name="T54" fmla="*/ 717897 w 576"/>
              <a:gd name="T55" fmla="*/ 85725 h 450"/>
              <a:gd name="T56" fmla="*/ 717897 w 576"/>
              <a:gd name="T57" fmla="*/ 104775 h 450"/>
              <a:gd name="T58" fmla="*/ 726149 w 576"/>
              <a:gd name="T59" fmla="*/ 114300 h 450"/>
              <a:gd name="T60" fmla="*/ 734400 w 576"/>
              <a:gd name="T61" fmla="*/ 133350 h 450"/>
              <a:gd name="T62" fmla="*/ 734400 w 576"/>
              <a:gd name="T63" fmla="*/ 142875 h 450"/>
              <a:gd name="T64" fmla="*/ 742652 w 576"/>
              <a:gd name="T65" fmla="*/ 152400 h 450"/>
              <a:gd name="T66" fmla="*/ 742652 w 576"/>
              <a:gd name="T67" fmla="*/ 171450 h 450"/>
              <a:gd name="T68" fmla="*/ 750904 w 576"/>
              <a:gd name="T69" fmla="*/ 180975 h 450"/>
              <a:gd name="T70" fmla="*/ 759155 w 576"/>
              <a:gd name="T71" fmla="*/ 200025 h 450"/>
              <a:gd name="T72" fmla="*/ 759155 w 576"/>
              <a:gd name="T73" fmla="*/ 209550 h 450"/>
              <a:gd name="T74" fmla="*/ 767407 w 576"/>
              <a:gd name="T75" fmla="*/ 219075 h 450"/>
              <a:gd name="T76" fmla="*/ 775659 w 576"/>
              <a:gd name="T77" fmla="*/ 238125 h 450"/>
              <a:gd name="T78" fmla="*/ 775659 w 576"/>
              <a:gd name="T79" fmla="*/ 247650 h 450"/>
              <a:gd name="T80" fmla="*/ 783910 w 576"/>
              <a:gd name="T81" fmla="*/ 257175 h 450"/>
              <a:gd name="T82" fmla="*/ 792162 w 576"/>
              <a:gd name="T83" fmla="*/ 276225 h 450"/>
              <a:gd name="T84" fmla="*/ 181537 w 576"/>
              <a:gd name="T85" fmla="*/ 714375 h 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76" h="450">
                <a:moveTo>
                  <a:pt x="132" y="450"/>
                </a:moveTo>
                <a:lnTo>
                  <a:pt x="126" y="432"/>
                </a:lnTo>
                <a:lnTo>
                  <a:pt x="114" y="420"/>
                </a:lnTo>
                <a:lnTo>
                  <a:pt x="108" y="402"/>
                </a:lnTo>
                <a:lnTo>
                  <a:pt x="96" y="384"/>
                </a:lnTo>
                <a:lnTo>
                  <a:pt x="90" y="366"/>
                </a:lnTo>
                <a:lnTo>
                  <a:pt x="78" y="354"/>
                </a:lnTo>
                <a:lnTo>
                  <a:pt x="72" y="336"/>
                </a:lnTo>
                <a:lnTo>
                  <a:pt x="66" y="318"/>
                </a:lnTo>
                <a:lnTo>
                  <a:pt x="60" y="300"/>
                </a:lnTo>
                <a:lnTo>
                  <a:pt x="48" y="288"/>
                </a:lnTo>
                <a:lnTo>
                  <a:pt x="42" y="270"/>
                </a:lnTo>
                <a:lnTo>
                  <a:pt x="36" y="252"/>
                </a:lnTo>
                <a:lnTo>
                  <a:pt x="30" y="234"/>
                </a:lnTo>
                <a:lnTo>
                  <a:pt x="24" y="216"/>
                </a:lnTo>
                <a:lnTo>
                  <a:pt x="18" y="198"/>
                </a:lnTo>
                <a:lnTo>
                  <a:pt x="12" y="180"/>
                </a:lnTo>
                <a:lnTo>
                  <a:pt x="12" y="162"/>
                </a:lnTo>
                <a:lnTo>
                  <a:pt x="6" y="144"/>
                </a:lnTo>
                <a:lnTo>
                  <a:pt x="0" y="132"/>
                </a:lnTo>
                <a:lnTo>
                  <a:pt x="0" y="114"/>
                </a:lnTo>
                <a:lnTo>
                  <a:pt x="510" y="0"/>
                </a:lnTo>
                <a:lnTo>
                  <a:pt x="510" y="12"/>
                </a:lnTo>
                <a:lnTo>
                  <a:pt x="510" y="18"/>
                </a:lnTo>
                <a:lnTo>
                  <a:pt x="516" y="30"/>
                </a:lnTo>
                <a:lnTo>
                  <a:pt x="516" y="36"/>
                </a:lnTo>
                <a:lnTo>
                  <a:pt x="522" y="48"/>
                </a:lnTo>
                <a:lnTo>
                  <a:pt x="522" y="54"/>
                </a:lnTo>
                <a:lnTo>
                  <a:pt x="522" y="66"/>
                </a:lnTo>
                <a:lnTo>
                  <a:pt x="528" y="72"/>
                </a:lnTo>
                <a:lnTo>
                  <a:pt x="534" y="84"/>
                </a:lnTo>
                <a:lnTo>
                  <a:pt x="534" y="90"/>
                </a:lnTo>
                <a:lnTo>
                  <a:pt x="540" y="96"/>
                </a:lnTo>
                <a:lnTo>
                  <a:pt x="540" y="108"/>
                </a:lnTo>
                <a:lnTo>
                  <a:pt x="546" y="114"/>
                </a:lnTo>
                <a:lnTo>
                  <a:pt x="552" y="126"/>
                </a:lnTo>
                <a:lnTo>
                  <a:pt x="552" y="132"/>
                </a:lnTo>
                <a:lnTo>
                  <a:pt x="558" y="138"/>
                </a:lnTo>
                <a:lnTo>
                  <a:pt x="564" y="150"/>
                </a:lnTo>
                <a:lnTo>
                  <a:pt x="564" y="156"/>
                </a:lnTo>
                <a:lnTo>
                  <a:pt x="570" y="162"/>
                </a:lnTo>
                <a:lnTo>
                  <a:pt x="576" y="174"/>
                </a:lnTo>
                <a:lnTo>
                  <a:pt x="132" y="450"/>
                </a:lnTo>
                <a:close/>
              </a:path>
            </a:pathLst>
          </a:custGeom>
          <a:gradFill rotWithShape="0">
            <a:gsLst>
              <a:gs pos="0">
                <a:srgbClr val="FFCC00"/>
              </a:gs>
              <a:gs pos="100000">
                <a:srgbClr val="A987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77"/>
          <p:cNvSpPr>
            <a:spLocks/>
          </p:cNvSpPr>
          <p:nvPr/>
        </p:nvSpPr>
        <p:spPr bwMode="auto">
          <a:xfrm rot="924357">
            <a:off x="4551363" y="1921173"/>
            <a:ext cx="1435100" cy="2009775"/>
          </a:xfrm>
          <a:custGeom>
            <a:avLst/>
            <a:gdLst>
              <a:gd name="T0" fmla="*/ 16495 w 1044"/>
              <a:gd name="T1" fmla="*/ 1924050 h 1266"/>
              <a:gd name="T2" fmla="*/ 0 w 1044"/>
              <a:gd name="T3" fmla="*/ 1800225 h 1266"/>
              <a:gd name="T4" fmla="*/ 0 w 1044"/>
              <a:gd name="T5" fmla="*/ 1685925 h 1266"/>
              <a:gd name="T6" fmla="*/ 0 w 1044"/>
              <a:gd name="T7" fmla="*/ 1571625 h 1266"/>
              <a:gd name="T8" fmla="*/ 8248 w 1044"/>
              <a:gd name="T9" fmla="*/ 1457325 h 1266"/>
              <a:gd name="T10" fmla="*/ 24743 w 1044"/>
              <a:gd name="T11" fmla="*/ 1343025 h 1266"/>
              <a:gd name="T12" fmla="*/ 49486 w 1044"/>
              <a:gd name="T13" fmla="*/ 1228725 h 1266"/>
              <a:gd name="T14" fmla="*/ 74229 w 1044"/>
              <a:gd name="T15" fmla="*/ 1114425 h 1266"/>
              <a:gd name="T16" fmla="*/ 115468 w 1044"/>
              <a:gd name="T17" fmla="*/ 1009650 h 1266"/>
              <a:gd name="T18" fmla="*/ 156706 w 1044"/>
              <a:gd name="T19" fmla="*/ 904875 h 1266"/>
              <a:gd name="T20" fmla="*/ 206193 w 1044"/>
              <a:gd name="T21" fmla="*/ 800100 h 1266"/>
              <a:gd name="T22" fmla="*/ 255679 w 1044"/>
              <a:gd name="T23" fmla="*/ 704850 h 1266"/>
              <a:gd name="T24" fmla="*/ 321660 w 1044"/>
              <a:gd name="T25" fmla="*/ 609600 h 1266"/>
              <a:gd name="T26" fmla="*/ 379394 w 1044"/>
              <a:gd name="T27" fmla="*/ 523875 h 1266"/>
              <a:gd name="T28" fmla="*/ 453624 w 1044"/>
              <a:gd name="T29" fmla="*/ 447675 h 1266"/>
              <a:gd name="T30" fmla="*/ 527853 w 1044"/>
              <a:gd name="T31" fmla="*/ 371475 h 1266"/>
              <a:gd name="T32" fmla="*/ 610330 w 1044"/>
              <a:gd name="T33" fmla="*/ 295275 h 1266"/>
              <a:gd name="T34" fmla="*/ 692807 w 1044"/>
              <a:gd name="T35" fmla="*/ 238125 h 1266"/>
              <a:gd name="T36" fmla="*/ 783532 w 1044"/>
              <a:gd name="T37" fmla="*/ 180975 h 1266"/>
              <a:gd name="T38" fmla="*/ 874256 w 1044"/>
              <a:gd name="T39" fmla="*/ 133350 h 1266"/>
              <a:gd name="T40" fmla="*/ 964981 w 1044"/>
              <a:gd name="T41" fmla="*/ 85725 h 1266"/>
              <a:gd name="T42" fmla="*/ 1063953 w 1044"/>
              <a:gd name="T43" fmla="*/ 57150 h 1266"/>
              <a:gd name="T44" fmla="*/ 1162926 w 1044"/>
              <a:gd name="T45" fmla="*/ 28575 h 1266"/>
              <a:gd name="T46" fmla="*/ 1261898 w 1044"/>
              <a:gd name="T47" fmla="*/ 9525 h 1266"/>
              <a:gd name="T48" fmla="*/ 1360871 w 1044"/>
              <a:gd name="T49" fmla="*/ 0 h 1266"/>
              <a:gd name="T50" fmla="*/ 1435100 w 1044"/>
              <a:gd name="T51" fmla="*/ 828675 h 1266"/>
              <a:gd name="T52" fmla="*/ 1385614 w 1044"/>
              <a:gd name="T53" fmla="*/ 828675 h 1266"/>
              <a:gd name="T54" fmla="*/ 1336128 w 1044"/>
              <a:gd name="T55" fmla="*/ 838200 h 1266"/>
              <a:gd name="T56" fmla="*/ 1286641 w 1044"/>
              <a:gd name="T57" fmla="*/ 847725 h 1266"/>
              <a:gd name="T58" fmla="*/ 1237155 w 1044"/>
              <a:gd name="T59" fmla="*/ 857250 h 1266"/>
              <a:gd name="T60" fmla="*/ 1187669 w 1044"/>
              <a:gd name="T61" fmla="*/ 876300 h 1266"/>
              <a:gd name="T62" fmla="*/ 1138183 w 1044"/>
              <a:gd name="T63" fmla="*/ 895350 h 1266"/>
              <a:gd name="T64" fmla="*/ 1096944 w 1044"/>
              <a:gd name="T65" fmla="*/ 923925 h 1266"/>
              <a:gd name="T66" fmla="*/ 1055706 w 1044"/>
              <a:gd name="T67" fmla="*/ 952500 h 1266"/>
              <a:gd name="T68" fmla="*/ 1014467 w 1044"/>
              <a:gd name="T69" fmla="*/ 981075 h 1266"/>
              <a:gd name="T70" fmla="*/ 973229 w 1044"/>
              <a:gd name="T71" fmla="*/ 1019175 h 1266"/>
              <a:gd name="T72" fmla="*/ 931990 w 1044"/>
              <a:gd name="T73" fmla="*/ 1057275 h 1266"/>
              <a:gd name="T74" fmla="*/ 898999 w 1044"/>
              <a:gd name="T75" fmla="*/ 1104900 h 1266"/>
              <a:gd name="T76" fmla="*/ 866009 w 1044"/>
              <a:gd name="T77" fmla="*/ 1143000 h 1266"/>
              <a:gd name="T78" fmla="*/ 841266 w 1044"/>
              <a:gd name="T79" fmla="*/ 1190625 h 1266"/>
              <a:gd name="T80" fmla="*/ 808275 w 1044"/>
              <a:gd name="T81" fmla="*/ 1238250 h 1266"/>
              <a:gd name="T82" fmla="*/ 791779 w 1044"/>
              <a:gd name="T83" fmla="*/ 1295400 h 1266"/>
              <a:gd name="T84" fmla="*/ 767036 w 1044"/>
              <a:gd name="T85" fmla="*/ 1343025 h 1266"/>
              <a:gd name="T86" fmla="*/ 750541 w 1044"/>
              <a:gd name="T87" fmla="*/ 1400175 h 1266"/>
              <a:gd name="T88" fmla="*/ 734045 w 1044"/>
              <a:gd name="T89" fmla="*/ 1457325 h 1266"/>
              <a:gd name="T90" fmla="*/ 725798 w 1044"/>
              <a:gd name="T91" fmla="*/ 1514475 h 1266"/>
              <a:gd name="T92" fmla="*/ 717550 w 1044"/>
              <a:gd name="T93" fmla="*/ 1571625 h 1266"/>
              <a:gd name="T94" fmla="*/ 717550 w 1044"/>
              <a:gd name="T95" fmla="*/ 1628775 h 1266"/>
              <a:gd name="T96" fmla="*/ 717550 w 1044"/>
              <a:gd name="T97" fmla="*/ 1685925 h 1266"/>
              <a:gd name="T98" fmla="*/ 717550 w 1044"/>
              <a:gd name="T99" fmla="*/ 1743075 h 1266"/>
              <a:gd name="T100" fmla="*/ 725798 w 1044"/>
              <a:gd name="T101" fmla="*/ 1800225 h 126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44" h="1266">
                <a:moveTo>
                  <a:pt x="24" y="1266"/>
                </a:moveTo>
                <a:lnTo>
                  <a:pt x="18" y="1248"/>
                </a:lnTo>
                <a:lnTo>
                  <a:pt x="12" y="1230"/>
                </a:lnTo>
                <a:lnTo>
                  <a:pt x="12" y="1212"/>
                </a:lnTo>
                <a:lnTo>
                  <a:pt x="6" y="1194"/>
                </a:lnTo>
                <a:lnTo>
                  <a:pt x="6" y="1176"/>
                </a:lnTo>
                <a:lnTo>
                  <a:pt x="6" y="1152"/>
                </a:lnTo>
                <a:lnTo>
                  <a:pt x="0" y="1134"/>
                </a:lnTo>
                <a:lnTo>
                  <a:pt x="0" y="1116"/>
                </a:lnTo>
                <a:lnTo>
                  <a:pt x="0" y="1098"/>
                </a:lnTo>
                <a:lnTo>
                  <a:pt x="0" y="1080"/>
                </a:lnTo>
                <a:lnTo>
                  <a:pt x="0" y="1062"/>
                </a:lnTo>
                <a:lnTo>
                  <a:pt x="0" y="1044"/>
                </a:lnTo>
                <a:lnTo>
                  <a:pt x="0" y="1026"/>
                </a:lnTo>
                <a:lnTo>
                  <a:pt x="0" y="1008"/>
                </a:lnTo>
                <a:lnTo>
                  <a:pt x="0" y="990"/>
                </a:lnTo>
                <a:lnTo>
                  <a:pt x="0" y="972"/>
                </a:lnTo>
                <a:lnTo>
                  <a:pt x="0" y="954"/>
                </a:lnTo>
                <a:lnTo>
                  <a:pt x="6" y="936"/>
                </a:lnTo>
                <a:lnTo>
                  <a:pt x="6" y="918"/>
                </a:lnTo>
                <a:lnTo>
                  <a:pt x="6" y="900"/>
                </a:lnTo>
                <a:lnTo>
                  <a:pt x="12" y="882"/>
                </a:lnTo>
                <a:lnTo>
                  <a:pt x="12" y="864"/>
                </a:lnTo>
                <a:lnTo>
                  <a:pt x="18" y="846"/>
                </a:lnTo>
                <a:lnTo>
                  <a:pt x="24" y="828"/>
                </a:lnTo>
                <a:lnTo>
                  <a:pt x="24" y="810"/>
                </a:lnTo>
                <a:lnTo>
                  <a:pt x="30" y="792"/>
                </a:lnTo>
                <a:lnTo>
                  <a:pt x="36" y="774"/>
                </a:lnTo>
                <a:lnTo>
                  <a:pt x="36" y="756"/>
                </a:lnTo>
                <a:lnTo>
                  <a:pt x="42" y="738"/>
                </a:lnTo>
                <a:lnTo>
                  <a:pt x="48" y="720"/>
                </a:lnTo>
                <a:lnTo>
                  <a:pt x="54" y="702"/>
                </a:lnTo>
                <a:lnTo>
                  <a:pt x="60" y="690"/>
                </a:lnTo>
                <a:lnTo>
                  <a:pt x="66" y="672"/>
                </a:lnTo>
                <a:lnTo>
                  <a:pt x="72" y="654"/>
                </a:lnTo>
                <a:lnTo>
                  <a:pt x="84" y="636"/>
                </a:lnTo>
                <a:lnTo>
                  <a:pt x="90" y="618"/>
                </a:lnTo>
                <a:lnTo>
                  <a:pt x="96" y="606"/>
                </a:lnTo>
                <a:lnTo>
                  <a:pt x="102" y="588"/>
                </a:lnTo>
                <a:lnTo>
                  <a:pt x="114" y="570"/>
                </a:lnTo>
                <a:lnTo>
                  <a:pt x="120" y="552"/>
                </a:lnTo>
                <a:lnTo>
                  <a:pt x="132" y="540"/>
                </a:lnTo>
                <a:lnTo>
                  <a:pt x="138" y="522"/>
                </a:lnTo>
                <a:lnTo>
                  <a:pt x="150" y="504"/>
                </a:lnTo>
                <a:lnTo>
                  <a:pt x="156" y="492"/>
                </a:lnTo>
                <a:lnTo>
                  <a:pt x="168" y="474"/>
                </a:lnTo>
                <a:lnTo>
                  <a:pt x="174" y="462"/>
                </a:lnTo>
                <a:lnTo>
                  <a:pt x="186" y="444"/>
                </a:lnTo>
                <a:lnTo>
                  <a:pt x="198" y="432"/>
                </a:lnTo>
                <a:lnTo>
                  <a:pt x="210" y="414"/>
                </a:lnTo>
                <a:lnTo>
                  <a:pt x="222" y="402"/>
                </a:lnTo>
                <a:lnTo>
                  <a:pt x="234" y="384"/>
                </a:lnTo>
                <a:lnTo>
                  <a:pt x="240" y="372"/>
                </a:lnTo>
                <a:lnTo>
                  <a:pt x="252" y="360"/>
                </a:lnTo>
                <a:lnTo>
                  <a:pt x="264" y="342"/>
                </a:lnTo>
                <a:lnTo>
                  <a:pt x="276" y="330"/>
                </a:lnTo>
                <a:lnTo>
                  <a:pt x="294" y="318"/>
                </a:lnTo>
                <a:lnTo>
                  <a:pt x="306" y="306"/>
                </a:lnTo>
                <a:lnTo>
                  <a:pt x="318" y="294"/>
                </a:lnTo>
                <a:lnTo>
                  <a:pt x="330" y="282"/>
                </a:lnTo>
                <a:lnTo>
                  <a:pt x="342" y="270"/>
                </a:lnTo>
                <a:lnTo>
                  <a:pt x="360" y="258"/>
                </a:lnTo>
                <a:lnTo>
                  <a:pt x="372" y="246"/>
                </a:lnTo>
                <a:lnTo>
                  <a:pt x="384" y="234"/>
                </a:lnTo>
                <a:lnTo>
                  <a:pt x="402" y="222"/>
                </a:lnTo>
                <a:lnTo>
                  <a:pt x="414" y="210"/>
                </a:lnTo>
                <a:lnTo>
                  <a:pt x="426" y="198"/>
                </a:lnTo>
                <a:lnTo>
                  <a:pt x="444" y="186"/>
                </a:lnTo>
                <a:lnTo>
                  <a:pt x="456" y="180"/>
                </a:lnTo>
                <a:lnTo>
                  <a:pt x="474" y="168"/>
                </a:lnTo>
                <a:lnTo>
                  <a:pt x="492" y="156"/>
                </a:lnTo>
                <a:lnTo>
                  <a:pt x="504" y="150"/>
                </a:lnTo>
                <a:lnTo>
                  <a:pt x="522" y="138"/>
                </a:lnTo>
                <a:lnTo>
                  <a:pt x="534" y="132"/>
                </a:lnTo>
                <a:lnTo>
                  <a:pt x="552" y="120"/>
                </a:lnTo>
                <a:lnTo>
                  <a:pt x="570" y="114"/>
                </a:lnTo>
                <a:lnTo>
                  <a:pt x="582" y="102"/>
                </a:lnTo>
                <a:lnTo>
                  <a:pt x="600" y="96"/>
                </a:lnTo>
                <a:lnTo>
                  <a:pt x="618" y="90"/>
                </a:lnTo>
                <a:lnTo>
                  <a:pt x="636" y="84"/>
                </a:lnTo>
                <a:lnTo>
                  <a:pt x="654" y="72"/>
                </a:lnTo>
                <a:lnTo>
                  <a:pt x="666" y="66"/>
                </a:lnTo>
                <a:lnTo>
                  <a:pt x="684" y="60"/>
                </a:lnTo>
                <a:lnTo>
                  <a:pt x="702" y="54"/>
                </a:lnTo>
                <a:lnTo>
                  <a:pt x="720" y="48"/>
                </a:lnTo>
                <a:lnTo>
                  <a:pt x="738" y="42"/>
                </a:lnTo>
                <a:lnTo>
                  <a:pt x="756" y="42"/>
                </a:lnTo>
                <a:lnTo>
                  <a:pt x="774" y="36"/>
                </a:lnTo>
                <a:lnTo>
                  <a:pt x="792" y="30"/>
                </a:lnTo>
                <a:lnTo>
                  <a:pt x="810" y="24"/>
                </a:lnTo>
                <a:lnTo>
                  <a:pt x="828" y="24"/>
                </a:lnTo>
                <a:lnTo>
                  <a:pt x="846" y="18"/>
                </a:lnTo>
                <a:lnTo>
                  <a:pt x="864" y="12"/>
                </a:lnTo>
                <a:lnTo>
                  <a:pt x="882" y="12"/>
                </a:lnTo>
                <a:lnTo>
                  <a:pt x="900" y="6"/>
                </a:lnTo>
                <a:lnTo>
                  <a:pt x="918" y="6"/>
                </a:lnTo>
                <a:lnTo>
                  <a:pt x="936" y="6"/>
                </a:lnTo>
                <a:lnTo>
                  <a:pt x="954" y="0"/>
                </a:lnTo>
                <a:lnTo>
                  <a:pt x="972" y="0"/>
                </a:lnTo>
                <a:lnTo>
                  <a:pt x="990" y="0"/>
                </a:lnTo>
                <a:lnTo>
                  <a:pt x="1008" y="0"/>
                </a:lnTo>
                <a:lnTo>
                  <a:pt x="1026" y="0"/>
                </a:lnTo>
                <a:lnTo>
                  <a:pt x="1044" y="0"/>
                </a:lnTo>
                <a:lnTo>
                  <a:pt x="1044" y="522"/>
                </a:lnTo>
                <a:lnTo>
                  <a:pt x="1032" y="522"/>
                </a:lnTo>
                <a:lnTo>
                  <a:pt x="1026" y="522"/>
                </a:lnTo>
                <a:lnTo>
                  <a:pt x="1014" y="522"/>
                </a:lnTo>
                <a:lnTo>
                  <a:pt x="1008" y="522"/>
                </a:lnTo>
                <a:lnTo>
                  <a:pt x="996" y="522"/>
                </a:lnTo>
                <a:lnTo>
                  <a:pt x="990" y="522"/>
                </a:lnTo>
                <a:lnTo>
                  <a:pt x="978" y="522"/>
                </a:lnTo>
                <a:lnTo>
                  <a:pt x="972" y="528"/>
                </a:lnTo>
                <a:lnTo>
                  <a:pt x="960" y="528"/>
                </a:lnTo>
                <a:lnTo>
                  <a:pt x="954" y="528"/>
                </a:lnTo>
                <a:lnTo>
                  <a:pt x="942" y="528"/>
                </a:lnTo>
                <a:lnTo>
                  <a:pt x="936" y="534"/>
                </a:lnTo>
                <a:lnTo>
                  <a:pt x="924" y="534"/>
                </a:lnTo>
                <a:lnTo>
                  <a:pt x="918" y="534"/>
                </a:lnTo>
                <a:lnTo>
                  <a:pt x="906" y="540"/>
                </a:lnTo>
                <a:lnTo>
                  <a:pt x="900" y="540"/>
                </a:lnTo>
                <a:lnTo>
                  <a:pt x="888" y="546"/>
                </a:lnTo>
                <a:lnTo>
                  <a:pt x="882" y="546"/>
                </a:lnTo>
                <a:lnTo>
                  <a:pt x="870" y="552"/>
                </a:lnTo>
                <a:lnTo>
                  <a:pt x="864" y="552"/>
                </a:lnTo>
                <a:lnTo>
                  <a:pt x="858" y="558"/>
                </a:lnTo>
                <a:lnTo>
                  <a:pt x="846" y="558"/>
                </a:lnTo>
                <a:lnTo>
                  <a:pt x="840" y="564"/>
                </a:lnTo>
                <a:lnTo>
                  <a:pt x="828" y="564"/>
                </a:lnTo>
                <a:lnTo>
                  <a:pt x="822" y="570"/>
                </a:lnTo>
                <a:lnTo>
                  <a:pt x="816" y="576"/>
                </a:lnTo>
                <a:lnTo>
                  <a:pt x="804" y="576"/>
                </a:lnTo>
                <a:lnTo>
                  <a:pt x="798" y="582"/>
                </a:lnTo>
                <a:lnTo>
                  <a:pt x="792" y="588"/>
                </a:lnTo>
                <a:lnTo>
                  <a:pt x="780" y="588"/>
                </a:lnTo>
                <a:lnTo>
                  <a:pt x="774" y="594"/>
                </a:lnTo>
                <a:lnTo>
                  <a:pt x="768" y="600"/>
                </a:lnTo>
                <a:lnTo>
                  <a:pt x="756" y="606"/>
                </a:lnTo>
                <a:lnTo>
                  <a:pt x="750" y="612"/>
                </a:lnTo>
                <a:lnTo>
                  <a:pt x="744" y="618"/>
                </a:lnTo>
                <a:lnTo>
                  <a:pt x="738" y="618"/>
                </a:lnTo>
                <a:lnTo>
                  <a:pt x="726" y="624"/>
                </a:lnTo>
                <a:lnTo>
                  <a:pt x="720" y="630"/>
                </a:lnTo>
                <a:lnTo>
                  <a:pt x="714" y="636"/>
                </a:lnTo>
                <a:lnTo>
                  <a:pt x="708" y="642"/>
                </a:lnTo>
                <a:lnTo>
                  <a:pt x="702" y="648"/>
                </a:lnTo>
                <a:lnTo>
                  <a:pt x="696" y="654"/>
                </a:lnTo>
                <a:lnTo>
                  <a:pt x="684" y="660"/>
                </a:lnTo>
                <a:lnTo>
                  <a:pt x="678" y="666"/>
                </a:lnTo>
                <a:lnTo>
                  <a:pt x="672" y="672"/>
                </a:lnTo>
                <a:lnTo>
                  <a:pt x="666" y="678"/>
                </a:lnTo>
                <a:lnTo>
                  <a:pt x="660" y="690"/>
                </a:lnTo>
                <a:lnTo>
                  <a:pt x="654" y="696"/>
                </a:lnTo>
                <a:lnTo>
                  <a:pt x="648" y="702"/>
                </a:lnTo>
                <a:lnTo>
                  <a:pt x="642" y="708"/>
                </a:lnTo>
                <a:lnTo>
                  <a:pt x="636" y="714"/>
                </a:lnTo>
                <a:lnTo>
                  <a:pt x="630" y="720"/>
                </a:lnTo>
                <a:lnTo>
                  <a:pt x="624" y="732"/>
                </a:lnTo>
                <a:lnTo>
                  <a:pt x="618" y="738"/>
                </a:lnTo>
                <a:lnTo>
                  <a:pt x="612" y="744"/>
                </a:lnTo>
                <a:lnTo>
                  <a:pt x="612" y="750"/>
                </a:lnTo>
                <a:lnTo>
                  <a:pt x="606" y="762"/>
                </a:lnTo>
                <a:lnTo>
                  <a:pt x="600" y="768"/>
                </a:lnTo>
                <a:lnTo>
                  <a:pt x="594" y="774"/>
                </a:lnTo>
                <a:lnTo>
                  <a:pt x="588" y="780"/>
                </a:lnTo>
                <a:lnTo>
                  <a:pt x="588" y="792"/>
                </a:lnTo>
                <a:lnTo>
                  <a:pt x="582" y="798"/>
                </a:lnTo>
                <a:lnTo>
                  <a:pt x="576" y="810"/>
                </a:lnTo>
                <a:lnTo>
                  <a:pt x="576" y="816"/>
                </a:lnTo>
                <a:lnTo>
                  <a:pt x="570" y="822"/>
                </a:lnTo>
                <a:lnTo>
                  <a:pt x="564" y="834"/>
                </a:lnTo>
                <a:lnTo>
                  <a:pt x="564" y="840"/>
                </a:lnTo>
                <a:lnTo>
                  <a:pt x="558" y="846"/>
                </a:lnTo>
                <a:lnTo>
                  <a:pt x="558" y="858"/>
                </a:lnTo>
                <a:lnTo>
                  <a:pt x="552" y="864"/>
                </a:lnTo>
                <a:lnTo>
                  <a:pt x="546" y="876"/>
                </a:lnTo>
                <a:lnTo>
                  <a:pt x="546" y="882"/>
                </a:lnTo>
                <a:lnTo>
                  <a:pt x="546" y="894"/>
                </a:lnTo>
                <a:lnTo>
                  <a:pt x="540" y="900"/>
                </a:lnTo>
                <a:lnTo>
                  <a:pt x="540" y="912"/>
                </a:lnTo>
                <a:lnTo>
                  <a:pt x="534" y="918"/>
                </a:lnTo>
                <a:lnTo>
                  <a:pt x="534" y="930"/>
                </a:lnTo>
                <a:lnTo>
                  <a:pt x="534" y="936"/>
                </a:lnTo>
                <a:lnTo>
                  <a:pt x="528" y="948"/>
                </a:lnTo>
                <a:lnTo>
                  <a:pt x="528" y="954"/>
                </a:lnTo>
                <a:lnTo>
                  <a:pt x="528" y="966"/>
                </a:lnTo>
                <a:lnTo>
                  <a:pt x="528" y="972"/>
                </a:lnTo>
                <a:lnTo>
                  <a:pt x="522" y="984"/>
                </a:lnTo>
                <a:lnTo>
                  <a:pt x="522" y="990"/>
                </a:lnTo>
                <a:lnTo>
                  <a:pt x="522" y="1002"/>
                </a:lnTo>
                <a:lnTo>
                  <a:pt x="522" y="1008"/>
                </a:lnTo>
                <a:lnTo>
                  <a:pt x="522" y="1020"/>
                </a:lnTo>
                <a:lnTo>
                  <a:pt x="522" y="1026"/>
                </a:lnTo>
                <a:lnTo>
                  <a:pt x="522" y="1038"/>
                </a:lnTo>
                <a:lnTo>
                  <a:pt x="522" y="1044"/>
                </a:lnTo>
                <a:lnTo>
                  <a:pt x="522" y="1056"/>
                </a:lnTo>
                <a:lnTo>
                  <a:pt x="522" y="1062"/>
                </a:lnTo>
                <a:lnTo>
                  <a:pt x="522" y="1074"/>
                </a:lnTo>
                <a:lnTo>
                  <a:pt x="522" y="1080"/>
                </a:lnTo>
                <a:lnTo>
                  <a:pt x="522" y="1092"/>
                </a:lnTo>
                <a:lnTo>
                  <a:pt x="522" y="1098"/>
                </a:lnTo>
                <a:lnTo>
                  <a:pt x="522" y="1110"/>
                </a:lnTo>
                <a:lnTo>
                  <a:pt x="528" y="1116"/>
                </a:lnTo>
                <a:lnTo>
                  <a:pt x="528" y="1128"/>
                </a:lnTo>
                <a:lnTo>
                  <a:pt x="528" y="1134"/>
                </a:lnTo>
                <a:lnTo>
                  <a:pt x="528" y="1146"/>
                </a:lnTo>
                <a:lnTo>
                  <a:pt x="534" y="1152"/>
                </a:lnTo>
                <a:lnTo>
                  <a:pt x="24" y="1266"/>
                </a:lnTo>
                <a:close/>
              </a:path>
            </a:pathLst>
          </a:custGeom>
          <a:gradFill rotWithShape="0">
            <a:gsLst>
              <a:gs pos="0">
                <a:srgbClr val="CC3300"/>
              </a:gs>
              <a:gs pos="100000">
                <a:srgbClr val="8722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Text Box 78"/>
          <p:cNvSpPr txBox="1">
            <a:spLocks noChangeArrowheads="1"/>
          </p:cNvSpPr>
          <p:nvPr/>
        </p:nvSpPr>
        <p:spPr bwMode="auto">
          <a:xfrm>
            <a:off x="1427163" y="4723110"/>
            <a:ext cx="641350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50%</a:t>
            </a:r>
          </a:p>
        </p:txBody>
      </p:sp>
      <p:sp>
        <p:nvSpPr>
          <p:cNvPr id="79" name="Text Box 79"/>
          <p:cNvSpPr txBox="1">
            <a:spLocks noChangeArrowheads="1"/>
          </p:cNvSpPr>
          <p:nvPr/>
        </p:nvSpPr>
        <p:spPr bwMode="auto">
          <a:xfrm>
            <a:off x="887413" y="2794298"/>
            <a:ext cx="641350" cy="3667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15%</a:t>
            </a:r>
          </a:p>
        </p:txBody>
      </p:sp>
      <p:sp>
        <p:nvSpPr>
          <p:cNvPr id="80" name="Text Box 80"/>
          <p:cNvSpPr txBox="1">
            <a:spLocks noChangeArrowheads="1"/>
          </p:cNvSpPr>
          <p:nvPr/>
        </p:nvSpPr>
        <p:spPr bwMode="auto">
          <a:xfrm>
            <a:off x="1624013" y="2397423"/>
            <a:ext cx="641350" cy="3667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10%</a:t>
            </a:r>
          </a:p>
        </p:txBody>
      </p:sp>
      <p:sp>
        <p:nvSpPr>
          <p:cNvPr id="81" name="Text Box 81"/>
          <p:cNvSpPr txBox="1">
            <a:spLocks noChangeArrowheads="1"/>
          </p:cNvSpPr>
          <p:nvPr/>
        </p:nvSpPr>
        <p:spPr bwMode="auto">
          <a:xfrm>
            <a:off x="2351088" y="2549823"/>
            <a:ext cx="641350" cy="3667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10%</a:t>
            </a:r>
          </a:p>
        </p:txBody>
      </p:sp>
      <p:sp>
        <p:nvSpPr>
          <p:cNvPr id="82" name="Text Box 82"/>
          <p:cNvSpPr txBox="1">
            <a:spLocks noChangeArrowheads="1"/>
          </p:cNvSpPr>
          <p:nvPr/>
        </p:nvSpPr>
        <p:spPr bwMode="auto">
          <a:xfrm>
            <a:off x="2732088" y="3429298"/>
            <a:ext cx="641350" cy="3667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15%</a:t>
            </a:r>
          </a:p>
        </p:txBody>
      </p:sp>
      <p:sp>
        <p:nvSpPr>
          <p:cNvPr id="83" name="Text Box 83"/>
          <p:cNvSpPr txBox="1">
            <a:spLocks noChangeArrowheads="1"/>
          </p:cNvSpPr>
          <p:nvPr/>
        </p:nvSpPr>
        <p:spPr bwMode="auto">
          <a:xfrm>
            <a:off x="6561138" y="3656310"/>
            <a:ext cx="641350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30%</a:t>
            </a:r>
          </a:p>
        </p:txBody>
      </p:sp>
      <p:sp>
        <p:nvSpPr>
          <p:cNvPr id="84" name="Text Box 84"/>
          <p:cNvSpPr txBox="1">
            <a:spLocks noChangeArrowheads="1"/>
          </p:cNvSpPr>
          <p:nvPr/>
        </p:nvSpPr>
        <p:spPr bwMode="auto">
          <a:xfrm>
            <a:off x="5256213" y="4821535"/>
            <a:ext cx="641350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20%</a:t>
            </a:r>
          </a:p>
        </p:txBody>
      </p:sp>
      <p:sp>
        <p:nvSpPr>
          <p:cNvPr id="85" name="Text Box 85"/>
          <p:cNvSpPr txBox="1">
            <a:spLocks noChangeArrowheads="1"/>
          </p:cNvSpPr>
          <p:nvPr/>
        </p:nvSpPr>
        <p:spPr bwMode="auto">
          <a:xfrm>
            <a:off x="4894263" y="2614910"/>
            <a:ext cx="641350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30%</a:t>
            </a:r>
          </a:p>
        </p:txBody>
      </p:sp>
      <p:sp>
        <p:nvSpPr>
          <p:cNvPr id="86" name="Text Box 86"/>
          <p:cNvSpPr txBox="1">
            <a:spLocks noChangeArrowheads="1"/>
          </p:cNvSpPr>
          <p:nvPr/>
        </p:nvSpPr>
        <p:spPr bwMode="auto">
          <a:xfrm>
            <a:off x="6083300" y="2511723"/>
            <a:ext cx="514350" cy="3667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7%</a:t>
            </a:r>
          </a:p>
        </p:txBody>
      </p:sp>
      <p:sp>
        <p:nvSpPr>
          <p:cNvPr id="87" name="Text Box 87"/>
          <p:cNvSpPr txBox="1">
            <a:spLocks noChangeArrowheads="1"/>
          </p:cNvSpPr>
          <p:nvPr/>
        </p:nvSpPr>
        <p:spPr bwMode="auto">
          <a:xfrm>
            <a:off x="4516438" y="4213523"/>
            <a:ext cx="641350" cy="3667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10%</a:t>
            </a:r>
          </a:p>
        </p:txBody>
      </p:sp>
      <p:sp>
        <p:nvSpPr>
          <p:cNvPr id="88" name="Text Box 88"/>
          <p:cNvSpPr txBox="1">
            <a:spLocks noChangeArrowheads="1"/>
          </p:cNvSpPr>
          <p:nvPr/>
        </p:nvSpPr>
        <p:spPr bwMode="auto">
          <a:xfrm>
            <a:off x="4459288" y="3738860"/>
            <a:ext cx="514350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FFFFFF"/>
                </a:solidFill>
                <a:latin typeface="Arial" pitchFamily="34" charset="0"/>
              </a:rPr>
              <a:t>5%</a:t>
            </a:r>
          </a:p>
        </p:txBody>
      </p:sp>
      <p:sp>
        <p:nvSpPr>
          <p:cNvPr id="89" name="Rectangle 89"/>
          <p:cNvSpPr>
            <a:spLocks noChangeArrowheads="1"/>
          </p:cNvSpPr>
          <p:nvPr/>
        </p:nvSpPr>
        <p:spPr bwMode="auto">
          <a:xfrm>
            <a:off x="7654925" y="2187873"/>
            <a:ext cx="1147763" cy="1608137"/>
          </a:xfrm>
          <a:prstGeom prst="rect">
            <a:avLst/>
          </a:prstGeom>
          <a:solidFill>
            <a:srgbClr val="FFFFFF"/>
          </a:solidFill>
          <a:ln w="28575">
            <a:solidFill>
              <a:srgbClr val="B895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" name="Rectangle 90"/>
          <p:cNvSpPr>
            <a:spLocks noChangeArrowheads="1"/>
          </p:cNvSpPr>
          <p:nvPr/>
        </p:nvSpPr>
        <p:spPr bwMode="auto">
          <a:xfrm>
            <a:off x="7985125" y="2338685"/>
            <a:ext cx="2746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SCM</a:t>
            </a:r>
          </a:p>
          <a:p>
            <a:pPr>
              <a:lnSpc>
                <a:spcPct val="14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CMS</a:t>
            </a:r>
            <a:endParaRPr lang="en-US" altLang="ko-KR" sz="1000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ERM</a:t>
            </a:r>
          </a:p>
          <a:p>
            <a:pPr>
              <a:lnSpc>
                <a:spcPct val="14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ERP</a:t>
            </a:r>
          </a:p>
          <a:p>
            <a:pPr>
              <a:lnSpc>
                <a:spcPct val="14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KMS</a:t>
            </a:r>
          </a:p>
          <a:p>
            <a:pPr>
              <a:lnSpc>
                <a:spcPct val="14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HRM</a:t>
            </a:r>
          </a:p>
        </p:txBody>
      </p:sp>
      <p:sp>
        <p:nvSpPr>
          <p:cNvPr id="91" name="Rectangle 91"/>
          <p:cNvSpPr>
            <a:spLocks noChangeArrowheads="1"/>
          </p:cNvSpPr>
          <p:nvPr/>
        </p:nvSpPr>
        <p:spPr bwMode="auto">
          <a:xfrm>
            <a:off x="7788275" y="2414885"/>
            <a:ext cx="163513" cy="163513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" name="Rectangle 92"/>
          <p:cNvSpPr>
            <a:spLocks noChangeArrowheads="1"/>
          </p:cNvSpPr>
          <p:nvPr/>
        </p:nvSpPr>
        <p:spPr bwMode="auto">
          <a:xfrm>
            <a:off x="7788275" y="2624435"/>
            <a:ext cx="163513" cy="163513"/>
          </a:xfrm>
          <a:prstGeom prst="rect">
            <a:avLst/>
          </a:prstGeom>
          <a:solidFill>
            <a:srgbClr val="7067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" name="Rectangle 93"/>
          <p:cNvSpPr>
            <a:spLocks noChangeArrowheads="1"/>
          </p:cNvSpPr>
          <p:nvPr/>
        </p:nvSpPr>
        <p:spPr bwMode="auto">
          <a:xfrm>
            <a:off x="7788275" y="2824460"/>
            <a:ext cx="163513" cy="163513"/>
          </a:xfrm>
          <a:prstGeom prst="rect">
            <a:avLst/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Rectangle 94"/>
          <p:cNvSpPr>
            <a:spLocks noChangeArrowheads="1"/>
          </p:cNvSpPr>
          <p:nvPr/>
        </p:nvSpPr>
        <p:spPr bwMode="auto">
          <a:xfrm>
            <a:off x="7788275" y="3034010"/>
            <a:ext cx="163513" cy="163513"/>
          </a:xfrm>
          <a:prstGeom prst="rect">
            <a:avLst/>
          </a:prstGeom>
          <a:solidFill>
            <a:srgbClr val="6EA88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" name="Rectangle 95"/>
          <p:cNvSpPr>
            <a:spLocks noChangeArrowheads="1"/>
          </p:cNvSpPr>
          <p:nvPr/>
        </p:nvSpPr>
        <p:spPr bwMode="auto">
          <a:xfrm>
            <a:off x="7788275" y="3243560"/>
            <a:ext cx="163513" cy="1635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" name="Rectangle 96"/>
          <p:cNvSpPr>
            <a:spLocks noChangeArrowheads="1"/>
          </p:cNvSpPr>
          <p:nvPr/>
        </p:nvSpPr>
        <p:spPr bwMode="auto">
          <a:xfrm>
            <a:off x="7788275" y="3453110"/>
            <a:ext cx="163513" cy="163513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" name="Line 97"/>
          <p:cNvSpPr>
            <a:spLocks noChangeShapeType="1"/>
          </p:cNvSpPr>
          <p:nvPr/>
        </p:nvSpPr>
        <p:spPr bwMode="auto">
          <a:xfrm flipV="1">
            <a:off x="1931988" y="1924348"/>
            <a:ext cx="260350" cy="444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" name="Line 98"/>
          <p:cNvSpPr>
            <a:spLocks noChangeShapeType="1"/>
          </p:cNvSpPr>
          <p:nvPr/>
        </p:nvSpPr>
        <p:spPr bwMode="auto">
          <a:xfrm>
            <a:off x="2192338" y="1927523"/>
            <a:ext cx="29940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9" name="Rectangle 99"/>
          <p:cNvSpPr>
            <a:spLocks noChangeArrowheads="1"/>
          </p:cNvSpPr>
          <p:nvPr/>
        </p:nvSpPr>
        <p:spPr bwMode="auto">
          <a:xfrm>
            <a:off x="2124075" y="1681460"/>
            <a:ext cx="21986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ko-KR" sz="1200" b="1" i="1">
                <a:solidFill>
                  <a:srgbClr val="FFFF00"/>
                </a:solidFill>
                <a:latin typeface="Arial" pitchFamily="34" charset="0"/>
              </a:rPr>
              <a:t> SCM </a:t>
            </a:r>
            <a:r>
              <a:rPr lang="en-US" altLang="ko-KR" sz="900" b="1" i="1">
                <a:solidFill>
                  <a:srgbClr val="FFFF00"/>
                </a:solidFill>
                <a:latin typeface="Arial" pitchFamily="34" charset="0"/>
              </a:rPr>
              <a:t>(</a:t>
            </a:r>
            <a:r>
              <a:rPr lang="en-US" altLang="ko-KR" sz="900" b="1" i="1">
                <a:solidFill>
                  <a:srgbClr val="FFFF00"/>
                </a:solidFill>
                <a:latin typeface="Arial" pitchFamily="34" charset="0"/>
                <a:ea typeface="GulimChe" pitchFamily="49" charset="-127"/>
              </a:rPr>
              <a:t>Supply Chain Management)</a:t>
            </a:r>
            <a:endParaRPr lang="en-US" altLang="ko-KR" sz="900" b="1" i="1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00" name="Text Box 100"/>
          <p:cNvSpPr txBox="1">
            <a:spLocks noChangeArrowheads="1"/>
          </p:cNvSpPr>
          <p:nvPr/>
        </p:nvSpPr>
        <p:spPr bwMode="auto">
          <a:xfrm>
            <a:off x="5386388" y="3449935"/>
            <a:ext cx="996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3200" b="1">
                <a:solidFill>
                  <a:srgbClr val="FF6600"/>
                </a:solidFill>
                <a:latin typeface="Times New Roman" pitchFamily="18" charset="0"/>
              </a:rPr>
              <a:t>2004</a:t>
            </a:r>
          </a:p>
        </p:txBody>
      </p:sp>
      <p:sp>
        <p:nvSpPr>
          <p:cNvPr id="101" name="Text Box 101"/>
          <p:cNvSpPr txBox="1">
            <a:spLocks noChangeArrowheads="1"/>
          </p:cNvSpPr>
          <p:nvPr/>
        </p:nvSpPr>
        <p:spPr bwMode="auto">
          <a:xfrm>
            <a:off x="1585913" y="3476923"/>
            <a:ext cx="996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3200" b="1">
                <a:solidFill>
                  <a:srgbClr val="969696"/>
                </a:solidFill>
                <a:latin typeface="Times New Roman" pitchFamily="18" charset="0"/>
              </a:rPr>
              <a:t>2003</a:t>
            </a:r>
          </a:p>
        </p:txBody>
      </p:sp>
      <p:sp>
        <p:nvSpPr>
          <p:cNvPr id="102" name="Line 102"/>
          <p:cNvSpPr>
            <a:spLocks noChangeShapeType="1"/>
          </p:cNvSpPr>
          <p:nvPr/>
        </p:nvSpPr>
        <p:spPr bwMode="auto">
          <a:xfrm flipV="1">
            <a:off x="5218113" y="1808460"/>
            <a:ext cx="311150" cy="5302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" name="Line 103"/>
          <p:cNvSpPr>
            <a:spLocks noChangeShapeType="1"/>
          </p:cNvSpPr>
          <p:nvPr/>
        </p:nvSpPr>
        <p:spPr bwMode="auto">
          <a:xfrm>
            <a:off x="5529263" y="1811635"/>
            <a:ext cx="29940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" name="Rectangle 104"/>
          <p:cNvSpPr>
            <a:spLocks noChangeArrowheads="1"/>
          </p:cNvSpPr>
          <p:nvPr/>
        </p:nvSpPr>
        <p:spPr bwMode="auto">
          <a:xfrm>
            <a:off x="5549900" y="1581448"/>
            <a:ext cx="2586038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ko-KR" sz="1200" b="1" i="1">
                <a:solidFill>
                  <a:srgbClr val="FFFF00"/>
                </a:solidFill>
                <a:latin typeface="Arial" pitchFamily="34" charset="0"/>
              </a:rPr>
              <a:t> ERM </a:t>
            </a:r>
            <a:r>
              <a:rPr lang="en-US" altLang="ko-KR" sz="900" b="1" i="1">
                <a:solidFill>
                  <a:srgbClr val="FFFF00"/>
                </a:solidFill>
                <a:latin typeface="Arial" pitchFamily="34" charset="0"/>
              </a:rPr>
              <a:t>(</a:t>
            </a:r>
            <a:r>
              <a:rPr lang="en-US" altLang="ko-KR" sz="900" b="1" i="1">
                <a:solidFill>
                  <a:srgbClr val="FFFF00"/>
                </a:solidFill>
                <a:latin typeface="Arial" pitchFamily="34" charset="0"/>
                <a:ea typeface="GulimChe" pitchFamily="49" charset="-127"/>
              </a:rPr>
              <a:t>Enterprise Resource Management)</a:t>
            </a:r>
          </a:p>
          <a:p>
            <a:pPr>
              <a:buFontTx/>
              <a:buChar char="•"/>
            </a:pPr>
            <a:endParaRPr lang="en-US" altLang="ko-KR" sz="900" b="1" i="1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05" name="Text Box 105"/>
          <p:cNvSpPr txBox="1">
            <a:spLocks noChangeArrowheads="1"/>
          </p:cNvSpPr>
          <p:nvPr/>
        </p:nvSpPr>
        <p:spPr bwMode="auto">
          <a:xfrm>
            <a:off x="466725" y="1037680"/>
            <a:ext cx="6069013" cy="5191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buFont typeface="Wingdings" pitchFamily="2" charset="2"/>
              <a:buChar char="q"/>
            </a:pPr>
            <a:r>
              <a:rPr lang="en-US" altLang="ko-KR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ea typeface="HY견고딕" pitchFamily="18" charset="-127"/>
              </a:rPr>
              <a:t> </a:t>
            </a:r>
            <a:r>
              <a:rPr lang="en-US" altLang="ko-KR" sz="2800" b="1" i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SI Development &amp; Solutions</a:t>
            </a:r>
          </a:p>
        </p:txBody>
      </p:sp>
    </p:spTree>
    <p:extLst>
      <p:ext uri="{BB962C8B-B14F-4D97-AF65-F5344CB8AC3E}">
        <p14:creationId xmlns:p14="http://schemas.microsoft.com/office/powerpoint/2010/main" val="327634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utoShape 2"/>
          <p:cNvSpPr>
            <a:spLocks noChangeArrowheads="1"/>
          </p:cNvSpPr>
          <p:nvPr/>
        </p:nvSpPr>
        <p:spPr bwMode="auto">
          <a:xfrm>
            <a:off x="5207000" y="3803650"/>
            <a:ext cx="3295650" cy="3213100"/>
          </a:xfrm>
          <a:custGeom>
            <a:avLst/>
            <a:gdLst>
              <a:gd name="T0" fmla="*/ 1647825 w 21600"/>
              <a:gd name="T1" fmla="*/ 0 h 21600"/>
              <a:gd name="T2" fmla="*/ 397614 w 21600"/>
              <a:gd name="T3" fmla="*/ 1615922 h 21600"/>
              <a:gd name="T4" fmla="*/ 1647825 w 21600"/>
              <a:gd name="T5" fmla="*/ 775458 h 21600"/>
              <a:gd name="T6" fmla="*/ 2898036 w 21600"/>
              <a:gd name="T7" fmla="*/ 161592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8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213" y="10843"/>
                </a:moveTo>
                <a:cubicBezTo>
                  <a:pt x="5213" y="10828"/>
                  <a:pt x="5213" y="10814"/>
                  <a:pt x="5213" y="10800"/>
                </a:cubicBezTo>
                <a:cubicBezTo>
                  <a:pt x="5213" y="7714"/>
                  <a:pt x="7714" y="5213"/>
                  <a:pt x="10800" y="5213"/>
                </a:cubicBezTo>
                <a:cubicBezTo>
                  <a:pt x="13885" y="5213"/>
                  <a:pt x="16387" y="7714"/>
                  <a:pt x="16387" y="10800"/>
                </a:cubicBezTo>
                <a:cubicBezTo>
                  <a:pt x="16387" y="10814"/>
                  <a:pt x="16386" y="10828"/>
                  <a:pt x="16386" y="10843"/>
                </a:cubicBezTo>
                <a:lnTo>
                  <a:pt x="21599" y="10883"/>
                </a:lnTo>
                <a:cubicBezTo>
                  <a:pt x="21599" y="10855"/>
                  <a:pt x="21600" y="10827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7"/>
                  <a:pt x="0" y="10855"/>
                  <a:pt x="0" y="10883"/>
                </a:cubicBezTo>
                <a:lnTo>
                  <a:pt x="5213" y="10843"/>
                </a:lnTo>
                <a:close/>
              </a:path>
            </a:pathLst>
          </a:cu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9" name="AutoShape 3"/>
          <p:cNvSpPr>
            <a:spLocks noChangeArrowheads="1"/>
          </p:cNvSpPr>
          <p:nvPr/>
        </p:nvSpPr>
        <p:spPr bwMode="auto">
          <a:xfrm>
            <a:off x="790575" y="4156075"/>
            <a:ext cx="3314700" cy="1465263"/>
          </a:xfrm>
          <a:custGeom>
            <a:avLst/>
            <a:gdLst>
              <a:gd name="T0" fmla="*/ 1657350 w 21600"/>
              <a:gd name="T1" fmla="*/ 0 h 21600"/>
              <a:gd name="T2" fmla="*/ 485389 w 21600"/>
              <a:gd name="T3" fmla="*/ 214566 h 21600"/>
              <a:gd name="T4" fmla="*/ 0 w 21600"/>
              <a:gd name="T5" fmla="*/ 732632 h 21600"/>
              <a:gd name="T6" fmla="*/ 485389 w 21600"/>
              <a:gd name="T7" fmla="*/ 1250697 h 21600"/>
              <a:gd name="T8" fmla="*/ 1657350 w 21600"/>
              <a:gd name="T9" fmla="*/ 1465263 h 21600"/>
              <a:gd name="T10" fmla="*/ 2829311 w 21600"/>
              <a:gd name="T11" fmla="*/ 1250697 h 21600"/>
              <a:gd name="T12" fmla="*/ 3314700 w 21600"/>
              <a:gd name="T13" fmla="*/ 732632 h 21600"/>
              <a:gd name="T14" fmla="*/ 2829311 w 21600"/>
              <a:gd name="T15" fmla="*/ 21456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0" name="Rectangle 4"/>
          <p:cNvSpPr>
            <a:spLocks noChangeArrowheads="1"/>
          </p:cNvSpPr>
          <p:nvPr/>
        </p:nvSpPr>
        <p:spPr bwMode="auto">
          <a:xfrm>
            <a:off x="295275" y="1243608"/>
            <a:ext cx="669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ko-KR" sz="2400" dirty="0">
                <a:solidFill>
                  <a:schemeClr val="tx2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400" dirty="0">
                <a:solidFill>
                  <a:schemeClr val="tx2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고용 및 매출액 규모별 </a:t>
            </a:r>
            <a:r>
              <a:rPr lang="en-US" altLang="ko-KR" sz="2400" dirty="0">
                <a:solidFill>
                  <a:schemeClr val="tx2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IT</a:t>
            </a:r>
            <a:r>
              <a:rPr lang="ko-KR" altLang="en-US" sz="2400" dirty="0">
                <a:solidFill>
                  <a:schemeClr val="tx2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중소</a:t>
            </a:r>
            <a:r>
              <a:rPr lang="en-US" altLang="ko-KR" sz="2400" dirty="0">
                <a:solidFill>
                  <a:schemeClr val="tx2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sz="2400" dirty="0">
                <a:solidFill>
                  <a:schemeClr val="tx2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벤처기업 분포</a:t>
            </a:r>
          </a:p>
        </p:txBody>
      </p:sp>
      <p:sp>
        <p:nvSpPr>
          <p:cNvPr id="111" name="Rectangle 5"/>
          <p:cNvSpPr>
            <a:spLocks noChangeArrowheads="1"/>
          </p:cNvSpPr>
          <p:nvPr/>
        </p:nvSpPr>
        <p:spPr bwMode="auto">
          <a:xfrm>
            <a:off x="6902450" y="5775325"/>
            <a:ext cx="16557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ko-KR" sz="1000">
                <a:solidFill>
                  <a:srgbClr val="000000"/>
                </a:solidFill>
              </a:rPr>
              <a:t> </a:t>
            </a:r>
            <a:r>
              <a:rPr lang="ko-KR" altLang="en-US" sz="1000">
                <a:solidFill>
                  <a:srgbClr val="000000"/>
                </a:solidFill>
              </a:rPr>
              <a:t>출처 </a:t>
            </a:r>
            <a:r>
              <a:rPr lang="en-US" altLang="ko-KR" sz="1000">
                <a:solidFill>
                  <a:srgbClr val="000000"/>
                </a:solidFill>
              </a:rPr>
              <a:t>: </a:t>
            </a:r>
            <a:r>
              <a:rPr lang="ko-KR" altLang="en-US" sz="1000">
                <a:solidFill>
                  <a:srgbClr val="000000"/>
                </a:solidFill>
              </a:rPr>
              <a:t>정보통신부</a:t>
            </a:r>
          </a:p>
        </p:txBody>
      </p:sp>
      <p:sp>
        <p:nvSpPr>
          <p:cNvPr id="112" name="Line 6"/>
          <p:cNvSpPr>
            <a:spLocks noChangeShapeType="1"/>
          </p:cNvSpPr>
          <p:nvPr/>
        </p:nvSpPr>
        <p:spPr bwMode="auto">
          <a:xfrm>
            <a:off x="4562475" y="2066925"/>
            <a:ext cx="0" cy="4171950"/>
          </a:xfrm>
          <a:prstGeom prst="line">
            <a:avLst/>
          </a:prstGeom>
          <a:noFill/>
          <a:ln w="28575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" name="Rectangle 7"/>
          <p:cNvSpPr>
            <a:spLocks noChangeArrowheads="1"/>
          </p:cNvSpPr>
          <p:nvPr/>
        </p:nvSpPr>
        <p:spPr bwMode="auto">
          <a:xfrm>
            <a:off x="476250" y="2066925"/>
            <a:ext cx="3905250" cy="504825"/>
          </a:xfrm>
          <a:prstGeom prst="rect">
            <a:avLst/>
          </a:prstGeom>
          <a:gradFill rotWithShape="0">
            <a:gsLst>
              <a:gs pos="0">
                <a:srgbClr val="008080"/>
              </a:gs>
              <a:gs pos="100000">
                <a:srgbClr val="003B3B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rgbClr val="000000">
                <a:alpha val="29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ko-KR" altLang="en-US" sz="16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고용규모별 </a:t>
            </a:r>
            <a:r>
              <a:rPr lang="en-US" altLang="ko-KR" sz="16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IT</a:t>
            </a:r>
            <a:r>
              <a:rPr lang="ko-KR" altLang="en-US" sz="16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중소벤처기업 분포</a:t>
            </a:r>
          </a:p>
        </p:txBody>
      </p:sp>
      <p:sp>
        <p:nvSpPr>
          <p:cNvPr id="114" name="Rectangle 8"/>
          <p:cNvSpPr>
            <a:spLocks noChangeArrowheads="1"/>
          </p:cNvSpPr>
          <p:nvPr/>
        </p:nvSpPr>
        <p:spPr bwMode="auto">
          <a:xfrm>
            <a:off x="4730750" y="2066925"/>
            <a:ext cx="3946525" cy="504825"/>
          </a:xfrm>
          <a:prstGeom prst="rect">
            <a:avLst/>
          </a:prstGeom>
          <a:gradFill rotWithShape="0">
            <a:gsLst>
              <a:gs pos="0">
                <a:srgbClr val="99CC00"/>
              </a:gs>
              <a:gs pos="100000">
                <a:srgbClr val="475E00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rgbClr val="000000">
                <a:alpha val="29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ko-KR" altLang="en-US" sz="16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매출액 규모별 </a:t>
            </a:r>
            <a:r>
              <a:rPr lang="en-US" altLang="ko-KR" sz="16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IT</a:t>
            </a:r>
            <a:r>
              <a:rPr lang="ko-KR" altLang="en-US" sz="16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중소벤처기업 분포</a:t>
            </a: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>
            <a:off x="628650" y="5784850"/>
            <a:ext cx="3771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" name="Line 10"/>
          <p:cNvSpPr>
            <a:spLocks noChangeShapeType="1"/>
          </p:cNvSpPr>
          <p:nvPr/>
        </p:nvSpPr>
        <p:spPr bwMode="auto">
          <a:xfrm>
            <a:off x="4722813" y="5784850"/>
            <a:ext cx="3771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" name="Rectangle 11"/>
          <p:cNvSpPr>
            <a:spLocks noChangeArrowheads="1"/>
          </p:cNvSpPr>
          <p:nvPr/>
        </p:nvSpPr>
        <p:spPr bwMode="auto">
          <a:xfrm>
            <a:off x="3252788" y="2713038"/>
            <a:ext cx="1147762" cy="1147762"/>
          </a:xfrm>
          <a:prstGeom prst="rect">
            <a:avLst/>
          </a:prstGeom>
          <a:solidFill>
            <a:srgbClr val="FFFFFF"/>
          </a:solidFill>
          <a:ln w="28575">
            <a:solidFill>
              <a:srgbClr val="B895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8" name="Rectangle 12"/>
          <p:cNvSpPr>
            <a:spLocks noChangeArrowheads="1"/>
          </p:cNvSpPr>
          <p:nvPr/>
        </p:nvSpPr>
        <p:spPr bwMode="auto">
          <a:xfrm>
            <a:off x="3582988" y="2760663"/>
            <a:ext cx="631825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10</a:t>
            </a:r>
            <a:r>
              <a:rPr lang="ko-KR" altLang="en-US" sz="1000" b="1">
                <a:solidFill>
                  <a:srgbClr val="000000"/>
                </a:solidFill>
              </a:rPr>
              <a:t>인 이하</a:t>
            </a:r>
          </a:p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20</a:t>
            </a:r>
            <a:r>
              <a:rPr lang="ko-KR" altLang="en-US" sz="1000" b="1">
                <a:solidFill>
                  <a:srgbClr val="000000"/>
                </a:solidFill>
              </a:rPr>
              <a:t>인 이하</a:t>
            </a:r>
          </a:p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50</a:t>
            </a:r>
            <a:r>
              <a:rPr lang="ko-KR" altLang="en-US" sz="1000" b="1">
                <a:solidFill>
                  <a:srgbClr val="000000"/>
                </a:solidFill>
              </a:rPr>
              <a:t>인 이하</a:t>
            </a:r>
          </a:p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100</a:t>
            </a:r>
            <a:r>
              <a:rPr lang="ko-KR" altLang="en-US" sz="1000" b="1">
                <a:solidFill>
                  <a:srgbClr val="000000"/>
                </a:solidFill>
              </a:rPr>
              <a:t>인 이하</a:t>
            </a:r>
          </a:p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100</a:t>
            </a:r>
            <a:r>
              <a:rPr lang="ko-KR" altLang="en-US" sz="1000" b="1">
                <a:solidFill>
                  <a:srgbClr val="000000"/>
                </a:solidFill>
              </a:rPr>
              <a:t>인 이상</a:t>
            </a:r>
          </a:p>
        </p:txBody>
      </p:sp>
      <p:sp>
        <p:nvSpPr>
          <p:cNvPr id="119" name="Text Box 13"/>
          <p:cNvSpPr txBox="1">
            <a:spLocks noChangeArrowheads="1"/>
          </p:cNvSpPr>
          <p:nvPr/>
        </p:nvSpPr>
        <p:spPr bwMode="auto">
          <a:xfrm>
            <a:off x="1873250" y="4630738"/>
            <a:ext cx="1200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고용규모별</a:t>
            </a:r>
          </a:p>
        </p:txBody>
      </p:sp>
      <p:grpSp>
        <p:nvGrpSpPr>
          <p:cNvPr id="120" name="Group 14"/>
          <p:cNvGrpSpPr>
            <a:grpSpLocks/>
          </p:cNvGrpSpPr>
          <p:nvPr/>
        </p:nvGrpSpPr>
        <p:grpSpPr bwMode="auto">
          <a:xfrm>
            <a:off x="790575" y="3957638"/>
            <a:ext cx="3314700" cy="1512887"/>
            <a:chOff x="498" y="2324"/>
            <a:chExt cx="2088" cy="953"/>
          </a:xfrm>
        </p:grpSpPr>
        <p:sp>
          <p:nvSpPr>
            <p:cNvPr id="121" name="Freeform 15"/>
            <p:cNvSpPr>
              <a:spLocks/>
            </p:cNvSpPr>
            <p:nvPr/>
          </p:nvSpPr>
          <p:spPr bwMode="auto">
            <a:xfrm rot="5400000">
              <a:off x="1834" y="2526"/>
              <a:ext cx="475" cy="1028"/>
            </a:xfrm>
            <a:custGeom>
              <a:avLst/>
              <a:gdLst>
                <a:gd name="T0" fmla="*/ 18 w 774"/>
                <a:gd name="T1" fmla="*/ 0 h 762"/>
                <a:gd name="T2" fmla="*/ 41 w 774"/>
                <a:gd name="T3" fmla="*/ 0 h 762"/>
                <a:gd name="T4" fmla="*/ 66 w 774"/>
                <a:gd name="T5" fmla="*/ 8 h 762"/>
                <a:gd name="T6" fmla="*/ 92 w 774"/>
                <a:gd name="T7" fmla="*/ 16 h 762"/>
                <a:gd name="T8" fmla="*/ 114 w 774"/>
                <a:gd name="T9" fmla="*/ 32 h 762"/>
                <a:gd name="T10" fmla="*/ 140 w 774"/>
                <a:gd name="T11" fmla="*/ 40 h 762"/>
                <a:gd name="T12" fmla="*/ 162 w 774"/>
                <a:gd name="T13" fmla="*/ 65 h 762"/>
                <a:gd name="T14" fmla="*/ 184 w 774"/>
                <a:gd name="T15" fmla="*/ 81 h 762"/>
                <a:gd name="T16" fmla="*/ 210 w 774"/>
                <a:gd name="T17" fmla="*/ 105 h 762"/>
                <a:gd name="T18" fmla="*/ 232 w 774"/>
                <a:gd name="T19" fmla="*/ 130 h 762"/>
                <a:gd name="T20" fmla="*/ 250 w 774"/>
                <a:gd name="T21" fmla="*/ 154 h 762"/>
                <a:gd name="T22" fmla="*/ 272 w 774"/>
                <a:gd name="T23" fmla="*/ 186 h 762"/>
                <a:gd name="T24" fmla="*/ 291 w 774"/>
                <a:gd name="T25" fmla="*/ 219 h 762"/>
                <a:gd name="T26" fmla="*/ 313 w 774"/>
                <a:gd name="T27" fmla="*/ 251 h 762"/>
                <a:gd name="T28" fmla="*/ 331 w 774"/>
                <a:gd name="T29" fmla="*/ 291 h 762"/>
                <a:gd name="T30" fmla="*/ 346 w 774"/>
                <a:gd name="T31" fmla="*/ 332 h 762"/>
                <a:gd name="T32" fmla="*/ 365 w 774"/>
                <a:gd name="T33" fmla="*/ 372 h 762"/>
                <a:gd name="T34" fmla="*/ 379 w 774"/>
                <a:gd name="T35" fmla="*/ 413 h 762"/>
                <a:gd name="T36" fmla="*/ 394 w 774"/>
                <a:gd name="T37" fmla="*/ 461 h 762"/>
                <a:gd name="T38" fmla="*/ 405 w 774"/>
                <a:gd name="T39" fmla="*/ 502 h 762"/>
                <a:gd name="T40" fmla="*/ 420 w 774"/>
                <a:gd name="T41" fmla="*/ 550 h 762"/>
                <a:gd name="T42" fmla="*/ 431 w 774"/>
                <a:gd name="T43" fmla="*/ 599 h 762"/>
                <a:gd name="T44" fmla="*/ 438 w 774"/>
                <a:gd name="T45" fmla="*/ 648 h 762"/>
                <a:gd name="T46" fmla="*/ 449 w 774"/>
                <a:gd name="T47" fmla="*/ 704 h 762"/>
                <a:gd name="T48" fmla="*/ 457 w 774"/>
                <a:gd name="T49" fmla="*/ 753 h 762"/>
                <a:gd name="T50" fmla="*/ 460 w 774"/>
                <a:gd name="T51" fmla="*/ 809 h 762"/>
                <a:gd name="T52" fmla="*/ 468 w 774"/>
                <a:gd name="T53" fmla="*/ 858 h 762"/>
                <a:gd name="T54" fmla="*/ 471 w 774"/>
                <a:gd name="T55" fmla="*/ 915 h 762"/>
                <a:gd name="T56" fmla="*/ 471 w 774"/>
                <a:gd name="T57" fmla="*/ 971 h 762"/>
                <a:gd name="T58" fmla="*/ 239 w 774"/>
                <a:gd name="T59" fmla="*/ 1028 h 762"/>
                <a:gd name="T60" fmla="*/ 239 w 774"/>
                <a:gd name="T61" fmla="*/ 996 h 762"/>
                <a:gd name="T62" fmla="*/ 236 w 774"/>
                <a:gd name="T63" fmla="*/ 971 h 762"/>
                <a:gd name="T64" fmla="*/ 236 w 774"/>
                <a:gd name="T65" fmla="*/ 947 h 762"/>
                <a:gd name="T66" fmla="*/ 232 w 774"/>
                <a:gd name="T67" fmla="*/ 915 h 762"/>
                <a:gd name="T68" fmla="*/ 228 w 774"/>
                <a:gd name="T69" fmla="*/ 890 h 762"/>
                <a:gd name="T70" fmla="*/ 225 w 774"/>
                <a:gd name="T71" fmla="*/ 866 h 762"/>
                <a:gd name="T72" fmla="*/ 221 w 774"/>
                <a:gd name="T73" fmla="*/ 842 h 762"/>
                <a:gd name="T74" fmla="*/ 214 w 774"/>
                <a:gd name="T75" fmla="*/ 818 h 762"/>
                <a:gd name="T76" fmla="*/ 210 w 774"/>
                <a:gd name="T77" fmla="*/ 793 h 762"/>
                <a:gd name="T78" fmla="*/ 203 w 774"/>
                <a:gd name="T79" fmla="*/ 769 h 762"/>
                <a:gd name="T80" fmla="*/ 195 w 774"/>
                <a:gd name="T81" fmla="*/ 745 h 762"/>
                <a:gd name="T82" fmla="*/ 188 w 774"/>
                <a:gd name="T83" fmla="*/ 720 h 762"/>
                <a:gd name="T84" fmla="*/ 180 w 774"/>
                <a:gd name="T85" fmla="*/ 704 h 762"/>
                <a:gd name="T86" fmla="*/ 173 w 774"/>
                <a:gd name="T87" fmla="*/ 680 h 762"/>
                <a:gd name="T88" fmla="*/ 162 w 774"/>
                <a:gd name="T89" fmla="*/ 664 h 762"/>
                <a:gd name="T90" fmla="*/ 155 w 774"/>
                <a:gd name="T91" fmla="*/ 648 h 762"/>
                <a:gd name="T92" fmla="*/ 144 w 774"/>
                <a:gd name="T93" fmla="*/ 631 h 762"/>
                <a:gd name="T94" fmla="*/ 133 w 774"/>
                <a:gd name="T95" fmla="*/ 615 h 762"/>
                <a:gd name="T96" fmla="*/ 122 w 774"/>
                <a:gd name="T97" fmla="*/ 599 h 762"/>
                <a:gd name="T98" fmla="*/ 114 w 774"/>
                <a:gd name="T99" fmla="*/ 583 h 762"/>
                <a:gd name="T100" fmla="*/ 103 w 774"/>
                <a:gd name="T101" fmla="*/ 575 h 762"/>
                <a:gd name="T102" fmla="*/ 88 w 774"/>
                <a:gd name="T103" fmla="*/ 559 h 762"/>
                <a:gd name="T104" fmla="*/ 77 w 774"/>
                <a:gd name="T105" fmla="*/ 550 h 762"/>
                <a:gd name="T106" fmla="*/ 66 w 774"/>
                <a:gd name="T107" fmla="*/ 542 h 762"/>
                <a:gd name="T108" fmla="*/ 55 w 774"/>
                <a:gd name="T109" fmla="*/ 534 h 762"/>
                <a:gd name="T110" fmla="*/ 41 w 774"/>
                <a:gd name="T111" fmla="*/ 534 h 762"/>
                <a:gd name="T112" fmla="*/ 29 w 774"/>
                <a:gd name="T113" fmla="*/ 526 h 762"/>
                <a:gd name="T114" fmla="*/ 18 w 774"/>
                <a:gd name="T115" fmla="*/ 526 h 762"/>
                <a:gd name="T116" fmla="*/ 4 w 774"/>
                <a:gd name="T117" fmla="*/ 526 h 7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74" h="762">
                  <a:moveTo>
                    <a:pt x="0" y="0"/>
                  </a:moveTo>
                  <a:lnTo>
                    <a:pt x="12" y="0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66" y="0"/>
                  </a:lnTo>
                  <a:lnTo>
                    <a:pt x="84" y="0"/>
                  </a:lnTo>
                  <a:lnTo>
                    <a:pt x="96" y="6"/>
                  </a:lnTo>
                  <a:lnTo>
                    <a:pt x="108" y="6"/>
                  </a:lnTo>
                  <a:lnTo>
                    <a:pt x="120" y="6"/>
                  </a:lnTo>
                  <a:lnTo>
                    <a:pt x="138" y="12"/>
                  </a:lnTo>
                  <a:lnTo>
                    <a:pt x="150" y="12"/>
                  </a:lnTo>
                  <a:lnTo>
                    <a:pt x="162" y="18"/>
                  </a:lnTo>
                  <a:lnTo>
                    <a:pt x="174" y="18"/>
                  </a:lnTo>
                  <a:lnTo>
                    <a:pt x="186" y="24"/>
                  </a:lnTo>
                  <a:lnTo>
                    <a:pt x="204" y="24"/>
                  </a:lnTo>
                  <a:lnTo>
                    <a:pt x="216" y="30"/>
                  </a:lnTo>
                  <a:lnTo>
                    <a:pt x="228" y="30"/>
                  </a:lnTo>
                  <a:lnTo>
                    <a:pt x="240" y="36"/>
                  </a:lnTo>
                  <a:lnTo>
                    <a:pt x="252" y="42"/>
                  </a:lnTo>
                  <a:lnTo>
                    <a:pt x="264" y="48"/>
                  </a:lnTo>
                  <a:lnTo>
                    <a:pt x="276" y="48"/>
                  </a:lnTo>
                  <a:lnTo>
                    <a:pt x="288" y="54"/>
                  </a:lnTo>
                  <a:lnTo>
                    <a:pt x="300" y="60"/>
                  </a:lnTo>
                  <a:lnTo>
                    <a:pt x="318" y="66"/>
                  </a:lnTo>
                  <a:lnTo>
                    <a:pt x="330" y="72"/>
                  </a:lnTo>
                  <a:lnTo>
                    <a:pt x="342" y="78"/>
                  </a:lnTo>
                  <a:lnTo>
                    <a:pt x="354" y="84"/>
                  </a:lnTo>
                  <a:lnTo>
                    <a:pt x="366" y="90"/>
                  </a:lnTo>
                  <a:lnTo>
                    <a:pt x="378" y="96"/>
                  </a:lnTo>
                  <a:lnTo>
                    <a:pt x="390" y="102"/>
                  </a:lnTo>
                  <a:lnTo>
                    <a:pt x="396" y="108"/>
                  </a:lnTo>
                  <a:lnTo>
                    <a:pt x="408" y="114"/>
                  </a:lnTo>
                  <a:lnTo>
                    <a:pt x="420" y="126"/>
                  </a:lnTo>
                  <a:lnTo>
                    <a:pt x="432" y="132"/>
                  </a:lnTo>
                  <a:lnTo>
                    <a:pt x="444" y="138"/>
                  </a:lnTo>
                  <a:lnTo>
                    <a:pt x="456" y="144"/>
                  </a:lnTo>
                  <a:lnTo>
                    <a:pt x="468" y="156"/>
                  </a:lnTo>
                  <a:lnTo>
                    <a:pt x="474" y="162"/>
                  </a:lnTo>
                  <a:lnTo>
                    <a:pt x="486" y="168"/>
                  </a:lnTo>
                  <a:lnTo>
                    <a:pt x="498" y="180"/>
                  </a:lnTo>
                  <a:lnTo>
                    <a:pt x="510" y="186"/>
                  </a:lnTo>
                  <a:lnTo>
                    <a:pt x="516" y="198"/>
                  </a:lnTo>
                  <a:lnTo>
                    <a:pt x="528" y="204"/>
                  </a:lnTo>
                  <a:lnTo>
                    <a:pt x="540" y="216"/>
                  </a:lnTo>
                  <a:lnTo>
                    <a:pt x="546" y="228"/>
                  </a:lnTo>
                  <a:lnTo>
                    <a:pt x="558" y="234"/>
                  </a:lnTo>
                  <a:lnTo>
                    <a:pt x="564" y="246"/>
                  </a:lnTo>
                  <a:lnTo>
                    <a:pt x="576" y="252"/>
                  </a:lnTo>
                  <a:lnTo>
                    <a:pt x="582" y="264"/>
                  </a:lnTo>
                  <a:lnTo>
                    <a:pt x="594" y="276"/>
                  </a:lnTo>
                  <a:lnTo>
                    <a:pt x="600" y="288"/>
                  </a:lnTo>
                  <a:lnTo>
                    <a:pt x="612" y="294"/>
                  </a:lnTo>
                  <a:lnTo>
                    <a:pt x="618" y="306"/>
                  </a:lnTo>
                  <a:lnTo>
                    <a:pt x="624" y="318"/>
                  </a:lnTo>
                  <a:lnTo>
                    <a:pt x="636" y="330"/>
                  </a:lnTo>
                  <a:lnTo>
                    <a:pt x="642" y="342"/>
                  </a:lnTo>
                  <a:lnTo>
                    <a:pt x="648" y="348"/>
                  </a:lnTo>
                  <a:lnTo>
                    <a:pt x="654" y="360"/>
                  </a:lnTo>
                  <a:lnTo>
                    <a:pt x="660" y="372"/>
                  </a:lnTo>
                  <a:lnTo>
                    <a:pt x="672" y="384"/>
                  </a:lnTo>
                  <a:lnTo>
                    <a:pt x="678" y="396"/>
                  </a:lnTo>
                  <a:lnTo>
                    <a:pt x="684" y="408"/>
                  </a:lnTo>
                  <a:lnTo>
                    <a:pt x="690" y="420"/>
                  </a:lnTo>
                  <a:lnTo>
                    <a:pt x="696" y="432"/>
                  </a:lnTo>
                  <a:lnTo>
                    <a:pt x="702" y="444"/>
                  </a:lnTo>
                  <a:lnTo>
                    <a:pt x="708" y="456"/>
                  </a:lnTo>
                  <a:lnTo>
                    <a:pt x="714" y="468"/>
                  </a:lnTo>
                  <a:lnTo>
                    <a:pt x="714" y="480"/>
                  </a:lnTo>
                  <a:lnTo>
                    <a:pt x="720" y="498"/>
                  </a:lnTo>
                  <a:lnTo>
                    <a:pt x="726" y="510"/>
                  </a:lnTo>
                  <a:lnTo>
                    <a:pt x="732" y="522"/>
                  </a:lnTo>
                  <a:lnTo>
                    <a:pt x="732" y="534"/>
                  </a:lnTo>
                  <a:lnTo>
                    <a:pt x="738" y="546"/>
                  </a:lnTo>
                  <a:lnTo>
                    <a:pt x="744" y="558"/>
                  </a:lnTo>
                  <a:lnTo>
                    <a:pt x="744" y="570"/>
                  </a:lnTo>
                  <a:lnTo>
                    <a:pt x="750" y="588"/>
                  </a:lnTo>
                  <a:lnTo>
                    <a:pt x="750" y="600"/>
                  </a:lnTo>
                  <a:lnTo>
                    <a:pt x="756" y="612"/>
                  </a:lnTo>
                  <a:lnTo>
                    <a:pt x="756" y="624"/>
                  </a:lnTo>
                  <a:lnTo>
                    <a:pt x="762" y="636"/>
                  </a:lnTo>
                  <a:lnTo>
                    <a:pt x="762" y="654"/>
                  </a:lnTo>
                  <a:lnTo>
                    <a:pt x="762" y="666"/>
                  </a:lnTo>
                  <a:lnTo>
                    <a:pt x="768" y="678"/>
                  </a:lnTo>
                  <a:lnTo>
                    <a:pt x="768" y="690"/>
                  </a:lnTo>
                  <a:lnTo>
                    <a:pt x="768" y="708"/>
                  </a:lnTo>
                  <a:lnTo>
                    <a:pt x="768" y="720"/>
                  </a:lnTo>
                  <a:lnTo>
                    <a:pt x="774" y="732"/>
                  </a:lnTo>
                  <a:lnTo>
                    <a:pt x="774" y="744"/>
                  </a:lnTo>
                  <a:lnTo>
                    <a:pt x="390" y="762"/>
                  </a:lnTo>
                  <a:lnTo>
                    <a:pt x="390" y="750"/>
                  </a:lnTo>
                  <a:lnTo>
                    <a:pt x="390" y="744"/>
                  </a:lnTo>
                  <a:lnTo>
                    <a:pt x="390" y="738"/>
                  </a:lnTo>
                  <a:lnTo>
                    <a:pt x="384" y="732"/>
                  </a:lnTo>
                  <a:lnTo>
                    <a:pt x="384" y="726"/>
                  </a:lnTo>
                  <a:lnTo>
                    <a:pt x="384" y="720"/>
                  </a:lnTo>
                  <a:lnTo>
                    <a:pt x="384" y="714"/>
                  </a:lnTo>
                  <a:lnTo>
                    <a:pt x="384" y="708"/>
                  </a:lnTo>
                  <a:lnTo>
                    <a:pt x="384" y="702"/>
                  </a:lnTo>
                  <a:lnTo>
                    <a:pt x="378" y="690"/>
                  </a:lnTo>
                  <a:lnTo>
                    <a:pt x="378" y="684"/>
                  </a:lnTo>
                  <a:lnTo>
                    <a:pt x="378" y="678"/>
                  </a:lnTo>
                  <a:lnTo>
                    <a:pt x="378" y="672"/>
                  </a:lnTo>
                  <a:lnTo>
                    <a:pt x="372" y="666"/>
                  </a:lnTo>
                  <a:lnTo>
                    <a:pt x="372" y="660"/>
                  </a:lnTo>
                  <a:lnTo>
                    <a:pt x="372" y="654"/>
                  </a:lnTo>
                  <a:lnTo>
                    <a:pt x="366" y="648"/>
                  </a:lnTo>
                  <a:lnTo>
                    <a:pt x="366" y="642"/>
                  </a:lnTo>
                  <a:lnTo>
                    <a:pt x="360" y="636"/>
                  </a:lnTo>
                  <a:lnTo>
                    <a:pt x="360" y="630"/>
                  </a:lnTo>
                  <a:lnTo>
                    <a:pt x="360" y="624"/>
                  </a:lnTo>
                  <a:lnTo>
                    <a:pt x="354" y="618"/>
                  </a:lnTo>
                  <a:lnTo>
                    <a:pt x="354" y="612"/>
                  </a:lnTo>
                  <a:lnTo>
                    <a:pt x="348" y="606"/>
                  </a:lnTo>
                  <a:lnTo>
                    <a:pt x="348" y="600"/>
                  </a:lnTo>
                  <a:lnTo>
                    <a:pt x="342" y="594"/>
                  </a:lnTo>
                  <a:lnTo>
                    <a:pt x="342" y="588"/>
                  </a:lnTo>
                  <a:lnTo>
                    <a:pt x="336" y="582"/>
                  </a:lnTo>
                  <a:lnTo>
                    <a:pt x="336" y="576"/>
                  </a:lnTo>
                  <a:lnTo>
                    <a:pt x="330" y="570"/>
                  </a:lnTo>
                  <a:lnTo>
                    <a:pt x="324" y="564"/>
                  </a:lnTo>
                  <a:lnTo>
                    <a:pt x="324" y="558"/>
                  </a:lnTo>
                  <a:lnTo>
                    <a:pt x="318" y="552"/>
                  </a:lnTo>
                  <a:lnTo>
                    <a:pt x="312" y="546"/>
                  </a:lnTo>
                  <a:lnTo>
                    <a:pt x="312" y="540"/>
                  </a:lnTo>
                  <a:lnTo>
                    <a:pt x="306" y="534"/>
                  </a:lnTo>
                  <a:lnTo>
                    <a:pt x="300" y="528"/>
                  </a:lnTo>
                  <a:lnTo>
                    <a:pt x="294" y="522"/>
                  </a:lnTo>
                  <a:lnTo>
                    <a:pt x="288" y="516"/>
                  </a:lnTo>
                  <a:lnTo>
                    <a:pt x="282" y="510"/>
                  </a:lnTo>
                  <a:lnTo>
                    <a:pt x="282" y="504"/>
                  </a:lnTo>
                  <a:lnTo>
                    <a:pt x="276" y="498"/>
                  </a:lnTo>
                  <a:lnTo>
                    <a:pt x="270" y="498"/>
                  </a:lnTo>
                  <a:lnTo>
                    <a:pt x="264" y="492"/>
                  </a:lnTo>
                  <a:lnTo>
                    <a:pt x="258" y="486"/>
                  </a:lnTo>
                  <a:lnTo>
                    <a:pt x="258" y="480"/>
                  </a:lnTo>
                  <a:lnTo>
                    <a:pt x="252" y="480"/>
                  </a:lnTo>
                  <a:lnTo>
                    <a:pt x="246" y="474"/>
                  </a:lnTo>
                  <a:lnTo>
                    <a:pt x="240" y="468"/>
                  </a:lnTo>
                  <a:lnTo>
                    <a:pt x="234" y="468"/>
                  </a:lnTo>
                  <a:lnTo>
                    <a:pt x="228" y="462"/>
                  </a:lnTo>
                  <a:lnTo>
                    <a:pt x="222" y="456"/>
                  </a:lnTo>
                  <a:lnTo>
                    <a:pt x="216" y="456"/>
                  </a:lnTo>
                  <a:lnTo>
                    <a:pt x="210" y="450"/>
                  </a:lnTo>
                  <a:lnTo>
                    <a:pt x="204" y="444"/>
                  </a:lnTo>
                  <a:lnTo>
                    <a:pt x="198" y="444"/>
                  </a:lnTo>
                  <a:lnTo>
                    <a:pt x="198" y="438"/>
                  </a:lnTo>
                  <a:lnTo>
                    <a:pt x="192" y="438"/>
                  </a:lnTo>
                  <a:lnTo>
                    <a:pt x="186" y="432"/>
                  </a:lnTo>
                  <a:lnTo>
                    <a:pt x="180" y="432"/>
                  </a:lnTo>
                  <a:lnTo>
                    <a:pt x="174" y="426"/>
                  </a:lnTo>
                  <a:lnTo>
                    <a:pt x="168" y="426"/>
                  </a:lnTo>
                  <a:lnTo>
                    <a:pt x="156" y="420"/>
                  </a:lnTo>
                  <a:lnTo>
                    <a:pt x="150" y="420"/>
                  </a:lnTo>
                  <a:lnTo>
                    <a:pt x="144" y="414"/>
                  </a:lnTo>
                  <a:lnTo>
                    <a:pt x="138" y="414"/>
                  </a:lnTo>
                  <a:lnTo>
                    <a:pt x="132" y="414"/>
                  </a:lnTo>
                  <a:lnTo>
                    <a:pt x="126" y="408"/>
                  </a:lnTo>
                  <a:lnTo>
                    <a:pt x="120" y="408"/>
                  </a:lnTo>
                  <a:lnTo>
                    <a:pt x="114" y="408"/>
                  </a:lnTo>
                  <a:lnTo>
                    <a:pt x="108" y="402"/>
                  </a:lnTo>
                  <a:lnTo>
                    <a:pt x="102" y="402"/>
                  </a:lnTo>
                  <a:lnTo>
                    <a:pt x="96" y="402"/>
                  </a:lnTo>
                  <a:lnTo>
                    <a:pt x="90" y="396"/>
                  </a:lnTo>
                  <a:lnTo>
                    <a:pt x="84" y="396"/>
                  </a:lnTo>
                  <a:lnTo>
                    <a:pt x="78" y="396"/>
                  </a:lnTo>
                  <a:lnTo>
                    <a:pt x="66" y="396"/>
                  </a:lnTo>
                  <a:lnTo>
                    <a:pt x="60" y="396"/>
                  </a:lnTo>
                  <a:lnTo>
                    <a:pt x="54" y="390"/>
                  </a:lnTo>
                  <a:lnTo>
                    <a:pt x="48" y="390"/>
                  </a:lnTo>
                  <a:lnTo>
                    <a:pt x="42" y="390"/>
                  </a:lnTo>
                  <a:lnTo>
                    <a:pt x="36" y="390"/>
                  </a:lnTo>
                  <a:lnTo>
                    <a:pt x="30" y="390"/>
                  </a:lnTo>
                  <a:lnTo>
                    <a:pt x="24" y="390"/>
                  </a:lnTo>
                  <a:lnTo>
                    <a:pt x="18" y="390"/>
                  </a:lnTo>
                  <a:lnTo>
                    <a:pt x="6" y="390"/>
                  </a:lnTo>
                  <a:lnTo>
                    <a:pt x="0" y="39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6600"/>
                </a:gs>
                <a:gs pos="100000">
                  <a:srgbClr val="C24E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6"/>
            <p:cNvSpPr>
              <a:spLocks/>
            </p:cNvSpPr>
            <p:nvPr/>
          </p:nvSpPr>
          <p:spPr bwMode="auto">
            <a:xfrm rot="5400000">
              <a:off x="853" y="2549"/>
              <a:ext cx="413" cy="1044"/>
            </a:xfrm>
            <a:custGeom>
              <a:avLst/>
              <a:gdLst>
                <a:gd name="T0" fmla="*/ 413 w 672"/>
                <a:gd name="T1" fmla="*/ 40 h 774"/>
                <a:gd name="T2" fmla="*/ 413 w 672"/>
                <a:gd name="T3" fmla="*/ 97 h 774"/>
                <a:gd name="T4" fmla="*/ 409 w 672"/>
                <a:gd name="T5" fmla="*/ 146 h 774"/>
                <a:gd name="T6" fmla="*/ 406 w 672"/>
                <a:gd name="T7" fmla="*/ 202 h 774"/>
                <a:gd name="T8" fmla="*/ 402 w 672"/>
                <a:gd name="T9" fmla="*/ 259 h 774"/>
                <a:gd name="T10" fmla="*/ 395 w 672"/>
                <a:gd name="T11" fmla="*/ 308 h 774"/>
                <a:gd name="T12" fmla="*/ 387 w 672"/>
                <a:gd name="T13" fmla="*/ 364 h 774"/>
                <a:gd name="T14" fmla="*/ 380 w 672"/>
                <a:gd name="T15" fmla="*/ 413 h 774"/>
                <a:gd name="T16" fmla="*/ 372 w 672"/>
                <a:gd name="T17" fmla="*/ 461 h 774"/>
                <a:gd name="T18" fmla="*/ 361 w 672"/>
                <a:gd name="T19" fmla="*/ 510 h 774"/>
                <a:gd name="T20" fmla="*/ 350 w 672"/>
                <a:gd name="T21" fmla="*/ 558 h 774"/>
                <a:gd name="T22" fmla="*/ 336 w 672"/>
                <a:gd name="T23" fmla="*/ 607 h 774"/>
                <a:gd name="T24" fmla="*/ 321 w 672"/>
                <a:gd name="T25" fmla="*/ 656 h 774"/>
                <a:gd name="T26" fmla="*/ 306 w 672"/>
                <a:gd name="T27" fmla="*/ 696 h 774"/>
                <a:gd name="T28" fmla="*/ 291 w 672"/>
                <a:gd name="T29" fmla="*/ 736 h 774"/>
                <a:gd name="T30" fmla="*/ 273 w 672"/>
                <a:gd name="T31" fmla="*/ 777 h 774"/>
                <a:gd name="T32" fmla="*/ 254 w 672"/>
                <a:gd name="T33" fmla="*/ 817 h 774"/>
                <a:gd name="T34" fmla="*/ 236 w 672"/>
                <a:gd name="T35" fmla="*/ 850 h 774"/>
                <a:gd name="T36" fmla="*/ 218 w 672"/>
                <a:gd name="T37" fmla="*/ 882 h 774"/>
                <a:gd name="T38" fmla="*/ 195 w 672"/>
                <a:gd name="T39" fmla="*/ 915 h 774"/>
                <a:gd name="T40" fmla="*/ 177 w 672"/>
                <a:gd name="T41" fmla="*/ 939 h 774"/>
                <a:gd name="T42" fmla="*/ 155 w 672"/>
                <a:gd name="T43" fmla="*/ 971 h 774"/>
                <a:gd name="T44" fmla="*/ 133 w 672"/>
                <a:gd name="T45" fmla="*/ 995 h 774"/>
                <a:gd name="T46" fmla="*/ 107 w 672"/>
                <a:gd name="T47" fmla="*/ 1012 h 774"/>
                <a:gd name="T48" fmla="*/ 85 w 672"/>
                <a:gd name="T49" fmla="*/ 1028 h 774"/>
                <a:gd name="T50" fmla="*/ 63 w 672"/>
                <a:gd name="T51" fmla="*/ 1044 h 774"/>
                <a:gd name="T52" fmla="*/ 7 w 672"/>
                <a:gd name="T53" fmla="*/ 534 h 774"/>
                <a:gd name="T54" fmla="*/ 18 w 672"/>
                <a:gd name="T55" fmla="*/ 526 h 774"/>
                <a:gd name="T56" fmla="*/ 30 w 672"/>
                <a:gd name="T57" fmla="*/ 518 h 774"/>
                <a:gd name="T58" fmla="*/ 44 w 672"/>
                <a:gd name="T59" fmla="*/ 502 h 774"/>
                <a:gd name="T60" fmla="*/ 55 w 672"/>
                <a:gd name="T61" fmla="*/ 494 h 774"/>
                <a:gd name="T62" fmla="*/ 63 w 672"/>
                <a:gd name="T63" fmla="*/ 477 h 774"/>
                <a:gd name="T64" fmla="*/ 74 w 672"/>
                <a:gd name="T65" fmla="*/ 461 h 774"/>
                <a:gd name="T66" fmla="*/ 85 w 672"/>
                <a:gd name="T67" fmla="*/ 445 h 774"/>
                <a:gd name="T68" fmla="*/ 96 w 672"/>
                <a:gd name="T69" fmla="*/ 429 h 774"/>
                <a:gd name="T70" fmla="*/ 103 w 672"/>
                <a:gd name="T71" fmla="*/ 413 h 774"/>
                <a:gd name="T72" fmla="*/ 111 w 672"/>
                <a:gd name="T73" fmla="*/ 388 h 774"/>
                <a:gd name="T74" fmla="*/ 122 w 672"/>
                <a:gd name="T75" fmla="*/ 372 h 774"/>
                <a:gd name="T76" fmla="*/ 129 w 672"/>
                <a:gd name="T77" fmla="*/ 348 h 774"/>
                <a:gd name="T78" fmla="*/ 136 w 672"/>
                <a:gd name="T79" fmla="*/ 332 h 774"/>
                <a:gd name="T80" fmla="*/ 144 w 672"/>
                <a:gd name="T81" fmla="*/ 308 h 774"/>
                <a:gd name="T82" fmla="*/ 148 w 672"/>
                <a:gd name="T83" fmla="*/ 283 h 774"/>
                <a:gd name="T84" fmla="*/ 155 w 672"/>
                <a:gd name="T85" fmla="*/ 259 h 774"/>
                <a:gd name="T86" fmla="*/ 159 w 672"/>
                <a:gd name="T87" fmla="*/ 235 h 774"/>
                <a:gd name="T88" fmla="*/ 162 w 672"/>
                <a:gd name="T89" fmla="*/ 210 h 774"/>
                <a:gd name="T90" fmla="*/ 166 w 672"/>
                <a:gd name="T91" fmla="*/ 178 h 774"/>
                <a:gd name="T92" fmla="*/ 170 w 672"/>
                <a:gd name="T93" fmla="*/ 154 h 774"/>
                <a:gd name="T94" fmla="*/ 173 w 672"/>
                <a:gd name="T95" fmla="*/ 129 h 774"/>
                <a:gd name="T96" fmla="*/ 173 w 672"/>
                <a:gd name="T97" fmla="*/ 105 h 774"/>
                <a:gd name="T98" fmla="*/ 177 w 672"/>
                <a:gd name="T99" fmla="*/ 73 h 774"/>
                <a:gd name="T100" fmla="*/ 177 w 672"/>
                <a:gd name="T101" fmla="*/ 49 h 774"/>
                <a:gd name="T102" fmla="*/ 177 w 672"/>
                <a:gd name="T103" fmla="*/ 24 h 77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2" h="774">
                  <a:moveTo>
                    <a:pt x="672" y="0"/>
                  </a:moveTo>
                  <a:lnTo>
                    <a:pt x="672" y="12"/>
                  </a:lnTo>
                  <a:lnTo>
                    <a:pt x="672" y="30"/>
                  </a:lnTo>
                  <a:lnTo>
                    <a:pt x="672" y="42"/>
                  </a:lnTo>
                  <a:lnTo>
                    <a:pt x="672" y="54"/>
                  </a:lnTo>
                  <a:lnTo>
                    <a:pt x="672" y="72"/>
                  </a:lnTo>
                  <a:lnTo>
                    <a:pt x="666" y="84"/>
                  </a:lnTo>
                  <a:lnTo>
                    <a:pt x="666" y="96"/>
                  </a:lnTo>
                  <a:lnTo>
                    <a:pt x="666" y="108"/>
                  </a:lnTo>
                  <a:lnTo>
                    <a:pt x="666" y="120"/>
                  </a:lnTo>
                  <a:lnTo>
                    <a:pt x="660" y="138"/>
                  </a:lnTo>
                  <a:lnTo>
                    <a:pt x="660" y="150"/>
                  </a:lnTo>
                  <a:lnTo>
                    <a:pt x="660" y="162"/>
                  </a:lnTo>
                  <a:lnTo>
                    <a:pt x="654" y="174"/>
                  </a:lnTo>
                  <a:lnTo>
                    <a:pt x="654" y="192"/>
                  </a:lnTo>
                  <a:lnTo>
                    <a:pt x="648" y="204"/>
                  </a:lnTo>
                  <a:lnTo>
                    <a:pt x="648" y="216"/>
                  </a:lnTo>
                  <a:lnTo>
                    <a:pt x="642" y="228"/>
                  </a:lnTo>
                  <a:lnTo>
                    <a:pt x="642" y="240"/>
                  </a:lnTo>
                  <a:lnTo>
                    <a:pt x="636" y="252"/>
                  </a:lnTo>
                  <a:lnTo>
                    <a:pt x="630" y="270"/>
                  </a:lnTo>
                  <a:lnTo>
                    <a:pt x="630" y="282"/>
                  </a:lnTo>
                  <a:lnTo>
                    <a:pt x="624" y="294"/>
                  </a:lnTo>
                  <a:lnTo>
                    <a:pt x="618" y="306"/>
                  </a:lnTo>
                  <a:lnTo>
                    <a:pt x="612" y="318"/>
                  </a:lnTo>
                  <a:lnTo>
                    <a:pt x="612" y="330"/>
                  </a:lnTo>
                  <a:lnTo>
                    <a:pt x="606" y="342"/>
                  </a:lnTo>
                  <a:lnTo>
                    <a:pt x="600" y="354"/>
                  </a:lnTo>
                  <a:lnTo>
                    <a:pt x="594" y="366"/>
                  </a:lnTo>
                  <a:lnTo>
                    <a:pt x="588" y="378"/>
                  </a:lnTo>
                  <a:lnTo>
                    <a:pt x="582" y="390"/>
                  </a:lnTo>
                  <a:lnTo>
                    <a:pt x="576" y="402"/>
                  </a:lnTo>
                  <a:lnTo>
                    <a:pt x="570" y="414"/>
                  </a:lnTo>
                  <a:lnTo>
                    <a:pt x="558" y="426"/>
                  </a:lnTo>
                  <a:lnTo>
                    <a:pt x="552" y="438"/>
                  </a:lnTo>
                  <a:lnTo>
                    <a:pt x="546" y="450"/>
                  </a:lnTo>
                  <a:lnTo>
                    <a:pt x="540" y="462"/>
                  </a:lnTo>
                  <a:lnTo>
                    <a:pt x="534" y="474"/>
                  </a:lnTo>
                  <a:lnTo>
                    <a:pt x="522" y="486"/>
                  </a:lnTo>
                  <a:lnTo>
                    <a:pt x="516" y="492"/>
                  </a:lnTo>
                  <a:lnTo>
                    <a:pt x="510" y="504"/>
                  </a:lnTo>
                  <a:lnTo>
                    <a:pt x="498" y="516"/>
                  </a:lnTo>
                  <a:lnTo>
                    <a:pt x="492" y="528"/>
                  </a:lnTo>
                  <a:lnTo>
                    <a:pt x="480" y="534"/>
                  </a:lnTo>
                  <a:lnTo>
                    <a:pt x="474" y="546"/>
                  </a:lnTo>
                  <a:lnTo>
                    <a:pt x="462" y="558"/>
                  </a:lnTo>
                  <a:lnTo>
                    <a:pt x="456" y="564"/>
                  </a:lnTo>
                  <a:lnTo>
                    <a:pt x="444" y="576"/>
                  </a:lnTo>
                  <a:lnTo>
                    <a:pt x="438" y="588"/>
                  </a:lnTo>
                  <a:lnTo>
                    <a:pt x="426" y="594"/>
                  </a:lnTo>
                  <a:lnTo>
                    <a:pt x="414" y="606"/>
                  </a:lnTo>
                  <a:lnTo>
                    <a:pt x="408" y="612"/>
                  </a:lnTo>
                  <a:lnTo>
                    <a:pt x="396" y="624"/>
                  </a:lnTo>
                  <a:lnTo>
                    <a:pt x="384" y="630"/>
                  </a:lnTo>
                  <a:lnTo>
                    <a:pt x="372" y="636"/>
                  </a:lnTo>
                  <a:lnTo>
                    <a:pt x="366" y="648"/>
                  </a:lnTo>
                  <a:lnTo>
                    <a:pt x="354" y="654"/>
                  </a:lnTo>
                  <a:lnTo>
                    <a:pt x="342" y="660"/>
                  </a:lnTo>
                  <a:lnTo>
                    <a:pt x="330" y="672"/>
                  </a:lnTo>
                  <a:lnTo>
                    <a:pt x="318" y="678"/>
                  </a:lnTo>
                  <a:lnTo>
                    <a:pt x="306" y="684"/>
                  </a:lnTo>
                  <a:lnTo>
                    <a:pt x="294" y="690"/>
                  </a:lnTo>
                  <a:lnTo>
                    <a:pt x="288" y="696"/>
                  </a:lnTo>
                  <a:lnTo>
                    <a:pt x="276" y="708"/>
                  </a:lnTo>
                  <a:lnTo>
                    <a:pt x="264" y="714"/>
                  </a:lnTo>
                  <a:lnTo>
                    <a:pt x="252" y="720"/>
                  </a:lnTo>
                  <a:lnTo>
                    <a:pt x="240" y="726"/>
                  </a:lnTo>
                  <a:lnTo>
                    <a:pt x="228" y="732"/>
                  </a:lnTo>
                  <a:lnTo>
                    <a:pt x="216" y="738"/>
                  </a:lnTo>
                  <a:lnTo>
                    <a:pt x="198" y="738"/>
                  </a:lnTo>
                  <a:lnTo>
                    <a:pt x="186" y="744"/>
                  </a:lnTo>
                  <a:lnTo>
                    <a:pt x="174" y="750"/>
                  </a:lnTo>
                  <a:lnTo>
                    <a:pt x="162" y="756"/>
                  </a:lnTo>
                  <a:lnTo>
                    <a:pt x="150" y="762"/>
                  </a:lnTo>
                  <a:lnTo>
                    <a:pt x="138" y="762"/>
                  </a:lnTo>
                  <a:lnTo>
                    <a:pt x="126" y="768"/>
                  </a:lnTo>
                  <a:lnTo>
                    <a:pt x="114" y="774"/>
                  </a:lnTo>
                  <a:lnTo>
                    <a:pt x="102" y="774"/>
                  </a:lnTo>
                  <a:lnTo>
                    <a:pt x="0" y="402"/>
                  </a:lnTo>
                  <a:lnTo>
                    <a:pt x="6" y="396"/>
                  </a:lnTo>
                  <a:lnTo>
                    <a:pt x="12" y="396"/>
                  </a:lnTo>
                  <a:lnTo>
                    <a:pt x="18" y="396"/>
                  </a:lnTo>
                  <a:lnTo>
                    <a:pt x="24" y="390"/>
                  </a:lnTo>
                  <a:lnTo>
                    <a:pt x="30" y="390"/>
                  </a:lnTo>
                  <a:lnTo>
                    <a:pt x="36" y="384"/>
                  </a:lnTo>
                  <a:lnTo>
                    <a:pt x="42" y="384"/>
                  </a:lnTo>
                  <a:lnTo>
                    <a:pt x="48" y="384"/>
                  </a:lnTo>
                  <a:lnTo>
                    <a:pt x="54" y="378"/>
                  </a:lnTo>
                  <a:lnTo>
                    <a:pt x="66" y="378"/>
                  </a:lnTo>
                  <a:lnTo>
                    <a:pt x="72" y="372"/>
                  </a:lnTo>
                  <a:lnTo>
                    <a:pt x="78" y="372"/>
                  </a:lnTo>
                  <a:lnTo>
                    <a:pt x="84" y="366"/>
                  </a:lnTo>
                  <a:lnTo>
                    <a:pt x="90" y="366"/>
                  </a:lnTo>
                  <a:lnTo>
                    <a:pt x="96" y="360"/>
                  </a:lnTo>
                  <a:lnTo>
                    <a:pt x="102" y="354"/>
                  </a:lnTo>
                  <a:lnTo>
                    <a:pt x="108" y="348"/>
                  </a:lnTo>
                  <a:lnTo>
                    <a:pt x="114" y="348"/>
                  </a:lnTo>
                  <a:lnTo>
                    <a:pt x="120" y="342"/>
                  </a:lnTo>
                  <a:lnTo>
                    <a:pt x="126" y="342"/>
                  </a:lnTo>
                  <a:lnTo>
                    <a:pt x="132" y="336"/>
                  </a:lnTo>
                  <a:lnTo>
                    <a:pt x="138" y="330"/>
                  </a:lnTo>
                  <a:lnTo>
                    <a:pt x="144" y="324"/>
                  </a:lnTo>
                  <a:lnTo>
                    <a:pt x="150" y="324"/>
                  </a:lnTo>
                  <a:lnTo>
                    <a:pt x="156" y="318"/>
                  </a:lnTo>
                  <a:lnTo>
                    <a:pt x="156" y="312"/>
                  </a:lnTo>
                  <a:lnTo>
                    <a:pt x="162" y="312"/>
                  </a:lnTo>
                  <a:lnTo>
                    <a:pt x="168" y="306"/>
                  </a:lnTo>
                  <a:lnTo>
                    <a:pt x="174" y="300"/>
                  </a:lnTo>
                  <a:lnTo>
                    <a:pt x="180" y="294"/>
                  </a:lnTo>
                  <a:lnTo>
                    <a:pt x="180" y="288"/>
                  </a:lnTo>
                  <a:lnTo>
                    <a:pt x="186" y="288"/>
                  </a:lnTo>
                  <a:lnTo>
                    <a:pt x="192" y="282"/>
                  </a:lnTo>
                  <a:lnTo>
                    <a:pt x="198" y="276"/>
                  </a:lnTo>
                  <a:lnTo>
                    <a:pt x="198" y="270"/>
                  </a:lnTo>
                  <a:lnTo>
                    <a:pt x="204" y="264"/>
                  </a:lnTo>
                  <a:lnTo>
                    <a:pt x="210" y="258"/>
                  </a:lnTo>
                  <a:lnTo>
                    <a:pt x="210" y="252"/>
                  </a:lnTo>
                  <a:lnTo>
                    <a:pt x="216" y="246"/>
                  </a:lnTo>
                  <a:lnTo>
                    <a:pt x="222" y="246"/>
                  </a:lnTo>
                  <a:lnTo>
                    <a:pt x="222" y="240"/>
                  </a:lnTo>
                  <a:lnTo>
                    <a:pt x="228" y="234"/>
                  </a:lnTo>
                  <a:lnTo>
                    <a:pt x="234" y="228"/>
                  </a:lnTo>
                  <a:lnTo>
                    <a:pt x="234" y="222"/>
                  </a:lnTo>
                  <a:lnTo>
                    <a:pt x="240" y="216"/>
                  </a:lnTo>
                  <a:lnTo>
                    <a:pt x="240" y="210"/>
                  </a:lnTo>
                  <a:lnTo>
                    <a:pt x="246" y="204"/>
                  </a:lnTo>
                  <a:lnTo>
                    <a:pt x="246" y="198"/>
                  </a:lnTo>
                  <a:lnTo>
                    <a:pt x="252" y="192"/>
                  </a:lnTo>
                  <a:lnTo>
                    <a:pt x="252" y="186"/>
                  </a:lnTo>
                  <a:lnTo>
                    <a:pt x="258" y="180"/>
                  </a:lnTo>
                  <a:lnTo>
                    <a:pt x="258" y="174"/>
                  </a:lnTo>
                  <a:lnTo>
                    <a:pt x="258" y="168"/>
                  </a:lnTo>
                  <a:lnTo>
                    <a:pt x="264" y="162"/>
                  </a:lnTo>
                  <a:lnTo>
                    <a:pt x="264" y="156"/>
                  </a:lnTo>
                  <a:lnTo>
                    <a:pt x="270" y="150"/>
                  </a:lnTo>
                  <a:lnTo>
                    <a:pt x="270" y="138"/>
                  </a:lnTo>
                  <a:lnTo>
                    <a:pt x="270" y="132"/>
                  </a:lnTo>
                  <a:lnTo>
                    <a:pt x="276" y="126"/>
                  </a:lnTo>
                  <a:lnTo>
                    <a:pt x="276" y="120"/>
                  </a:lnTo>
                  <a:lnTo>
                    <a:pt x="276" y="114"/>
                  </a:lnTo>
                  <a:lnTo>
                    <a:pt x="276" y="108"/>
                  </a:lnTo>
                  <a:lnTo>
                    <a:pt x="282" y="102"/>
                  </a:lnTo>
                  <a:lnTo>
                    <a:pt x="282" y="96"/>
                  </a:lnTo>
                  <a:lnTo>
                    <a:pt x="282" y="90"/>
                  </a:lnTo>
                  <a:lnTo>
                    <a:pt x="282" y="84"/>
                  </a:lnTo>
                  <a:lnTo>
                    <a:pt x="282" y="78"/>
                  </a:lnTo>
                  <a:lnTo>
                    <a:pt x="282" y="66"/>
                  </a:lnTo>
                  <a:lnTo>
                    <a:pt x="288" y="60"/>
                  </a:lnTo>
                  <a:lnTo>
                    <a:pt x="288" y="54"/>
                  </a:lnTo>
                  <a:lnTo>
                    <a:pt x="288" y="48"/>
                  </a:lnTo>
                  <a:lnTo>
                    <a:pt x="288" y="42"/>
                  </a:lnTo>
                  <a:lnTo>
                    <a:pt x="288" y="36"/>
                  </a:lnTo>
                  <a:lnTo>
                    <a:pt x="288" y="30"/>
                  </a:lnTo>
                  <a:lnTo>
                    <a:pt x="288" y="24"/>
                  </a:lnTo>
                  <a:lnTo>
                    <a:pt x="288" y="18"/>
                  </a:lnTo>
                  <a:lnTo>
                    <a:pt x="672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00"/>
                </a:gs>
                <a:gs pos="100000">
                  <a:srgbClr val="749B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7"/>
            <p:cNvSpPr>
              <a:spLocks/>
            </p:cNvSpPr>
            <p:nvPr/>
          </p:nvSpPr>
          <p:spPr bwMode="auto">
            <a:xfrm rot="5400000">
              <a:off x="678" y="2566"/>
              <a:ext cx="181" cy="542"/>
            </a:xfrm>
            <a:custGeom>
              <a:avLst/>
              <a:gdLst>
                <a:gd name="T0" fmla="*/ 181 w 294"/>
                <a:gd name="T1" fmla="*/ 502 h 402"/>
                <a:gd name="T2" fmla="*/ 170 w 294"/>
                <a:gd name="T3" fmla="*/ 510 h 402"/>
                <a:gd name="T4" fmla="*/ 163 w 294"/>
                <a:gd name="T5" fmla="*/ 510 h 402"/>
                <a:gd name="T6" fmla="*/ 155 w 294"/>
                <a:gd name="T7" fmla="*/ 518 h 402"/>
                <a:gd name="T8" fmla="*/ 148 w 294"/>
                <a:gd name="T9" fmla="*/ 518 h 402"/>
                <a:gd name="T10" fmla="*/ 140 w 294"/>
                <a:gd name="T11" fmla="*/ 526 h 402"/>
                <a:gd name="T12" fmla="*/ 129 w 294"/>
                <a:gd name="T13" fmla="*/ 526 h 402"/>
                <a:gd name="T14" fmla="*/ 122 w 294"/>
                <a:gd name="T15" fmla="*/ 526 h 402"/>
                <a:gd name="T16" fmla="*/ 115 w 294"/>
                <a:gd name="T17" fmla="*/ 534 h 402"/>
                <a:gd name="T18" fmla="*/ 107 w 294"/>
                <a:gd name="T19" fmla="*/ 534 h 402"/>
                <a:gd name="T20" fmla="*/ 96 w 294"/>
                <a:gd name="T21" fmla="*/ 534 h 402"/>
                <a:gd name="T22" fmla="*/ 89 w 294"/>
                <a:gd name="T23" fmla="*/ 534 h 402"/>
                <a:gd name="T24" fmla="*/ 81 w 294"/>
                <a:gd name="T25" fmla="*/ 542 h 402"/>
                <a:gd name="T26" fmla="*/ 74 w 294"/>
                <a:gd name="T27" fmla="*/ 542 h 402"/>
                <a:gd name="T28" fmla="*/ 63 w 294"/>
                <a:gd name="T29" fmla="*/ 542 h 402"/>
                <a:gd name="T30" fmla="*/ 55 w 294"/>
                <a:gd name="T31" fmla="*/ 542 h 402"/>
                <a:gd name="T32" fmla="*/ 48 w 294"/>
                <a:gd name="T33" fmla="*/ 542 h 402"/>
                <a:gd name="T34" fmla="*/ 41 w 294"/>
                <a:gd name="T35" fmla="*/ 542 h 402"/>
                <a:gd name="T36" fmla="*/ 33 w 294"/>
                <a:gd name="T37" fmla="*/ 542 h 402"/>
                <a:gd name="T38" fmla="*/ 22 w 294"/>
                <a:gd name="T39" fmla="*/ 534 h 402"/>
                <a:gd name="T40" fmla="*/ 15 w 294"/>
                <a:gd name="T41" fmla="*/ 534 h 402"/>
                <a:gd name="T42" fmla="*/ 7 w 294"/>
                <a:gd name="T43" fmla="*/ 534 h 402"/>
                <a:gd name="T44" fmla="*/ 0 w 294"/>
                <a:gd name="T45" fmla="*/ 534 h 402"/>
                <a:gd name="T46" fmla="*/ 26 w 294"/>
                <a:gd name="T47" fmla="*/ 8 h 402"/>
                <a:gd name="T48" fmla="*/ 33 w 294"/>
                <a:gd name="T49" fmla="*/ 8 h 402"/>
                <a:gd name="T50" fmla="*/ 37 w 294"/>
                <a:gd name="T51" fmla="*/ 16 h 402"/>
                <a:gd name="T52" fmla="*/ 41 w 294"/>
                <a:gd name="T53" fmla="*/ 16 h 402"/>
                <a:gd name="T54" fmla="*/ 44 w 294"/>
                <a:gd name="T55" fmla="*/ 16 h 402"/>
                <a:gd name="T56" fmla="*/ 48 w 294"/>
                <a:gd name="T57" fmla="*/ 16 h 402"/>
                <a:gd name="T58" fmla="*/ 52 w 294"/>
                <a:gd name="T59" fmla="*/ 16 h 402"/>
                <a:gd name="T60" fmla="*/ 55 w 294"/>
                <a:gd name="T61" fmla="*/ 16 h 402"/>
                <a:gd name="T62" fmla="*/ 59 w 294"/>
                <a:gd name="T63" fmla="*/ 16 h 402"/>
                <a:gd name="T64" fmla="*/ 66 w 294"/>
                <a:gd name="T65" fmla="*/ 16 h 402"/>
                <a:gd name="T66" fmla="*/ 70 w 294"/>
                <a:gd name="T67" fmla="*/ 16 h 402"/>
                <a:gd name="T68" fmla="*/ 74 w 294"/>
                <a:gd name="T69" fmla="*/ 16 h 402"/>
                <a:gd name="T70" fmla="*/ 78 w 294"/>
                <a:gd name="T71" fmla="*/ 16 h 402"/>
                <a:gd name="T72" fmla="*/ 81 w 294"/>
                <a:gd name="T73" fmla="*/ 8 h 402"/>
                <a:gd name="T74" fmla="*/ 85 w 294"/>
                <a:gd name="T75" fmla="*/ 8 h 402"/>
                <a:gd name="T76" fmla="*/ 89 w 294"/>
                <a:gd name="T77" fmla="*/ 8 h 402"/>
                <a:gd name="T78" fmla="*/ 92 w 294"/>
                <a:gd name="T79" fmla="*/ 8 h 402"/>
                <a:gd name="T80" fmla="*/ 96 w 294"/>
                <a:gd name="T81" fmla="*/ 8 h 402"/>
                <a:gd name="T82" fmla="*/ 103 w 294"/>
                <a:gd name="T83" fmla="*/ 8 h 402"/>
                <a:gd name="T84" fmla="*/ 107 w 294"/>
                <a:gd name="T85" fmla="*/ 0 h 402"/>
                <a:gd name="T86" fmla="*/ 111 w 294"/>
                <a:gd name="T87" fmla="*/ 0 h 402"/>
                <a:gd name="T88" fmla="*/ 115 w 294"/>
                <a:gd name="T89" fmla="*/ 0 h 402"/>
                <a:gd name="T90" fmla="*/ 118 w 294"/>
                <a:gd name="T91" fmla="*/ 0 h 402"/>
                <a:gd name="T92" fmla="*/ 181 w 294"/>
                <a:gd name="T93" fmla="*/ 502 h 40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94" h="402">
                  <a:moveTo>
                    <a:pt x="294" y="372"/>
                  </a:moveTo>
                  <a:lnTo>
                    <a:pt x="276" y="378"/>
                  </a:lnTo>
                  <a:lnTo>
                    <a:pt x="264" y="378"/>
                  </a:lnTo>
                  <a:lnTo>
                    <a:pt x="252" y="384"/>
                  </a:lnTo>
                  <a:lnTo>
                    <a:pt x="240" y="384"/>
                  </a:lnTo>
                  <a:lnTo>
                    <a:pt x="228" y="390"/>
                  </a:lnTo>
                  <a:lnTo>
                    <a:pt x="210" y="390"/>
                  </a:lnTo>
                  <a:lnTo>
                    <a:pt x="198" y="390"/>
                  </a:lnTo>
                  <a:lnTo>
                    <a:pt x="186" y="396"/>
                  </a:lnTo>
                  <a:lnTo>
                    <a:pt x="174" y="396"/>
                  </a:lnTo>
                  <a:lnTo>
                    <a:pt x="156" y="396"/>
                  </a:lnTo>
                  <a:lnTo>
                    <a:pt x="144" y="396"/>
                  </a:lnTo>
                  <a:lnTo>
                    <a:pt x="132" y="402"/>
                  </a:lnTo>
                  <a:lnTo>
                    <a:pt x="120" y="402"/>
                  </a:lnTo>
                  <a:lnTo>
                    <a:pt x="102" y="402"/>
                  </a:lnTo>
                  <a:lnTo>
                    <a:pt x="90" y="402"/>
                  </a:lnTo>
                  <a:lnTo>
                    <a:pt x="78" y="402"/>
                  </a:lnTo>
                  <a:lnTo>
                    <a:pt x="66" y="402"/>
                  </a:lnTo>
                  <a:lnTo>
                    <a:pt x="54" y="402"/>
                  </a:lnTo>
                  <a:lnTo>
                    <a:pt x="36" y="396"/>
                  </a:lnTo>
                  <a:lnTo>
                    <a:pt x="24" y="396"/>
                  </a:lnTo>
                  <a:lnTo>
                    <a:pt x="12" y="396"/>
                  </a:lnTo>
                  <a:lnTo>
                    <a:pt x="0" y="396"/>
                  </a:lnTo>
                  <a:lnTo>
                    <a:pt x="42" y="6"/>
                  </a:lnTo>
                  <a:lnTo>
                    <a:pt x="54" y="6"/>
                  </a:lnTo>
                  <a:lnTo>
                    <a:pt x="60" y="12"/>
                  </a:lnTo>
                  <a:lnTo>
                    <a:pt x="66" y="12"/>
                  </a:lnTo>
                  <a:lnTo>
                    <a:pt x="72" y="12"/>
                  </a:lnTo>
                  <a:lnTo>
                    <a:pt x="78" y="12"/>
                  </a:lnTo>
                  <a:lnTo>
                    <a:pt x="84" y="12"/>
                  </a:lnTo>
                  <a:lnTo>
                    <a:pt x="90" y="12"/>
                  </a:lnTo>
                  <a:lnTo>
                    <a:pt x="96" y="12"/>
                  </a:lnTo>
                  <a:lnTo>
                    <a:pt x="108" y="12"/>
                  </a:lnTo>
                  <a:lnTo>
                    <a:pt x="114" y="12"/>
                  </a:lnTo>
                  <a:lnTo>
                    <a:pt x="120" y="12"/>
                  </a:lnTo>
                  <a:lnTo>
                    <a:pt x="126" y="12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44" y="6"/>
                  </a:lnTo>
                  <a:lnTo>
                    <a:pt x="150" y="6"/>
                  </a:lnTo>
                  <a:lnTo>
                    <a:pt x="156" y="6"/>
                  </a:lnTo>
                  <a:lnTo>
                    <a:pt x="168" y="6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92" y="0"/>
                  </a:lnTo>
                  <a:lnTo>
                    <a:pt x="294" y="372"/>
                  </a:lnTo>
                  <a:close/>
                </a:path>
              </a:pathLst>
            </a:custGeom>
            <a:gradFill rotWithShape="0">
              <a:gsLst>
                <a:gs pos="0">
                  <a:srgbClr val="FFCC00"/>
                </a:gs>
                <a:gs pos="100000">
                  <a:srgbClr val="C29B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8"/>
            <p:cNvSpPr>
              <a:spLocks/>
            </p:cNvSpPr>
            <p:nvPr/>
          </p:nvSpPr>
          <p:spPr bwMode="auto">
            <a:xfrm rot="5400000">
              <a:off x="711" y="2419"/>
              <a:ext cx="147" cy="559"/>
            </a:xfrm>
            <a:custGeom>
              <a:avLst/>
              <a:gdLst>
                <a:gd name="T0" fmla="*/ 121 w 240"/>
                <a:gd name="T1" fmla="*/ 559 h 414"/>
                <a:gd name="T2" fmla="*/ 110 w 240"/>
                <a:gd name="T3" fmla="*/ 551 h 414"/>
                <a:gd name="T4" fmla="*/ 103 w 240"/>
                <a:gd name="T5" fmla="*/ 551 h 414"/>
                <a:gd name="T6" fmla="*/ 96 w 240"/>
                <a:gd name="T7" fmla="*/ 551 h 414"/>
                <a:gd name="T8" fmla="*/ 88 w 240"/>
                <a:gd name="T9" fmla="*/ 543 h 414"/>
                <a:gd name="T10" fmla="*/ 81 w 240"/>
                <a:gd name="T11" fmla="*/ 543 h 414"/>
                <a:gd name="T12" fmla="*/ 70 w 240"/>
                <a:gd name="T13" fmla="*/ 535 h 414"/>
                <a:gd name="T14" fmla="*/ 62 w 240"/>
                <a:gd name="T15" fmla="*/ 535 h 414"/>
                <a:gd name="T16" fmla="*/ 55 w 240"/>
                <a:gd name="T17" fmla="*/ 527 h 414"/>
                <a:gd name="T18" fmla="*/ 48 w 240"/>
                <a:gd name="T19" fmla="*/ 527 h 414"/>
                <a:gd name="T20" fmla="*/ 40 w 240"/>
                <a:gd name="T21" fmla="*/ 518 h 414"/>
                <a:gd name="T22" fmla="*/ 33 w 240"/>
                <a:gd name="T23" fmla="*/ 510 h 414"/>
                <a:gd name="T24" fmla="*/ 22 w 240"/>
                <a:gd name="T25" fmla="*/ 510 h 414"/>
                <a:gd name="T26" fmla="*/ 15 w 240"/>
                <a:gd name="T27" fmla="*/ 502 h 414"/>
                <a:gd name="T28" fmla="*/ 7 w 240"/>
                <a:gd name="T29" fmla="*/ 494 h 414"/>
                <a:gd name="T30" fmla="*/ 0 w 240"/>
                <a:gd name="T31" fmla="*/ 486 h 414"/>
                <a:gd name="T32" fmla="*/ 88 w 240"/>
                <a:gd name="T33" fmla="*/ 0 h 414"/>
                <a:gd name="T34" fmla="*/ 92 w 240"/>
                <a:gd name="T35" fmla="*/ 0 h 414"/>
                <a:gd name="T36" fmla="*/ 96 w 240"/>
                <a:gd name="T37" fmla="*/ 8 h 414"/>
                <a:gd name="T38" fmla="*/ 99 w 240"/>
                <a:gd name="T39" fmla="*/ 8 h 414"/>
                <a:gd name="T40" fmla="*/ 103 w 240"/>
                <a:gd name="T41" fmla="*/ 16 h 414"/>
                <a:gd name="T42" fmla="*/ 107 w 240"/>
                <a:gd name="T43" fmla="*/ 16 h 414"/>
                <a:gd name="T44" fmla="*/ 110 w 240"/>
                <a:gd name="T45" fmla="*/ 16 h 414"/>
                <a:gd name="T46" fmla="*/ 118 w 240"/>
                <a:gd name="T47" fmla="*/ 24 h 414"/>
                <a:gd name="T48" fmla="*/ 121 w 240"/>
                <a:gd name="T49" fmla="*/ 24 h 414"/>
                <a:gd name="T50" fmla="*/ 125 w 240"/>
                <a:gd name="T51" fmla="*/ 24 h 414"/>
                <a:gd name="T52" fmla="*/ 129 w 240"/>
                <a:gd name="T53" fmla="*/ 24 h 414"/>
                <a:gd name="T54" fmla="*/ 132 w 240"/>
                <a:gd name="T55" fmla="*/ 32 h 414"/>
                <a:gd name="T56" fmla="*/ 136 w 240"/>
                <a:gd name="T57" fmla="*/ 32 h 414"/>
                <a:gd name="T58" fmla="*/ 140 w 240"/>
                <a:gd name="T59" fmla="*/ 32 h 414"/>
                <a:gd name="T60" fmla="*/ 143 w 240"/>
                <a:gd name="T61" fmla="*/ 32 h 414"/>
                <a:gd name="T62" fmla="*/ 147 w 240"/>
                <a:gd name="T63" fmla="*/ 32 h 414"/>
                <a:gd name="T64" fmla="*/ 121 w 240"/>
                <a:gd name="T65" fmla="*/ 559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40" h="414">
                  <a:moveTo>
                    <a:pt x="198" y="414"/>
                  </a:moveTo>
                  <a:lnTo>
                    <a:pt x="180" y="408"/>
                  </a:lnTo>
                  <a:lnTo>
                    <a:pt x="168" y="408"/>
                  </a:lnTo>
                  <a:lnTo>
                    <a:pt x="156" y="408"/>
                  </a:lnTo>
                  <a:lnTo>
                    <a:pt x="144" y="402"/>
                  </a:lnTo>
                  <a:lnTo>
                    <a:pt x="132" y="402"/>
                  </a:lnTo>
                  <a:lnTo>
                    <a:pt x="114" y="396"/>
                  </a:lnTo>
                  <a:lnTo>
                    <a:pt x="102" y="396"/>
                  </a:lnTo>
                  <a:lnTo>
                    <a:pt x="90" y="390"/>
                  </a:lnTo>
                  <a:lnTo>
                    <a:pt x="78" y="390"/>
                  </a:lnTo>
                  <a:lnTo>
                    <a:pt x="66" y="384"/>
                  </a:lnTo>
                  <a:lnTo>
                    <a:pt x="54" y="378"/>
                  </a:lnTo>
                  <a:lnTo>
                    <a:pt x="36" y="378"/>
                  </a:lnTo>
                  <a:lnTo>
                    <a:pt x="24" y="372"/>
                  </a:lnTo>
                  <a:lnTo>
                    <a:pt x="12" y="366"/>
                  </a:lnTo>
                  <a:lnTo>
                    <a:pt x="0" y="360"/>
                  </a:lnTo>
                  <a:lnTo>
                    <a:pt x="144" y="0"/>
                  </a:lnTo>
                  <a:lnTo>
                    <a:pt x="150" y="0"/>
                  </a:lnTo>
                  <a:lnTo>
                    <a:pt x="156" y="6"/>
                  </a:lnTo>
                  <a:lnTo>
                    <a:pt x="162" y="6"/>
                  </a:lnTo>
                  <a:lnTo>
                    <a:pt x="168" y="12"/>
                  </a:lnTo>
                  <a:lnTo>
                    <a:pt x="174" y="12"/>
                  </a:lnTo>
                  <a:lnTo>
                    <a:pt x="180" y="12"/>
                  </a:lnTo>
                  <a:lnTo>
                    <a:pt x="192" y="18"/>
                  </a:lnTo>
                  <a:lnTo>
                    <a:pt x="198" y="18"/>
                  </a:lnTo>
                  <a:lnTo>
                    <a:pt x="204" y="18"/>
                  </a:lnTo>
                  <a:lnTo>
                    <a:pt x="210" y="18"/>
                  </a:lnTo>
                  <a:lnTo>
                    <a:pt x="216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4" y="24"/>
                  </a:lnTo>
                  <a:lnTo>
                    <a:pt x="240" y="24"/>
                  </a:lnTo>
                  <a:lnTo>
                    <a:pt x="198" y="414"/>
                  </a:lnTo>
                  <a:close/>
                </a:path>
              </a:pathLst>
            </a:custGeom>
            <a:gradFill rotWithShape="0">
              <a:gsLst>
                <a:gs pos="0">
                  <a:srgbClr val="33CCFF"/>
                </a:gs>
                <a:gs pos="100000">
                  <a:srgbClr val="279BC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9"/>
            <p:cNvSpPr>
              <a:spLocks/>
            </p:cNvSpPr>
            <p:nvPr/>
          </p:nvSpPr>
          <p:spPr bwMode="auto">
            <a:xfrm rot="5400000">
              <a:off x="1346" y="1556"/>
              <a:ext cx="472" cy="2007"/>
            </a:xfrm>
            <a:custGeom>
              <a:avLst/>
              <a:gdLst>
                <a:gd name="T0" fmla="*/ 266 w 768"/>
                <a:gd name="T1" fmla="*/ 1983 h 1488"/>
                <a:gd name="T2" fmla="*/ 229 w 768"/>
                <a:gd name="T3" fmla="*/ 1934 h 1488"/>
                <a:gd name="T4" fmla="*/ 195 w 768"/>
                <a:gd name="T5" fmla="*/ 1886 h 1488"/>
                <a:gd name="T6" fmla="*/ 162 w 768"/>
                <a:gd name="T7" fmla="*/ 1829 h 1488"/>
                <a:gd name="T8" fmla="*/ 133 w 768"/>
                <a:gd name="T9" fmla="*/ 1764 h 1488"/>
                <a:gd name="T10" fmla="*/ 103 w 768"/>
                <a:gd name="T11" fmla="*/ 1699 h 1488"/>
                <a:gd name="T12" fmla="*/ 81 w 768"/>
                <a:gd name="T13" fmla="*/ 1627 h 1488"/>
                <a:gd name="T14" fmla="*/ 59 w 768"/>
                <a:gd name="T15" fmla="*/ 1546 h 1488"/>
                <a:gd name="T16" fmla="*/ 41 w 768"/>
                <a:gd name="T17" fmla="*/ 1465 h 1488"/>
                <a:gd name="T18" fmla="*/ 26 w 768"/>
                <a:gd name="T19" fmla="*/ 1384 h 1488"/>
                <a:gd name="T20" fmla="*/ 15 w 768"/>
                <a:gd name="T21" fmla="*/ 1295 h 1488"/>
                <a:gd name="T22" fmla="*/ 4 w 768"/>
                <a:gd name="T23" fmla="*/ 1206 h 1488"/>
                <a:gd name="T24" fmla="*/ 0 w 768"/>
                <a:gd name="T25" fmla="*/ 1117 h 1488"/>
                <a:gd name="T26" fmla="*/ 0 w 768"/>
                <a:gd name="T27" fmla="*/ 1020 h 1488"/>
                <a:gd name="T28" fmla="*/ 0 w 768"/>
                <a:gd name="T29" fmla="*/ 931 h 1488"/>
                <a:gd name="T30" fmla="*/ 7 w 768"/>
                <a:gd name="T31" fmla="*/ 842 h 1488"/>
                <a:gd name="T32" fmla="*/ 18 w 768"/>
                <a:gd name="T33" fmla="*/ 753 h 1488"/>
                <a:gd name="T34" fmla="*/ 30 w 768"/>
                <a:gd name="T35" fmla="*/ 672 h 1488"/>
                <a:gd name="T36" fmla="*/ 48 w 768"/>
                <a:gd name="T37" fmla="*/ 583 h 1488"/>
                <a:gd name="T38" fmla="*/ 66 w 768"/>
                <a:gd name="T39" fmla="*/ 502 h 1488"/>
                <a:gd name="T40" fmla="*/ 89 w 768"/>
                <a:gd name="T41" fmla="*/ 429 h 1488"/>
                <a:gd name="T42" fmla="*/ 114 w 768"/>
                <a:gd name="T43" fmla="*/ 356 h 1488"/>
                <a:gd name="T44" fmla="*/ 144 w 768"/>
                <a:gd name="T45" fmla="*/ 291 h 1488"/>
                <a:gd name="T46" fmla="*/ 173 w 768"/>
                <a:gd name="T47" fmla="*/ 227 h 1488"/>
                <a:gd name="T48" fmla="*/ 207 w 768"/>
                <a:gd name="T49" fmla="*/ 178 h 1488"/>
                <a:gd name="T50" fmla="*/ 243 w 768"/>
                <a:gd name="T51" fmla="*/ 129 h 1488"/>
                <a:gd name="T52" fmla="*/ 280 w 768"/>
                <a:gd name="T53" fmla="*/ 89 h 1488"/>
                <a:gd name="T54" fmla="*/ 317 w 768"/>
                <a:gd name="T55" fmla="*/ 57 h 1488"/>
                <a:gd name="T56" fmla="*/ 358 w 768"/>
                <a:gd name="T57" fmla="*/ 32 h 1488"/>
                <a:gd name="T58" fmla="*/ 398 w 768"/>
                <a:gd name="T59" fmla="*/ 8 h 1488"/>
                <a:gd name="T60" fmla="*/ 439 w 768"/>
                <a:gd name="T61" fmla="*/ 0 h 1488"/>
                <a:gd name="T62" fmla="*/ 472 w 768"/>
                <a:gd name="T63" fmla="*/ 526 h 1488"/>
                <a:gd name="T64" fmla="*/ 454 w 768"/>
                <a:gd name="T65" fmla="*/ 526 h 1488"/>
                <a:gd name="T66" fmla="*/ 431 w 768"/>
                <a:gd name="T67" fmla="*/ 534 h 1488"/>
                <a:gd name="T68" fmla="*/ 413 w 768"/>
                <a:gd name="T69" fmla="*/ 542 h 1488"/>
                <a:gd name="T70" fmla="*/ 391 w 768"/>
                <a:gd name="T71" fmla="*/ 558 h 1488"/>
                <a:gd name="T72" fmla="*/ 372 w 768"/>
                <a:gd name="T73" fmla="*/ 575 h 1488"/>
                <a:gd name="T74" fmla="*/ 354 w 768"/>
                <a:gd name="T75" fmla="*/ 591 h 1488"/>
                <a:gd name="T76" fmla="*/ 336 w 768"/>
                <a:gd name="T77" fmla="*/ 615 h 1488"/>
                <a:gd name="T78" fmla="*/ 321 w 768"/>
                <a:gd name="T79" fmla="*/ 647 h 1488"/>
                <a:gd name="T80" fmla="*/ 306 w 768"/>
                <a:gd name="T81" fmla="*/ 672 h 1488"/>
                <a:gd name="T82" fmla="*/ 291 w 768"/>
                <a:gd name="T83" fmla="*/ 712 h 1488"/>
                <a:gd name="T84" fmla="*/ 277 w 768"/>
                <a:gd name="T85" fmla="*/ 745 h 1488"/>
                <a:gd name="T86" fmla="*/ 266 w 768"/>
                <a:gd name="T87" fmla="*/ 785 h 1488"/>
                <a:gd name="T88" fmla="*/ 258 w 768"/>
                <a:gd name="T89" fmla="*/ 825 h 1488"/>
                <a:gd name="T90" fmla="*/ 251 w 768"/>
                <a:gd name="T91" fmla="*/ 866 h 1488"/>
                <a:gd name="T92" fmla="*/ 243 w 768"/>
                <a:gd name="T93" fmla="*/ 906 h 1488"/>
                <a:gd name="T94" fmla="*/ 240 w 768"/>
                <a:gd name="T95" fmla="*/ 955 h 1488"/>
                <a:gd name="T96" fmla="*/ 236 w 768"/>
                <a:gd name="T97" fmla="*/ 995 h 1488"/>
                <a:gd name="T98" fmla="*/ 236 w 768"/>
                <a:gd name="T99" fmla="*/ 1044 h 1488"/>
                <a:gd name="T100" fmla="*/ 236 w 768"/>
                <a:gd name="T101" fmla="*/ 1084 h 1488"/>
                <a:gd name="T102" fmla="*/ 240 w 768"/>
                <a:gd name="T103" fmla="*/ 1133 h 1488"/>
                <a:gd name="T104" fmla="*/ 243 w 768"/>
                <a:gd name="T105" fmla="*/ 1173 h 1488"/>
                <a:gd name="T106" fmla="*/ 251 w 768"/>
                <a:gd name="T107" fmla="*/ 1222 h 1488"/>
                <a:gd name="T108" fmla="*/ 258 w 768"/>
                <a:gd name="T109" fmla="*/ 1262 h 1488"/>
                <a:gd name="T110" fmla="*/ 266 w 768"/>
                <a:gd name="T111" fmla="*/ 1303 h 1488"/>
                <a:gd name="T112" fmla="*/ 277 w 768"/>
                <a:gd name="T113" fmla="*/ 1335 h 1488"/>
                <a:gd name="T114" fmla="*/ 291 w 768"/>
                <a:gd name="T115" fmla="*/ 1376 h 1488"/>
                <a:gd name="T116" fmla="*/ 306 w 768"/>
                <a:gd name="T117" fmla="*/ 1408 h 1488"/>
                <a:gd name="T118" fmla="*/ 321 w 768"/>
                <a:gd name="T119" fmla="*/ 1441 h 1488"/>
                <a:gd name="T120" fmla="*/ 336 w 768"/>
                <a:gd name="T121" fmla="*/ 1465 h 1488"/>
                <a:gd name="T122" fmla="*/ 354 w 768"/>
                <a:gd name="T123" fmla="*/ 1489 h 1488"/>
                <a:gd name="T124" fmla="*/ 372 w 768"/>
                <a:gd name="T125" fmla="*/ 1513 h 148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68" h="1488">
                  <a:moveTo>
                    <a:pt x="480" y="1488"/>
                  </a:moveTo>
                  <a:lnTo>
                    <a:pt x="468" y="1482"/>
                  </a:lnTo>
                  <a:lnTo>
                    <a:pt x="456" y="1482"/>
                  </a:lnTo>
                  <a:lnTo>
                    <a:pt x="444" y="1476"/>
                  </a:lnTo>
                  <a:lnTo>
                    <a:pt x="432" y="1470"/>
                  </a:lnTo>
                  <a:lnTo>
                    <a:pt x="420" y="1464"/>
                  </a:lnTo>
                  <a:lnTo>
                    <a:pt x="408" y="1458"/>
                  </a:lnTo>
                  <a:lnTo>
                    <a:pt x="396" y="1452"/>
                  </a:lnTo>
                  <a:lnTo>
                    <a:pt x="384" y="1440"/>
                  </a:lnTo>
                  <a:lnTo>
                    <a:pt x="372" y="1434"/>
                  </a:lnTo>
                  <a:lnTo>
                    <a:pt x="360" y="1428"/>
                  </a:lnTo>
                  <a:lnTo>
                    <a:pt x="348" y="1422"/>
                  </a:lnTo>
                  <a:lnTo>
                    <a:pt x="336" y="1416"/>
                  </a:lnTo>
                  <a:lnTo>
                    <a:pt x="330" y="1404"/>
                  </a:lnTo>
                  <a:lnTo>
                    <a:pt x="318" y="1398"/>
                  </a:lnTo>
                  <a:lnTo>
                    <a:pt x="306" y="1392"/>
                  </a:lnTo>
                  <a:lnTo>
                    <a:pt x="294" y="1380"/>
                  </a:lnTo>
                  <a:lnTo>
                    <a:pt x="282" y="1374"/>
                  </a:lnTo>
                  <a:lnTo>
                    <a:pt x="276" y="1368"/>
                  </a:lnTo>
                  <a:lnTo>
                    <a:pt x="264" y="1356"/>
                  </a:lnTo>
                  <a:lnTo>
                    <a:pt x="252" y="1350"/>
                  </a:lnTo>
                  <a:lnTo>
                    <a:pt x="246" y="1338"/>
                  </a:lnTo>
                  <a:lnTo>
                    <a:pt x="234" y="1332"/>
                  </a:lnTo>
                  <a:lnTo>
                    <a:pt x="222" y="1320"/>
                  </a:lnTo>
                  <a:lnTo>
                    <a:pt x="216" y="1308"/>
                  </a:lnTo>
                  <a:lnTo>
                    <a:pt x="204" y="1302"/>
                  </a:lnTo>
                  <a:lnTo>
                    <a:pt x="198" y="1290"/>
                  </a:lnTo>
                  <a:lnTo>
                    <a:pt x="186" y="1278"/>
                  </a:lnTo>
                  <a:lnTo>
                    <a:pt x="180" y="1272"/>
                  </a:lnTo>
                  <a:lnTo>
                    <a:pt x="168" y="1260"/>
                  </a:lnTo>
                  <a:lnTo>
                    <a:pt x="162" y="1248"/>
                  </a:lnTo>
                  <a:lnTo>
                    <a:pt x="156" y="1236"/>
                  </a:lnTo>
                  <a:lnTo>
                    <a:pt x="144" y="1230"/>
                  </a:lnTo>
                  <a:lnTo>
                    <a:pt x="138" y="1218"/>
                  </a:lnTo>
                  <a:lnTo>
                    <a:pt x="132" y="1206"/>
                  </a:lnTo>
                  <a:lnTo>
                    <a:pt x="120" y="1194"/>
                  </a:lnTo>
                  <a:lnTo>
                    <a:pt x="114" y="1182"/>
                  </a:lnTo>
                  <a:lnTo>
                    <a:pt x="108" y="1170"/>
                  </a:lnTo>
                  <a:lnTo>
                    <a:pt x="102" y="1158"/>
                  </a:lnTo>
                  <a:lnTo>
                    <a:pt x="96" y="1146"/>
                  </a:lnTo>
                  <a:lnTo>
                    <a:pt x="90" y="1134"/>
                  </a:lnTo>
                  <a:lnTo>
                    <a:pt x="84" y="1122"/>
                  </a:lnTo>
                  <a:lnTo>
                    <a:pt x="78" y="1110"/>
                  </a:lnTo>
                  <a:lnTo>
                    <a:pt x="72" y="1098"/>
                  </a:lnTo>
                  <a:lnTo>
                    <a:pt x="66" y="1086"/>
                  </a:lnTo>
                  <a:lnTo>
                    <a:pt x="60" y="1074"/>
                  </a:lnTo>
                  <a:lnTo>
                    <a:pt x="54" y="1062"/>
                  </a:lnTo>
                  <a:lnTo>
                    <a:pt x="48" y="1050"/>
                  </a:lnTo>
                  <a:lnTo>
                    <a:pt x="42" y="1038"/>
                  </a:lnTo>
                  <a:lnTo>
                    <a:pt x="42" y="1026"/>
                  </a:lnTo>
                  <a:lnTo>
                    <a:pt x="36" y="1014"/>
                  </a:lnTo>
                  <a:lnTo>
                    <a:pt x="30" y="996"/>
                  </a:lnTo>
                  <a:lnTo>
                    <a:pt x="30" y="984"/>
                  </a:lnTo>
                  <a:lnTo>
                    <a:pt x="24" y="972"/>
                  </a:lnTo>
                  <a:lnTo>
                    <a:pt x="24" y="960"/>
                  </a:lnTo>
                  <a:lnTo>
                    <a:pt x="18" y="948"/>
                  </a:lnTo>
                  <a:lnTo>
                    <a:pt x="18" y="936"/>
                  </a:lnTo>
                  <a:lnTo>
                    <a:pt x="12" y="918"/>
                  </a:lnTo>
                  <a:lnTo>
                    <a:pt x="12" y="906"/>
                  </a:lnTo>
                  <a:lnTo>
                    <a:pt x="6" y="894"/>
                  </a:lnTo>
                  <a:lnTo>
                    <a:pt x="6" y="882"/>
                  </a:lnTo>
                  <a:lnTo>
                    <a:pt x="6" y="864"/>
                  </a:lnTo>
                  <a:lnTo>
                    <a:pt x="0" y="852"/>
                  </a:lnTo>
                  <a:lnTo>
                    <a:pt x="0" y="840"/>
                  </a:lnTo>
                  <a:lnTo>
                    <a:pt x="0" y="828"/>
                  </a:lnTo>
                  <a:lnTo>
                    <a:pt x="0" y="816"/>
                  </a:lnTo>
                  <a:lnTo>
                    <a:pt x="0" y="798"/>
                  </a:lnTo>
                  <a:lnTo>
                    <a:pt x="0" y="786"/>
                  </a:lnTo>
                  <a:lnTo>
                    <a:pt x="0" y="774"/>
                  </a:lnTo>
                  <a:lnTo>
                    <a:pt x="0" y="756"/>
                  </a:lnTo>
                  <a:lnTo>
                    <a:pt x="0" y="744"/>
                  </a:lnTo>
                  <a:lnTo>
                    <a:pt x="0" y="732"/>
                  </a:lnTo>
                  <a:lnTo>
                    <a:pt x="0" y="720"/>
                  </a:lnTo>
                  <a:lnTo>
                    <a:pt x="0" y="708"/>
                  </a:lnTo>
                  <a:lnTo>
                    <a:pt x="0" y="690"/>
                  </a:lnTo>
                  <a:lnTo>
                    <a:pt x="6" y="678"/>
                  </a:lnTo>
                  <a:lnTo>
                    <a:pt x="6" y="666"/>
                  </a:lnTo>
                  <a:lnTo>
                    <a:pt x="6" y="654"/>
                  </a:lnTo>
                  <a:lnTo>
                    <a:pt x="12" y="636"/>
                  </a:lnTo>
                  <a:lnTo>
                    <a:pt x="12" y="624"/>
                  </a:lnTo>
                  <a:lnTo>
                    <a:pt x="18" y="612"/>
                  </a:lnTo>
                  <a:lnTo>
                    <a:pt x="18" y="600"/>
                  </a:lnTo>
                  <a:lnTo>
                    <a:pt x="24" y="588"/>
                  </a:lnTo>
                  <a:lnTo>
                    <a:pt x="24" y="570"/>
                  </a:lnTo>
                  <a:lnTo>
                    <a:pt x="30" y="558"/>
                  </a:lnTo>
                  <a:lnTo>
                    <a:pt x="30" y="546"/>
                  </a:lnTo>
                  <a:lnTo>
                    <a:pt x="36" y="534"/>
                  </a:lnTo>
                  <a:lnTo>
                    <a:pt x="42" y="522"/>
                  </a:lnTo>
                  <a:lnTo>
                    <a:pt x="42" y="510"/>
                  </a:lnTo>
                  <a:lnTo>
                    <a:pt x="48" y="498"/>
                  </a:lnTo>
                  <a:lnTo>
                    <a:pt x="54" y="480"/>
                  </a:lnTo>
                  <a:lnTo>
                    <a:pt x="60" y="468"/>
                  </a:lnTo>
                  <a:lnTo>
                    <a:pt x="66" y="456"/>
                  </a:lnTo>
                  <a:lnTo>
                    <a:pt x="72" y="444"/>
                  </a:lnTo>
                  <a:lnTo>
                    <a:pt x="78" y="432"/>
                  </a:lnTo>
                  <a:lnTo>
                    <a:pt x="84" y="420"/>
                  </a:lnTo>
                  <a:lnTo>
                    <a:pt x="90" y="408"/>
                  </a:lnTo>
                  <a:lnTo>
                    <a:pt x="96" y="396"/>
                  </a:lnTo>
                  <a:lnTo>
                    <a:pt x="102" y="384"/>
                  </a:lnTo>
                  <a:lnTo>
                    <a:pt x="108" y="372"/>
                  </a:lnTo>
                  <a:lnTo>
                    <a:pt x="114" y="360"/>
                  </a:lnTo>
                  <a:lnTo>
                    <a:pt x="120" y="348"/>
                  </a:lnTo>
                  <a:lnTo>
                    <a:pt x="132" y="342"/>
                  </a:lnTo>
                  <a:lnTo>
                    <a:pt x="138" y="330"/>
                  </a:lnTo>
                  <a:lnTo>
                    <a:pt x="144" y="318"/>
                  </a:lnTo>
                  <a:lnTo>
                    <a:pt x="156" y="306"/>
                  </a:lnTo>
                  <a:lnTo>
                    <a:pt x="162" y="294"/>
                  </a:lnTo>
                  <a:lnTo>
                    <a:pt x="168" y="288"/>
                  </a:lnTo>
                  <a:lnTo>
                    <a:pt x="180" y="276"/>
                  </a:lnTo>
                  <a:lnTo>
                    <a:pt x="186" y="264"/>
                  </a:lnTo>
                  <a:lnTo>
                    <a:pt x="198" y="252"/>
                  </a:lnTo>
                  <a:lnTo>
                    <a:pt x="204" y="246"/>
                  </a:lnTo>
                  <a:lnTo>
                    <a:pt x="216" y="234"/>
                  </a:lnTo>
                  <a:lnTo>
                    <a:pt x="222" y="228"/>
                  </a:lnTo>
                  <a:lnTo>
                    <a:pt x="234" y="216"/>
                  </a:lnTo>
                  <a:lnTo>
                    <a:pt x="246" y="204"/>
                  </a:lnTo>
                  <a:lnTo>
                    <a:pt x="252" y="198"/>
                  </a:lnTo>
                  <a:lnTo>
                    <a:pt x="264" y="186"/>
                  </a:lnTo>
                  <a:lnTo>
                    <a:pt x="276" y="180"/>
                  </a:lnTo>
                  <a:lnTo>
                    <a:pt x="282" y="168"/>
                  </a:lnTo>
                  <a:lnTo>
                    <a:pt x="294" y="162"/>
                  </a:lnTo>
                  <a:lnTo>
                    <a:pt x="306" y="156"/>
                  </a:lnTo>
                  <a:lnTo>
                    <a:pt x="318" y="144"/>
                  </a:lnTo>
                  <a:lnTo>
                    <a:pt x="330" y="138"/>
                  </a:lnTo>
                  <a:lnTo>
                    <a:pt x="336" y="132"/>
                  </a:lnTo>
                  <a:lnTo>
                    <a:pt x="348" y="126"/>
                  </a:lnTo>
                  <a:lnTo>
                    <a:pt x="360" y="114"/>
                  </a:lnTo>
                  <a:lnTo>
                    <a:pt x="372" y="108"/>
                  </a:lnTo>
                  <a:lnTo>
                    <a:pt x="384" y="102"/>
                  </a:lnTo>
                  <a:lnTo>
                    <a:pt x="396" y="96"/>
                  </a:lnTo>
                  <a:lnTo>
                    <a:pt x="408" y="90"/>
                  </a:lnTo>
                  <a:lnTo>
                    <a:pt x="420" y="84"/>
                  </a:lnTo>
                  <a:lnTo>
                    <a:pt x="432" y="78"/>
                  </a:lnTo>
                  <a:lnTo>
                    <a:pt x="444" y="72"/>
                  </a:lnTo>
                  <a:lnTo>
                    <a:pt x="456" y="66"/>
                  </a:lnTo>
                  <a:lnTo>
                    <a:pt x="468" y="60"/>
                  </a:lnTo>
                  <a:lnTo>
                    <a:pt x="480" y="54"/>
                  </a:lnTo>
                  <a:lnTo>
                    <a:pt x="492" y="48"/>
                  </a:lnTo>
                  <a:lnTo>
                    <a:pt x="504" y="48"/>
                  </a:lnTo>
                  <a:lnTo>
                    <a:pt x="516" y="42"/>
                  </a:lnTo>
                  <a:lnTo>
                    <a:pt x="534" y="36"/>
                  </a:lnTo>
                  <a:lnTo>
                    <a:pt x="546" y="30"/>
                  </a:lnTo>
                  <a:lnTo>
                    <a:pt x="558" y="30"/>
                  </a:lnTo>
                  <a:lnTo>
                    <a:pt x="570" y="24"/>
                  </a:lnTo>
                  <a:lnTo>
                    <a:pt x="582" y="24"/>
                  </a:lnTo>
                  <a:lnTo>
                    <a:pt x="594" y="18"/>
                  </a:lnTo>
                  <a:lnTo>
                    <a:pt x="612" y="18"/>
                  </a:lnTo>
                  <a:lnTo>
                    <a:pt x="624" y="12"/>
                  </a:lnTo>
                  <a:lnTo>
                    <a:pt x="636" y="12"/>
                  </a:lnTo>
                  <a:lnTo>
                    <a:pt x="648" y="6"/>
                  </a:lnTo>
                  <a:lnTo>
                    <a:pt x="660" y="6"/>
                  </a:lnTo>
                  <a:lnTo>
                    <a:pt x="678" y="6"/>
                  </a:lnTo>
                  <a:lnTo>
                    <a:pt x="690" y="0"/>
                  </a:lnTo>
                  <a:lnTo>
                    <a:pt x="702" y="0"/>
                  </a:lnTo>
                  <a:lnTo>
                    <a:pt x="714" y="0"/>
                  </a:lnTo>
                  <a:lnTo>
                    <a:pt x="732" y="0"/>
                  </a:lnTo>
                  <a:lnTo>
                    <a:pt x="744" y="0"/>
                  </a:lnTo>
                  <a:lnTo>
                    <a:pt x="756" y="0"/>
                  </a:lnTo>
                  <a:lnTo>
                    <a:pt x="768" y="0"/>
                  </a:lnTo>
                  <a:lnTo>
                    <a:pt x="768" y="390"/>
                  </a:lnTo>
                  <a:lnTo>
                    <a:pt x="762" y="390"/>
                  </a:lnTo>
                  <a:lnTo>
                    <a:pt x="756" y="390"/>
                  </a:lnTo>
                  <a:lnTo>
                    <a:pt x="750" y="390"/>
                  </a:lnTo>
                  <a:lnTo>
                    <a:pt x="744" y="390"/>
                  </a:lnTo>
                  <a:lnTo>
                    <a:pt x="738" y="390"/>
                  </a:lnTo>
                  <a:lnTo>
                    <a:pt x="732" y="390"/>
                  </a:lnTo>
                  <a:lnTo>
                    <a:pt x="720" y="390"/>
                  </a:lnTo>
                  <a:lnTo>
                    <a:pt x="714" y="390"/>
                  </a:lnTo>
                  <a:lnTo>
                    <a:pt x="708" y="396"/>
                  </a:lnTo>
                  <a:lnTo>
                    <a:pt x="702" y="396"/>
                  </a:lnTo>
                  <a:lnTo>
                    <a:pt x="696" y="396"/>
                  </a:lnTo>
                  <a:lnTo>
                    <a:pt x="690" y="396"/>
                  </a:lnTo>
                  <a:lnTo>
                    <a:pt x="684" y="396"/>
                  </a:lnTo>
                  <a:lnTo>
                    <a:pt x="678" y="402"/>
                  </a:lnTo>
                  <a:lnTo>
                    <a:pt x="672" y="402"/>
                  </a:lnTo>
                  <a:lnTo>
                    <a:pt x="660" y="402"/>
                  </a:lnTo>
                  <a:lnTo>
                    <a:pt x="654" y="408"/>
                  </a:lnTo>
                  <a:lnTo>
                    <a:pt x="648" y="408"/>
                  </a:lnTo>
                  <a:lnTo>
                    <a:pt x="642" y="408"/>
                  </a:lnTo>
                  <a:lnTo>
                    <a:pt x="636" y="414"/>
                  </a:lnTo>
                  <a:lnTo>
                    <a:pt x="630" y="414"/>
                  </a:lnTo>
                  <a:lnTo>
                    <a:pt x="624" y="414"/>
                  </a:lnTo>
                  <a:lnTo>
                    <a:pt x="618" y="420"/>
                  </a:lnTo>
                  <a:lnTo>
                    <a:pt x="612" y="420"/>
                  </a:lnTo>
                  <a:lnTo>
                    <a:pt x="606" y="426"/>
                  </a:lnTo>
                  <a:lnTo>
                    <a:pt x="600" y="426"/>
                  </a:lnTo>
                  <a:lnTo>
                    <a:pt x="594" y="432"/>
                  </a:lnTo>
                  <a:lnTo>
                    <a:pt x="588" y="432"/>
                  </a:lnTo>
                  <a:lnTo>
                    <a:pt x="582" y="438"/>
                  </a:lnTo>
                  <a:lnTo>
                    <a:pt x="576" y="438"/>
                  </a:lnTo>
                  <a:lnTo>
                    <a:pt x="570" y="444"/>
                  </a:lnTo>
                  <a:lnTo>
                    <a:pt x="564" y="444"/>
                  </a:lnTo>
                  <a:lnTo>
                    <a:pt x="558" y="450"/>
                  </a:lnTo>
                  <a:lnTo>
                    <a:pt x="552" y="456"/>
                  </a:lnTo>
                  <a:lnTo>
                    <a:pt x="546" y="456"/>
                  </a:lnTo>
                  <a:lnTo>
                    <a:pt x="540" y="462"/>
                  </a:lnTo>
                  <a:lnTo>
                    <a:pt x="534" y="468"/>
                  </a:lnTo>
                  <a:lnTo>
                    <a:pt x="528" y="474"/>
                  </a:lnTo>
                  <a:lnTo>
                    <a:pt x="522" y="480"/>
                  </a:lnTo>
                  <a:lnTo>
                    <a:pt x="516" y="480"/>
                  </a:lnTo>
                  <a:lnTo>
                    <a:pt x="510" y="486"/>
                  </a:lnTo>
                  <a:lnTo>
                    <a:pt x="504" y="492"/>
                  </a:lnTo>
                  <a:lnTo>
                    <a:pt x="498" y="498"/>
                  </a:lnTo>
                  <a:lnTo>
                    <a:pt x="492" y="504"/>
                  </a:lnTo>
                  <a:lnTo>
                    <a:pt x="486" y="510"/>
                  </a:lnTo>
                  <a:lnTo>
                    <a:pt x="480" y="516"/>
                  </a:lnTo>
                  <a:lnTo>
                    <a:pt x="480" y="522"/>
                  </a:lnTo>
                  <a:lnTo>
                    <a:pt x="474" y="528"/>
                  </a:lnTo>
                  <a:lnTo>
                    <a:pt x="468" y="528"/>
                  </a:lnTo>
                  <a:lnTo>
                    <a:pt x="462" y="534"/>
                  </a:lnTo>
                  <a:lnTo>
                    <a:pt x="462" y="540"/>
                  </a:lnTo>
                  <a:lnTo>
                    <a:pt x="456" y="546"/>
                  </a:lnTo>
                  <a:lnTo>
                    <a:pt x="450" y="552"/>
                  </a:lnTo>
                  <a:lnTo>
                    <a:pt x="450" y="558"/>
                  </a:lnTo>
                  <a:lnTo>
                    <a:pt x="444" y="564"/>
                  </a:lnTo>
                  <a:lnTo>
                    <a:pt x="444" y="570"/>
                  </a:lnTo>
                  <a:lnTo>
                    <a:pt x="438" y="576"/>
                  </a:lnTo>
                  <a:lnTo>
                    <a:pt x="432" y="582"/>
                  </a:lnTo>
                  <a:lnTo>
                    <a:pt x="432" y="588"/>
                  </a:lnTo>
                  <a:lnTo>
                    <a:pt x="426" y="594"/>
                  </a:lnTo>
                  <a:lnTo>
                    <a:pt x="426" y="600"/>
                  </a:lnTo>
                  <a:lnTo>
                    <a:pt x="420" y="606"/>
                  </a:lnTo>
                  <a:lnTo>
                    <a:pt x="420" y="612"/>
                  </a:lnTo>
                  <a:lnTo>
                    <a:pt x="414" y="618"/>
                  </a:lnTo>
                  <a:lnTo>
                    <a:pt x="414" y="624"/>
                  </a:lnTo>
                  <a:lnTo>
                    <a:pt x="408" y="630"/>
                  </a:lnTo>
                  <a:lnTo>
                    <a:pt x="408" y="636"/>
                  </a:lnTo>
                  <a:lnTo>
                    <a:pt x="408" y="642"/>
                  </a:lnTo>
                  <a:lnTo>
                    <a:pt x="402" y="648"/>
                  </a:lnTo>
                  <a:lnTo>
                    <a:pt x="402" y="654"/>
                  </a:lnTo>
                  <a:lnTo>
                    <a:pt x="402" y="660"/>
                  </a:lnTo>
                  <a:lnTo>
                    <a:pt x="396" y="666"/>
                  </a:lnTo>
                  <a:lnTo>
                    <a:pt x="396" y="672"/>
                  </a:lnTo>
                  <a:lnTo>
                    <a:pt x="396" y="678"/>
                  </a:lnTo>
                  <a:lnTo>
                    <a:pt x="390" y="684"/>
                  </a:lnTo>
                  <a:lnTo>
                    <a:pt x="390" y="690"/>
                  </a:lnTo>
                  <a:lnTo>
                    <a:pt x="390" y="702"/>
                  </a:lnTo>
                  <a:lnTo>
                    <a:pt x="390" y="708"/>
                  </a:lnTo>
                  <a:lnTo>
                    <a:pt x="390" y="714"/>
                  </a:lnTo>
                  <a:lnTo>
                    <a:pt x="384" y="720"/>
                  </a:lnTo>
                  <a:lnTo>
                    <a:pt x="384" y="726"/>
                  </a:lnTo>
                  <a:lnTo>
                    <a:pt x="384" y="732"/>
                  </a:lnTo>
                  <a:lnTo>
                    <a:pt x="384" y="738"/>
                  </a:lnTo>
                  <a:lnTo>
                    <a:pt x="384" y="744"/>
                  </a:lnTo>
                  <a:lnTo>
                    <a:pt x="384" y="750"/>
                  </a:lnTo>
                  <a:lnTo>
                    <a:pt x="384" y="762"/>
                  </a:lnTo>
                  <a:lnTo>
                    <a:pt x="384" y="768"/>
                  </a:lnTo>
                  <a:lnTo>
                    <a:pt x="384" y="774"/>
                  </a:lnTo>
                  <a:lnTo>
                    <a:pt x="384" y="780"/>
                  </a:lnTo>
                  <a:lnTo>
                    <a:pt x="384" y="786"/>
                  </a:lnTo>
                  <a:lnTo>
                    <a:pt x="384" y="792"/>
                  </a:lnTo>
                  <a:lnTo>
                    <a:pt x="384" y="798"/>
                  </a:lnTo>
                  <a:lnTo>
                    <a:pt x="384" y="804"/>
                  </a:lnTo>
                  <a:lnTo>
                    <a:pt x="384" y="810"/>
                  </a:lnTo>
                  <a:lnTo>
                    <a:pt x="384" y="822"/>
                  </a:lnTo>
                  <a:lnTo>
                    <a:pt x="384" y="828"/>
                  </a:lnTo>
                  <a:lnTo>
                    <a:pt x="390" y="834"/>
                  </a:lnTo>
                  <a:lnTo>
                    <a:pt x="390" y="840"/>
                  </a:lnTo>
                  <a:lnTo>
                    <a:pt x="390" y="846"/>
                  </a:lnTo>
                  <a:lnTo>
                    <a:pt x="390" y="852"/>
                  </a:lnTo>
                  <a:lnTo>
                    <a:pt x="390" y="858"/>
                  </a:lnTo>
                  <a:lnTo>
                    <a:pt x="396" y="864"/>
                  </a:lnTo>
                  <a:lnTo>
                    <a:pt x="396" y="870"/>
                  </a:lnTo>
                  <a:lnTo>
                    <a:pt x="396" y="876"/>
                  </a:lnTo>
                  <a:lnTo>
                    <a:pt x="402" y="882"/>
                  </a:lnTo>
                  <a:lnTo>
                    <a:pt x="402" y="894"/>
                  </a:lnTo>
                  <a:lnTo>
                    <a:pt x="402" y="900"/>
                  </a:lnTo>
                  <a:lnTo>
                    <a:pt x="408" y="906"/>
                  </a:lnTo>
                  <a:lnTo>
                    <a:pt x="408" y="912"/>
                  </a:lnTo>
                  <a:lnTo>
                    <a:pt x="408" y="918"/>
                  </a:lnTo>
                  <a:lnTo>
                    <a:pt x="414" y="924"/>
                  </a:lnTo>
                  <a:lnTo>
                    <a:pt x="414" y="930"/>
                  </a:lnTo>
                  <a:lnTo>
                    <a:pt x="420" y="936"/>
                  </a:lnTo>
                  <a:lnTo>
                    <a:pt x="420" y="942"/>
                  </a:lnTo>
                  <a:lnTo>
                    <a:pt x="426" y="948"/>
                  </a:lnTo>
                  <a:lnTo>
                    <a:pt x="426" y="954"/>
                  </a:lnTo>
                  <a:lnTo>
                    <a:pt x="432" y="960"/>
                  </a:lnTo>
                  <a:lnTo>
                    <a:pt x="432" y="966"/>
                  </a:lnTo>
                  <a:lnTo>
                    <a:pt x="438" y="972"/>
                  </a:lnTo>
                  <a:lnTo>
                    <a:pt x="444" y="978"/>
                  </a:lnTo>
                  <a:lnTo>
                    <a:pt x="444" y="984"/>
                  </a:lnTo>
                  <a:lnTo>
                    <a:pt x="450" y="990"/>
                  </a:lnTo>
                  <a:lnTo>
                    <a:pt x="456" y="996"/>
                  </a:lnTo>
                  <a:lnTo>
                    <a:pt x="462" y="1002"/>
                  </a:lnTo>
                  <a:lnTo>
                    <a:pt x="462" y="1008"/>
                  </a:lnTo>
                  <a:lnTo>
                    <a:pt x="468" y="1014"/>
                  </a:lnTo>
                  <a:lnTo>
                    <a:pt x="474" y="1020"/>
                  </a:lnTo>
                  <a:lnTo>
                    <a:pt x="480" y="1026"/>
                  </a:lnTo>
                  <a:lnTo>
                    <a:pt x="480" y="1032"/>
                  </a:lnTo>
                  <a:lnTo>
                    <a:pt x="486" y="1032"/>
                  </a:lnTo>
                  <a:lnTo>
                    <a:pt x="492" y="1038"/>
                  </a:lnTo>
                  <a:lnTo>
                    <a:pt x="498" y="1044"/>
                  </a:lnTo>
                  <a:lnTo>
                    <a:pt x="498" y="1050"/>
                  </a:lnTo>
                  <a:lnTo>
                    <a:pt x="504" y="1056"/>
                  </a:lnTo>
                  <a:lnTo>
                    <a:pt x="510" y="1056"/>
                  </a:lnTo>
                  <a:lnTo>
                    <a:pt x="516" y="1062"/>
                  </a:lnTo>
                  <a:lnTo>
                    <a:pt x="522" y="1068"/>
                  </a:lnTo>
                  <a:lnTo>
                    <a:pt x="528" y="1068"/>
                  </a:lnTo>
                  <a:lnTo>
                    <a:pt x="534" y="1074"/>
                  </a:lnTo>
                  <a:lnTo>
                    <a:pt x="534" y="1080"/>
                  </a:lnTo>
                  <a:lnTo>
                    <a:pt x="540" y="1086"/>
                  </a:lnTo>
                  <a:lnTo>
                    <a:pt x="546" y="1086"/>
                  </a:lnTo>
                  <a:lnTo>
                    <a:pt x="552" y="1092"/>
                  </a:lnTo>
                  <a:lnTo>
                    <a:pt x="558" y="1092"/>
                  </a:lnTo>
                  <a:lnTo>
                    <a:pt x="564" y="1098"/>
                  </a:lnTo>
                  <a:lnTo>
                    <a:pt x="570" y="1104"/>
                  </a:lnTo>
                  <a:lnTo>
                    <a:pt x="576" y="1104"/>
                  </a:lnTo>
                  <a:lnTo>
                    <a:pt x="582" y="1110"/>
                  </a:lnTo>
                  <a:lnTo>
                    <a:pt x="588" y="1110"/>
                  </a:lnTo>
                  <a:lnTo>
                    <a:pt x="594" y="1116"/>
                  </a:lnTo>
                  <a:lnTo>
                    <a:pt x="600" y="1116"/>
                  </a:lnTo>
                  <a:lnTo>
                    <a:pt x="606" y="1122"/>
                  </a:lnTo>
                  <a:lnTo>
                    <a:pt x="612" y="1122"/>
                  </a:lnTo>
                  <a:lnTo>
                    <a:pt x="618" y="1128"/>
                  </a:lnTo>
                  <a:lnTo>
                    <a:pt x="624" y="1128"/>
                  </a:lnTo>
                  <a:lnTo>
                    <a:pt x="480" y="1488"/>
                  </a:lnTo>
                  <a:close/>
                </a:path>
              </a:pathLst>
            </a:custGeom>
            <a:gradFill rotWithShape="0">
              <a:gsLst>
                <a:gs pos="0">
                  <a:srgbClr val="7067AF"/>
                </a:gs>
                <a:gs pos="100000">
                  <a:srgbClr val="554E8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Text Box 20"/>
            <p:cNvSpPr txBox="1">
              <a:spLocks noChangeArrowheads="1"/>
            </p:cNvSpPr>
            <p:nvPr/>
          </p:nvSpPr>
          <p:spPr bwMode="auto">
            <a:xfrm>
              <a:off x="1451" y="2354"/>
              <a:ext cx="36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40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43%</a:t>
              </a:r>
            </a:p>
          </p:txBody>
        </p:sp>
        <p:sp>
          <p:nvSpPr>
            <p:cNvPr id="127" name="Text Box 21"/>
            <p:cNvSpPr txBox="1">
              <a:spLocks noChangeArrowheads="1"/>
            </p:cNvSpPr>
            <p:nvPr/>
          </p:nvSpPr>
          <p:spPr bwMode="auto">
            <a:xfrm>
              <a:off x="1957" y="2935"/>
              <a:ext cx="36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40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24%</a:t>
              </a:r>
            </a:p>
          </p:txBody>
        </p:sp>
        <p:sp>
          <p:nvSpPr>
            <p:cNvPr id="128" name="Text Box 22"/>
            <p:cNvSpPr txBox="1">
              <a:spLocks noChangeArrowheads="1"/>
            </p:cNvSpPr>
            <p:nvPr/>
          </p:nvSpPr>
          <p:spPr bwMode="auto">
            <a:xfrm>
              <a:off x="929" y="2975"/>
              <a:ext cx="36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40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22%</a:t>
              </a:r>
            </a:p>
          </p:txBody>
        </p:sp>
        <p:sp>
          <p:nvSpPr>
            <p:cNvPr id="129" name="Text Box 23"/>
            <p:cNvSpPr txBox="1">
              <a:spLocks noChangeArrowheads="1"/>
            </p:cNvSpPr>
            <p:nvPr/>
          </p:nvSpPr>
          <p:spPr bwMode="auto">
            <a:xfrm>
              <a:off x="548" y="2732"/>
              <a:ext cx="29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40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6%</a:t>
              </a:r>
            </a:p>
          </p:txBody>
        </p:sp>
        <p:sp>
          <p:nvSpPr>
            <p:cNvPr id="130" name="Text Box 24"/>
            <p:cNvSpPr txBox="1">
              <a:spLocks noChangeArrowheads="1"/>
            </p:cNvSpPr>
            <p:nvPr/>
          </p:nvSpPr>
          <p:spPr bwMode="auto">
            <a:xfrm>
              <a:off x="548" y="2601"/>
              <a:ext cx="29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40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4%</a:t>
              </a:r>
            </a:p>
          </p:txBody>
        </p:sp>
      </p:grpSp>
      <p:sp>
        <p:nvSpPr>
          <p:cNvPr id="131" name="Rectangle 25"/>
          <p:cNvSpPr>
            <a:spLocks noChangeArrowheads="1"/>
          </p:cNvSpPr>
          <p:nvPr/>
        </p:nvSpPr>
        <p:spPr bwMode="auto">
          <a:xfrm>
            <a:off x="3386138" y="2836863"/>
            <a:ext cx="138112" cy="138112"/>
          </a:xfrm>
          <a:prstGeom prst="rect">
            <a:avLst/>
          </a:prstGeom>
          <a:gradFill rotWithShape="1">
            <a:gsLst>
              <a:gs pos="0">
                <a:srgbClr val="7067AF"/>
              </a:gs>
              <a:gs pos="100000">
                <a:srgbClr val="6C63A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" name="Rectangle 26"/>
          <p:cNvSpPr>
            <a:spLocks noChangeArrowheads="1"/>
          </p:cNvSpPr>
          <p:nvPr/>
        </p:nvSpPr>
        <p:spPr bwMode="auto">
          <a:xfrm>
            <a:off x="3386138" y="3028950"/>
            <a:ext cx="138112" cy="138113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100000">
                <a:srgbClr val="F662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" name="Rectangle 27"/>
          <p:cNvSpPr>
            <a:spLocks noChangeArrowheads="1"/>
          </p:cNvSpPr>
          <p:nvPr/>
        </p:nvSpPr>
        <p:spPr bwMode="auto">
          <a:xfrm>
            <a:off x="3386138" y="3221038"/>
            <a:ext cx="138112" cy="138112"/>
          </a:xfrm>
          <a:prstGeom prst="rect">
            <a:avLst/>
          </a:prstGeom>
          <a:gradFill rotWithShape="1">
            <a:gsLst>
              <a:gs pos="0">
                <a:srgbClr val="99CC00"/>
              </a:gs>
              <a:gs pos="100000">
                <a:srgbClr val="94C5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4" name="Rectangle 28"/>
          <p:cNvSpPr>
            <a:spLocks noChangeArrowheads="1"/>
          </p:cNvSpPr>
          <p:nvPr/>
        </p:nvSpPr>
        <p:spPr bwMode="auto">
          <a:xfrm>
            <a:off x="3386138" y="3413125"/>
            <a:ext cx="138112" cy="138113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100000">
                <a:srgbClr val="F6C5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5" name="Rectangle 29"/>
          <p:cNvSpPr>
            <a:spLocks noChangeArrowheads="1"/>
          </p:cNvSpPr>
          <p:nvPr/>
        </p:nvSpPr>
        <p:spPr bwMode="auto">
          <a:xfrm>
            <a:off x="3386138" y="3605213"/>
            <a:ext cx="138112" cy="138112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rgbClr val="31C5F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" name="Line 30"/>
          <p:cNvSpPr>
            <a:spLocks noChangeShapeType="1"/>
          </p:cNvSpPr>
          <p:nvPr/>
        </p:nvSpPr>
        <p:spPr bwMode="auto">
          <a:xfrm flipV="1">
            <a:off x="931863" y="3676650"/>
            <a:ext cx="0" cy="8524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sm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" name="Line 31"/>
          <p:cNvSpPr>
            <a:spLocks noChangeShapeType="1"/>
          </p:cNvSpPr>
          <p:nvPr/>
        </p:nvSpPr>
        <p:spPr bwMode="auto">
          <a:xfrm>
            <a:off x="936625" y="3689350"/>
            <a:ext cx="157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" name="Rectangle 32"/>
          <p:cNvSpPr>
            <a:spLocks noChangeArrowheads="1"/>
          </p:cNvSpPr>
          <p:nvPr/>
        </p:nvSpPr>
        <p:spPr bwMode="auto">
          <a:xfrm>
            <a:off x="782638" y="3500438"/>
            <a:ext cx="1587500" cy="19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ko-KR" sz="1000" b="1">
                <a:solidFill>
                  <a:srgbClr val="1286AA"/>
                </a:solidFill>
              </a:rPr>
              <a:t>100</a:t>
            </a:r>
            <a:r>
              <a:rPr lang="ko-KR" altLang="en-US" sz="1000" b="1">
                <a:solidFill>
                  <a:srgbClr val="1286AA"/>
                </a:solidFill>
              </a:rPr>
              <a:t>인 이상</a:t>
            </a:r>
            <a:r>
              <a:rPr lang="en-US" altLang="ko-KR" sz="1000" b="1">
                <a:solidFill>
                  <a:srgbClr val="1286AA"/>
                </a:solidFill>
              </a:rPr>
              <a:t>(845</a:t>
            </a:r>
            <a:r>
              <a:rPr lang="ko-KR" altLang="en-US" sz="1000" b="1">
                <a:solidFill>
                  <a:srgbClr val="1286AA"/>
                </a:solidFill>
              </a:rPr>
              <a:t>개 업체</a:t>
            </a:r>
            <a:r>
              <a:rPr lang="en-US" altLang="ko-KR" sz="1000" b="1">
                <a:solidFill>
                  <a:srgbClr val="1286AA"/>
                </a:solidFill>
              </a:rPr>
              <a:t>)</a:t>
            </a:r>
          </a:p>
        </p:txBody>
      </p:sp>
      <p:sp>
        <p:nvSpPr>
          <p:cNvPr id="139" name="Line 33"/>
          <p:cNvSpPr>
            <a:spLocks noChangeShapeType="1"/>
          </p:cNvSpPr>
          <p:nvPr/>
        </p:nvSpPr>
        <p:spPr bwMode="auto">
          <a:xfrm flipV="1">
            <a:off x="5084763" y="3698875"/>
            <a:ext cx="0" cy="1400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sm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0" name="Line 34"/>
          <p:cNvSpPr>
            <a:spLocks noChangeShapeType="1"/>
          </p:cNvSpPr>
          <p:nvPr/>
        </p:nvSpPr>
        <p:spPr bwMode="auto">
          <a:xfrm>
            <a:off x="5089525" y="3698875"/>
            <a:ext cx="16986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" name="Rectangle 46"/>
          <p:cNvSpPr>
            <a:spLocks noChangeArrowheads="1"/>
          </p:cNvSpPr>
          <p:nvPr/>
        </p:nvSpPr>
        <p:spPr bwMode="auto">
          <a:xfrm>
            <a:off x="5053013" y="3505200"/>
            <a:ext cx="1670050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ko-KR" sz="1000" b="1">
                <a:solidFill>
                  <a:srgbClr val="CC3300"/>
                </a:solidFill>
              </a:rPr>
              <a:t>10</a:t>
            </a:r>
            <a:r>
              <a:rPr lang="ko-KR" altLang="en-US" sz="1000" b="1">
                <a:solidFill>
                  <a:srgbClr val="CC3300"/>
                </a:solidFill>
              </a:rPr>
              <a:t>억 이하 </a:t>
            </a:r>
            <a:r>
              <a:rPr lang="en-US" altLang="ko-KR" sz="1000" b="1">
                <a:solidFill>
                  <a:srgbClr val="CC3300"/>
                </a:solidFill>
              </a:rPr>
              <a:t>(4,159</a:t>
            </a:r>
            <a:r>
              <a:rPr lang="ko-KR" altLang="en-US" sz="1000" b="1">
                <a:solidFill>
                  <a:srgbClr val="CC3300"/>
                </a:solidFill>
              </a:rPr>
              <a:t>개 업체</a:t>
            </a:r>
            <a:r>
              <a:rPr lang="en-US" altLang="ko-KR" sz="1000" b="1">
                <a:solidFill>
                  <a:srgbClr val="CC3300"/>
                </a:solidFill>
              </a:rPr>
              <a:t>)</a:t>
            </a:r>
          </a:p>
        </p:txBody>
      </p:sp>
      <p:sp>
        <p:nvSpPr>
          <p:cNvPr id="142" name="Rectangle 47"/>
          <p:cNvSpPr>
            <a:spLocks noChangeArrowheads="1"/>
          </p:cNvSpPr>
          <p:nvPr/>
        </p:nvSpPr>
        <p:spPr bwMode="auto">
          <a:xfrm>
            <a:off x="7546975" y="2720975"/>
            <a:ext cx="1109663" cy="1147763"/>
          </a:xfrm>
          <a:prstGeom prst="rect">
            <a:avLst/>
          </a:prstGeom>
          <a:solidFill>
            <a:srgbClr val="FFFFFF"/>
          </a:solidFill>
          <a:ln w="28575">
            <a:solidFill>
              <a:srgbClr val="B895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" name="Rectangle 48"/>
          <p:cNvSpPr>
            <a:spLocks noChangeArrowheads="1"/>
          </p:cNvSpPr>
          <p:nvPr/>
        </p:nvSpPr>
        <p:spPr bwMode="auto">
          <a:xfrm>
            <a:off x="7877175" y="2768600"/>
            <a:ext cx="631825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5</a:t>
            </a:r>
            <a:r>
              <a:rPr lang="ko-KR" altLang="en-US" sz="1000" b="1">
                <a:solidFill>
                  <a:srgbClr val="000000"/>
                </a:solidFill>
              </a:rPr>
              <a:t>억 이하</a:t>
            </a:r>
          </a:p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10</a:t>
            </a:r>
            <a:r>
              <a:rPr lang="ko-KR" altLang="en-US" sz="1000" b="1">
                <a:solidFill>
                  <a:srgbClr val="000000"/>
                </a:solidFill>
              </a:rPr>
              <a:t>억 이하</a:t>
            </a:r>
          </a:p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100</a:t>
            </a:r>
            <a:r>
              <a:rPr lang="ko-KR" altLang="en-US" sz="1000" b="1">
                <a:solidFill>
                  <a:srgbClr val="000000"/>
                </a:solidFill>
              </a:rPr>
              <a:t>억 이하</a:t>
            </a:r>
          </a:p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200</a:t>
            </a:r>
            <a:r>
              <a:rPr lang="ko-KR" altLang="en-US" sz="1000" b="1">
                <a:solidFill>
                  <a:srgbClr val="000000"/>
                </a:solidFill>
              </a:rPr>
              <a:t>억 이하</a:t>
            </a:r>
          </a:p>
          <a:p>
            <a:pPr algn="r">
              <a:lnSpc>
                <a:spcPct val="130000"/>
              </a:lnSpc>
            </a:pPr>
            <a:r>
              <a:rPr lang="en-US" altLang="ko-KR" sz="1000" b="1">
                <a:solidFill>
                  <a:srgbClr val="000000"/>
                </a:solidFill>
              </a:rPr>
              <a:t>200</a:t>
            </a:r>
            <a:r>
              <a:rPr lang="ko-KR" altLang="en-US" sz="1000" b="1">
                <a:solidFill>
                  <a:srgbClr val="000000"/>
                </a:solidFill>
              </a:rPr>
              <a:t>억 이상</a:t>
            </a:r>
          </a:p>
        </p:txBody>
      </p:sp>
      <p:sp>
        <p:nvSpPr>
          <p:cNvPr id="144" name="Rectangle 49"/>
          <p:cNvSpPr>
            <a:spLocks noChangeArrowheads="1"/>
          </p:cNvSpPr>
          <p:nvPr/>
        </p:nvSpPr>
        <p:spPr bwMode="auto">
          <a:xfrm>
            <a:off x="7693025" y="3022600"/>
            <a:ext cx="138113" cy="138113"/>
          </a:xfrm>
          <a:prstGeom prst="rect">
            <a:avLst/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" name="Rectangle 50"/>
          <p:cNvSpPr>
            <a:spLocks noChangeArrowheads="1"/>
          </p:cNvSpPr>
          <p:nvPr/>
        </p:nvSpPr>
        <p:spPr bwMode="auto">
          <a:xfrm>
            <a:off x="7689850" y="3225800"/>
            <a:ext cx="138113" cy="138113"/>
          </a:xfrm>
          <a:prstGeom prst="rect">
            <a:avLst/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" name="Rectangle 51"/>
          <p:cNvSpPr>
            <a:spLocks noChangeArrowheads="1"/>
          </p:cNvSpPr>
          <p:nvPr/>
        </p:nvSpPr>
        <p:spPr bwMode="auto">
          <a:xfrm>
            <a:off x="7693025" y="3419475"/>
            <a:ext cx="138113" cy="1381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" name="Rectangle 52"/>
          <p:cNvSpPr>
            <a:spLocks noChangeArrowheads="1"/>
          </p:cNvSpPr>
          <p:nvPr/>
        </p:nvSpPr>
        <p:spPr bwMode="auto">
          <a:xfrm>
            <a:off x="7693025" y="3616325"/>
            <a:ext cx="138113" cy="138113"/>
          </a:xfrm>
          <a:prstGeom prst="rect">
            <a:avLst/>
          </a:prstGeom>
          <a:solidFill>
            <a:srgbClr val="7067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" name="Rectangle 53"/>
          <p:cNvSpPr>
            <a:spLocks noChangeArrowheads="1"/>
          </p:cNvSpPr>
          <p:nvPr/>
        </p:nvSpPr>
        <p:spPr bwMode="auto">
          <a:xfrm>
            <a:off x="7689850" y="2833688"/>
            <a:ext cx="138113" cy="138112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" name="Text Box 54"/>
          <p:cNvSpPr txBox="1">
            <a:spLocks noChangeArrowheads="1"/>
          </p:cNvSpPr>
          <p:nvPr/>
        </p:nvSpPr>
        <p:spPr bwMode="auto">
          <a:xfrm>
            <a:off x="5991225" y="5045075"/>
            <a:ext cx="14716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매출액 규모별</a:t>
            </a:r>
          </a:p>
        </p:txBody>
      </p:sp>
    </p:spTree>
    <p:extLst>
      <p:ext uri="{BB962C8B-B14F-4D97-AF65-F5344CB8AC3E}">
        <p14:creationId xmlns:p14="http://schemas.microsoft.com/office/powerpoint/2010/main" val="1882109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2"/>
          <p:cNvSpPr>
            <a:spLocks/>
          </p:cNvSpPr>
          <p:nvPr/>
        </p:nvSpPr>
        <p:spPr bwMode="auto">
          <a:xfrm>
            <a:off x="5353050" y="3032125"/>
            <a:ext cx="1588" cy="1206500"/>
          </a:xfrm>
          <a:custGeom>
            <a:avLst/>
            <a:gdLst>
              <a:gd name="T0" fmla="*/ 0 w 1588"/>
              <a:gd name="T1" fmla="*/ 1206500 h 760"/>
              <a:gd name="T2" fmla="*/ 0 w 1588"/>
              <a:gd name="T3" fmla="*/ 1206500 h 760"/>
              <a:gd name="T4" fmla="*/ 0 w 1588"/>
              <a:gd name="T5" fmla="*/ 0 h 760"/>
              <a:gd name="T6" fmla="*/ 0 w 1588"/>
              <a:gd name="T7" fmla="*/ 11113 h 760"/>
              <a:gd name="T8" fmla="*/ 0 w 1588"/>
              <a:gd name="T9" fmla="*/ 1206500 h 7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760">
                <a:moveTo>
                  <a:pt x="0" y="760"/>
                </a:moveTo>
                <a:lnTo>
                  <a:pt x="0" y="760"/>
                </a:lnTo>
                <a:lnTo>
                  <a:pt x="0" y="0"/>
                </a:lnTo>
                <a:lnTo>
                  <a:pt x="0" y="7"/>
                </a:lnTo>
                <a:lnTo>
                  <a:pt x="0" y="760"/>
                </a:lnTo>
                <a:close/>
              </a:path>
            </a:pathLst>
          </a:cu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"/>
          <p:cNvSpPr>
            <a:spLocks/>
          </p:cNvSpPr>
          <p:nvPr/>
        </p:nvSpPr>
        <p:spPr bwMode="auto">
          <a:xfrm>
            <a:off x="5341938" y="3011488"/>
            <a:ext cx="1587" cy="1216025"/>
          </a:xfrm>
          <a:custGeom>
            <a:avLst/>
            <a:gdLst>
              <a:gd name="T0" fmla="*/ 0 w 1587"/>
              <a:gd name="T1" fmla="*/ 1216025 h 766"/>
              <a:gd name="T2" fmla="*/ 0 w 1587"/>
              <a:gd name="T3" fmla="*/ 1195388 h 766"/>
              <a:gd name="T4" fmla="*/ 0 w 1587"/>
              <a:gd name="T5" fmla="*/ 0 h 766"/>
              <a:gd name="T6" fmla="*/ 0 w 1587"/>
              <a:gd name="T7" fmla="*/ 11113 h 766"/>
              <a:gd name="T8" fmla="*/ 0 w 1587"/>
              <a:gd name="T9" fmla="*/ 1216025 h 7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766">
                <a:moveTo>
                  <a:pt x="0" y="766"/>
                </a:moveTo>
                <a:lnTo>
                  <a:pt x="0" y="753"/>
                </a:lnTo>
                <a:lnTo>
                  <a:pt x="0" y="0"/>
                </a:lnTo>
                <a:lnTo>
                  <a:pt x="0" y="7"/>
                </a:lnTo>
                <a:lnTo>
                  <a:pt x="0" y="766"/>
                </a:lnTo>
                <a:close/>
              </a:path>
            </a:pathLst>
          </a:custGeom>
          <a:solidFill>
            <a:srgbClr val="95C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4"/>
          <p:cNvSpPr>
            <a:spLocks/>
          </p:cNvSpPr>
          <p:nvPr/>
        </p:nvSpPr>
        <p:spPr bwMode="auto">
          <a:xfrm>
            <a:off x="5857875" y="2238375"/>
            <a:ext cx="1588" cy="619125"/>
          </a:xfrm>
          <a:custGeom>
            <a:avLst/>
            <a:gdLst>
              <a:gd name="T0" fmla="*/ 0 w 1588"/>
              <a:gd name="T1" fmla="*/ 608013 h 390"/>
              <a:gd name="T2" fmla="*/ 0 w 1588"/>
              <a:gd name="T3" fmla="*/ 619125 h 390"/>
              <a:gd name="T4" fmla="*/ 0 w 1588"/>
              <a:gd name="T5" fmla="*/ 20638 h 390"/>
              <a:gd name="T6" fmla="*/ 0 w 1588"/>
              <a:gd name="T7" fmla="*/ 0 h 390"/>
              <a:gd name="T8" fmla="*/ 0 w 1588"/>
              <a:gd name="T9" fmla="*/ 608013 h 3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390">
                <a:moveTo>
                  <a:pt x="0" y="383"/>
                </a:moveTo>
                <a:lnTo>
                  <a:pt x="0" y="390"/>
                </a:lnTo>
                <a:lnTo>
                  <a:pt x="0" y="13"/>
                </a:lnTo>
                <a:lnTo>
                  <a:pt x="0" y="0"/>
                </a:lnTo>
                <a:lnTo>
                  <a:pt x="0" y="383"/>
                </a:lnTo>
                <a:close/>
              </a:path>
            </a:pathLst>
          </a:custGeom>
          <a:solidFill>
            <a:srgbClr val="5B5B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5353050" y="2433638"/>
            <a:ext cx="1588" cy="609600"/>
          </a:xfrm>
          <a:custGeom>
            <a:avLst/>
            <a:gdLst>
              <a:gd name="T0" fmla="*/ 0 w 1588"/>
              <a:gd name="T1" fmla="*/ 609600 h 384"/>
              <a:gd name="T2" fmla="*/ 0 w 1588"/>
              <a:gd name="T3" fmla="*/ 598488 h 384"/>
              <a:gd name="T4" fmla="*/ 0 w 1588"/>
              <a:gd name="T5" fmla="*/ 0 h 384"/>
              <a:gd name="T6" fmla="*/ 0 w 1588"/>
              <a:gd name="T7" fmla="*/ 0 h 384"/>
              <a:gd name="T8" fmla="*/ 0 w 1588"/>
              <a:gd name="T9" fmla="*/ 609600 h 3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384">
                <a:moveTo>
                  <a:pt x="0" y="384"/>
                </a:moveTo>
                <a:lnTo>
                  <a:pt x="0" y="377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>
            <a:off x="5341938" y="2403475"/>
            <a:ext cx="1587" cy="619125"/>
          </a:xfrm>
          <a:custGeom>
            <a:avLst/>
            <a:gdLst>
              <a:gd name="T0" fmla="*/ 0 w 1587"/>
              <a:gd name="T1" fmla="*/ 619125 h 390"/>
              <a:gd name="T2" fmla="*/ 0 w 1587"/>
              <a:gd name="T3" fmla="*/ 608013 h 390"/>
              <a:gd name="T4" fmla="*/ 0 w 1587"/>
              <a:gd name="T5" fmla="*/ 0 h 390"/>
              <a:gd name="T6" fmla="*/ 0 w 1587"/>
              <a:gd name="T7" fmla="*/ 20638 h 390"/>
              <a:gd name="T8" fmla="*/ 0 w 1587"/>
              <a:gd name="T9" fmla="*/ 619125 h 3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390">
                <a:moveTo>
                  <a:pt x="0" y="390"/>
                </a:moveTo>
                <a:lnTo>
                  <a:pt x="0" y="383"/>
                </a:lnTo>
                <a:lnTo>
                  <a:pt x="0" y="0"/>
                </a:lnTo>
                <a:lnTo>
                  <a:pt x="0" y="13"/>
                </a:lnTo>
                <a:lnTo>
                  <a:pt x="0" y="390"/>
                </a:lnTo>
                <a:close/>
              </a:path>
            </a:pathLst>
          </a:custGeom>
          <a:solidFill>
            <a:srgbClr val="C7C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7"/>
          <p:cNvSpPr>
            <a:spLocks/>
          </p:cNvSpPr>
          <p:nvPr/>
        </p:nvSpPr>
        <p:spPr bwMode="auto">
          <a:xfrm>
            <a:off x="5857875" y="1939925"/>
            <a:ext cx="1588" cy="319088"/>
          </a:xfrm>
          <a:custGeom>
            <a:avLst/>
            <a:gdLst>
              <a:gd name="T0" fmla="*/ 0 w 1588"/>
              <a:gd name="T1" fmla="*/ 298450 h 201"/>
              <a:gd name="T2" fmla="*/ 0 w 1588"/>
              <a:gd name="T3" fmla="*/ 319088 h 201"/>
              <a:gd name="T4" fmla="*/ 0 w 1588"/>
              <a:gd name="T5" fmla="*/ 20638 h 201"/>
              <a:gd name="T6" fmla="*/ 0 w 1588"/>
              <a:gd name="T7" fmla="*/ 0 h 201"/>
              <a:gd name="T8" fmla="*/ 0 w 1588"/>
              <a:gd name="T9" fmla="*/ 298450 h 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201">
                <a:moveTo>
                  <a:pt x="0" y="188"/>
                </a:moveTo>
                <a:lnTo>
                  <a:pt x="0" y="201"/>
                </a:lnTo>
                <a:lnTo>
                  <a:pt x="0" y="13"/>
                </a:lnTo>
                <a:lnTo>
                  <a:pt x="0" y="0"/>
                </a:lnTo>
                <a:lnTo>
                  <a:pt x="0" y="188"/>
                </a:lnTo>
                <a:close/>
              </a:path>
            </a:pathLst>
          </a:custGeom>
          <a:solidFill>
            <a:srgbClr val="593F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8"/>
          <p:cNvSpPr>
            <a:spLocks/>
          </p:cNvSpPr>
          <p:nvPr/>
        </p:nvSpPr>
        <p:spPr bwMode="auto">
          <a:xfrm>
            <a:off x="5353050" y="2125663"/>
            <a:ext cx="1588" cy="307975"/>
          </a:xfrm>
          <a:custGeom>
            <a:avLst/>
            <a:gdLst>
              <a:gd name="T0" fmla="*/ 0 w 1588"/>
              <a:gd name="T1" fmla="*/ 307975 h 194"/>
              <a:gd name="T2" fmla="*/ 0 w 1588"/>
              <a:gd name="T3" fmla="*/ 307975 h 194"/>
              <a:gd name="T4" fmla="*/ 0 w 1588"/>
              <a:gd name="T5" fmla="*/ 0 h 194"/>
              <a:gd name="T6" fmla="*/ 0 w 1588"/>
              <a:gd name="T7" fmla="*/ 9525 h 194"/>
              <a:gd name="T8" fmla="*/ 0 w 1588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194">
                <a:moveTo>
                  <a:pt x="0" y="194"/>
                </a:moveTo>
                <a:lnTo>
                  <a:pt x="0" y="194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C68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9"/>
          <p:cNvSpPr>
            <a:spLocks/>
          </p:cNvSpPr>
          <p:nvPr/>
        </p:nvSpPr>
        <p:spPr bwMode="auto">
          <a:xfrm>
            <a:off x="5341938" y="2105025"/>
            <a:ext cx="1587" cy="319088"/>
          </a:xfrm>
          <a:custGeom>
            <a:avLst/>
            <a:gdLst>
              <a:gd name="T0" fmla="*/ 0 w 1587"/>
              <a:gd name="T1" fmla="*/ 319088 h 201"/>
              <a:gd name="T2" fmla="*/ 0 w 1587"/>
              <a:gd name="T3" fmla="*/ 298450 h 201"/>
              <a:gd name="T4" fmla="*/ 0 w 1587"/>
              <a:gd name="T5" fmla="*/ 0 h 201"/>
              <a:gd name="T6" fmla="*/ 0 w 1587"/>
              <a:gd name="T7" fmla="*/ 9525 h 201"/>
              <a:gd name="T8" fmla="*/ 0 w 1587"/>
              <a:gd name="T9" fmla="*/ 319088 h 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01">
                <a:moveTo>
                  <a:pt x="0" y="201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201"/>
                </a:lnTo>
                <a:close/>
              </a:path>
            </a:pathLst>
          </a:custGeom>
          <a:solidFill>
            <a:srgbClr val="C18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2276475" y="5065713"/>
            <a:ext cx="3175" cy="307975"/>
          </a:xfrm>
          <a:custGeom>
            <a:avLst/>
            <a:gdLst>
              <a:gd name="T0" fmla="*/ 0 w 3175"/>
              <a:gd name="T1" fmla="*/ 307975 h 194"/>
              <a:gd name="T2" fmla="*/ 0 w 3175"/>
              <a:gd name="T3" fmla="*/ 298450 h 194"/>
              <a:gd name="T4" fmla="*/ 0 w 3175"/>
              <a:gd name="T5" fmla="*/ 0 h 194"/>
              <a:gd name="T6" fmla="*/ 0 w 3175"/>
              <a:gd name="T7" fmla="*/ 9525 h 194"/>
              <a:gd name="T8" fmla="*/ 0 w 3175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75" h="194">
                <a:moveTo>
                  <a:pt x="0" y="194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7067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11"/>
          <p:cNvSpPr>
            <a:spLocks/>
          </p:cNvSpPr>
          <p:nvPr/>
        </p:nvSpPr>
        <p:spPr bwMode="auto">
          <a:xfrm>
            <a:off x="2276475" y="4611688"/>
            <a:ext cx="3175" cy="463550"/>
          </a:xfrm>
          <a:custGeom>
            <a:avLst/>
            <a:gdLst>
              <a:gd name="T0" fmla="*/ 0 w 3175"/>
              <a:gd name="T1" fmla="*/ 463550 h 292"/>
              <a:gd name="T2" fmla="*/ 0 w 3175"/>
              <a:gd name="T3" fmla="*/ 454025 h 292"/>
              <a:gd name="T4" fmla="*/ 0 w 3175"/>
              <a:gd name="T5" fmla="*/ 0 h 292"/>
              <a:gd name="T6" fmla="*/ 0 w 3175"/>
              <a:gd name="T7" fmla="*/ 9525 h 292"/>
              <a:gd name="T8" fmla="*/ 0 w 3175"/>
              <a:gd name="T9" fmla="*/ 463550 h 2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75" h="292">
                <a:moveTo>
                  <a:pt x="0" y="292"/>
                </a:moveTo>
                <a:lnTo>
                  <a:pt x="0" y="286"/>
                </a:lnTo>
                <a:lnTo>
                  <a:pt x="0" y="0"/>
                </a:lnTo>
                <a:lnTo>
                  <a:pt x="0" y="6"/>
                </a:lnTo>
                <a:lnTo>
                  <a:pt x="0" y="292"/>
                </a:lnTo>
                <a:close/>
              </a:path>
            </a:pathLst>
          </a:cu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12"/>
          <p:cNvSpPr>
            <a:spLocks/>
          </p:cNvSpPr>
          <p:nvPr/>
        </p:nvSpPr>
        <p:spPr bwMode="auto">
          <a:xfrm>
            <a:off x="2276475" y="4313238"/>
            <a:ext cx="3175" cy="307975"/>
          </a:xfrm>
          <a:custGeom>
            <a:avLst/>
            <a:gdLst>
              <a:gd name="T0" fmla="*/ 0 w 3175"/>
              <a:gd name="T1" fmla="*/ 307975 h 194"/>
              <a:gd name="T2" fmla="*/ 0 w 3175"/>
              <a:gd name="T3" fmla="*/ 298450 h 194"/>
              <a:gd name="T4" fmla="*/ 0 w 3175"/>
              <a:gd name="T5" fmla="*/ 0 h 194"/>
              <a:gd name="T6" fmla="*/ 0 w 3175"/>
              <a:gd name="T7" fmla="*/ 9525 h 194"/>
              <a:gd name="T8" fmla="*/ 0 w 3175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75" h="194">
                <a:moveTo>
                  <a:pt x="0" y="194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13"/>
          <p:cNvSpPr>
            <a:spLocks/>
          </p:cNvSpPr>
          <p:nvPr/>
        </p:nvSpPr>
        <p:spPr bwMode="auto">
          <a:xfrm>
            <a:off x="2276475" y="2354263"/>
            <a:ext cx="3175" cy="1968500"/>
          </a:xfrm>
          <a:custGeom>
            <a:avLst/>
            <a:gdLst>
              <a:gd name="T0" fmla="*/ 0 w 3175"/>
              <a:gd name="T1" fmla="*/ 1968500 h 1240"/>
              <a:gd name="T2" fmla="*/ 0 w 3175"/>
              <a:gd name="T3" fmla="*/ 1958975 h 1240"/>
              <a:gd name="T4" fmla="*/ 0 w 3175"/>
              <a:gd name="T5" fmla="*/ 0 h 1240"/>
              <a:gd name="T6" fmla="*/ 0 w 3175"/>
              <a:gd name="T7" fmla="*/ 9525 h 1240"/>
              <a:gd name="T8" fmla="*/ 0 w 3175"/>
              <a:gd name="T9" fmla="*/ 1968500 h 12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75" h="1240">
                <a:moveTo>
                  <a:pt x="0" y="1240"/>
                </a:moveTo>
                <a:lnTo>
                  <a:pt x="0" y="1234"/>
                </a:lnTo>
                <a:lnTo>
                  <a:pt x="0" y="0"/>
                </a:lnTo>
                <a:lnTo>
                  <a:pt x="0" y="6"/>
                </a:lnTo>
                <a:lnTo>
                  <a:pt x="0" y="1240"/>
                </a:lnTo>
                <a:close/>
              </a:path>
            </a:pathLst>
          </a:custGeom>
          <a:solidFill>
            <a:srgbClr val="C68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14"/>
          <p:cNvSpPr>
            <a:spLocks/>
          </p:cNvSpPr>
          <p:nvPr/>
        </p:nvSpPr>
        <p:spPr bwMode="auto">
          <a:xfrm>
            <a:off x="4429125" y="4879975"/>
            <a:ext cx="1588" cy="319088"/>
          </a:xfrm>
          <a:custGeom>
            <a:avLst/>
            <a:gdLst>
              <a:gd name="T0" fmla="*/ 0 w 1588"/>
              <a:gd name="T1" fmla="*/ 298450 h 201"/>
              <a:gd name="T2" fmla="*/ 0 w 1588"/>
              <a:gd name="T3" fmla="*/ 319088 h 201"/>
              <a:gd name="T4" fmla="*/ 0 w 1588"/>
              <a:gd name="T5" fmla="*/ 9525 h 201"/>
              <a:gd name="T6" fmla="*/ 0 w 1588"/>
              <a:gd name="T7" fmla="*/ 0 h 201"/>
              <a:gd name="T8" fmla="*/ 0 w 1588"/>
              <a:gd name="T9" fmla="*/ 298450 h 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201">
                <a:moveTo>
                  <a:pt x="0" y="188"/>
                </a:moveTo>
                <a:lnTo>
                  <a:pt x="0" y="201"/>
                </a:lnTo>
                <a:lnTo>
                  <a:pt x="0" y="6"/>
                </a:lnTo>
                <a:lnTo>
                  <a:pt x="0" y="0"/>
                </a:lnTo>
                <a:lnTo>
                  <a:pt x="0" y="188"/>
                </a:lnTo>
                <a:close/>
              </a:path>
            </a:pathLst>
          </a:custGeom>
          <a:solidFill>
            <a:srgbClr val="322E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15"/>
          <p:cNvSpPr>
            <a:spLocks/>
          </p:cNvSpPr>
          <p:nvPr/>
        </p:nvSpPr>
        <p:spPr bwMode="auto">
          <a:xfrm>
            <a:off x="3702050" y="5065713"/>
            <a:ext cx="1588" cy="307975"/>
          </a:xfrm>
          <a:custGeom>
            <a:avLst/>
            <a:gdLst>
              <a:gd name="T0" fmla="*/ 0 w 1588"/>
              <a:gd name="T1" fmla="*/ 307975 h 194"/>
              <a:gd name="T2" fmla="*/ 0 w 1588"/>
              <a:gd name="T3" fmla="*/ 298450 h 194"/>
              <a:gd name="T4" fmla="*/ 0 w 1588"/>
              <a:gd name="T5" fmla="*/ 0 h 194"/>
              <a:gd name="T6" fmla="*/ 0 w 1588"/>
              <a:gd name="T7" fmla="*/ 9525 h 194"/>
              <a:gd name="T8" fmla="*/ 0 w 1588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194">
                <a:moveTo>
                  <a:pt x="0" y="194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7067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16"/>
          <p:cNvSpPr>
            <a:spLocks/>
          </p:cNvSpPr>
          <p:nvPr/>
        </p:nvSpPr>
        <p:spPr bwMode="auto">
          <a:xfrm>
            <a:off x="3686175" y="5045075"/>
            <a:ext cx="1588" cy="307975"/>
          </a:xfrm>
          <a:custGeom>
            <a:avLst/>
            <a:gdLst>
              <a:gd name="T0" fmla="*/ 0 w 1588"/>
              <a:gd name="T1" fmla="*/ 307975 h 194"/>
              <a:gd name="T2" fmla="*/ 0 w 1588"/>
              <a:gd name="T3" fmla="*/ 298450 h 194"/>
              <a:gd name="T4" fmla="*/ 0 w 1588"/>
              <a:gd name="T5" fmla="*/ 0 h 194"/>
              <a:gd name="T6" fmla="*/ 0 w 1588"/>
              <a:gd name="T7" fmla="*/ 9525 h 194"/>
              <a:gd name="T8" fmla="*/ 0 w 1588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194">
                <a:moveTo>
                  <a:pt x="0" y="194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6D64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17"/>
          <p:cNvSpPr>
            <a:spLocks/>
          </p:cNvSpPr>
          <p:nvPr/>
        </p:nvSpPr>
        <p:spPr bwMode="auto">
          <a:xfrm>
            <a:off x="4429125" y="4127500"/>
            <a:ext cx="1588" cy="762000"/>
          </a:xfrm>
          <a:custGeom>
            <a:avLst/>
            <a:gdLst>
              <a:gd name="T0" fmla="*/ 0 w 1588"/>
              <a:gd name="T1" fmla="*/ 752475 h 480"/>
              <a:gd name="T2" fmla="*/ 0 w 1588"/>
              <a:gd name="T3" fmla="*/ 762000 h 480"/>
              <a:gd name="T4" fmla="*/ 0 w 1588"/>
              <a:gd name="T5" fmla="*/ 9525 h 480"/>
              <a:gd name="T6" fmla="*/ 0 w 1588"/>
              <a:gd name="T7" fmla="*/ 0 h 480"/>
              <a:gd name="T8" fmla="*/ 0 w 1588"/>
              <a:gd name="T9" fmla="*/ 752475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480">
                <a:moveTo>
                  <a:pt x="0" y="474"/>
                </a:moveTo>
                <a:lnTo>
                  <a:pt x="0" y="480"/>
                </a:lnTo>
                <a:lnTo>
                  <a:pt x="0" y="6"/>
                </a:lnTo>
                <a:lnTo>
                  <a:pt x="0" y="0"/>
                </a:lnTo>
                <a:lnTo>
                  <a:pt x="0" y="474"/>
                </a:lnTo>
                <a:close/>
              </a:path>
            </a:pathLst>
          </a:custGeom>
          <a:solidFill>
            <a:srgbClr val="445B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18"/>
          <p:cNvSpPr>
            <a:spLocks/>
          </p:cNvSpPr>
          <p:nvPr/>
        </p:nvSpPr>
        <p:spPr bwMode="auto">
          <a:xfrm>
            <a:off x="3702050" y="4313238"/>
            <a:ext cx="1588" cy="762000"/>
          </a:xfrm>
          <a:custGeom>
            <a:avLst/>
            <a:gdLst>
              <a:gd name="T0" fmla="*/ 0 w 1588"/>
              <a:gd name="T1" fmla="*/ 762000 h 480"/>
              <a:gd name="T2" fmla="*/ 0 w 1588"/>
              <a:gd name="T3" fmla="*/ 752475 h 480"/>
              <a:gd name="T4" fmla="*/ 0 w 1588"/>
              <a:gd name="T5" fmla="*/ 0 h 480"/>
              <a:gd name="T6" fmla="*/ 0 w 1588"/>
              <a:gd name="T7" fmla="*/ 9525 h 480"/>
              <a:gd name="T8" fmla="*/ 0 w 1588"/>
              <a:gd name="T9" fmla="*/ 762000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480">
                <a:moveTo>
                  <a:pt x="0" y="480"/>
                </a:moveTo>
                <a:lnTo>
                  <a:pt x="0" y="474"/>
                </a:lnTo>
                <a:lnTo>
                  <a:pt x="0" y="0"/>
                </a:lnTo>
                <a:lnTo>
                  <a:pt x="0" y="6"/>
                </a:lnTo>
                <a:lnTo>
                  <a:pt x="0" y="480"/>
                </a:lnTo>
                <a:close/>
              </a:path>
            </a:pathLst>
          </a:cu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Freeform 19"/>
          <p:cNvSpPr>
            <a:spLocks/>
          </p:cNvSpPr>
          <p:nvPr/>
        </p:nvSpPr>
        <p:spPr bwMode="auto">
          <a:xfrm>
            <a:off x="3686175" y="4292600"/>
            <a:ext cx="1588" cy="762000"/>
          </a:xfrm>
          <a:custGeom>
            <a:avLst/>
            <a:gdLst>
              <a:gd name="T0" fmla="*/ 0 w 1588"/>
              <a:gd name="T1" fmla="*/ 762000 h 480"/>
              <a:gd name="T2" fmla="*/ 0 w 1588"/>
              <a:gd name="T3" fmla="*/ 752475 h 480"/>
              <a:gd name="T4" fmla="*/ 0 w 1588"/>
              <a:gd name="T5" fmla="*/ 0 h 480"/>
              <a:gd name="T6" fmla="*/ 0 w 1588"/>
              <a:gd name="T7" fmla="*/ 9525 h 480"/>
              <a:gd name="T8" fmla="*/ 0 w 1588"/>
              <a:gd name="T9" fmla="*/ 762000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480">
                <a:moveTo>
                  <a:pt x="0" y="480"/>
                </a:moveTo>
                <a:lnTo>
                  <a:pt x="0" y="474"/>
                </a:lnTo>
                <a:lnTo>
                  <a:pt x="0" y="0"/>
                </a:lnTo>
                <a:lnTo>
                  <a:pt x="0" y="6"/>
                </a:lnTo>
                <a:lnTo>
                  <a:pt x="0" y="480"/>
                </a:lnTo>
                <a:close/>
              </a:path>
            </a:pathLst>
          </a:custGeom>
          <a:solidFill>
            <a:srgbClr val="95C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20"/>
          <p:cNvSpPr>
            <a:spLocks/>
          </p:cNvSpPr>
          <p:nvPr/>
        </p:nvSpPr>
        <p:spPr bwMode="auto">
          <a:xfrm>
            <a:off x="4429125" y="3673475"/>
            <a:ext cx="1588" cy="463550"/>
          </a:xfrm>
          <a:custGeom>
            <a:avLst/>
            <a:gdLst>
              <a:gd name="T0" fmla="*/ 0 w 1588"/>
              <a:gd name="T1" fmla="*/ 454025 h 292"/>
              <a:gd name="T2" fmla="*/ 0 w 1588"/>
              <a:gd name="T3" fmla="*/ 463550 h 292"/>
              <a:gd name="T4" fmla="*/ 0 w 1588"/>
              <a:gd name="T5" fmla="*/ 20638 h 292"/>
              <a:gd name="T6" fmla="*/ 0 w 1588"/>
              <a:gd name="T7" fmla="*/ 0 h 292"/>
              <a:gd name="T8" fmla="*/ 0 w 1588"/>
              <a:gd name="T9" fmla="*/ 454025 h 2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292">
                <a:moveTo>
                  <a:pt x="0" y="286"/>
                </a:moveTo>
                <a:lnTo>
                  <a:pt x="0" y="292"/>
                </a:lnTo>
                <a:lnTo>
                  <a:pt x="0" y="13"/>
                </a:lnTo>
                <a:lnTo>
                  <a:pt x="0" y="0"/>
                </a:lnTo>
                <a:lnTo>
                  <a:pt x="0" y="286"/>
                </a:lnTo>
                <a:close/>
              </a:path>
            </a:pathLst>
          </a:custGeom>
          <a:solidFill>
            <a:srgbClr val="5B5B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21"/>
          <p:cNvSpPr>
            <a:spLocks noChangeShapeType="1"/>
          </p:cNvSpPr>
          <p:nvPr/>
        </p:nvSpPr>
        <p:spPr bwMode="auto">
          <a:xfrm>
            <a:off x="6688138" y="2230438"/>
            <a:ext cx="0" cy="3036887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Freeform 22"/>
          <p:cNvSpPr>
            <a:spLocks/>
          </p:cNvSpPr>
          <p:nvPr/>
        </p:nvSpPr>
        <p:spPr bwMode="auto">
          <a:xfrm>
            <a:off x="1328738" y="2962275"/>
            <a:ext cx="5097462" cy="2708275"/>
          </a:xfrm>
          <a:custGeom>
            <a:avLst/>
            <a:gdLst>
              <a:gd name="T0" fmla="*/ 0 w 2859"/>
              <a:gd name="T1" fmla="*/ 2708275 h 1542"/>
              <a:gd name="T2" fmla="*/ 0 w 2859"/>
              <a:gd name="T3" fmla="*/ 1348868 h 1542"/>
              <a:gd name="T4" fmla="*/ 1957682 w 2859"/>
              <a:gd name="T5" fmla="*/ 1348868 h 1542"/>
              <a:gd name="T6" fmla="*/ 3195051 w 2859"/>
              <a:gd name="T7" fmla="*/ 1022189 h 1542"/>
              <a:gd name="T8" fmla="*/ 4375366 w 2859"/>
              <a:gd name="T9" fmla="*/ 711317 h 1542"/>
              <a:gd name="T10" fmla="*/ 5097462 w 2859"/>
              <a:gd name="T11" fmla="*/ 0 h 1542"/>
              <a:gd name="T12" fmla="*/ 5097462 w 2859"/>
              <a:gd name="T13" fmla="*/ 2697737 h 1542"/>
              <a:gd name="T14" fmla="*/ 0 w 2859"/>
              <a:gd name="T15" fmla="*/ 2708275 h 15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859" h="1542">
                <a:moveTo>
                  <a:pt x="0" y="1542"/>
                </a:moveTo>
                <a:lnTo>
                  <a:pt x="0" y="768"/>
                </a:lnTo>
                <a:lnTo>
                  <a:pt x="1098" y="768"/>
                </a:lnTo>
                <a:lnTo>
                  <a:pt x="1792" y="582"/>
                </a:lnTo>
                <a:lnTo>
                  <a:pt x="2454" y="405"/>
                </a:lnTo>
                <a:lnTo>
                  <a:pt x="2859" y="0"/>
                </a:lnTo>
                <a:lnTo>
                  <a:pt x="2859" y="1536"/>
                </a:lnTo>
                <a:lnTo>
                  <a:pt x="0" y="1542"/>
                </a:lnTo>
                <a:close/>
              </a:path>
            </a:pathLst>
          </a:custGeom>
          <a:solidFill>
            <a:srgbClr val="FFFF47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47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7" name="Line 23"/>
          <p:cNvSpPr>
            <a:spLocks noChangeShapeType="1"/>
          </p:cNvSpPr>
          <p:nvPr/>
        </p:nvSpPr>
        <p:spPr bwMode="auto">
          <a:xfrm>
            <a:off x="1192213" y="2951163"/>
            <a:ext cx="5326062" cy="0"/>
          </a:xfrm>
          <a:prstGeom prst="line">
            <a:avLst/>
          </a:prstGeom>
          <a:noFill/>
          <a:ln w="9525">
            <a:solidFill>
              <a:srgbClr val="777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Line 24"/>
          <p:cNvSpPr>
            <a:spLocks noChangeShapeType="1"/>
          </p:cNvSpPr>
          <p:nvPr/>
        </p:nvSpPr>
        <p:spPr bwMode="auto">
          <a:xfrm>
            <a:off x="1192213" y="3622675"/>
            <a:ext cx="5326062" cy="0"/>
          </a:xfrm>
          <a:prstGeom prst="line">
            <a:avLst/>
          </a:prstGeom>
          <a:noFill/>
          <a:ln w="9525">
            <a:solidFill>
              <a:srgbClr val="777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25"/>
          <p:cNvSpPr>
            <a:spLocks noChangeShapeType="1"/>
          </p:cNvSpPr>
          <p:nvPr/>
        </p:nvSpPr>
        <p:spPr bwMode="auto">
          <a:xfrm>
            <a:off x="1192213" y="4294188"/>
            <a:ext cx="5326062" cy="0"/>
          </a:xfrm>
          <a:prstGeom prst="line">
            <a:avLst/>
          </a:prstGeom>
          <a:noFill/>
          <a:ln w="9525">
            <a:solidFill>
              <a:srgbClr val="777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Line 26"/>
          <p:cNvSpPr>
            <a:spLocks noChangeShapeType="1"/>
          </p:cNvSpPr>
          <p:nvPr/>
        </p:nvSpPr>
        <p:spPr bwMode="auto">
          <a:xfrm>
            <a:off x="1192213" y="4964113"/>
            <a:ext cx="5326062" cy="0"/>
          </a:xfrm>
          <a:prstGeom prst="line">
            <a:avLst/>
          </a:prstGeom>
          <a:noFill/>
          <a:ln w="9525">
            <a:solidFill>
              <a:srgbClr val="777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Rectangle 27"/>
          <p:cNvSpPr>
            <a:spLocks noChangeArrowheads="1"/>
          </p:cNvSpPr>
          <p:nvPr/>
        </p:nvSpPr>
        <p:spPr bwMode="auto">
          <a:xfrm>
            <a:off x="1752600" y="2279650"/>
            <a:ext cx="500063" cy="1206500"/>
          </a:xfrm>
          <a:prstGeom prst="rect">
            <a:avLst/>
          </a:prstGeom>
          <a:gradFill rotWithShape="0">
            <a:gsLst>
              <a:gs pos="0">
                <a:srgbClr val="5C4A00"/>
              </a:gs>
              <a:gs pos="50000">
                <a:srgbClr val="FFCC00"/>
              </a:gs>
              <a:gs pos="100000">
                <a:srgbClr val="5C4A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Rectangle 28"/>
          <p:cNvSpPr>
            <a:spLocks noChangeArrowheads="1"/>
          </p:cNvSpPr>
          <p:nvPr/>
        </p:nvSpPr>
        <p:spPr bwMode="auto">
          <a:xfrm>
            <a:off x="1755775" y="5292725"/>
            <a:ext cx="498475" cy="338138"/>
          </a:xfrm>
          <a:prstGeom prst="rect">
            <a:avLst/>
          </a:prstGeom>
          <a:gradFill rotWithShape="0">
            <a:gsLst>
              <a:gs pos="0">
                <a:srgbClr val="37375C"/>
              </a:gs>
              <a:gs pos="50000">
                <a:srgbClr val="9999FF"/>
              </a:gs>
              <a:gs pos="100000">
                <a:srgbClr val="3737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Rectangle 29"/>
          <p:cNvSpPr>
            <a:spLocks noChangeArrowheads="1"/>
          </p:cNvSpPr>
          <p:nvPr/>
        </p:nvSpPr>
        <p:spPr bwMode="auto">
          <a:xfrm>
            <a:off x="1752600" y="4289425"/>
            <a:ext cx="500063" cy="1003300"/>
          </a:xfrm>
          <a:prstGeom prst="rect">
            <a:avLst/>
          </a:prstGeom>
          <a:gradFill rotWithShape="0">
            <a:gsLst>
              <a:gs pos="0">
                <a:srgbClr val="5C2500"/>
              </a:gs>
              <a:gs pos="50000">
                <a:srgbClr val="FF6600"/>
              </a:gs>
              <a:gs pos="100000">
                <a:srgbClr val="5C25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30%</a:t>
            </a:r>
          </a:p>
        </p:txBody>
      </p:sp>
      <p:sp>
        <p:nvSpPr>
          <p:cNvPr id="74" name="Rectangle 30"/>
          <p:cNvSpPr>
            <a:spLocks noChangeArrowheads="1"/>
          </p:cNvSpPr>
          <p:nvPr/>
        </p:nvSpPr>
        <p:spPr bwMode="auto">
          <a:xfrm>
            <a:off x="1752600" y="3486150"/>
            <a:ext cx="500063" cy="803275"/>
          </a:xfrm>
          <a:prstGeom prst="rect">
            <a:avLst/>
          </a:prstGeom>
          <a:gradFill rotWithShape="0">
            <a:gsLst>
              <a:gs pos="0">
                <a:srgbClr val="254A5C"/>
              </a:gs>
              <a:gs pos="50000">
                <a:srgbClr val="66CCFF"/>
              </a:gs>
              <a:gs pos="100000">
                <a:srgbClr val="254A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Rectangle 31"/>
          <p:cNvSpPr>
            <a:spLocks noChangeArrowheads="1"/>
          </p:cNvSpPr>
          <p:nvPr/>
        </p:nvSpPr>
        <p:spPr bwMode="auto">
          <a:xfrm>
            <a:off x="2947988" y="2298700"/>
            <a:ext cx="498475" cy="987425"/>
          </a:xfrm>
          <a:prstGeom prst="rect">
            <a:avLst/>
          </a:prstGeom>
          <a:gradFill rotWithShape="0">
            <a:gsLst>
              <a:gs pos="0">
                <a:srgbClr val="5C4A00"/>
              </a:gs>
              <a:gs pos="50000">
                <a:srgbClr val="FFCC00"/>
              </a:gs>
              <a:gs pos="100000">
                <a:srgbClr val="5C4A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Rectangle 32"/>
          <p:cNvSpPr>
            <a:spLocks noChangeArrowheads="1"/>
          </p:cNvSpPr>
          <p:nvPr/>
        </p:nvSpPr>
        <p:spPr bwMode="auto">
          <a:xfrm>
            <a:off x="2949575" y="5310188"/>
            <a:ext cx="496888" cy="338137"/>
          </a:xfrm>
          <a:prstGeom prst="rect">
            <a:avLst/>
          </a:prstGeom>
          <a:gradFill rotWithShape="0">
            <a:gsLst>
              <a:gs pos="0">
                <a:srgbClr val="37375C"/>
              </a:gs>
              <a:gs pos="50000">
                <a:srgbClr val="9999FF"/>
              </a:gs>
              <a:gs pos="100000">
                <a:srgbClr val="3737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2947988" y="4306888"/>
            <a:ext cx="498475" cy="1003300"/>
          </a:xfrm>
          <a:prstGeom prst="rect">
            <a:avLst/>
          </a:prstGeom>
          <a:gradFill rotWithShape="0">
            <a:gsLst>
              <a:gs pos="0">
                <a:srgbClr val="5C2500"/>
              </a:gs>
              <a:gs pos="50000">
                <a:srgbClr val="FF6600"/>
              </a:gs>
              <a:gs pos="100000">
                <a:srgbClr val="5C25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30%</a:t>
            </a:r>
          </a:p>
        </p:txBody>
      </p:sp>
      <p:sp>
        <p:nvSpPr>
          <p:cNvPr id="78" name="Rectangle 34"/>
          <p:cNvSpPr>
            <a:spLocks noChangeArrowheads="1"/>
          </p:cNvSpPr>
          <p:nvPr/>
        </p:nvSpPr>
        <p:spPr bwMode="auto">
          <a:xfrm>
            <a:off x="2947988" y="3286125"/>
            <a:ext cx="498475" cy="1020763"/>
          </a:xfrm>
          <a:prstGeom prst="rect">
            <a:avLst/>
          </a:prstGeom>
          <a:gradFill rotWithShape="0">
            <a:gsLst>
              <a:gs pos="0">
                <a:srgbClr val="254A5C"/>
              </a:gs>
              <a:gs pos="50000">
                <a:srgbClr val="66CCFF"/>
              </a:gs>
              <a:gs pos="100000">
                <a:srgbClr val="254A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Rectangle 35"/>
          <p:cNvSpPr>
            <a:spLocks noChangeArrowheads="1"/>
          </p:cNvSpPr>
          <p:nvPr/>
        </p:nvSpPr>
        <p:spPr bwMode="auto">
          <a:xfrm>
            <a:off x="4138613" y="2284413"/>
            <a:ext cx="498475" cy="989012"/>
          </a:xfrm>
          <a:prstGeom prst="rect">
            <a:avLst/>
          </a:prstGeom>
          <a:gradFill rotWithShape="0">
            <a:gsLst>
              <a:gs pos="0">
                <a:srgbClr val="5C4A00"/>
              </a:gs>
              <a:gs pos="50000">
                <a:srgbClr val="FFCC00"/>
              </a:gs>
              <a:gs pos="100000">
                <a:srgbClr val="5C4A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Rectangle 36"/>
          <p:cNvSpPr>
            <a:spLocks noChangeArrowheads="1"/>
          </p:cNvSpPr>
          <p:nvPr/>
        </p:nvSpPr>
        <p:spPr bwMode="auto">
          <a:xfrm>
            <a:off x="4138613" y="5295900"/>
            <a:ext cx="498475" cy="338138"/>
          </a:xfrm>
          <a:prstGeom prst="rect">
            <a:avLst/>
          </a:prstGeom>
          <a:gradFill rotWithShape="0">
            <a:gsLst>
              <a:gs pos="0">
                <a:srgbClr val="37375C"/>
              </a:gs>
              <a:gs pos="50000">
                <a:srgbClr val="9999FF"/>
              </a:gs>
              <a:gs pos="100000">
                <a:srgbClr val="3737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" name="Rectangle 37"/>
          <p:cNvSpPr>
            <a:spLocks noChangeArrowheads="1"/>
          </p:cNvSpPr>
          <p:nvPr/>
        </p:nvSpPr>
        <p:spPr bwMode="auto">
          <a:xfrm>
            <a:off x="4138613" y="3954463"/>
            <a:ext cx="498475" cy="1341437"/>
          </a:xfrm>
          <a:prstGeom prst="rect">
            <a:avLst/>
          </a:prstGeom>
          <a:gradFill rotWithShape="0">
            <a:gsLst>
              <a:gs pos="0">
                <a:srgbClr val="5C2500"/>
              </a:gs>
              <a:gs pos="50000">
                <a:srgbClr val="FF6600"/>
              </a:gs>
              <a:gs pos="100000">
                <a:srgbClr val="5C25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40%</a:t>
            </a:r>
          </a:p>
        </p:txBody>
      </p:sp>
      <p:sp>
        <p:nvSpPr>
          <p:cNvPr id="82" name="Rectangle 38"/>
          <p:cNvSpPr>
            <a:spLocks noChangeArrowheads="1"/>
          </p:cNvSpPr>
          <p:nvPr/>
        </p:nvSpPr>
        <p:spPr bwMode="auto">
          <a:xfrm>
            <a:off x="4138613" y="3273425"/>
            <a:ext cx="498475" cy="681038"/>
          </a:xfrm>
          <a:prstGeom prst="rect">
            <a:avLst/>
          </a:prstGeom>
          <a:gradFill rotWithShape="0">
            <a:gsLst>
              <a:gs pos="0">
                <a:srgbClr val="254A5C"/>
              </a:gs>
              <a:gs pos="50000">
                <a:srgbClr val="66CCFF"/>
              </a:gs>
              <a:gs pos="100000">
                <a:srgbClr val="254A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Rectangle 39"/>
          <p:cNvSpPr>
            <a:spLocks noChangeArrowheads="1"/>
          </p:cNvSpPr>
          <p:nvPr/>
        </p:nvSpPr>
        <p:spPr bwMode="auto">
          <a:xfrm>
            <a:off x="5330825" y="2279650"/>
            <a:ext cx="498475" cy="692150"/>
          </a:xfrm>
          <a:prstGeom prst="rect">
            <a:avLst/>
          </a:prstGeom>
          <a:gradFill rotWithShape="0">
            <a:gsLst>
              <a:gs pos="0">
                <a:srgbClr val="5C4A00"/>
              </a:gs>
              <a:gs pos="50000">
                <a:srgbClr val="FFCC00"/>
              </a:gs>
              <a:gs pos="100000">
                <a:srgbClr val="5C4A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Rectangle 40"/>
          <p:cNvSpPr>
            <a:spLocks noChangeArrowheads="1"/>
          </p:cNvSpPr>
          <p:nvPr/>
        </p:nvSpPr>
        <p:spPr bwMode="auto">
          <a:xfrm>
            <a:off x="5330825" y="5292725"/>
            <a:ext cx="498475" cy="338138"/>
          </a:xfrm>
          <a:prstGeom prst="rect">
            <a:avLst/>
          </a:prstGeom>
          <a:gradFill rotWithShape="0">
            <a:gsLst>
              <a:gs pos="0">
                <a:srgbClr val="37375C"/>
              </a:gs>
              <a:gs pos="50000">
                <a:srgbClr val="9999FF"/>
              </a:gs>
              <a:gs pos="100000">
                <a:srgbClr val="3737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Rectangle 41"/>
          <p:cNvSpPr>
            <a:spLocks noChangeArrowheads="1"/>
          </p:cNvSpPr>
          <p:nvPr/>
        </p:nvSpPr>
        <p:spPr bwMode="auto">
          <a:xfrm>
            <a:off x="5330825" y="3622675"/>
            <a:ext cx="498475" cy="1670050"/>
          </a:xfrm>
          <a:prstGeom prst="rect">
            <a:avLst/>
          </a:prstGeom>
          <a:gradFill rotWithShape="0">
            <a:gsLst>
              <a:gs pos="0">
                <a:srgbClr val="5C2500"/>
              </a:gs>
              <a:gs pos="50000">
                <a:srgbClr val="FF6600"/>
              </a:gs>
              <a:gs pos="100000">
                <a:srgbClr val="5C25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50%</a:t>
            </a:r>
          </a:p>
        </p:txBody>
      </p:sp>
      <p:sp>
        <p:nvSpPr>
          <p:cNvPr id="86" name="Rectangle 42"/>
          <p:cNvSpPr>
            <a:spLocks noChangeArrowheads="1"/>
          </p:cNvSpPr>
          <p:nvPr/>
        </p:nvSpPr>
        <p:spPr bwMode="auto">
          <a:xfrm>
            <a:off x="5330825" y="2971800"/>
            <a:ext cx="498475" cy="650875"/>
          </a:xfrm>
          <a:prstGeom prst="rect">
            <a:avLst/>
          </a:prstGeom>
          <a:gradFill rotWithShape="0">
            <a:gsLst>
              <a:gs pos="0">
                <a:srgbClr val="254A5C"/>
              </a:gs>
              <a:gs pos="50000">
                <a:srgbClr val="66CCFF"/>
              </a:gs>
              <a:gs pos="100000">
                <a:srgbClr val="254A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" name="Line 43"/>
          <p:cNvSpPr>
            <a:spLocks noChangeShapeType="1"/>
          </p:cNvSpPr>
          <p:nvPr/>
        </p:nvSpPr>
        <p:spPr bwMode="auto">
          <a:xfrm>
            <a:off x="1192213" y="2279650"/>
            <a:ext cx="692626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" name="Line 44"/>
          <p:cNvSpPr>
            <a:spLocks noChangeShapeType="1"/>
          </p:cNvSpPr>
          <p:nvPr/>
        </p:nvSpPr>
        <p:spPr bwMode="auto">
          <a:xfrm>
            <a:off x="1203325" y="5638800"/>
            <a:ext cx="69278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" name="Line 45"/>
          <p:cNvSpPr>
            <a:spLocks noChangeShapeType="1"/>
          </p:cNvSpPr>
          <p:nvPr/>
        </p:nvSpPr>
        <p:spPr bwMode="auto">
          <a:xfrm>
            <a:off x="6518275" y="2278063"/>
            <a:ext cx="0" cy="33528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Rectangle 46"/>
          <p:cNvSpPr>
            <a:spLocks noChangeArrowheads="1"/>
          </p:cNvSpPr>
          <p:nvPr/>
        </p:nvSpPr>
        <p:spPr bwMode="auto">
          <a:xfrm>
            <a:off x="7380288" y="2057400"/>
            <a:ext cx="6905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200" b="1">
                <a:solidFill>
                  <a:srgbClr val="000000"/>
                </a:solidFill>
              </a:rPr>
              <a:t>(</a:t>
            </a:r>
            <a:r>
              <a:rPr lang="ko-KR" altLang="en-US" sz="1200" b="1">
                <a:solidFill>
                  <a:srgbClr val="000000"/>
                </a:solidFill>
              </a:rPr>
              <a:t>단위 </a:t>
            </a:r>
            <a:r>
              <a:rPr lang="en-US" altLang="ko-KR" sz="1200" b="1">
                <a:solidFill>
                  <a:srgbClr val="000000"/>
                </a:solidFill>
              </a:rPr>
              <a:t>: %)</a:t>
            </a:r>
          </a:p>
        </p:txBody>
      </p:sp>
      <p:sp>
        <p:nvSpPr>
          <p:cNvPr id="91" name="Rectangle 47"/>
          <p:cNvSpPr>
            <a:spLocks noChangeArrowheads="1"/>
          </p:cNvSpPr>
          <p:nvPr/>
        </p:nvSpPr>
        <p:spPr bwMode="auto">
          <a:xfrm>
            <a:off x="6637338" y="2389188"/>
            <a:ext cx="1493837" cy="1250950"/>
          </a:xfrm>
          <a:prstGeom prst="rect">
            <a:avLst/>
          </a:prstGeom>
          <a:solidFill>
            <a:srgbClr val="FFFFFF"/>
          </a:solidFill>
          <a:ln w="28575">
            <a:solidFill>
              <a:srgbClr val="B895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Rectangle 48"/>
          <p:cNvSpPr>
            <a:spLocks noChangeArrowheads="1"/>
          </p:cNvSpPr>
          <p:nvPr/>
        </p:nvSpPr>
        <p:spPr bwMode="auto">
          <a:xfrm>
            <a:off x="7107238" y="2586038"/>
            <a:ext cx="269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000" b="1">
                <a:solidFill>
                  <a:srgbClr val="000000"/>
                </a:solidFill>
              </a:rPr>
              <a:t>CMS</a:t>
            </a:r>
          </a:p>
        </p:txBody>
      </p:sp>
      <p:sp>
        <p:nvSpPr>
          <p:cNvPr id="93" name="Rectangle 49"/>
          <p:cNvSpPr>
            <a:spLocks noChangeArrowheads="1"/>
          </p:cNvSpPr>
          <p:nvPr/>
        </p:nvSpPr>
        <p:spPr bwMode="auto">
          <a:xfrm>
            <a:off x="7107238" y="3049588"/>
            <a:ext cx="5191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000" b="1">
                <a:solidFill>
                  <a:srgbClr val="000000"/>
                </a:solidFill>
              </a:rPr>
              <a:t>GW/KMS</a:t>
            </a:r>
          </a:p>
        </p:txBody>
      </p:sp>
      <p:sp>
        <p:nvSpPr>
          <p:cNvPr id="94" name="Rectangle 50"/>
          <p:cNvSpPr>
            <a:spLocks noChangeArrowheads="1"/>
          </p:cNvSpPr>
          <p:nvPr/>
        </p:nvSpPr>
        <p:spPr bwMode="auto">
          <a:xfrm>
            <a:off x="7107238" y="2809875"/>
            <a:ext cx="260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000" b="1">
                <a:solidFill>
                  <a:srgbClr val="000000"/>
                </a:solidFill>
              </a:rPr>
              <a:t>PMS</a:t>
            </a:r>
          </a:p>
        </p:txBody>
      </p:sp>
      <p:sp>
        <p:nvSpPr>
          <p:cNvPr id="95" name="Rectangle 51"/>
          <p:cNvSpPr>
            <a:spLocks noChangeArrowheads="1"/>
          </p:cNvSpPr>
          <p:nvPr/>
        </p:nvSpPr>
        <p:spPr bwMode="auto">
          <a:xfrm>
            <a:off x="7107238" y="3292475"/>
            <a:ext cx="269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000" b="1">
                <a:solidFill>
                  <a:srgbClr val="000000"/>
                </a:solidFill>
              </a:rPr>
              <a:t>SCM</a:t>
            </a:r>
          </a:p>
        </p:txBody>
      </p:sp>
      <p:sp>
        <p:nvSpPr>
          <p:cNvPr id="96" name="Rectangle 52"/>
          <p:cNvSpPr>
            <a:spLocks noChangeArrowheads="1"/>
          </p:cNvSpPr>
          <p:nvPr/>
        </p:nvSpPr>
        <p:spPr bwMode="auto">
          <a:xfrm>
            <a:off x="6859588" y="3286125"/>
            <a:ext cx="200025" cy="187325"/>
          </a:xfrm>
          <a:prstGeom prst="rect">
            <a:avLst/>
          </a:prstGeom>
          <a:gradFill rotWithShape="0">
            <a:gsLst>
              <a:gs pos="0">
                <a:srgbClr val="5E5E76"/>
              </a:gs>
              <a:gs pos="50000">
                <a:srgbClr val="CCCCFF"/>
              </a:gs>
              <a:gs pos="100000">
                <a:srgbClr val="5E5E7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" name="Rectangle 53"/>
          <p:cNvSpPr>
            <a:spLocks noChangeArrowheads="1"/>
          </p:cNvSpPr>
          <p:nvPr/>
        </p:nvSpPr>
        <p:spPr bwMode="auto">
          <a:xfrm>
            <a:off x="6859588" y="3033713"/>
            <a:ext cx="200025" cy="187325"/>
          </a:xfrm>
          <a:prstGeom prst="rect">
            <a:avLst/>
          </a:prstGeom>
          <a:gradFill rotWithShape="0">
            <a:gsLst>
              <a:gs pos="0">
                <a:srgbClr val="762F00"/>
              </a:gs>
              <a:gs pos="50000">
                <a:srgbClr val="FF6600"/>
              </a:gs>
              <a:gs pos="100000">
                <a:srgbClr val="762F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" name="Rectangle 54"/>
          <p:cNvSpPr>
            <a:spLocks noChangeArrowheads="1"/>
          </p:cNvSpPr>
          <p:nvPr/>
        </p:nvSpPr>
        <p:spPr bwMode="auto">
          <a:xfrm>
            <a:off x="6859588" y="2794000"/>
            <a:ext cx="200025" cy="188913"/>
          </a:xfrm>
          <a:prstGeom prst="rect">
            <a:avLst/>
          </a:prstGeom>
          <a:gradFill rotWithShape="0">
            <a:gsLst>
              <a:gs pos="0">
                <a:srgbClr val="2F5E76"/>
              </a:gs>
              <a:gs pos="50000">
                <a:srgbClr val="66CCFF"/>
              </a:gs>
              <a:gs pos="100000">
                <a:srgbClr val="2F5E7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" name="Rectangle 55"/>
          <p:cNvSpPr>
            <a:spLocks noChangeArrowheads="1"/>
          </p:cNvSpPr>
          <p:nvPr/>
        </p:nvSpPr>
        <p:spPr bwMode="auto">
          <a:xfrm>
            <a:off x="6859588" y="2551113"/>
            <a:ext cx="200025" cy="187325"/>
          </a:xfrm>
          <a:prstGeom prst="rect">
            <a:avLst/>
          </a:pr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Text Box 56"/>
          <p:cNvSpPr txBox="1">
            <a:spLocks noChangeArrowheads="1"/>
          </p:cNvSpPr>
          <p:nvPr/>
        </p:nvSpPr>
        <p:spPr bwMode="auto">
          <a:xfrm>
            <a:off x="708025" y="1779588"/>
            <a:ext cx="484188" cy="404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100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80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60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40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20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101" name="Rectangle 57"/>
          <p:cNvSpPr>
            <a:spLocks noChangeArrowheads="1"/>
          </p:cNvSpPr>
          <p:nvPr/>
        </p:nvSpPr>
        <p:spPr bwMode="auto">
          <a:xfrm>
            <a:off x="574675" y="1181696"/>
            <a:ext cx="35734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ko-KR" sz="2800" dirty="0">
                <a:solidFill>
                  <a:srgbClr val="FF9900"/>
                </a:solidFill>
                <a:latin typeface="HY견고딕" pitchFamily="18" charset="-127"/>
                <a:ea typeface="HY견고딕" pitchFamily="18" charset="-127"/>
              </a:rPr>
              <a:t> Solution</a:t>
            </a:r>
            <a:r>
              <a:rPr lang="ko-KR" altLang="en-US" sz="2800" dirty="0">
                <a:solidFill>
                  <a:srgbClr val="FF9900"/>
                </a:solidFill>
                <a:latin typeface="HY견고딕" pitchFamily="18" charset="-127"/>
                <a:ea typeface="HY견고딕" pitchFamily="18" charset="-127"/>
              </a:rPr>
              <a:t>부문 매출</a:t>
            </a:r>
          </a:p>
        </p:txBody>
      </p:sp>
      <p:sp>
        <p:nvSpPr>
          <p:cNvPr id="102" name="Text Box 58"/>
          <p:cNvSpPr txBox="1">
            <a:spLocks noChangeArrowheads="1"/>
          </p:cNvSpPr>
          <p:nvPr/>
        </p:nvSpPr>
        <p:spPr bwMode="auto">
          <a:xfrm>
            <a:off x="1708150" y="5716588"/>
            <a:ext cx="514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월</a:t>
            </a:r>
          </a:p>
        </p:txBody>
      </p:sp>
      <p:sp>
        <p:nvSpPr>
          <p:cNvPr id="103" name="Text Box 59"/>
          <p:cNvSpPr txBox="1">
            <a:spLocks noChangeArrowheads="1"/>
          </p:cNvSpPr>
          <p:nvPr/>
        </p:nvSpPr>
        <p:spPr bwMode="auto">
          <a:xfrm>
            <a:off x="2924175" y="5713413"/>
            <a:ext cx="514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월</a:t>
            </a:r>
          </a:p>
        </p:txBody>
      </p:sp>
      <p:sp>
        <p:nvSpPr>
          <p:cNvPr id="104" name="Text Box 60"/>
          <p:cNvSpPr txBox="1">
            <a:spLocks noChangeArrowheads="1"/>
          </p:cNvSpPr>
          <p:nvPr/>
        </p:nvSpPr>
        <p:spPr bwMode="auto">
          <a:xfrm>
            <a:off x="4149725" y="5710238"/>
            <a:ext cx="514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월</a:t>
            </a:r>
          </a:p>
        </p:txBody>
      </p:sp>
      <p:sp>
        <p:nvSpPr>
          <p:cNvPr id="105" name="Text Box 61"/>
          <p:cNvSpPr txBox="1">
            <a:spLocks noChangeArrowheads="1"/>
          </p:cNvSpPr>
          <p:nvPr/>
        </p:nvSpPr>
        <p:spPr bwMode="auto">
          <a:xfrm>
            <a:off x="5327650" y="5707063"/>
            <a:ext cx="514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월</a:t>
            </a:r>
          </a:p>
        </p:txBody>
      </p:sp>
    </p:spTree>
    <p:extLst>
      <p:ext uri="{BB962C8B-B14F-4D97-AF65-F5344CB8AC3E}">
        <p14:creationId xmlns:p14="http://schemas.microsoft.com/office/powerpoint/2010/main" val="4285784593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22933</TotalTime>
  <Words>585</Words>
  <Application>Microsoft Office PowerPoint</Application>
  <PresentationFormat>全屏显示(4:3)</PresentationFormat>
  <Paragraphs>159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1340</cp:revision>
  <dcterms:created xsi:type="dcterms:W3CDTF">2009-02-11T05:37:22Z</dcterms:created>
  <dcterms:modified xsi:type="dcterms:W3CDTF">2016-04-07T08:41:59Z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