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6"/>
  </p:notesMasterIdLst>
  <p:handoutMasterIdLst>
    <p:handoutMasterId r:id="rId7"/>
  </p:handoutMasterIdLst>
  <p:sldIdLst>
    <p:sldId id="319" r:id="rId3"/>
    <p:sldId id="320" r:id="rId4"/>
    <p:sldId id="31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2880" y="1542891"/>
            <a:ext cx="6705600" cy="4213225"/>
            <a:chOff x="1752600" y="2111375"/>
            <a:chExt cx="6705600" cy="4213225"/>
          </a:xfrm>
        </p:grpSpPr>
        <p:sp>
          <p:nvSpPr>
            <p:cNvPr id="107" name="AutoShape 3"/>
            <p:cNvSpPr>
              <a:spLocks noChangeArrowheads="1"/>
            </p:cNvSpPr>
            <p:nvPr/>
          </p:nvSpPr>
          <p:spPr bwMode="gray">
            <a:xfrm>
              <a:off x="1752600" y="2806700"/>
              <a:ext cx="6705600" cy="593725"/>
            </a:xfrm>
            <a:prstGeom prst="roundRect">
              <a:avLst>
                <a:gd name="adj" fmla="val 16667"/>
              </a:avLst>
            </a:prstGeom>
            <a:solidFill>
              <a:srgbClr val="70D34D"/>
            </a:solidFill>
            <a:ln w="28575" algn="ctr">
              <a:solidFill>
                <a:srgbClr val="FCFCFC"/>
              </a:solidFill>
              <a:round/>
              <a:headEnd/>
              <a:tailEnd/>
            </a:ln>
            <a:effectLst>
              <a:outerShdw dist="35921" dir="2700000" algn="ct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08" name="AutoShape 4"/>
            <p:cNvSpPr>
              <a:spLocks noChangeArrowheads="1"/>
            </p:cNvSpPr>
            <p:nvPr/>
          </p:nvSpPr>
          <p:spPr bwMode="gray">
            <a:xfrm>
              <a:off x="1752600" y="2111375"/>
              <a:ext cx="6705600" cy="593725"/>
            </a:xfrm>
            <a:prstGeom prst="roundRect">
              <a:avLst>
                <a:gd name="adj" fmla="val 16667"/>
              </a:avLst>
            </a:prstGeom>
            <a:solidFill>
              <a:srgbClr val="EC7A24"/>
            </a:solidFill>
            <a:ln w="28575" algn="ctr">
              <a:solidFill>
                <a:srgbClr val="FCFCFC"/>
              </a:solidFill>
              <a:round/>
              <a:headEnd/>
              <a:tailEnd/>
            </a:ln>
            <a:effectLst>
              <a:outerShdw dist="35921" dir="2700000" algn="ct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grpSp>
          <p:nvGrpSpPr>
            <p:cNvPr id="109" name="Group 5"/>
            <p:cNvGrpSpPr>
              <a:grpSpLocks/>
            </p:cNvGrpSpPr>
            <p:nvPr/>
          </p:nvGrpSpPr>
          <p:grpSpPr bwMode="auto">
            <a:xfrm>
              <a:off x="8077200" y="2451100"/>
              <a:ext cx="187325" cy="601663"/>
              <a:chOff x="960" y="1764"/>
              <a:chExt cx="130" cy="418"/>
            </a:xfrm>
          </p:grpSpPr>
          <p:sp>
            <p:nvSpPr>
              <p:cNvPr id="110" name="Oval 6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11" name="Oval 7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12" name="AutoShape 8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grpSp>
          <p:nvGrpSpPr>
            <p:cNvPr id="113" name="Group 9"/>
            <p:cNvGrpSpPr>
              <a:grpSpLocks/>
            </p:cNvGrpSpPr>
            <p:nvPr/>
          </p:nvGrpSpPr>
          <p:grpSpPr bwMode="auto">
            <a:xfrm>
              <a:off x="1905000" y="2447925"/>
              <a:ext cx="187325" cy="601663"/>
              <a:chOff x="960" y="1764"/>
              <a:chExt cx="130" cy="418"/>
            </a:xfrm>
          </p:grpSpPr>
          <p:sp>
            <p:nvSpPr>
              <p:cNvPr id="114" name="Oval 10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15" name="Oval 11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16" name="AutoShape 12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FFFFFF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117" name="Text Box 13"/>
            <p:cNvSpPr txBox="1">
              <a:spLocks noChangeArrowheads="1"/>
            </p:cNvSpPr>
            <p:nvPr/>
          </p:nvSpPr>
          <p:spPr bwMode="white">
            <a:xfrm>
              <a:off x="2590800" y="2176463"/>
              <a:ext cx="5029200" cy="457200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457200" marR="0" lvl="0" indent="-45720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charset="-122"/>
                </a:rPr>
                <a:t>1. Click to add title in here    </a:t>
              </a:r>
            </a:p>
          </p:txBody>
        </p:sp>
        <p:sp>
          <p:nvSpPr>
            <p:cNvPr id="118" name="AutoShape 14"/>
            <p:cNvSpPr>
              <a:spLocks noChangeArrowheads="1"/>
            </p:cNvSpPr>
            <p:nvPr/>
          </p:nvSpPr>
          <p:spPr bwMode="gray">
            <a:xfrm>
              <a:off x="1752600" y="3532188"/>
              <a:ext cx="6705600" cy="593725"/>
            </a:xfrm>
            <a:prstGeom prst="roundRect">
              <a:avLst>
                <a:gd name="adj" fmla="val 16667"/>
              </a:avLst>
            </a:prstGeom>
            <a:solidFill>
              <a:srgbClr val="EC7A24"/>
            </a:solidFill>
            <a:ln w="28575" algn="ctr">
              <a:solidFill>
                <a:srgbClr val="FCFCFC"/>
              </a:solidFill>
              <a:round/>
              <a:headEnd/>
              <a:tailEnd/>
            </a:ln>
            <a:effectLst>
              <a:outerShdw dist="35921" dir="2700000" algn="ct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19" name="AutoShape 15"/>
            <p:cNvSpPr>
              <a:spLocks noChangeArrowheads="1"/>
            </p:cNvSpPr>
            <p:nvPr/>
          </p:nvSpPr>
          <p:spPr bwMode="gray">
            <a:xfrm>
              <a:off x="1752600" y="4246563"/>
              <a:ext cx="6705600" cy="593725"/>
            </a:xfrm>
            <a:prstGeom prst="roundRect">
              <a:avLst>
                <a:gd name="adj" fmla="val 16667"/>
              </a:avLst>
            </a:prstGeom>
            <a:solidFill>
              <a:srgbClr val="70D34D"/>
            </a:solidFill>
            <a:ln w="28575" algn="ctr">
              <a:solidFill>
                <a:srgbClr val="FCFCFC"/>
              </a:solidFill>
              <a:round/>
              <a:headEnd/>
              <a:tailEnd/>
            </a:ln>
            <a:effectLst>
              <a:outerShdw dist="35921" dir="2700000" algn="ct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grpSp>
          <p:nvGrpSpPr>
            <p:cNvPr id="120" name="Group 16"/>
            <p:cNvGrpSpPr>
              <a:grpSpLocks/>
            </p:cNvGrpSpPr>
            <p:nvPr/>
          </p:nvGrpSpPr>
          <p:grpSpPr bwMode="auto">
            <a:xfrm>
              <a:off x="8077200" y="3890963"/>
              <a:ext cx="187325" cy="601662"/>
              <a:chOff x="960" y="1764"/>
              <a:chExt cx="130" cy="418"/>
            </a:xfrm>
          </p:grpSpPr>
          <p:sp>
            <p:nvSpPr>
              <p:cNvPr id="121" name="Oval 17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22" name="Oval 18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23" name="AutoShape 19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grpSp>
          <p:nvGrpSpPr>
            <p:cNvPr id="124" name="Group 20"/>
            <p:cNvGrpSpPr>
              <a:grpSpLocks/>
            </p:cNvGrpSpPr>
            <p:nvPr/>
          </p:nvGrpSpPr>
          <p:grpSpPr bwMode="auto">
            <a:xfrm>
              <a:off x="1905000" y="3887788"/>
              <a:ext cx="187325" cy="601662"/>
              <a:chOff x="960" y="1764"/>
              <a:chExt cx="130" cy="418"/>
            </a:xfrm>
          </p:grpSpPr>
          <p:sp>
            <p:nvSpPr>
              <p:cNvPr id="125" name="Oval 21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26" name="Oval 22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27" name="AutoShape 23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FFFFFF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128" name="AutoShape 24"/>
            <p:cNvSpPr>
              <a:spLocks noChangeArrowheads="1"/>
            </p:cNvSpPr>
            <p:nvPr/>
          </p:nvSpPr>
          <p:spPr bwMode="gray">
            <a:xfrm>
              <a:off x="1752600" y="4972050"/>
              <a:ext cx="6705600" cy="593725"/>
            </a:xfrm>
            <a:prstGeom prst="roundRect">
              <a:avLst>
                <a:gd name="adj" fmla="val 16667"/>
              </a:avLst>
            </a:prstGeom>
            <a:solidFill>
              <a:srgbClr val="EC7A24"/>
            </a:solidFill>
            <a:ln w="28575" algn="ctr">
              <a:solidFill>
                <a:srgbClr val="FCFCFC"/>
              </a:solidFill>
              <a:round/>
              <a:headEnd/>
              <a:tailEnd/>
            </a:ln>
            <a:effectLst>
              <a:outerShdw dist="35921" dir="2700000" algn="ct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29" name="Text Box 25"/>
            <p:cNvSpPr txBox="1">
              <a:spLocks noChangeArrowheads="1"/>
            </p:cNvSpPr>
            <p:nvPr/>
          </p:nvSpPr>
          <p:spPr bwMode="white">
            <a:xfrm>
              <a:off x="2590800" y="2879725"/>
              <a:ext cx="5029200" cy="457200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457200" marR="0" lvl="0" indent="-45720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charset="-122"/>
                </a:rPr>
                <a:t>2. Click to add title in here    </a:t>
              </a:r>
            </a:p>
          </p:txBody>
        </p:sp>
        <p:sp>
          <p:nvSpPr>
            <p:cNvPr id="130" name="Text Box 26"/>
            <p:cNvSpPr txBox="1">
              <a:spLocks noChangeArrowheads="1"/>
            </p:cNvSpPr>
            <p:nvPr/>
          </p:nvSpPr>
          <p:spPr bwMode="white">
            <a:xfrm>
              <a:off x="2590800" y="3603625"/>
              <a:ext cx="5029200" cy="457200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  <a:ea typeface="宋体" charset="-122"/>
                </a:rPr>
                <a:t>3. Click to add title in here    </a:t>
              </a:r>
            </a:p>
          </p:txBody>
        </p:sp>
        <p:sp>
          <p:nvSpPr>
            <p:cNvPr id="131" name="Text Box 27"/>
            <p:cNvSpPr txBox="1">
              <a:spLocks noChangeArrowheads="1"/>
            </p:cNvSpPr>
            <p:nvPr/>
          </p:nvSpPr>
          <p:spPr bwMode="white">
            <a:xfrm>
              <a:off x="2590800" y="4308475"/>
              <a:ext cx="5029200" cy="457200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  <a:ea typeface="宋体" charset="-122"/>
                </a:rPr>
                <a:t>4. Click to add title in here    </a:t>
              </a:r>
            </a:p>
          </p:txBody>
        </p:sp>
        <p:sp>
          <p:nvSpPr>
            <p:cNvPr id="132" name="Text Box 28"/>
            <p:cNvSpPr txBox="1">
              <a:spLocks noChangeArrowheads="1"/>
            </p:cNvSpPr>
            <p:nvPr/>
          </p:nvSpPr>
          <p:spPr bwMode="white">
            <a:xfrm>
              <a:off x="2590800" y="5033963"/>
              <a:ext cx="5029200" cy="457200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  <a:ea typeface="宋体" charset="-122"/>
                </a:rPr>
                <a:t>5. Click to add title in here    </a:t>
              </a:r>
            </a:p>
          </p:txBody>
        </p:sp>
        <p:sp>
          <p:nvSpPr>
            <p:cNvPr id="133" name="AutoShape 29"/>
            <p:cNvSpPr>
              <a:spLocks noChangeArrowheads="1"/>
            </p:cNvSpPr>
            <p:nvPr/>
          </p:nvSpPr>
          <p:spPr bwMode="gray">
            <a:xfrm>
              <a:off x="1752600" y="5730875"/>
              <a:ext cx="6705600" cy="593725"/>
            </a:xfrm>
            <a:prstGeom prst="roundRect">
              <a:avLst>
                <a:gd name="adj" fmla="val 16667"/>
              </a:avLst>
            </a:prstGeom>
            <a:solidFill>
              <a:srgbClr val="70D34D"/>
            </a:solidFill>
            <a:ln w="28575" algn="ctr">
              <a:solidFill>
                <a:srgbClr val="FCFCFC"/>
              </a:solidFill>
              <a:round/>
              <a:headEnd/>
              <a:tailEnd/>
            </a:ln>
            <a:effectLst>
              <a:outerShdw dist="35921" dir="2700000" algn="ctr" rotWithShape="0">
                <a:srgbClr val="001D3A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34" name="Text Box 30"/>
            <p:cNvSpPr txBox="1">
              <a:spLocks noChangeArrowheads="1"/>
            </p:cNvSpPr>
            <p:nvPr/>
          </p:nvSpPr>
          <p:spPr bwMode="white">
            <a:xfrm>
              <a:off x="2590800" y="5792788"/>
              <a:ext cx="5029200" cy="457200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>
                  <a:schemeClr val="tx1"/>
                </a:buClr>
              </a:pPr>
              <a:r>
                <a:rPr lang="en-US" altLang="zh-CN" sz="2400" b="1">
                  <a:solidFill>
                    <a:srgbClr val="FFFFFF"/>
                  </a:solidFill>
                  <a:ea typeface="宋体" charset="-122"/>
                </a:rPr>
                <a:t>6. Click to add title in here    </a:t>
              </a:r>
            </a:p>
          </p:txBody>
        </p:sp>
        <p:grpSp>
          <p:nvGrpSpPr>
            <p:cNvPr id="135" name="Group 31"/>
            <p:cNvGrpSpPr>
              <a:grpSpLocks/>
            </p:cNvGrpSpPr>
            <p:nvPr/>
          </p:nvGrpSpPr>
          <p:grpSpPr bwMode="auto">
            <a:xfrm>
              <a:off x="8077200" y="5334000"/>
              <a:ext cx="187325" cy="601663"/>
              <a:chOff x="960" y="1764"/>
              <a:chExt cx="130" cy="418"/>
            </a:xfrm>
          </p:grpSpPr>
          <p:sp>
            <p:nvSpPr>
              <p:cNvPr id="136" name="Oval 32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37" name="Oval 33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38" name="AutoShape 34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grpSp>
          <p:nvGrpSpPr>
            <p:cNvPr id="139" name="Group 35"/>
            <p:cNvGrpSpPr>
              <a:grpSpLocks/>
            </p:cNvGrpSpPr>
            <p:nvPr/>
          </p:nvGrpSpPr>
          <p:grpSpPr bwMode="auto">
            <a:xfrm>
              <a:off x="1905000" y="5330825"/>
              <a:ext cx="187325" cy="601663"/>
              <a:chOff x="960" y="1764"/>
              <a:chExt cx="130" cy="418"/>
            </a:xfrm>
          </p:grpSpPr>
          <p:sp>
            <p:nvSpPr>
              <p:cNvPr id="140" name="Oval 36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41" name="Oval 37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FFFF"/>
              </a:solidFill>
              <a:ln w="38100" algn="ctr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142" name="AutoShape 38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FFFFFF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"/>
          <p:cNvSpPr>
            <a:spLocks noChangeArrowheads="1"/>
          </p:cNvSpPr>
          <p:nvPr/>
        </p:nvSpPr>
        <p:spPr bwMode="gray">
          <a:xfrm>
            <a:off x="2091854" y="4986288"/>
            <a:ext cx="5073650" cy="503238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B6CC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gray">
          <a:xfrm>
            <a:off x="2091854" y="4148088"/>
            <a:ext cx="5073650" cy="503238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EC7A2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gray">
          <a:xfrm>
            <a:off x="2091854" y="3309888"/>
            <a:ext cx="5073650" cy="503238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70D3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gray">
          <a:xfrm>
            <a:off x="2091854" y="2470101"/>
            <a:ext cx="5073650" cy="503237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4192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2012479" y="2452638"/>
            <a:ext cx="523875" cy="527050"/>
            <a:chOff x="720" y="1488"/>
            <a:chExt cx="806" cy="808"/>
          </a:xfrm>
        </p:grpSpPr>
        <p:sp>
          <p:nvSpPr>
            <p:cNvPr id="32" name="Oval 8"/>
            <p:cNvSpPr>
              <a:spLocks noChangeArrowheads="1"/>
            </p:cNvSpPr>
            <p:nvPr/>
          </p:nvSpPr>
          <p:spPr bwMode="gray">
            <a:xfrm>
              <a:off x="720" y="1490"/>
              <a:ext cx="806" cy="806"/>
            </a:xfrm>
            <a:prstGeom prst="ellipse">
              <a:avLst/>
            </a:prstGeom>
            <a:solidFill>
              <a:srgbClr val="41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pic>
          <p:nvPicPr>
            <p:cNvPr id="33" name="Picture 9" descr="drop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21" y="1488"/>
              <a:ext cx="800" cy="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 Box 10"/>
          <p:cNvSpPr txBox="1">
            <a:spLocks noChangeArrowheads="1"/>
          </p:cNvSpPr>
          <p:nvPr/>
        </p:nvSpPr>
        <p:spPr bwMode="gray">
          <a:xfrm>
            <a:off x="2058517" y="2420888"/>
            <a:ext cx="327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i="1">
                <a:solidFill>
                  <a:srgbClr val="FFFFFF"/>
                </a:solidFill>
                <a:ea typeface="宋体" charset="-122"/>
                <a:cs typeface="Arial" charset="0"/>
              </a:rPr>
              <a:t>1</a:t>
            </a:r>
          </a:p>
        </p:txBody>
      </p:sp>
      <p:grpSp>
        <p:nvGrpSpPr>
          <p:cNvPr id="35" name="Group 11"/>
          <p:cNvGrpSpPr>
            <a:grpSpLocks/>
          </p:cNvGrpSpPr>
          <p:nvPr/>
        </p:nvGrpSpPr>
        <p:grpSpPr bwMode="auto">
          <a:xfrm>
            <a:off x="2012479" y="3292426"/>
            <a:ext cx="523875" cy="527050"/>
            <a:chOff x="1188" y="1705"/>
            <a:chExt cx="330" cy="332"/>
          </a:xfrm>
        </p:grpSpPr>
        <p:sp>
          <p:nvSpPr>
            <p:cNvPr id="36" name="Oval 12"/>
            <p:cNvSpPr>
              <a:spLocks noChangeArrowheads="1"/>
            </p:cNvSpPr>
            <p:nvPr/>
          </p:nvSpPr>
          <p:spPr bwMode="gray">
            <a:xfrm>
              <a:off x="1188" y="1706"/>
              <a:ext cx="330" cy="331"/>
            </a:xfrm>
            <a:prstGeom prst="ellipse">
              <a:avLst/>
            </a:prstGeom>
            <a:solidFill>
              <a:srgbClr val="70D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pic>
          <p:nvPicPr>
            <p:cNvPr id="37" name="Picture 13" descr="drop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190" y="1705"/>
              <a:ext cx="328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" name="Text Box 14"/>
          <p:cNvSpPr txBox="1">
            <a:spLocks noChangeArrowheads="1"/>
          </p:cNvSpPr>
          <p:nvPr/>
        </p:nvSpPr>
        <p:spPr bwMode="gray">
          <a:xfrm>
            <a:off x="2063279" y="3260676"/>
            <a:ext cx="346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i="1">
                <a:solidFill>
                  <a:srgbClr val="FFFFFF"/>
                </a:solidFill>
                <a:ea typeface="宋体" charset="-122"/>
                <a:cs typeface="Arial" charset="0"/>
              </a:rPr>
              <a:t>2</a:t>
            </a:r>
          </a:p>
        </p:txBody>
      </p: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2012479" y="4130626"/>
            <a:ext cx="523875" cy="527050"/>
            <a:chOff x="1188" y="2112"/>
            <a:chExt cx="330" cy="332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gray">
            <a:xfrm>
              <a:off x="1188" y="2113"/>
              <a:ext cx="330" cy="331"/>
            </a:xfrm>
            <a:prstGeom prst="ellipse">
              <a:avLst/>
            </a:prstGeom>
            <a:solidFill>
              <a:srgbClr val="EC7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pic>
          <p:nvPicPr>
            <p:cNvPr id="41" name="Picture 17" descr="drop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190" y="2112"/>
              <a:ext cx="328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Text Box 18"/>
          <p:cNvSpPr txBox="1">
            <a:spLocks noChangeArrowheads="1"/>
          </p:cNvSpPr>
          <p:nvPr/>
        </p:nvSpPr>
        <p:spPr bwMode="gray">
          <a:xfrm>
            <a:off x="2066454" y="4098876"/>
            <a:ext cx="3143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i="1">
                <a:solidFill>
                  <a:srgbClr val="FFFFFF"/>
                </a:solidFill>
                <a:ea typeface="宋体" charset="-122"/>
                <a:cs typeface="Arial" charset="0"/>
              </a:rPr>
              <a:t>3</a:t>
            </a:r>
          </a:p>
        </p:txBody>
      </p:sp>
      <p:grpSp>
        <p:nvGrpSpPr>
          <p:cNvPr id="43" name="Group 19"/>
          <p:cNvGrpSpPr>
            <a:grpSpLocks/>
          </p:cNvGrpSpPr>
          <p:nvPr/>
        </p:nvGrpSpPr>
        <p:grpSpPr bwMode="auto">
          <a:xfrm>
            <a:off x="2012479" y="4968826"/>
            <a:ext cx="523875" cy="527050"/>
            <a:chOff x="1188" y="2532"/>
            <a:chExt cx="330" cy="332"/>
          </a:xfrm>
        </p:grpSpPr>
        <p:sp>
          <p:nvSpPr>
            <p:cNvPr id="44" name="Oval 20"/>
            <p:cNvSpPr>
              <a:spLocks noChangeArrowheads="1"/>
            </p:cNvSpPr>
            <p:nvPr/>
          </p:nvSpPr>
          <p:spPr bwMode="gray">
            <a:xfrm>
              <a:off x="1188" y="2533"/>
              <a:ext cx="330" cy="331"/>
            </a:xfrm>
            <a:prstGeom prst="ellipse">
              <a:avLst/>
            </a:prstGeom>
            <a:solidFill>
              <a:srgbClr val="AB6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pic>
          <p:nvPicPr>
            <p:cNvPr id="45" name="Picture 21" descr="drop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190" y="2532"/>
              <a:ext cx="328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Text Box 22"/>
          <p:cNvSpPr txBox="1">
            <a:spLocks noChangeArrowheads="1"/>
          </p:cNvSpPr>
          <p:nvPr/>
        </p:nvSpPr>
        <p:spPr bwMode="gray">
          <a:xfrm>
            <a:off x="2058517" y="4937076"/>
            <a:ext cx="327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i="1">
                <a:solidFill>
                  <a:srgbClr val="FFFFFF"/>
                </a:solidFill>
                <a:ea typeface="宋体" charset="-122"/>
                <a:cs typeface="Arial" charset="0"/>
              </a:rPr>
              <a:t>4</a:t>
            </a:r>
          </a:p>
        </p:txBody>
      </p:sp>
      <p:sp>
        <p:nvSpPr>
          <p:cNvPr id="47" name="Text Box 23"/>
          <p:cNvSpPr txBox="1">
            <a:spLocks noChangeArrowheads="1"/>
          </p:cNvSpPr>
          <p:nvPr/>
        </p:nvSpPr>
        <p:spPr bwMode="gray">
          <a:xfrm>
            <a:off x="2587154" y="2490738"/>
            <a:ext cx="436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gray">
          <a:xfrm>
            <a:off x="2587154" y="3330526"/>
            <a:ext cx="436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49" name="Text Box 25"/>
          <p:cNvSpPr txBox="1">
            <a:spLocks noChangeArrowheads="1"/>
          </p:cNvSpPr>
          <p:nvPr/>
        </p:nvSpPr>
        <p:spPr bwMode="gray">
          <a:xfrm>
            <a:off x="2587154" y="4168726"/>
            <a:ext cx="436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50" name="Text Box 26"/>
          <p:cNvSpPr txBox="1">
            <a:spLocks noChangeArrowheads="1"/>
          </p:cNvSpPr>
          <p:nvPr/>
        </p:nvSpPr>
        <p:spPr bwMode="gray">
          <a:xfrm>
            <a:off x="2587154" y="5008513"/>
            <a:ext cx="436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51" name="Rectangle 27"/>
          <p:cNvSpPr>
            <a:spLocks noChangeArrowheads="1"/>
          </p:cNvSpPr>
          <p:nvPr/>
        </p:nvSpPr>
        <p:spPr bwMode="black">
          <a:xfrm>
            <a:off x="1403648" y="1484784"/>
            <a:ext cx="6172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dirty="0"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2173794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23168</TotalTime>
  <Words>327</Words>
  <Application>Microsoft Office PowerPoint</Application>
  <PresentationFormat>全屏显示(4:3)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1145</cp:revision>
  <dcterms:created xsi:type="dcterms:W3CDTF">2009-02-11T05:37:22Z</dcterms:created>
  <dcterms:modified xsi:type="dcterms:W3CDTF">2016-04-09T02:46:02Z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