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443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2016/4/6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 userDrawn="1"/>
        </p:nvSpPr>
        <p:spPr bwMode="auto">
          <a:xfrm>
            <a:off x="-8625" y="801569"/>
            <a:ext cx="9180511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-6351" y="-14288"/>
            <a:ext cx="9178237" cy="871538"/>
          </a:xfrm>
          <a:prstGeom prst="rect">
            <a:avLst/>
          </a:prstGeom>
          <a:blipFill dpi="0" rotWithShape="1">
            <a:blip r:embed="rId4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-6351" y="-14288"/>
            <a:ext cx="9186863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2016/4/6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组合 95"/>
          <p:cNvGrpSpPr/>
          <p:nvPr/>
        </p:nvGrpSpPr>
        <p:grpSpPr>
          <a:xfrm>
            <a:off x="323528" y="1428750"/>
            <a:ext cx="8501063" cy="4572000"/>
            <a:chOff x="142875" y="1428750"/>
            <a:chExt cx="8501063" cy="4572000"/>
          </a:xfrm>
        </p:grpSpPr>
        <p:sp>
          <p:nvSpPr>
            <p:cNvPr id="97" name="이등변 삼각형 20"/>
            <p:cNvSpPr/>
            <p:nvPr/>
          </p:nvSpPr>
          <p:spPr>
            <a:xfrm flipV="1">
              <a:off x="3929063" y="3665538"/>
              <a:ext cx="2566987" cy="1192212"/>
            </a:xfrm>
            <a:prstGeom prst="triangle">
              <a:avLst/>
            </a:prstGeom>
            <a:gradFill>
              <a:gsLst>
                <a:gs pos="0">
                  <a:srgbClr val="FFFFFF">
                    <a:lumMod val="75000"/>
                  </a:srgbClr>
                </a:gs>
                <a:gs pos="50000">
                  <a:srgbClr val="FFFFFF">
                    <a:lumMod val="75000"/>
                  </a:srgbClr>
                </a:gs>
              </a:gsLst>
              <a:lin ang="2700000" scaled="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98" name="직사각형 19"/>
            <p:cNvSpPr/>
            <p:nvPr/>
          </p:nvSpPr>
          <p:spPr>
            <a:xfrm rot="1859368">
              <a:off x="4578350" y="4378325"/>
              <a:ext cx="584200" cy="1017588"/>
            </a:xfrm>
            <a:prstGeom prst="rect">
              <a:avLst/>
            </a:prstGeom>
            <a:gradFill flip="none" rotWithShape="1">
              <a:gsLst>
                <a:gs pos="0">
                  <a:srgbClr val="FFFFFF">
                    <a:lumMod val="75000"/>
                  </a:srgbClr>
                </a:gs>
                <a:gs pos="100000">
                  <a:srgbClr val="FFFFFF">
                    <a:lumMod val="85000"/>
                  </a:srgbClr>
                </a:gs>
              </a:gsLst>
              <a:lin ang="5400000" scaled="1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99" name="직사각형 18"/>
            <p:cNvSpPr/>
            <p:nvPr/>
          </p:nvSpPr>
          <p:spPr>
            <a:xfrm>
              <a:off x="4143375" y="5500688"/>
              <a:ext cx="785813" cy="500062"/>
            </a:xfrm>
            <a:prstGeom prst="rect">
              <a:avLst/>
            </a:prstGeom>
            <a:gradFill flip="none" rotWithShape="1">
              <a:gsLst>
                <a:gs pos="0">
                  <a:srgbClr val="FFFFFF">
                    <a:lumMod val="75000"/>
                    <a:alpha val="50000"/>
                  </a:srgbClr>
                </a:gs>
                <a:gs pos="100000">
                  <a:srgbClr val="FFFFFF">
                    <a:alpha val="20000"/>
                  </a:srgbClr>
                </a:gs>
              </a:gsLst>
              <a:lin ang="5400000" scaled="1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100" name="이등변 삼각형 1"/>
            <p:cNvSpPr/>
            <p:nvPr/>
          </p:nvSpPr>
          <p:spPr>
            <a:xfrm flipV="1">
              <a:off x="2578100" y="1681163"/>
              <a:ext cx="3921125" cy="3379787"/>
            </a:xfrm>
            <a:prstGeom prst="triangle">
              <a:avLst/>
            </a:prstGeom>
            <a:gradFill>
              <a:gsLst>
                <a:gs pos="0">
                  <a:srgbClr val="F7F7F7"/>
                </a:gs>
                <a:gs pos="50000">
                  <a:srgbClr val="EEEEEE"/>
                </a:gs>
                <a:gs pos="100000">
                  <a:srgbClr val="E0E0E0"/>
                </a:gs>
              </a:gsLst>
              <a:lin ang="2700000" scaled="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101" name="이등변 삼각형 2"/>
            <p:cNvSpPr/>
            <p:nvPr/>
          </p:nvSpPr>
          <p:spPr>
            <a:xfrm flipV="1">
              <a:off x="3455988" y="3181350"/>
              <a:ext cx="2181225" cy="1879600"/>
            </a:xfrm>
            <a:prstGeom prst="triangle">
              <a:avLst/>
            </a:prstGeom>
            <a:gradFill>
              <a:gsLst>
                <a:gs pos="0">
                  <a:srgbClr val="F3D5E6"/>
                </a:gs>
                <a:gs pos="50000">
                  <a:srgbClr val="E19BC3"/>
                </a:gs>
                <a:gs pos="100000">
                  <a:srgbClr val="BB3783"/>
                </a:gs>
              </a:gsLst>
              <a:lin ang="2700000" scaled="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102" name="타원 9"/>
            <p:cNvSpPr/>
            <p:nvPr/>
          </p:nvSpPr>
          <p:spPr>
            <a:xfrm>
              <a:off x="3444875" y="3019425"/>
              <a:ext cx="2195513" cy="319088"/>
            </a:xfrm>
            <a:prstGeom prst="ellipse">
              <a:avLst/>
            </a:prstGeom>
            <a:gradFill>
              <a:gsLst>
                <a:gs pos="0">
                  <a:srgbClr val="FFFFFF">
                    <a:lumMod val="85000"/>
                  </a:srgbClr>
                </a:gs>
                <a:gs pos="50000">
                  <a:srgbClr val="FFFFFF">
                    <a:lumMod val="75000"/>
                  </a:srgbClr>
                </a:gs>
                <a:gs pos="100000">
                  <a:srgbClr val="FFFFFF">
                    <a:lumMod val="65000"/>
                  </a:srgbClr>
                </a:gs>
              </a:gsLst>
              <a:lin ang="7200000" scaled="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103" name="직사각형 13"/>
            <p:cNvSpPr/>
            <p:nvPr/>
          </p:nvSpPr>
          <p:spPr>
            <a:xfrm>
              <a:off x="4149725" y="4395788"/>
              <a:ext cx="785813" cy="1104900"/>
            </a:xfrm>
            <a:prstGeom prst="rect">
              <a:avLst/>
            </a:prstGeom>
            <a:gradFill flip="none" rotWithShape="1">
              <a:gsLst>
                <a:gs pos="0">
                  <a:srgbClr val="FFFFFF">
                    <a:lumMod val="75000"/>
                    <a:alpha val="92000"/>
                  </a:srgbClr>
                </a:gs>
                <a:gs pos="50000">
                  <a:srgbClr val="FFFFFF"/>
                </a:gs>
                <a:gs pos="100000">
                  <a:srgbClr val="FFFFFF">
                    <a:lumMod val="75000"/>
                    <a:alpha val="92000"/>
                  </a:srgbClr>
                </a:gs>
              </a:gsLst>
              <a:lin ang="21594000" scaled="0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104" name="타원 14"/>
            <p:cNvSpPr/>
            <p:nvPr/>
          </p:nvSpPr>
          <p:spPr>
            <a:xfrm>
              <a:off x="4149725" y="4324350"/>
              <a:ext cx="785813" cy="142875"/>
            </a:xfrm>
            <a:prstGeom prst="ellipse">
              <a:avLst/>
            </a:prstGeom>
            <a:gradFill>
              <a:gsLst>
                <a:gs pos="0">
                  <a:srgbClr val="BB3783"/>
                </a:gs>
                <a:gs pos="50000">
                  <a:srgbClr val="E19BC3"/>
                </a:gs>
                <a:gs pos="100000">
                  <a:srgbClr val="BB3783"/>
                </a:gs>
              </a:gsLst>
              <a:lin ang="12600000" scaled="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105" name="자유형 15"/>
            <p:cNvSpPr/>
            <p:nvPr/>
          </p:nvSpPr>
          <p:spPr>
            <a:xfrm flipV="1">
              <a:off x="2863850" y="1681163"/>
              <a:ext cx="1549400" cy="2695575"/>
            </a:xfrm>
            <a:custGeom>
              <a:avLst/>
              <a:gdLst>
                <a:gd name="connsiteX0" fmla="*/ 0 w 1785950"/>
                <a:gd name="connsiteY0" fmla="*/ 3214710 h 3214710"/>
                <a:gd name="connsiteX1" fmla="*/ 446488 w 1785950"/>
                <a:gd name="connsiteY1" fmla="*/ 0 h 3214710"/>
                <a:gd name="connsiteX2" fmla="*/ 1339463 w 1785950"/>
                <a:gd name="connsiteY2" fmla="*/ 0 h 3214710"/>
                <a:gd name="connsiteX3" fmla="*/ 1785950 w 1785950"/>
                <a:gd name="connsiteY3" fmla="*/ 3214710 h 3214710"/>
                <a:gd name="connsiteX4" fmla="*/ 0 w 1785950"/>
                <a:gd name="connsiteY4" fmla="*/ 3214710 h 3214710"/>
                <a:gd name="connsiteX0" fmla="*/ 0 w 1785950"/>
                <a:gd name="connsiteY0" fmla="*/ 3214710 h 3214710"/>
                <a:gd name="connsiteX1" fmla="*/ 446488 w 1785950"/>
                <a:gd name="connsiteY1" fmla="*/ 0 h 3214710"/>
                <a:gd name="connsiteX2" fmla="*/ 1696621 w 1785950"/>
                <a:gd name="connsiteY2" fmla="*/ 214314 h 3214710"/>
                <a:gd name="connsiteX3" fmla="*/ 1785950 w 1785950"/>
                <a:gd name="connsiteY3" fmla="*/ 3214710 h 3214710"/>
                <a:gd name="connsiteX4" fmla="*/ 0 w 1785950"/>
                <a:gd name="connsiteY4" fmla="*/ 3214710 h 3214710"/>
                <a:gd name="connsiteX0" fmla="*/ 0 w 1785950"/>
                <a:gd name="connsiteY0" fmla="*/ 3000396 h 3000396"/>
                <a:gd name="connsiteX1" fmla="*/ 1589464 w 1785950"/>
                <a:gd name="connsiteY1" fmla="*/ 0 h 3000396"/>
                <a:gd name="connsiteX2" fmla="*/ 1696621 w 1785950"/>
                <a:gd name="connsiteY2" fmla="*/ 0 h 3000396"/>
                <a:gd name="connsiteX3" fmla="*/ 1785950 w 1785950"/>
                <a:gd name="connsiteY3" fmla="*/ 3000396 h 3000396"/>
                <a:gd name="connsiteX4" fmla="*/ 0 w 1785950"/>
                <a:gd name="connsiteY4" fmla="*/ 3000396 h 3000396"/>
                <a:gd name="connsiteX0" fmla="*/ 0 w 1696621"/>
                <a:gd name="connsiteY0" fmla="*/ 3000396 h 3000396"/>
                <a:gd name="connsiteX1" fmla="*/ 1589464 w 1696621"/>
                <a:gd name="connsiteY1" fmla="*/ 0 h 3000396"/>
                <a:gd name="connsiteX2" fmla="*/ 1696621 w 1696621"/>
                <a:gd name="connsiteY2" fmla="*/ 0 h 3000396"/>
                <a:gd name="connsiteX3" fmla="*/ 857224 w 1696621"/>
                <a:gd name="connsiteY3" fmla="*/ 3000396 h 3000396"/>
                <a:gd name="connsiteX4" fmla="*/ 0 w 1696621"/>
                <a:gd name="connsiteY4" fmla="*/ 3000396 h 3000396"/>
                <a:gd name="connsiteX0" fmla="*/ 0 w 1696621"/>
                <a:gd name="connsiteY0" fmla="*/ 3000396 h 3000396"/>
                <a:gd name="connsiteX1" fmla="*/ 1375118 w 1696621"/>
                <a:gd name="connsiteY1" fmla="*/ 357166 h 3000396"/>
                <a:gd name="connsiteX2" fmla="*/ 1696621 w 1696621"/>
                <a:gd name="connsiteY2" fmla="*/ 0 h 3000396"/>
                <a:gd name="connsiteX3" fmla="*/ 857224 w 1696621"/>
                <a:gd name="connsiteY3" fmla="*/ 3000396 h 3000396"/>
                <a:gd name="connsiteX4" fmla="*/ 0 w 1696621"/>
                <a:gd name="connsiteY4" fmla="*/ 3000396 h 3000396"/>
                <a:gd name="connsiteX0" fmla="*/ 0 w 1482275"/>
                <a:gd name="connsiteY0" fmla="*/ 2643230 h 2643230"/>
                <a:gd name="connsiteX1" fmla="*/ 1375118 w 1482275"/>
                <a:gd name="connsiteY1" fmla="*/ 0 h 2643230"/>
                <a:gd name="connsiteX2" fmla="*/ 1482275 w 1482275"/>
                <a:gd name="connsiteY2" fmla="*/ 71438 h 2643230"/>
                <a:gd name="connsiteX3" fmla="*/ 857224 w 1482275"/>
                <a:gd name="connsiteY3" fmla="*/ 2643230 h 2643230"/>
                <a:gd name="connsiteX4" fmla="*/ 0 w 1482275"/>
                <a:gd name="connsiteY4" fmla="*/ 2643230 h 2643230"/>
                <a:gd name="connsiteX0" fmla="*/ 0 w 1482275"/>
                <a:gd name="connsiteY0" fmla="*/ 2690855 h 2690855"/>
                <a:gd name="connsiteX1" fmla="*/ 1413218 w 1482275"/>
                <a:gd name="connsiteY1" fmla="*/ 0 h 2690855"/>
                <a:gd name="connsiteX2" fmla="*/ 1482275 w 1482275"/>
                <a:gd name="connsiteY2" fmla="*/ 119063 h 2690855"/>
                <a:gd name="connsiteX3" fmla="*/ 857224 w 1482275"/>
                <a:gd name="connsiteY3" fmla="*/ 2690855 h 2690855"/>
                <a:gd name="connsiteX4" fmla="*/ 0 w 1482275"/>
                <a:gd name="connsiteY4" fmla="*/ 2690855 h 2690855"/>
                <a:gd name="connsiteX0" fmla="*/ 0 w 1548950"/>
                <a:gd name="connsiteY0" fmla="*/ 2695617 h 2695617"/>
                <a:gd name="connsiteX1" fmla="*/ 1413218 w 1548950"/>
                <a:gd name="connsiteY1" fmla="*/ 4762 h 2695617"/>
                <a:gd name="connsiteX2" fmla="*/ 1548950 w 1548950"/>
                <a:gd name="connsiteY2" fmla="*/ 0 h 2695617"/>
                <a:gd name="connsiteX3" fmla="*/ 857224 w 1548950"/>
                <a:gd name="connsiteY3" fmla="*/ 2695617 h 2695617"/>
                <a:gd name="connsiteX4" fmla="*/ 0 w 1548950"/>
                <a:gd name="connsiteY4" fmla="*/ 2695617 h 2695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8950" h="2695617">
                  <a:moveTo>
                    <a:pt x="0" y="2695617"/>
                  </a:moveTo>
                  <a:lnTo>
                    <a:pt x="1413218" y="4762"/>
                  </a:lnTo>
                  <a:lnTo>
                    <a:pt x="1548950" y="0"/>
                  </a:lnTo>
                  <a:lnTo>
                    <a:pt x="857224" y="2695617"/>
                  </a:lnTo>
                  <a:lnTo>
                    <a:pt x="0" y="2695617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21594000" scaled="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106" name="타원 16"/>
            <p:cNvSpPr/>
            <p:nvPr/>
          </p:nvSpPr>
          <p:spPr>
            <a:xfrm>
              <a:off x="2587625" y="1428750"/>
              <a:ext cx="3910013" cy="500063"/>
            </a:xfrm>
            <a:prstGeom prst="ellipse">
              <a:avLst/>
            </a:prstGeom>
            <a:gradFill>
              <a:gsLst>
                <a:gs pos="0">
                  <a:srgbClr val="FFFFFF">
                    <a:lumMod val="85000"/>
                  </a:srgbClr>
                </a:gs>
                <a:gs pos="50000">
                  <a:srgbClr val="FFFFFF">
                    <a:lumMod val="75000"/>
                  </a:srgbClr>
                </a:gs>
                <a:gs pos="100000">
                  <a:srgbClr val="FFFFFF">
                    <a:lumMod val="65000"/>
                  </a:srgbClr>
                </a:gs>
              </a:gsLst>
              <a:lin ang="7200000" scaled="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107" name="타원 17"/>
            <p:cNvSpPr/>
            <p:nvPr/>
          </p:nvSpPr>
          <p:spPr>
            <a:xfrm>
              <a:off x="4149725" y="5429250"/>
              <a:ext cx="785813" cy="142875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50000">
                  <a:srgbClr val="FFFFFF">
                    <a:lumMod val="85000"/>
                  </a:srgbClr>
                </a:gs>
                <a:gs pos="100000">
                  <a:srgbClr val="FFFFFF">
                    <a:lumMod val="85000"/>
                  </a:srgbClr>
                </a:gs>
              </a:gsLst>
              <a:lin ang="21594000" scaled="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cxnSp>
          <p:nvCxnSpPr>
            <p:cNvPr id="108" name="직선 연결선 22"/>
            <p:cNvCxnSpPr/>
            <p:nvPr/>
          </p:nvCxnSpPr>
          <p:spPr>
            <a:xfrm>
              <a:off x="6643688" y="1714500"/>
              <a:ext cx="2000250" cy="1588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/>
          </p:spPr>
        </p:cxnSp>
        <p:cxnSp>
          <p:nvCxnSpPr>
            <p:cNvPr id="109" name="직선 연결선 24"/>
            <p:cNvCxnSpPr/>
            <p:nvPr/>
          </p:nvCxnSpPr>
          <p:spPr>
            <a:xfrm>
              <a:off x="5929313" y="3214688"/>
              <a:ext cx="2643187" cy="1587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/>
          </p:spPr>
        </p:cxnSp>
        <p:cxnSp>
          <p:nvCxnSpPr>
            <p:cNvPr id="110" name="직선 연결선 26"/>
            <p:cNvCxnSpPr/>
            <p:nvPr/>
          </p:nvCxnSpPr>
          <p:spPr>
            <a:xfrm>
              <a:off x="5214938" y="4357688"/>
              <a:ext cx="3357562" cy="1587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/>
          </p:spPr>
        </p:cxnSp>
        <p:cxnSp>
          <p:nvCxnSpPr>
            <p:cNvPr id="111" name="직선 연결선 29"/>
            <p:cNvCxnSpPr/>
            <p:nvPr/>
          </p:nvCxnSpPr>
          <p:spPr>
            <a:xfrm>
              <a:off x="5214938" y="5500688"/>
              <a:ext cx="3357562" cy="1587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/>
          </p:spPr>
        </p:cxnSp>
        <p:cxnSp>
          <p:nvCxnSpPr>
            <p:cNvPr id="112" name="직선 화살표 연결선 31"/>
            <p:cNvCxnSpPr/>
            <p:nvPr/>
          </p:nvCxnSpPr>
          <p:spPr>
            <a:xfrm rot="16200000" flipH="1">
              <a:off x="1678781" y="2321720"/>
              <a:ext cx="2714625" cy="1643062"/>
            </a:xfrm>
            <a:prstGeom prst="straightConnector1">
              <a:avLst/>
            </a:prstGeom>
            <a:noFill/>
            <a:ln w="28575" cap="flat" cmpd="sng" algn="ctr">
              <a:solidFill>
                <a:srgbClr val="FFFFFF">
                  <a:lumMod val="50000"/>
                </a:srgbClr>
              </a:solidFill>
              <a:prstDash val="sysDash"/>
              <a:headEnd type="none" w="med" len="med"/>
              <a:tailEnd type="triangle" w="med" len="med"/>
            </a:ln>
            <a:effectLst/>
          </p:spPr>
        </p:cxnSp>
        <p:sp>
          <p:nvSpPr>
            <p:cNvPr id="113" name="직사각형 33"/>
            <p:cNvSpPr/>
            <p:nvPr/>
          </p:nvSpPr>
          <p:spPr>
            <a:xfrm rot="3502622">
              <a:off x="1328737" y="3040063"/>
              <a:ext cx="3000375" cy="400050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Enter your own text here</a:t>
              </a:r>
              <a:endParaRPr kumimoji="0" lang="ko-KR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114" name="직사각형 34"/>
            <p:cNvSpPr/>
            <p:nvPr/>
          </p:nvSpPr>
          <p:spPr>
            <a:xfrm>
              <a:off x="6572250" y="2500313"/>
              <a:ext cx="2028825" cy="687387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This is a </a:t>
              </a:r>
            </a:p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Placeholder text</a:t>
              </a:r>
              <a:endParaRPr kumimoji="0" lang="ko-KR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115" name="직사각형 35"/>
            <p:cNvSpPr/>
            <p:nvPr/>
          </p:nvSpPr>
          <p:spPr>
            <a:xfrm>
              <a:off x="6572250" y="3643313"/>
              <a:ext cx="2028825" cy="687387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Enter your</a:t>
              </a:r>
            </a:p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Own text here</a:t>
              </a:r>
              <a:endParaRPr kumimoji="0" lang="ko-KR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116" name="직사각형 36"/>
            <p:cNvSpPr/>
            <p:nvPr/>
          </p:nvSpPr>
          <p:spPr>
            <a:xfrm>
              <a:off x="6572250" y="4786313"/>
              <a:ext cx="2028825" cy="687387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This is a</a:t>
              </a:r>
            </a:p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Placeholder text</a:t>
              </a:r>
              <a:endParaRPr kumimoji="0" lang="ko-KR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117" name="직사각형 37"/>
            <p:cNvSpPr/>
            <p:nvPr/>
          </p:nvSpPr>
          <p:spPr>
            <a:xfrm>
              <a:off x="142875" y="4143375"/>
              <a:ext cx="2357438" cy="401638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Place holder Text</a:t>
              </a:r>
              <a:endParaRPr kumimoji="0" lang="ko-KR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118" name="직사각형 38"/>
            <p:cNvSpPr/>
            <p:nvPr/>
          </p:nvSpPr>
          <p:spPr>
            <a:xfrm>
              <a:off x="142875" y="4714875"/>
              <a:ext cx="2714625" cy="928688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If you don’t want to use the exact style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And size of fonts used by placeholder,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You can replace it by selecting different ones</a:t>
              </a:r>
              <a:endParaRPr kumimoji="0" lang="ko-KR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24729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22943</TotalTime>
  <Words>284</Words>
  <Application>Microsoft Office PowerPoint</Application>
  <PresentationFormat>全屏显示(4:3)</PresentationFormat>
  <Paragraphs>28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123</cp:lastModifiedBy>
  <cp:revision>1345</cp:revision>
  <dcterms:created xsi:type="dcterms:W3CDTF">2009-02-11T05:37:22Z</dcterms:created>
  <dcterms:modified xsi:type="dcterms:W3CDTF">2016-04-06T06:24:45Z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