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443" r:id="rId3"/>
    <p:sldId id="444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35496" y="888901"/>
            <a:ext cx="8965629" cy="5397599"/>
            <a:chOff x="35496" y="888901"/>
            <a:chExt cx="8965629" cy="5397599"/>
          </a:xfrm>
        </p:grpSpPr>
        <p:sp>
          <p:nvSpPr>
            <p:cNvPr id="37" name="직사각형 67"/>
            <p:cNvSpPr/>
            <p:nvPr/>
          </p:nvSpPr>
          <p:spPr>
            <a:xfrm>
              <a:off x="1785938" y="5857875"/>
              <a:ext cx="1357312" cy="42862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38" name="직선 화살표 연결선 3"/>
            <p:cNvCxnSpPr/>
            <p:nvPr/>
          </p:nvCxnSpPr>
          <p:spPr>
            <a:xfrm rot="5400000" flipH="1" flipV="1">
              <a:off x="-1892299" y="3749675"/>
              <a:ext cx="4214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grpSp>
          <p:nvGrpSpPr>
            <p:cNvPr id="39" name="그룹 74"/>
            <p:cNvGrpSpPr>
              <a:grpSpLocks/>
            </p:cNvGrpSpPr>
            <p:nvPr/>
          </p:nvGrpSpPr>
          <p:grpSpPr bwMode="auto">
            <a:xfrm>
              <a:off x="357188" y="1643063"/>
              <a:ext cx="1357312" cy="4643437"/>
              <a:chOff x="357158" y="1643050"/>
              <a:chExt cx="1357322" cy="4643470"/>
            </a:xfrm>
          </p:grpSpPr>
          <p:sp>
            <p:nvSpPr>
              <p:cNvPr id="40" name="직사각형 69"/>
              <p:cNvSpPr/>
              <p:nvPr/>
            </p:nvSpPr>
            <p:spPr>
              <a:xfrm>
                <a:off x="35715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1" name="직사각형 31"/>
              <p:cNvSpPr/>
              <p:nvPr/>
            </p:nvSpPr>
            <p:spPr>
              <a:xfrm>
                <a:off x="35715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2" name="그룹 75"/>
            <p:cNvGrpSpPr>
              <a:grpSpLocks/>
            </p:cNvGrpSpPr>
            <p:nvPr/>
          </p:nvGrpSpPr>
          <p:grpSpPr bwMode="auto">
            <a:xfrm>
              <a:off x="1785938" y="1643063"/>
              <a:ext cx="1357312" cy="4643437"/>
              <a:chOff x="1785918" y="1643050"/>
              <a:chExt cx="1357322" cy="4643470"/>
            </a:xfrm>
          </p:grpSpPr>
          <p:sp>
            <p:nvSpPr>
              <p:cNvPr id="43" name="직사각형 70"/>
              <p:cNvSpPr/>
              <p:nvPr/>
            </p:nvSpPr>
            <p:spPr>
              <a:xfrm>
                <a:off x="178591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4" name="직사각형 36"/>
              <p:cNvSpPr/>
              <p:nvPr/>
            </p:nvSpPr>
            <p:spPr>
              <a:xfrm>
                <a:off x="178591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5" name="그룹 76"/>
            <p:cNvGrpSpPr>
              <a:grpSpLocks/>
            </p:cNvGrpSpPr>
            <p:nvPr/>
          </p:nvGrpSpPr>
          <p:grpSpPr bwMode="auto">
            <a:xfrm>
              <a:off x="3214688" y="1643063"/>
              <a:ext cx="1357312" cy="4643437"/>
              <a:chOff x="3214678" y="1643050"/>
              <a:chExt cx="1357322" cy="4643470"/>
            </a:xfrm>
          </p:grpSpPr>
          <p:sp>
            <p:nvSpPr>
              <p:cNvPr id="46" name="직사각형 68"/>
              <p:cNvSpPr/>
              <p:nvPr/>
            </p:nvSpPr>
            <p:spPr>
              <a:xfrm>
                <a:off x="321467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7" name="직사각형 43"/>
              <p:cNvSpPr/>
              <p:nvPr/>
            </p:nvSpPr>
            <p:spPr>
              <a:xfrm>
                <a:off x="321467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BB3783"/>
                  </a:gs>
                  <a:gs pos="100000">
                    <a:srgbClr val="F3D5E6"/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8" name="그룹 77"/>
            <p:cNvGrpSpPr>
              <a:grpSpLocks/>
            </p:cNvGrpSpPr>
            <p:nvPr/>
          </p:nvGrpSpPr>
          <p:grpSpPr bwMode="auto">
            <a:xfrm>
              <a:off x="4643438" y="1643063"/>
              <a:ext cx="1357312" cy="4643437"/>
              <a:chOff x="4643438" y="1643050"/>
              <a:chExt cx="1357322" cy="4643470"/>
            </a:xfrm>
          </p:grpSpPr>
          <p:sp>
            <p:nvSpPr>
              <p:cNvPr id="49" name="직사각형 71"/>
              <p:cNvSpPr/>
              <p:nvPr/>
            </p:nvSpPr>
            <p:spPr>
              <a:xfrm>
                <a:off x="464343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0" name="직사각형 44"/>
              <p:cNvSpPr/>
              <p:nvPr/>
            </p:nvSpPr>
            <p:spPr>
              <a:xfrm>
                <a:off x="464343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51" name="그룹 78"/>
            <p:cNvGrpSpPr>
              <a:grpSpLocks/>
            </p:cNvGrpSpPr>
            <p:nvPr/>
          </p:nvGrpSpPr>
          <p:grpSpPr bwMode="auto">
            <a:xfrm>
              <a:off x="6072188" y="1643063"/>
              <a:ext cx="1357312" cy="4643437"/>
              <a:chOff x="6072198" y="1643050"/>
              <a:chExt cx="1357322" cy="4643470"/>
            </a:xfrm>
          </p:grpSpPr>
          <p:sp>
            <p:nvSpPr>
              <p:cNvPr id="52" name="직사각형 72"/>
              <p:cNvSpPr/>
              <p:nvPr/>
            </p:nvSpPr>
            <p:spPr>
              <a:xfrm>
                <a:off x="607219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3" name="직사각형 45"/>
              <p:cNvSpPr/>
              <p:nvPr/>
            </p:nvSpPr>
            <p:spPr>
              <a:xfrm>
                <a:off x="607219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54" name="그룹 79"/>
            <p:cNvGrpSpPr>
              <a:grpSpLocks/>
            </p:cNvGrpSpPr>
            <p:nvPr/>
          </p:nvGrpSpPr>
          <p:grpSpPr bwMode="auto">
            <a:xfrm>
              <a:off x="7500938" y="1643063"/>
              <a:ext cx="1357312" cy="4643437"/>
              <a:chOff x="7500958" y="1643050"/>
              <a:chExt cx="1357322" cy="4643470"/>
            </a:xfrm>
          </p:grpSpPr>
          <p:sp>
            <p:nvSpPr>
              <p:cNvPr id="55" name="직사각형 73"/>
              <p:cNvSpPr/>
              <p:nvPr/>
            </p:nvSpPr>
            <p:spPr>
              <a:xfrm>
                <a:off x="750095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6" name="직사각형 46"/>
              <p:cNvSpPr/>
              <p:nvPr/>
            </p:nvSpPr>
            <p:spPr>
              <a:xfrm>
                <a:off x="750095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sp>
          <p:nvSpPr>
            <p:cNvPr id="57" name="자유형 53"/>
            <p:cNvSpPr/>
            <p:nvPr/>
          </p:nvSpPr>
          <p:spPr>
            <a:xfrm>
              <a:off x="357188" y="2071688"/>
              <a:ext cx="8572500" cy="3571875"/>
            </a:xfrm>
            <a:custGeom>
              <a:avLst/>
              <a:gdLst>
                <a:gd name="connsiteX0" fmla="*/ 0 w 8115300"/>
                <a:gd name="connsiteY0" fmla="*/ 0 h 3543300"/>
                <a:gd name="connsiteX1" fmla="*/ 8115300 w 8115300"/>
                <a:gd name="connsiteY1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891716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891716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5365049 w 8115300"/>
                <a:gd name="connsiteY2" fmla="*/ 2683408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756371 w 8115300"/>
                <a:gd name="connsiteY2" fmla="*/ 2329054 h 3543300"/>
                <a:gd name="connsiteX3" fmla="*/ 8115300 w 8115300"/>
                <a:gd name="connsiteY3" fmla="*/ 3543300 h 354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15300" h="3543300">
                  <a:moveTo>
                    <a:pt x="0" y="0"/>
                  </a:moveTo>
                  <a:cubicBezTo>
                    <a:pt x="790484" y="154323"/>
                    <a:pt x="1627631" y="184267"/>
                    <a:pt x="2371453" y="462970"/>
                  </a:cubicBezTo>
                  <a:cubicBezTo>
                    <a:pt x="3403159" y="988172"/>
                    <a:pt x="3799063" y="1815666"/>
                    <a:pt x="4756371" y="2329054"/>
                  </a:cubicBezTo>
                  <a:cubicBezTo>
                    <a:pt x="5713679" y="2842442"/>
                    <a:pt x="7578036" y="3270072"/>
                    <a:pt x="8115300" y="3543300"/>
                  </a:cubicBezTo>
                </a:path>
              </a:pathLst>
            </a:custGeom>
            <a:noFill/>
            <a:ln w="57150" cap="flat" cmpd="sng" algn="ctr">
              <a:solidFill>
                <a:srgbClr val="7A2455"/>
              </a:solidFill>
              <a:prstDash val="solid"/>
              <a:headEnd type="none" w="med" len="med"/>
              <a:tailEnd type="triangle" w="med" len="med"/>
            </a:ln>
            <a:effectLst>
              <a:outerShdw blurRad="50800" dist="63500" dir="42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58" name="직사각형 54"/>
            <p:cNvSpPr>
              <a:spLocks noChangeArrowheads="1"/>
            </p:cNvSpPr>
            <p:nvPr/>
          </p:nvSpPr>
          <p:spPr bwMode="auto">
            <a:xfrm>
              <a:off x="35496" y="888901"/>
              <a:ext cx="44656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Curves and Trend Charts</a:t>
              </a:r>
            </a:p>
          </p:txBody>
        </p:sp>
        <p:sp>
          <p:nvSpPr>
            <p:cNvPr id="59" name="직사각형 55"/>
            <p:cNvSpPr>
              <a:spLocks noChangeArrowheads="1"/>
            </p:cNvSpPr>
            <p:nvPr/>
          </p:nvSpPr>
          <p:spPr bwMode="auto">
            <a:xfrm>
              <a:off x="75565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2002</a:t>
              </a:r>
            </a:p>
          </p:txBody>
        </p:sp>
        <p:sp>
          <p:nvSpPr>
            <p:cNvPr id="60" name="직사각형 56"/>
            <p:cNvSpPr>
              <a:spLocks noChangeArrowheads="1"/>
            </p:cNvSpPr>
            <p:nvPr/>
          </p:nvSpPr>
          <p:spPr bwMode="auto">
            <a:xfrm>
              <a:off x="21844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2003</a:t>
              </a:r>
            </a:p>
          </p:txBody>
        </p:sp>
        <p:sp>
          <p:nvSpPr>
            <p:cNvPr id="61" name="직사각형 57"/>
            <p:cNvSpPr>
              <a:spLocks noChangeArrowheads="1"/>
            </p:cNvSpPr>
            <p:nvPr/>
          </p:nvSpPr>
          <p:spPr bwMode="auto">
            <a:xfrm>
              <a:off x="361315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solidFill>
                    <a:srgbClr val="7A2455"/>
                  </a:solidFill>
                  <a:latin typeface="HY헤드라인M"/>
                  <a:ea typeface="HY헤드라인M"/>
                  <a:cs typeface="HY헤드라인M"/>
                </a:rPr>
                <a:t>2004</a:t>
              </a:r>
            </a:p>
          </p:txBody>
        </p:sp>
        <p:sp>
          <p:nvSpPr>
            <p:cNvPr id="62" name="직사각형 58"/>
            <p:cNvSpPr>
              <a:spLocks noChangeArrowheads="1"/>
            </p:cNvSpPr>
            <p:nvPr/>
          </p:nvSpPr>
          <p:spPr bwMode="auto">
            <a:xfrm>
              <a:off x="50419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2005</a:t>
              </a:r>
            </a:p>
          </p:txBody>
        </p:sp>
        <p:sp>
          <p:nvSpPr>
            <p:cNvPr id="63" name="직사각형 59"/>
            <p:cNvSpPr>
              <a:spLocks noChangeArrowheads="1"/>
            </p:cNvSpPr>
            <p:nvPr/>
          </p:nvSpPr>
          <p:spPr bwMode="auto">
            <a:xfrm>
              <a:off x="6500813" y="5857875"/>
              <a:ext cx="601662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2006</a:t>
              </a:r>
            </a:p>
          </p:txBody>
        </p:sp>
        <p:sp>
          <p:nvSpPr>
            <p:cNvPr id="64" name="직사각형 60"/>
            <p:cNvSpPr>
              <a:spLocks noChangeArrowheads="1"/>
            </p:cNvSpPr>
            <p:nvPr/>
          </p:nvSpPr>
          <p:spPr bwMode="auto">
            <a:xfrm>
              <a:off x="78994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2007</a:t>
              </a:r>
            </a:p>
          </p:txBody>
        </p:sp>
        <p:sp>
          <p:nvSpPr>
            <p:cNvPr id="65" name="직사각형 61"/>
            <p:cNvSpPr/>
            <p:nvPr/>
          </p:nvSpPr>
          <p:spPr>
            <a:xfrm>
              <a:off x="1785938" y="3857625"/>
              <a:ext cx="1357312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6" name="직사각형 62"/>
            <p:cNvSpPr/>
            <p:nvPr/>
          </p:nvSpPr>
          <p:spPr>
            <a:xfrm>
              <a:off x="1785938" y="3643313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7" name="직사각형 63"/>
            <p:cNvSpPr/>
            <p:nvPr/>
          </p:nvSpPr>
          <p:spPr>
            <a:xfrm>
              <a:off x="6072188" y="2071688"/>
              <a:ext cx="135731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8" name="직사각형 64"/>
            <p:cNvSpPr/>
            <p:nvPr/>
          </p:nvSpPr>
          <p:spPr>
            <a:xfrm>
              <a:off x="6072188" y="1857375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9" name="직사각형 65"/>
            <p:cNvSpPr/>
            <p:nvPr/>
          </p:nvSpPr>
          <p:spPr>
            <a:xfrm>
              <a:off x="3214688" y="2286000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0" name="직사각형 66"/>
            <p:cNvSpPr/>
            <p:nvPr/>
          </p:nvSpPr>
          <p:spPr>
            <a:xfrm>
              <a:off x="3214688" y="2500313"/>
              <a:ext cx="135731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71" name="직선 화살표 연결선 80"/>
            <p:cNvCxnSpPr/>
            <p:nvPr/>
          </p:nvCxnSpPr>
          <p:spPr>
            <a:xfrm>
              <a:off x="214313" y="5856288"/>
              <a:ext cx="8786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3247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14313" y="888901"/>
            <a:ext cx="8786812" cy="5159325"/>
            <a:chOff x="214313" y="888901"/>
            <a:chExt cx="8786812" cy="5159325"/>
          </a:xfrm>
        </p:grpSpPr>
        <p:cxnSp>
          <p:nvCxnSpPr>
            <p:cNvPr id="2" name="직선 화살표 연결선 3"/>
            <p:cNvCxnSpPr/>
            <p:nvPr/>
          </p:nvCxnSpPr>
          <p:spPr>
            <a:xfrm rot="5400000" flipH="1" flipV="1">
              <a:off x="-1892299" y="3940026"/>
              <a:ext cx="4214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3" name="직사각형 31"/>
            <p:cNvSpPr/>
            <p:nvPr/>
          </p:nvSpPr>
          <p:spPr>
            <a:xfrm>
              <a:off x="357188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4" name="직사각형 36"/>
            <p:cNvSpPr/>
            <p:nvPr/>
          </p:nvSpPr>
          <p:spPr>
            <a:xfrm>
              <a:off x="2000250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5" name="직사각형 44"/>
            <p:cNvSpPr/>
            <p:nvPr/>
          </p:nvSpPr>
          <p:spPr>
            <a:xfrm>
              <a:off x="3643313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6" name="직사각형 45"/>
            <p:cNvSpPr/>
            <p:nvPr/>
          </p:nvSpPr>
          <p:spPr>
            <a:xfrm>
              <a:off x="5286375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7" name="직사각형 46"/>
            <p:cNvSpPr/>
            <p:nvPr/>
          </p:nvSpPr>
          <p:spPr>
            <a:xfrm>
              <a:off x="6929438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8" name="직사각형 54"/>
            <p:cNvSpPr>
              <a:spLocks noChangeArrowheads="1"/>
            </p:cNvSpPr>
            <p:nvPr/>
          </p:nvSpPr>
          <p:spPr bwMode="auto">
            <a:xfrm>
              <a:off x="214313" y="888901"/>
              <a:ext cx="44656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Curves and Trend Charts</a:t>
              </a:r>
            </a:p>
          </p:txBody>
        </p:sp>
        <p:sp>
          <p:nvSpPr>
            <p:cNvPr id="9" name="직사각형 61"/>
            <p:cNvSpPr/>
            <p:nvPr/>
          </p:nvSpPr>
          <p:spPr>
            <a:xfrm>
              <a:off x="357188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0" name="직사각형 62"/>
            <p:cNvSpPr/>
            <p:nvPr/>
          </p:nvSpPr>
          <p:spPr>
            <a:xfrm>
              <a:off x="357188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11" name="직선 화살표 연결선 80"/>
            <p:cNvCxnSpPr/>
            <p:nvPr/>
          </p:nvCxnSpPr>
          <p:spPr>
            <a:xfrm>
              <a:off x="214313" y="6046639"/>
              <a:ext cx="8786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2" name="자유형 38"/>
            <p:cNvSpPr/>
            <p:nvPr/>
          </p:nvSpPr>
          <p:spPr>
            <a:xfrm>
              <a:off x="304800" y="1838176"/>
              <a:ext cx="8143875" cy="3162300"/>
            </a:xfrm>
            <a:custGeom>
              <a:avLst/>
              <a:gdLst>
                <a:gd name="connsiteX0" fmla="*/ 0 w 8143875"/>
                <a:gd name="connsiteY0" fmla="*/ 3162300 h 3162300"/>
                <a:gd name="connsiteX1" fmla="*/ 4838700 w 8143875"/>
                <a:gd name="connsiteY1" fmla="*/ 1990725 h 3162300"/>
                <a:gd name="connsiteX2" fmla="*/ 8143875 w 8143875"/>
                <a:gd name="connsiteY2" fmla="*/ 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3875" h="3162300">
                  <a:moveTo>
                    <a:pt x="0" y="3162300"/>
                  </a:moveTo>
                  <a:cubicBezTo>
                    <a:pt x="1740694" y="2840037"/>
                    <a:pt x="3481388" y="2517775"/>
                    <a:pt x="4838700" y="1990725"/>
                  </a:cubicBezTo>
                  <a:cubicBezTo>
                    <a:pt x="6196012" y="1463675"/>
                    <a:pt x="7169943" y="731837"/>
                    <a:pt x="8143875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3" name="타원 39"/>
            <p:cNvSpPr/>
            <p:nvPr/>
          </p:nvSpPr>
          <p:spPr>
            <a:xfrm>
              <a:off x="1643063" y="4333726"/>
              <a:ext cx="642937" cy="642938"/>
            </a:xfrm>
            <a:prstGeom prst="ellipse">
              <a:avLst/>
            </a:prstGeom>
            <a:solidFill>
              <a:srgbClr val="E6E6E6">
                <a:alpha val="50196"/>
              </a:srgbClr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4" name="타원 40"/>
            <p:cNvSpPr/>
            <p:nvPr/>
          </p:nvSpPr>
          <p:spPr>
            <a:xfrm>
              <a:off x="6572250" y="2619226"/>
              <a:ext cx="642938" cy="642938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5" name="직사각형 41"/>
            <p:cNvSpPr/>
            <p:nvPr/>
          </p:nvSpPr>
          <p:spPr>
            <a:xfrm>
              <a:off x="2000250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6" name="직사각형 42"/>
            <p:cNvSpPr/>
            <p:nvPr/>
          </p:nvSpPr>
          <p:spPr>
            <a:xfrm>
              <a:off x="2000250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7" name="직사각형 47"/>
            <p:cNvSpPr/>
            <p:nvPr/>
          </p:nvSpPr>
          <p:spPr>
            <a:xfrm>
              <a:off x="3643313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8" name="직사각형 48"/>
            <p:cNvSpPr/>
            <p:nvPr/>
          </p:nvSpPr>
          <p:spPr>
            <a:xfrm>
              <a:off x="3643313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9" name="직사각형 49"/>
            <p:cNvSpPr/>
            <p:nvPr/>
          </p:nvSpPr>
          <p:spPr>
            <a:xfrm>
              <a:off x="5286375" y="4333726"/>
              <a:ext cx="1571625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0" name="직사각형 50"/>
            <p:cNvSpPr/>
            <p:nvPr/>
          </p:nvSpPr>
          <p:spPr>
            <a:xfrm>
              <a:off x="5286375" y="4119414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1" name="직사각형 51"/>
            <p:cNvSpPr/>
            <p:nvPr/>
          </p:nvSpPr>
          <p:spPr>
            <a:xfrm>
              <a:off x="6929438" y="3619351"/>
              <a:ext cx="1571625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2" name="직사각형 52"/>
            <p:cNvSpPr/>
            <p:nvPr/>
          </p:nvSpPr>
          <p:spPr>
            <a:xfrm>
              <a:off x="6929438" y="3405039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949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22942</TotalTime>
  <Words>474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1344</cp:revision>
  <dcterms:created xsi:type="dcterms:W3CDTF">2009-02-11T05:37:22Z</dcterms:created>
  <dcterms:modified xsi:type="dcterms:W3CDTF">2016-04-06T06:03:07Z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