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8"/>
  </p:notesMasterIdLst>
  <p:handoutMasterIdLst>
    <p:handoutMasterId r:id="rId19"/>
  </p:handoutMasterIdLst>
  <p:sldIdLst>
    <p:sldId id="431" r:id="rId3"/>
    <p:sldId id="432" r:id="rId4"/>
    <p:sldId id="433" r:id="rId5"/>
    <p:sldId id="434" r:id="rId6"/>
    <p:sldId id="435" r:id="rId7"/>
    <p:sldId id="436" r:id="rId8"/>
    <p:sldId id="437" r:id="rId9"/>
    <p:sldId id="438" r:id="rId10"/>
    <p:sldId id="439" r:id="rId11"/>
    <p:sldId id="440" r:id="rId12"/>
    <p:sldId id="441" r:id="rId13"/>
    <p:sldId id="442" r:id="rId14"/>
    <p:sldId id="443" r:id="rId15"/>
    <p:sldId id="444" r:id="rId16"/>
    <p:sldId id="359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50825" y="1035968"/>
            <a:ext cx="8726488" cy="5056708"/>
            <a:chOff x="250825" y="676673"/>
            <a:chExt cx="8726488" cy="5056708"/>
          </a:xfrm>
        </p:grpSpPr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2411413" y="1412875"/>
              <a:ext cx="790575" cy="790575"/>
            </a:xfrm>
            <a:prstGeom prst="ellipse">
              <a:avLst/>
            </a:prstGeom>
            <a:gradFill rotWithShape="1">
              <a:gsLst>
                <a:gs pos="0">
                  <a:srgbClr val="8AACDF"/>
                </a:gs>
                <a:gs pos="100000">
                  <a:srgbClr val="2666C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2482850" y="1412875"/>
              <a:ext cx="647700" cy="642938"/>
            </a:xfrm>
            <a:prstGeom prst="ellipse">
              <a:avLst/>
            </a:prstGeom>
            <a:gradFill rotWithShape="1">
              <a:gsLst>
                <a:gs pos="0">
                  <a:srgbClr val="B6CBEB"/>
                </a:gs>
                <a:gs pos="100000">
                  <a:srgbClr val="2666C4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2" name="Oval 10"/>
            <p:cNvSpPr>
              <a:spLocks noChangeArrowheads="1"/>
            </p:cNvSpPr>
            <p:nvPr/>
          </p:nvSpPr>
          <p:spPr bwMode="auto">
            <a:xfrm>
              <a:off x="2339975" y="2708275"/>
              <a:ext cx="863600" cy="117475"/>
            </a:xfrm>
            <a:prstGeom prst="ellipse">
              <a:avLst/>
            </a:prstGeom>
            <a:gradFill rotWithShape="1">
              <a:gsLst>
                <a:gs pos="0">
                  <a:srgbClr val="2F2F2F"/>
                </a:gs>
                <a:gs pos="100000">
                  <a:srgbClr val="EAEAE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3" name="Oval 11"/>
            <p:cNvSpPr>
              <a:spLocks noChangeArrowheads="1"/>
            </p:cNvSpPr>
            <p:nvPr/>
          </p:nvSpPr>
          <p:spPr bwMode="auto">
            <a:xfrm>
              <a:off x="3708400" y="2708275"/>
              <a:ext cx="790575" cy="790575"/>
            </a:xfrm>
            <a:prstGeom prst="ellipse">
              <a:avLst/>
            </a:prstGeom>
            <a:gradFill rotWithShape="1">
              <a:gsLst>
                <a:gs pos="0">
                  <a:srgbClr val="8AACDF"/>
                </a:gs>
                <a:gs pos="100000">
                  <a:srgbClr val="2666C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4" name="Oval 12"/>
            <p:cNvSpPr>
              <a:spLocks noChangeArrowheads="1"/>
            </p:cNvSpPr>
            <p:nvPr/>
          </p:nvSpPr>
          <p:spPr bwMode="auto">
            <a:xfrm>
              <a:off x="3779838" y="2708275"/>
              <a:ext cx="647700" cy="576263"/>
            </a:xfrm>
            <a:prstGeom prst="ellipse">
              <a:avLst/>
            </a:prstGeom>
            <a:gradFill rotWithShape="1">
              <a:gsLst>
                <a:gs pos="0">
                  <a:srgbClr val="B6CBEB"/>
                </a:gs>
                <a:gs pos="100000">
                  <a:srgbClr val="2666C4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4643438" y="2565400"/>
              <a:ext cx="790575" cy="790575"/>
            </a:xfrm>
            <a:prstGeom prst="ellipse">
              <a:avLst/>
            </a:prstGeom>
            <a:gradFill rotWithShape="1">
              <a:gsLst>
                <a:gs pos="0">
                  <a:srgbClr val="8AACDF"/>
                </a:gs>
                <a:gs pos="100000">
                  <a:srgbClr val="2666C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6" name="Oval 14"/>
            <p:cNvSpPr>
              <a:spLocks noChangeArrowheads="1"/>
            </p:cNvSpPr>
            <p:nvPr/>
          </p:nvSpPr>
          <p:spPr bwMode="auto">
            <a:xfrm>
              <a:off x="4714875" y="2565400"/>
              <a:ext cx="647700" cy="576263"/>
            </a:xfrm>
            <a:prstGeom prst="ellipse">
              <a:avLst/>
            </a:prstGeom>
            <a:gradFill rotWithShape="1">
              <a:gsLst>
                <a:gs pos="0">
                  <a:srgbClr val="B6CBEB"/>
                </a:gs>
                <a:gs pos="100000">
                  <a:srgbClr val="2666C4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7" name="Oval 15"/>
            <p:cNvSpPr>
              <a:spLocks noChangeArrowheads="1"/>
            </p:cNvSpPr>
            <p:nvPr/>
          </p:nvSpPr>
          <p:spPr bwMode="auto">
            <a:xfrm>
              <a:off x="6372225" y="3716338"/>
              <a:ext cx="574675" cy="574675"/>
            </a:xfrm>
            <a:prstGeom prst="ellipse">
              <a:avLst/>
            </a:prstGeom>
            <a:gradFill rotWithShape="1">
              <a:gsLst>
                <a:gs pos="0">
                  <a:srgbClr val="8AACDF"/>
                </a:gs>
                <a:gs pos="100000">
                  <a:srgbClr val="2666C4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8" name="Oval 16"/>
            <p:cNvSpPr>
              <a:spLocks noChangeArrowheads="1"/>
            </p:cNvSpPr>
            <p:nvPr/>
          </p:nvSpPr>
          <p:spPr bwMode="auto">
            <a:xfrm>
              <a:off x="6443663" y="3716338"/>
              <a:ext cx="433387" cy="433387"/>
            </a:xfrm>
            <a:prstGeom prst="ellipse">
              <a:avLst/>
            </a:prstGeom>
            <a:gradFill rotWithShape="1">
              <a:gsLst>
                <a:gs pos="0">
                  <a:srgbClr val="B6CBEB"/>
                </a:gs>
                <a:gs pos="100000">
                  <a:srgbClr val="2666C4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auto">
            <a:xfrm>
              <a:off x="3708400" y="3573463"/>
              <a:ext cx="863600" cy="117475"/>
            </a:xfrm>
            <a:prstGeom prst="ellipse">
              <a:avLst/>
            </a:prstGeom>
            <a:gradFill rotWithShape="1">
              <a:gsLst>
                <a:gs pos="0">
                  <a:srgbClr val="2F2F2F"/>
                </a:gs>
                <a:gs pos="100000">
                  <a:srgbClr val="EAEAE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0" name="Oval 18"/>
            <p:cNvSpPr>
              <a:spLocks noChangeArrowheads="1"/>
            </p:cNvSpPr>
            <p:nvPr/>
          </p:nvSpPr>
          <p:spPr bwMode="auto">
            <a:xfrm>
              <a:off x="4643438" y="3429000"/>
              <a:ext cx="863600" cy="117475"/>
            </a:xfrm>
            <a:prstGeom prst="ellipse">
              <a:avLst/>
            </a:prstGeom>
            <a:gradFill rotWithShape="1">
              <a:gsLst>
                <a:gs pos="0">
                  <a:srgbClr val="2F2F2F"/>
                </a:gs>
                <a:gs pos="100000">
                  <a:srgbClr val="EAEAE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1" name="Oval 19"/>
            <p:cNvSpPr>
              <a:spLocks noChangeArrowheads="1"/>
            </p:cNvSpPr>
            <p:nvPr/>
          </p:nvSpPr>
          <p:spPr bwMode="auto">
            <a:xfrm>
              <a:off x="6443663" y="4292600"/>
              <a:ext cx="503237" cy="71438"/>
            </a:xfrm>
            <a:prstGeom prst="ellipse">
              <a:avLst/>
            </a:prstGeom>
            <a:gradFill rotWithShape="1">
              <a:gsLst>
                <a:gs pos="0">
                  <a:srgbClr val="2F2F2F"/>
                </a:gs>
                <a:gs pos="100000">
                  <a:srgbClr val="EAEAE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2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3348038" y="1428750"/>
              <a:ext cx="733425" cy="2000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0" cap="none" spc="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18407B"/>
                  </a:solidFill>
                  <a:effectLst>
                    <a:outerShdw dist="12700" dir="5400000" algn="ctr" rotWithShape="0">
                      <a:srgbClr val="C0C0C0">
                        <a:alpha val="50000"/>
                      </a:srgbClr>
                    </a:outerShdw>
                  </a:effectLst>
                  <a:uLnTx/>
                  <a:uFillTx/>
                  <a:ea typeface="HY견고딕"/>
                </a:rPr>
                <a:t>Field 1</a:t>
              </a:r>
              <a:endParaRPr kumimoji="0" lang="zh-CN" altLang="en-US" sz="1600" b="0" i="0" u="none" strike="noStrike" kern="10" cap="none" spc="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18407B"/>
                </a:solidFill>
                <a:effectLst>
                  <a:outerShdw dist="12700" dir="5400000" algn="ctr" rotWithShape="0">
                    <a:srgbClr val="C0C0C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395288" y="3301728"/>
              <a:ext cx="733425" cy="2000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rgbClr val="18407B"/>
                  </a:solidFill>
                  <a:effectLst>
                    <a:outerShdw dist="12700" dir="5400000" algn="ctr" rotWithShape="0">
                      <a:srgbClr val="C0C0C0">
                        <a:alpha val="50000"/>
                      </a:srgbClr>
                    </a:outerShdw>
                  </a:effectLst>
                  <a:uLnTx/>
                  <a:uFillTx/>
                  <a:ea typeface="HY견고딕"/>
                </a:rPr>
                <a:t>Field 2</a:t>
              </a:r>
              <a:endParaRPr kumimoji="0" lang="zh-CN" altLang="en-US" sz="16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18407B"/>
                </a:solidFill>
                <a:effectLst>
                  <a:outerShdw dist="12700" dir="5400000" algn="ctr" rotWithShape="0">
                    <a:srgbClr val="C0C0C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4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8243888" y="3933801"/>
              <a:ext cx="733425" cy="2000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rgbClr val="18407B"/>
                  </a:solidFill>
                  <a:effectLst>
                    <a:outerShdw dist="12700" dir="5400000" algn="ctr" rotWithShape="0">
                      <a:srgbClr val="C0C0C0">
                        <a:alpha val="50000"/>
                      </a:srgbClr>
                    </a:outerShdw>
                  </a:effectLst>
                  <a:uLnTx/>
                  <a:uFillTx/>
                  <a:ea typeface="HY견고딕"/>
                </a:rPr>
                <a:t>Field 3</a:t>
              </a:r>
              <a:endParaRPr kumimoji="0" lang="zh-CN" altLang="en-US" sz="16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18407B"/>
                </a:solidFill>
                <a:effectLst>
                  <a:outerShdw dist="12700" dir="5400000" algn="ctr" rotWithShape="0">
                    <a:srgbClr val="C0C0C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250825" y="676673"/>
              <a:ext cx="3876675" cy="3048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 dirty="0">
                  <a:ln w="9525">
                    <a:noFill/>
                    <a:round/>
                    <a:headEnd/>
                    <a:tailEnd/>
                  </a:ln>
                  <a:latin typeface="HY헤드라인M"/>
                </a:rPr>
                <a:t>Matrix - Positioning matrix</a:t>
              </a:r>
              <a:endParaRPr lang="zh-CN" altLang="en-US" sz="2400" kern="10" dirty="0">
                <a:ln w="9525">
                  <a:noFill/>
                  <a:round/>
                  <a:headEnd/>
                  <a:tailEnd/>
                </a:ln>
                <a:latin typeface="HY헤드라인M"/>
              </a:endParaRPr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250825" y="4653881"/>
              <a:ext cx="8713788" cy="360362"/>
            </a:xfrm>
            <a:prstGeom prst="rect">
              <a:avLst/>
            </a:prstGeom>
            <a:gradFill rotWithShape="1">
              <a:gsLst>
                <a:gs pos="0">
                  <a:srgbClr val="CAD7FF"/>
                </a:gs>
                <a:gs pos="100000">
                  <a:srgbClr val="6187FF"/>
                </a:gs>
              </a:gsLst>
              <a:lin ang="27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7" name="Rectangle 25"/>
            <p:cNvSpPr>
              <a:spLocks noChangeArrowheads="1"/>
            </p:cNvSpPr>
            <p:nvPr/>
          </p:nvSpPr>
          <p:spPr bwMode="auto">
            <a:xfrm>
              <a:off x="250825" y="5012656"/>
              <a:ext cx="8713788" cy="7207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39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42875" y="1032917"/>
            <a:ext cx="8786813" cy="4484315"/>
            <a:chOff x="142875" y="1320949"/>
            <a:chExt cx="8786813" cy="4484315"/>
          </a:xfrm>
        </p:grpSpPr>
        <p:sp>
          <p:nvSpPr>
            <p:cNvPr id="22" name="타원 17"/>
            <p:cNvSpPr/>
            <p:nvPr/>
          </p:nvSpPr>
          <p:spPr>
            <a:xfrm>
              <a:off x="357158" y="4803558"/>
              <a:ext cx="4143404" cy="928694"/>
            </a:xfrm>
            <a:prstGeom prst="ellipse">
              <a:avLst/>
            </a:prstGeom>
            <a:gradFill flip="none" rotWithShape="1">
              <a:gsLst>
                <a:gs pos="0">
                  <a:srgbClr val="272829"/>
                </a:gs>
                <a:gs pos="36000">
                  <a:srgbClr val="000000">
                    <a:lumMod val="65000"/>
                    <a:lumOff val="35000"/>
                  </a:srgbClr>
                </a:gs>
                <a:gs pos="100000">
                  <a:srgbClr val="000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3" name="타원 18"/>
            <p:cNvSpPr/>
            <p:nvPr/>
          </p:nvSpPr>
          <p:spPr>
            <a:xfrm>
              <a:off x="571500" y="5160739"/>
              <a:ext cx="3714750" cy="357187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4" name="타원 19"/>
            <p:cNvSpPr/>
            <p:nvPr/>
          </p:nvSpPr>
          <p:spPr>
            <a:xfrm>
              <a:off x="142875" y="4660676"/>
              <a:ext cx="4000500" cy="857250"/>
            </a:xfrm>
            <a:prstGeom prst="ellipse">
              <a:avLst/>
            </a:prstGeom>
            <a:gradFill flip="none"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5" name="자유형 22"/>
            <p:cNvSpPr/>
            <p:nvPr/>
          </p:nvSpPr>
          <p:spPr>
            <a:xfrm>
              <a:off x="642904" y="4089119"/>
              <a:ext cx="3000402" cy="928753"/>
            </a:xfrm>
            <a:custGeom>
              <a:avLst/>
              <a:gdLst>
                <a:gd name="connsiteX0" fmla="*/ 0 w 3000396"/>
                <a:gd name="connsiteY0" fmla="*/ 464347 h 928694"/>
                <a:gd name="connsiteX1" fmla="*/ 1056615 w 3000396"/>
                <a:gd name="connsiteY1" fmla="*/ 20764 h 928694"/>
                <a:gd name="connsiteX2" fmla="*/ 1500199 w 3000396"/>
                <a:gd name="connsiteY2" fmla="*/ 1 h 928694"/>
                <a:gd name="connsiteX3" fmla="*/ 1943784 w 3000396"/>
                <a:gd name="connsiteY3" fmla="*/ 20764 h 928694"/>
                <a:gd name="connsiteX4" fmla="*/ 3000397 w 3000396"/>
                <a:gd name="connsiteY4" fmla="*/ 464351 h 928694"/>
                <a:gd name="connsiteX5" fmla="*/ 1943783 w 3000396"/>
                <a:gd name="connsiteY5" fmla="*/ 907935 h 928694"/>
                <a:gd name="connsiteX6" fmla="*/ 1500199 w 3000396"/>
                <a:gd name="connsiteY6" fmla="*/ 928698 h 928694"/>
                <a:gd name="connsiteX7" fmla="*/ 1056614 w 3000396"/>
                <a:gd name="connsiteY7" fmla="*/ 907935 h 928694"/>
                <a:gd name="connsiteX8" fmla="*/ 1 w 3000396"/>
                <a:gd name="connsiteY8" fmla="*/ 464349 h 928694"/>
                <a:gd name="connsiteX9" fmla="*/ 0 w 3000396"/>
                <a:gd name="connsiteY9" fmla="*/ 464347 h 928694"/>
                <a:gd name="connsiteX0" fmla="*/ 2 w 3000402"/>
                <a:gd name="connsiteY0" fmla="*/ 464346 h 928697"/>
                <a:gd name="connsiteX1" fmla="*/ 842271 w 3000402"/>
                <a:gd name="connsiteY1" fmla="*/ 20763 h 928697"/>
                <a:gd name="connsiteX2" fmla="*/ 1500201 w 3000402"/>
                <a:gd name="connsiteY2" fmla="*/ 0 h 928697"/>
                <a:gd name="connsiteX3" fmla="*/ 1943786 w 3000402"/>
                <a:gd name="connsiteY3" fmla="*/ 20763 h 928697"/>
                <a:gd name="connsiteX4" fmla="*/ 3000399 w 3000402"/>
                <a:gd name="connsiteY4" fmla="*/ 464350 h 928697"/>
                <a:gd name="connsiteX5" fmla="*/ 1943785 w 3000402"/>
                <a:gd name="connsiteY5" fmla="*/ 907934 h 928697"/>
                <a:gd name="connsiteX6" fmla="*/ 1500201 w 3000402"/>
                <a:gd name="connsiteY6" fmla="*/ 928697 h 928697"/>
                <a:gd name="connsiteX7" fmla="*/ 1056616 w 3000402"/>
                <a:gd name="connsiteY7" fmla="*/ 907934 h 928697"/>
                <a:gd name="connsiteX8" fmla="*/ 3 w 3000402"/>
                <a:gd name="connsiteY8" fmla="*/ 464348 h 928697"/>
                <a:gd name="connsiteX9" fmla="*/ 2 w 3000402"/>
                <a:gd name="connsiteY9" fmla="*/ 464346 h 928697"/>
                <a:gd name="connsiteX0" fmla="*/ 2 w 3000402"/>
                <a:gd name="connsiteY0" fmla="*/ 607246 h 1071597"/>
                <a:gd name="connsiteX1" fmla="*/ 842271 w 3000402"/>
                <a:gd name="connsiteY1" fmla="*/ 163663 h 1071597"/>
                <a:gd name="connsiteX2" fmla="*/ 1214417 w 3000402"/>
                <a:gd name="connsiteY2" fmla="*/ 0 h 1071597"/>
                <a:gd name="connsiteX3" fmla="*/ 1943786 w 3000402"/>
                <a:gd name="connsiteY3" fmla="*/ 163663 h 1071597"/>
                <a:gd name="connsiteX4" fmla="*/ 3000399 w 3000402"/>
                <a:gd name="connsiteY4" fmla="*/ 607250 h 1071597"/>
                <a:gd name="connsiteX5" fmla="*/ 1943785 w 3000402"/>
                <a:gd name="connsiteY5" fmla="*/ 1050834 h 1071597"/>
                <a:gd name="connsiteX6" fmla="*/ 1500201 w 3000402"/>
                <a:gd name="connsiteY6" fmla="*/ 1071597 h 1071597"/>
                <a:gd name="connsiteX7" fmla="*/ 1056616 w 3000402"/>
                <a:gd name="connsiteY7" fmla="*/ 1050834 h 1071597"/>
                <a:gd name="connsiteX8" fmla="*/ 3 w 3000402"/>
                <a:gd name="connsiteY8" fmla="*/ 607248 h 1071597"/>
                <a:gd name="connsiteX9" fmla="*/ 2 w 3000402"/>
                <a:gd name="connsiteY9" fmla="*/ 607246 h 1071597"/>
                <a:gd name="connsiteX0" fmla="*/ 143212 w 3143612"/>
                <a:gd name="connsiteY0" fmla="*/ 631063 h 1095414"/>
                <a:gd name="connsiteX1" fmla="*/ 628259 w 3143612"/>
                <a:gd name="connsiteY1" fmla="*/ 44580 h 1095414"/>
                <a:gd name="connsiteX2" fmla="*/ 1357627 w 3143612"/>
                <a:gd name="connsiteY2" fmla="*/ 23817 h 1095414"/>
                <a:gd name="connsiteX3" fmla="*/ 2086996 w 3143612"/>
                <a:gd name="connsiteY3" fmla="*/ 187480 h 1095414"/>
                <a:gd name="connsiteX4" fmla="*/ 3143609 w 3143612"/>
                <a:gd name="connsiteY4" fmla="*/ 631067 h 1095414"/>
                <a:gd name="connsiteX5" fmla="*/ 2086995 w 3143612"/>
                <a:gd name="connsiteY5" fmla="*/ 1074651 h 1095414"/>
                <a:gd name="connsiteX6" fmla="*/ 1643411 w 3143612"/>
                <a:gd name="connsiteY6" fmla="*/ 1095414 h 1095414"/>
                <a:gd name="connsiteX7" fmla="*/ 1199826 w 3143612"/>
                <a:gd name="connsiteY7" fmla="*/ 1074651 h 1095414"/>
                <a:gd name="connsiteX8" fmla="*/ 143213 w 3143612"/>
                <a:gd name="connsiteY8" fmla="*/ 631065 h 1095414"/>
                <a:gd name="connsiteX9" fmla="*/ 143212 w 3143612"/>
                <a:gd name="connsiteY9" fmla="*/ 631063 h 1095414"/>
                <a:gd name="connsiteX0" fmla="*/ 143212 w 3143612"/>
                <a:gd name="connsiteY0" fmla="*/ 600247 h 1064598"/>
                <a:gd name="connsiteX1" fmla="*/ 628259 w 3143612"/>
                <a:gd name="connsiteY1" fmla="*/ 13764 h 1064598"/>
                <a:gd name="connsiteX2" fmla="*/ 1357627 w 3143612"/>
                <a:gd name="connsiteY2" fmla="*/ 135853 h 1064598"/>
                <a:gd name="connsiteX3" fmla="*/ 2086996 w 3143612"/>
                <a:gd name="connsiteY3" fmla="*/ 156664 h 1064598"/>
                <a:gd name="connsiteX4" fmla="*/ 3143609 w 3143612"/>
                <a:gd name="connsiteY4" fmla="*/ 600251 h 1064598"/>
                <a:gd name="connsiteX5" fmla="*/ 2086995 w 3143612"/>
                <a:gd name="connsiteY5" fmla="*/ 1043835 h 1064598"/>
                <a:gd name="connsiteX6" fmla="*/ 1643411 w 3143612"/>
                <a:gd name="connsiteY6" fmla="*/ 1064598 h 1064598"/>
                <a:gd name="connsiteX7" fmla="*/ 1199826 w 3143612"/>
                <a:gd name="connsiteY7" fmla="*/ 1043835 h 1064598"/>
                <a:gd name="connsiteX8" fmla="*/ 143213 w 3143612"/>
                <a:gd name="connsiteY8" fmla="*/ 600249 h 1064598"/>
                <a:gd name="connsiteX9" fmla="*/ 143212 w 3143612"/>
                <a:gd name="connsiteY9" fmla="*/ 600247 h 1064598"/>
                <a:gd name="connsiteX0" fmla="*/ 2 w 3000402"/>
                <a:gd name="connsiteY0" fmla="*/ 464402 h 928753"/>
                <a:gd name="connsiteX1" fmla="*/ 699331 w 3000402"/>
                <a:gd name="connsiteY1" fmla="*/ 20771 h 928753"/>
                <a:gd name="connsiteX2" fmla="*/ 1214417 w 3000402"/>
                <a:gd name="connsiteY2" fmla="*/ 8 h 928753"/>
                <a:gd name="connsiteX3" fmla="*/ 1943786 w 3000402"/>
                <a:gd name="connsiteY3" fmla="*/ 20819 h 928753"/>
                <a:gd name="connsiteX4" fmla="*/ 3000399 w 3000402"/>
                <a:gd name="connsiteY4" fmla="*/ 464406 h 928753"/>
                <a:gd name="connsiteX5" fmla="*/ 1943785 w 3000402"/>
                <a:gd name="connsiteY5" fmla="*/ 907990 h 928753"/>
                <a:gd name="connsiteX6" fmla="*/ 1500201 w 3000402"/>
                <a:gd name="connsiteY6" fmla="*/ 928753 h 928753"/>
                <a:gd name="connsiteX7" fmla="*/ 1056616 w 3000402"/>
                <a:gd name="connsiteY7" fmla="*/ 907990 h 928753"/>
                <a:gd name="connsiteX8" fmla="*/ 3 w 3000402"/>
                <a:gd name="connsiteY8" fmla="*/ 464404 h 928753"/>
                <a:gd name="connsiteX9" fmla="*/ 2 w 3000402"/>
                <a:gd name="connsiteY9" fmla="*/ 464402 h 92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0402" h="928753">
                  <a:moveTo>
                    <a:pt x="2" y="464402"/>
                  </a:moveTo>
                  <a:cubicBezTo>
                    <a:pt x="4" y="260839"/>
                    <a:pt x="71072" y="80962"/>
                    <a:pt x="699331" y="20771"/>
                  </a:cubicBezTo>
                  <a:cubicBezTo>
                    <a:pt x="842994" y="7007"/>
                    <a:pt x="1007008" y="0"/>
                    <a:pt x="1214417" y="8"/>
                  </a:cubicBezTo>
                  <a:cubicBezTo>
                    <a:pt x="1421826" y="16"/>
                    <a:pt x="1800122" y="7055"/>
                    <a:pt x="1943786" y="20819"/>
                  </a:cubicBezTo>
                  <a:cubicBezTo>
                    <a:pt x="2572049" y="81010"/>
                    <a:pt x="3000402" y="260841"/>
                    <a:pt x="3000399" y="464406"/>
                  </a:cubicBezTo>
                  <a:cubicBezTo>
                    <a:pt x="3000399" y="667970"/>
                    <a:pt x="2572045" y="847800"/>
                    <a:pt x="1943785" y="907990"/>
                  </a:cubicBezTo>
                  <a:cubicBezTo>
                    <a:pt x="1800122" y="921754"/>
                    <a:pt x="1650589" y="928753"/>
                    <a:pt x="1500201" y="928753"/>
                  </a:cubicBezTo>
                  <a:cubicBezTo>
                    <a:pt x="1349813" y="928753"/>
                    <a:pt x="1200280" y="921754"/>
                    <a:pt x="1056616" y="907990"/>
                  </a:cubicBezTo>
                  <a:cubicBezTo>
                    <a:pt x="428354" y="847799"/>
                    <a:pt x="0" y="667968"/>
                    <a:pt x="3" y="464404"/>
                  </a:cubicBezTo>
                  <a:cubicBezTo>
                    <a:pt x="3" y="464403"/>
                    <a:pt x="2" y="464403"/>
                    <a:pt x="2" y="4644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72829"/>
                </a:gs>
                <a:gs pos="36000">
                  <a:srgbClr val="000000">
                    <a:lumMod val="65000"/>
                    <a:lumOff val="35000"/>
                  </a:srgbClr>
                </a:gs>
                <a:gs pos="100000">
                  <a:srgbClr val="000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6" name="타원 23"/>
            <p:cNvSpPr/>
            <p:nvPr/>
          </p:nvSpPr>
          <p:spPr>
            <a:xfrm>
              <a:off x="928688" y="4446364"/>
              <a:ext cx="2643187" cy="357187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7" name="타원 27"/>
            <p:cNvSpPr/>
            <p:nvPr/>
          </p:nvSpPr>
          <p:spPr>
            <a:xfrm>
              <a:off x="1500188" y="4017739"/>
              <a:ext cx="2428875" cy="642937"/>
            </a:xfrm>
            <a:prstGeom prst="ellipse">
              <a:avLst/>
            </a:prstGeom>
            <a:gradFill flip="none"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8" name="자유형 28"/>
            <p:cNvSpPr/>
            <p:nvPr/>
          </p:nvSpPr>
          <p:spPr>
            <a:xfrm>
              <a:off x="1285852" y="3660550"/>
              <a:ext cx="3000396" cy="688264"/>
            </a:xfrm>
            <a:custGeom>
              <a:avLst/>
              <a:gdLst>
                <a:gd name="connsiteX0" fmla="*/ 0 w 3000396"/>
                <a:gd name="connsiteY0" fmla="*/ 464347 h 928694"/>
                <a:gd name="connsiteX1" fmla="*/ 1056615 w 3000396"/>
                <a:gd name="connsiteY1" fmla="*/ 20764 h 928694"/>
                <a:gd name="connsiteX2" fmla="*/ 1500199 w 3000396"/>
                <a:gd name="connsiteY2" fmla="*/ 1 h 928694"/>
                <a:gd name="connsiteX3" fmla="*/ 1943784 w 3000396"/>
                <a:gd name="connsiteY3" fmla="*/ 20764 h 928694"/>
                <a:gd name="connsiteX4" fmla="*/ 3000397 w 3000396"/>
                <a:gd name="connsiteY4" fmla="*/ 464351 h 928694"/>
                <a:gd name="connsiteX5" fmla="*/ 1943783 w 3000396"/>
                <a:gd name="connsiteY5" fmla="*/ 907935 h 928694"/>
                <a:gd name="connsiteX6" fmla="*/ 1500199 w 3000396"/>
                <a:gd name="connsiteY6" fmla="*/ 928698 h 928694"/>
                <a:gd name="connsiteX7" fmla="*/ 1056614 w 3000396"/>
                <a:gd name="connsiteY7" fmla="*/ 907935 h 928694"/>
                <a:gd name="connsiteX8" fmla="*/ 1 w 3000396"/>
                <a:gd name="connsiteY8" fmla="*/ 464349 h 928694"/>
                <a:gd name="connsiteX9" fmla="*/ 0 w 3000396"/>
                <a:gd name="connsiteY9" fmla="*/ 464347 h 928694"/>
                <a:gd name="connsiteX0" fmla="*/ 2 w 3000402"/>
                <a:gd name="connsiteY0" fmla="*/ 464346 h 928697"/>
                <a:gd name="connsiteX1" fmla="*/ 842271 w 3000402"/>
                <a:gd name="connsiteY1" fmla="*/ 20763 h 928697"/>
                <a:gd name="connsiteX2" fmla="*/ 1500201 w 3000402"/>
                <a:gd name="connsiteY2" fmla="*/ 0 h 928697"/>
                <a:gd name="connsiteX3" fmla="*/ 1943786 w 3000402"/>
                <a:gd name="connsiteY3" fmla="*/ 20763 h 928697"/>
                <a:gd name="connsiteX4" fmla="*/ 3000399 w 3000402"/>
                <a:gd name="connsiteY4" fmla="*/ 464350 h 928697"/>
                <a:gd name="connsiteX5" fmla="*/ 1943785 w 3000402"/>
                <a:gd name="connsiteY5" fmla="*/ 907934 h 928697"/>
                <a:gd name="connsiteX6" fmla="*/ 1500201 w 3000402"/>
                <a:gd name="connsiteY6" fmla="*/ 928697 h 928697"/>
                <a:gd name="connsiteX7" fmla="*/ 1056616 w 3000402"/>
                <a:gd name="connsiteY7" fmla="*/ 907934 h 928697"/>
                <a:gd name="connsiteX8" fmla="*/ 3 w 3000402"/>
                <a:gd name="connsiteY8" fmla="*/ 464348 h 928697"/>
                <a:gd name="connsiteX9" fmla="*/ 2 w 3000402"/>
                <a:gd name="connsiteY9" fmla="*/ 464346 h 928697"/>
                <a:gd name="connsiteX0" fmla="*/ 2 w 3000402"/>
                <a:gd name="connsiteY0" fmla="*/ 607246 h 1071597"/>
                <a:gd name="connsiteX1" fmla="*/ 842271 w 3000402"/>
                <a:gd name="connsiteY1" fmla="*/ 163663 h 1071597"/>
                <a:gd name="connsiteX2" fmla="*/ 1214417 w 3000402"/>
                <a:gd name="connsiteY2" fmla="*/ 0 h 1071597"/>
                <a:gd name="connsiteX3" fmla="*/ 1943786 w 3000402"/>
                <a:gd name="connsiteY3" fmla="*/ 163663 h 1071597"/>
                <a:gd name="connsiteX4" fmla="*/ 3000399 w 3000402"/>
                <a:gd name="connsiteY4" fmla="*/ 607250 h 1071597"/>
                <a:gd name="connsiteX5" fmla="*/ 1943785 w 3000402"/>
                <a:gd name="connsiteY5" fmla="*/ 1050834 h 1071597"/>
                <a:gd name="connsiteX6" fmla="*/ 1500201 w 3000402"/>
                <a:gd name="connsiteY6" fmla="*/ 1071597 h 1071597"/>
                <a:gd name="connsiteX7" fmla="*/ 1056616 w 3000402"/>
                <a:gd name="connsiteY7" fmla="*/ 1050834 h 1071597"/>
                <a:gd name="connsiteX8" fmla="*/ 3 w 3000402"/>
                <a:gd name="connsiteY8" fmla="*/ 607248 h 1071597"/>
                <a:gd name="connsiteX9" fmla="*/ 2 w 3000402"/>
                <a:gd name="connsiteY9" fmla="*/ 607246 h 1071597"/>
                <a:gd name="connsiteX0" fmla="*/ 143212 w 3143612"/>
                <a:gd name="connsiteY0" fmla="*/ 631063 h 1095414"/>
                <a:gd name="connsiteX1" fmla="*/ 628259 w 3143612"/>
                <a:gd name="connsiteY1" fmla="*/ 44580 h 1095414"/>
                <a:gd name="connsiteX2" fmla="*/ 1357627 w 3143612"/>
                <a:gd name="connsiteY2" fmla="*/ 23817 h 1095414"/>
                <a:gd name="connsiteX3" fmla="*/ 2086996 w 3143612"/>
                <a:gd name="connsiteY3" fmla="*/ 187480 h 1095414"/>
                <a:gd name="connsiteX4" fmla="*/ 3143609 w 3143612"/>
                <a:gd name="connsiteY4" fmla="*/ 631067 h 1095414"/>
                <a:gd name="connsiteX5" fmla="*/ 2086995 w 3143612"/>
                <a:gd name="connsiteY5" fmla="*/ 1074651 h 1095414"/>
                <a:gd name="connsiteX6" fmla="*/ 1643411 w 3143612"/>
                <a:gd name="connsiteY6" fmla="*/ 1095414 h 1095414"/>
                <a:gd name="connsiteX7" fmla="*/ 1199826 w 3143612"/>
                <a:gd name="connsiteY7" fmla="*/ 1074651 h 1095414"/>
                <a:gd name="connsiteX8" fmla="*/ 143213 w 3143612"/>
                <a:gd name="connsiteY8" fmla="*/ 631065 h 1095414"/>
                <a:gd name="connsiteX9" fmla="*/ 143212 w 3143612"/>
                <a:gd name="connsiteY9" fmla="*/ 631063 h 1095414"/>
                <a:gd name="connsiteX0" fmla="*/ 143212 w 3143612"/>
                <a:gd name="connsiteY0" fmla="*/ 600247 h 1064598"/>
                <a:gd name="connsiteX1" fmla="*/ 628259 w 3143612"/>
                <a:gd name="connsiteY1" fmla="*/ 13764 h 1064598"/>
                <a:gd name="connsiteX2" fmla="*/ 1357627 w 3143612"/>
                <a:gd name="connsiteY2" fmla="*/ 135853 h 1064598"/>
                <a:gd name="connsiteX3" fmla="*/ 2086996 w 3143612"/>
                <a:gd name="connsiteY3" fmla="*/ 156664 h 1064598"/>
                <a:gd name="connsiteX4" fmla="*/ 3143609 w 3143612"/>
                <a:gd name="connsiteY4" fmla="*/ 600251 h 1064598"/>
                <a:gd name="connsiteX5" fmla="*/ 2086995 w 3143612"/>
                <a:gd name="connsiteY5" fmla="*/ 1043835 h 1064598"/>
                <a:gd name="connsiteX6" fmla="*/ 1643411 w 3143612"/>
                <a:gd name="connsiteY6" fmla="*/ 1064598 h 1064598"/>
                <a:gd name="connsiteX7" fmla="*/ 1199826 w 3143612"/>
                <a:gd name="connsiteY7" fmla="*/ 1043835 h 1064598"/>
                <a:gd name="connsiteX8" fmla="*/ 143213 w 3143612"/>
                <a:gd name="connsiteY8" fmla="*/ 600249 h 1064598"/>
                <a:gd name="connsiteX9" fmla="*/ 143212 w 3143612"/>
                <a:gd name="connsiteY9" fmla="*/ 600247 h 1064598"/>
                <a:gd name="connsiteX0" fmla="*/ 2 w 3000402"/>
                <a:gd name="connsiteY0" fmla="*/ 464402 h 928753"/>
                <a:gd name="connsiteX1" fmla="*/ 699331 w 3000402"/>
                <a:gd name="connsiteY1" fmla="*/ 20771 h 928753"/>
                <a:gd name="connsiteX2" fmla="*/ 1214417 w 3000402"/>
                <a:gd name="connsiteY2" fmla="*/ 8 h 928753"/>
                <a:gd name="connsiteX3" fmla="*/ 1943786 w 3000402"/>
                <a:gd name="connsiteY3" fmla="*/ 20819 h 928753"/>
                <a:gd name="connsiteX4" fmla="*/ 3000399 w 3000402"/>
                <a:gd name="connsiteY4" fmla="*/ 464406 h 928753"/>
                <a:gd name="connsiteX5" fmla="*/ 1943785 w 3000402"/>
                <a:gd name="connsiteY5" fmla="*/ 907990 h 928753"/>
                <a:gd name="connsiteX6" fmla="*/ 1500201 w 3000402"/>
                <a:gd name="connsiteY6" fmla="*/ 928753 h 928753"/>
                <a:gd name="connsiteX7" fmla="*/ 1056616 w 3000402"/>
                <a:gd name="connsiteY7" fmla="*/ 907990 h 928753"/>
                <a:gd name="connsiteX8" fmla="*/ 3 w 3000402"/>
                <a:gd name="connsiteY8" fmla="*/ 464404 h 928753"/>
                <a:gd name="connsiteX9" fmla="*/ 2 w 3000402"/>
                <a:gd name="connsiteY9" fmla="*/ 464402 h 928753"/>
                <a:gd name="connsiteX0" fmla="*/ 2 w 3500436"/>
                <a:gd name="connsiteY0" fmla="*/ 464402 h 928753"/>
                <a:gd name="connsiteX1" fmla="*/ 699331 w 3500436"/>
                <a:gd name="connsiteY1" fmla="*/ 20771 h 928753"/>
                <a:gd name="connsiteX2" fmla="*/ 1214417 w 3500436"/>
                <a:gd name="connsiteY2" fmla="*/ 8 h 928753"/>
                <a:gd name="connsiteX3" fmla="*/ 1943786 w 3500436"/>
                <a:gd name="connsiteY3" fmla="*/ 20819 h 928753"/>
                <a:gd name="connsiteX4" fmla="*/ 3500433 w 3500436"/>
                <a:gd name="connsiteY4" fmla="*/ 464406 h 928753"/>
                <a:gd name="connsiteX5" fmla="*/ 1943785 w 3500436"/>
                <a:gd name="connsiteY5" fmla="*/ 907990 h 928753"/>
                <a:gd name="connsiteX6" fmla="*/ 1500201 w 3500436"/>
                <a:gd name="connsiteY6" fmla="*/ 928753 h 928753"/>
                <a:gd name="connsiteX7" fmla="*/ 1056616 w 3500436"/>
                <a:gd name="connsiteY7" fmla="*/ 907990 h 928753"/>
                <a:gd name="connsiteX8" fmla="*/ 3 w 3500436"/>
                <a:gd name="connsiteY8" fmla="*/ 464404 h 928753"/>
                <a:gd name="connsiteX9" fmla="*/ 2 w 3500436"/>
                <a:gd name="connsiteY9" fmla="*/ 464402 h 928753"/>
                <a:gd name="connsiteX0" fmla="*/ 2 w 3500436"/>
                <a:gd name="connsiteY0" fmla="*/ 512007 h 976358"/>
                <a:gd name="connsiteX1" fmla="*/ 913613 w 3500436"/>
                <a:gd name="connsiteY1" fmla="*/ 354104 h 976358"/>
                <a:gd name="connsiteX2" fmla="*/ 1214417 w 3500436"/>
                <a:gd name="connsiteY2" fmla="*/ 47613 h 976358"/>
                <a:gd name="connsiteX3" fmla="*/ 1943786 w 3500436"/>
                <a:gd name="connsiteY3" fmla="*/ 68424 h 976358"/>
                <a:gd name="connsiteX4" fmla="*/ 3500433 w 3500436"/>
                <a:gd name="connsiteY4" fmla="*/ 512011 h 976358"/>
                <a:gd name="connsiteX5" fmla="*/ 1943785 w 3500436"/>
                <a:gd name="connsiteY5" fmla="*/ 955595 h 976358"/>
                <a:gd name="connsiteX6" fmla="*/ 1500201 w 3500436"/>
                <a:gd name="connsiteY6" fmla="*/ 976358 h 976358"/>
                <a:gd name="connsiteX7" fmla="*/ 1056616 w 3500436"/>
                <a:gd name="connsiteY7" fmla="*/ 955595 h 976358"/>
                <a:gd name="connsiteX8" fmla="*/ 3 w 3500436"/>
                <a:gd name="connsiteY8" fmla="*/ 512009 h 976358"/>
                <a:gd name="connsiteX9" fmla="*/ 2 w 3500436"/>
                <a:gd name="connsiteY9" fmla="*/ 512007 h 976358"/>
                <a:gd name="connsiteX0" fmla="*/ 2 w 3500436"/>
                <a:gd name="connsiteY0" fmla="*/ 457347 h 921698"/>
                <a:gd name="connsiteX1" fmla="*/ 913613 w 3500436"/>
                <a:gd name="connsiteY1" fmla="*/ 299444 h 921698"/>
                <a:gd name="connsiteX2" fmla="*/ 1500137 w 3500436"/>
                <a:gd name="connsiteY2" fmla="*/ 207243 h 921698"/>
                <a:gd name="connsiteX3" fmla="*/ 1943786 w 3500436"/>
                <a:gd name="connsiteY3" fmla="*/ 13764 h 921698"/>
                <a:gd name="connsiteX4" fmla="*/ 3500433 w 3500436"/>
                <a:gd name="connsiteY4" fmla="*/ 457351 h 921698"/>
                <a:gd name="connsiteX5" fmla="*/ 1943785 w 3500436"/>
                <a:gd name="connsiteY5" fmla="*/ 900935 h 921698"/>
                <a:gd name="connsiteX6" fmla="*/ 1500201 w 3500436"/>
                <a:gd name="connsiteY6" fmla="*/ 921698 h 921698"/>
                <a:gd name="connsiteX7" fmla="*/ 1056616 w 3500436"/>
                <a:gd name="connsiteY7" fmla="*/ 900935 h 921698"/>
                <a:gd name="connsiteX8" fmla="*/ 3 w 3500436"/>
                <a:gd name="connsiteY8" fmla="*/ 457349 h 921698"/>
                <a:gd name="connsiteX9" fmla="*/ 2 w 3500436"/>
                <a:gd name="connsiteY9" fmla="*/ 457347 h 921698"/>
                <a:gd name="connsiteX0" fmla="*/ 2 w 3500436"/>
                <a:gd name="connsiteY0" fmla="*/ 262002 h 726353"/>
                <a:gd name="connsiteX1" fmla="*/ 913613 w 3500436"/>
                <a:gd name="connsiteY1" fmla="*/ 104099 h 726353"/>
                <a:gd name="connsiteX2" fmla="*/ 1500137 w 3500436"/>
                <a:gd name="connsiteY2" fmla="*/ 11898 h 726353"/>
                <a:gd name="connsiteX3" fmla="*/ 2229506 w 3500436"/>
                <a:gd name="connsiteY3" fmla="*/ 32709 h 726353"/>
                <a:gd name="connsiteX4" fmla="*/ 3500433 w 3500436"/>
                <a:gd name="connsiteY4" fmla="*/ 262006 h 726353"/>
                <a:gd name="connsiteX5" fmla="*/ 1943785 w 3500436"/>
                <a:gd name="connsiteY5" fmla="*/ 705590 h 726353"/>
                <a:gd name="connsiteX6" fmla="*/ 1500201 w 3500436"/>
                <a:gd name="connsiteY6" fmla="*/ 726353 h 726353"/>
                <a:gd name="connsiteX7" fmla="*/ 1056616 w 3500436"/>
                <a:gd name="connsiteY7" fmla="*/ 705590 h 726353"/>
                <a:gd name="connsiteX8" fmla="*/ 3 w 3500436"/>
                <a:gd name="connsiteY8" fmla="*/ 262004 h 726353"/>
                <a:gd name="connsiteX9" fmla="*/ 2 w 3500436"/>
                <a:gd name="connsiteY9" fmla="*/ 262002 h 726353"/>
                <a:gd name="connsiteX0" fmla="*/ 2 w 3500436"/>
                <a:gd name="connsiteY0" fmla="*/ 314567 h 778918"/>
                <a:gd name="connsiteX1" fmla="*/ 913613 w 3500436"/>
                <a:gd name="connsiteY1" fmla="*/ 13764 h 778918"/>
                <a:gd name="connsiteX2" fmla="*/ 1500137 w 3500436"/>
                <a:gd name="connsiteY2" fmla="*/ 64463 h 778918"/>
                <a:gd name="connsiteX3" fmla="*/ 2229506 w 3500436"/>
                <a:gd name="connsiteY3" fmla="*/ 85274 h 778918"/>
                <a:gd name="connsiteX4" fmla="*/ 3500433 w 3500436"/>
                <a:gd name="connsiteY4" fmla="*/ 314571 h 778918"/>
                <a:gd name="connsiteX5" fmla="*/ 1943785 w 3500436"/>
                <a:gd name="connsiteY5" fmla="*/ 758155 h 778918"/>
                <a:gd name="connsiteX6" fmla="*/ 1500201 w 3500436"/>
                <a:gd name="connsiteY6" fmla="*/ 778918 h 778918"/>
                <a:gd name="connsiteX7" fmla="*/ 1056616 w 3500436"/>
                <a:gd name="connsiteY7" fmla="*/ 758155 h 778918"/>
                <a:gd name="connsiteX8" fmla="*/ 3 w 3500436"/>
                <a:gd name="connsiteY8" fmla="*/ 314569 h 778918"/>
                <a:gd name="connsiteX9" fmla="*/ 2 w 3500436"/>
                <a:gd name="connsiteY9" fmla="*/ 314567 h 778918"/>
                <a:gd name="connsiteX0" fmla="*/ 2 w 3500436"/>
                <a:gd name="connsiteY0" fmla="*/ 314567 h 778918"/>
                <a:gd name="connsiteX1" fmla="*/ 913613 w 3500436"/>
                <a:gd name="connsiteY1" fmla="*/ 13764 h 778918"/>
                <a:gd name="connsiteX2" fmla="*/ 1500137 w 3500436"/>
                <a:gd name="connsiteY2" fmla="*/ 64463 h 778918"/>
                <a:gd name="connsiteX3" fmla="*/ 2229506 w 3500436"/>
                <a:gd name="connsiteY3" fmla="*/ 85274 h 778918"/>
                <a:gd name="connsiteX4" fmla="*/ 3500433 w 3500436"/>
                <a:gd name="connsiteY4" fmla="*/ 314571 h 778918"/>
                <a:gd name="connsiteX5" fmla="*/ 1943785 w 3500436"/>
                <a:gd name="connsiteY5" fmla="*/ 758155 h 778918"/>
                <a:gd name="connsiteX6" fmla="*/ 1500201 w 3500436"/>
                <a:gd name="connsiteY6" fmla="*/ 778918 h 778918"/>
                <a:gd name="connsiteX7" fmla="*/ 1056616 w 3500436"/>
                <a:gd name="connsiteY7" fmla="*/ 758155 h 778918"/>
                <a:gd name="connsiteX8" fmla="*/ 3 w 3500436"/>
                <a:gd name="connsiteY8" fmla="*/ 314569 h 778918"/>
                <a:gd name="connsiteX9" fmla="*/ 2 w 3500436"/>
                <a:gd name="connsiteY9" fmla="*/ 314567 h 778918"/>
                <a:gd name="connsiteX0" fmla="*/ 2 w 3500436"/>
                <a:gd name="connsiteY0" fmla="*/ 314567 h 778918"/>
                <a:gd name="connsiteX1" fmla="*/ 913613 w 3500436"/>
                <a:gd name="connsiteY1" fmla="*/ 13764 h 778918"/>
                <a:gd name="connsiteX2" fmla="*/ 1642981 w 3500436"/>
                <a:gd name="connsiteY2" fmla="*/ 64463 h 778918"/>
                <a:gd name="connsiteX3" fmla="*/ 2229506 w 3500436"/>
                <a:gd name="connsiteY3" fmla="*/ 85274 h 778918"/>
                <a:gd name="connsiteX4" fmla="*/ 3500433 w 3500436"/>
                <a:gd name="connsiteY4" fmla="*/ 314571 h 778918"/>
                <a:gd name="connsiteX5" fmla="*/ 1943785 w 3500436"/>
                <a:gd name="connsiteY5" fmla="*/ 758155 h 778918"/>
                <a:gd name="connsiteX6" fmla="*/ 1500201 w 3500436"/>
                <a:gd name="connsiteY6" fmla="*/ 778918 h 778918"/>
                <a:gd name="connsiteX7" fmla="*/ 1056616 w 3500436"/>
                <a:gd name="connsiteY7" fmla="*/ 758155 h 778918"/>
                <a:gd name="connsiteX8" fmla="*/ 3 w 3500436"/>
                <a:gd name="connsiteY8" fmla="*/ 314569 h 778918"/>
                <a:gd name="connsiteX9" fmla="*/ 2 w 3500436"/>
                <a:gd name="connsiteY9" fmla="*/ 314567 h 778918"/>
                <a:gd name="connsiteX0" fmla="*/ 2 w 3500436"/>
                <a:gd name="connsiteY0" fmla="*/ 323925 h 788276"/>
                <a:gd name="connsiteX1" fmla="*/ 913613 w 3500436"/>
                <a:gd name="connsiteY1" fmla="*/ 23122 h 788276"/>
                <a:gd name="connsiteX2" fmla="*/ 1542974 w 3500436"/>
                <a:gd name="connsiteY2" fmla="*/ 11918 h 788276"/>
                <a:gd name="connsiteX3" fmla="*/ 2229506 w 3500436"/>
                <a:gd name="connsiteY3" fmla="*/ 94632 h 788276"/>
                <a:gd name="connsiteX4" fmla="*/ 3500433 w 3500436"/>
                <a:gd name="connsiteY4" fmla="*/ 323929 h 788276"/>
                <a:gd name="connsiteX5" fmla="*/ 1943785 w 3500436"/>
                <a:gd name="connsiteY5" fmla="*/ 767513 h 788276"/>
                <a:gd name="connsiteX6" fmla="*/ 1500201 w 3500436"/>
                <a:gd name="connsiteY6" fmla="*/ 788276 h 788276"/>
                <a:gd name="connsiteX7" fmla="*/ 1056616 w 3500436"/>
                <a:gd name="connsiteY7" fmla="*/ 767513 h 788276"/>
                <a:gd name="connsiteX8" fmla="*/ 3 w 3500436"/>
                <a:gd name="connsiteY8" fmla="*/ 323927 h 788276"/>
                <a:gd name="connsiteX9" fmla="*/ 2 w 3500436"/>
                <a:gd name="connsiteY9" fmla="*/ 323925 h 788276"/>
                <a:gd name="connsiteX0" fmla="*/ 2 w 3500436"/>
                <a:gd name="connsiteY0" fmla="*/ 317575 h 781926"/>
                <a:gd name="connsiteX1" fmla="*/ 913613 w 3500436"/>
                <a:gd name="connsiteY1" fmla="*/ 16772 h 781926"/>
                <a:gd name="connsiteX2" fmla="*/ 1542974 w 3500436"/>
                <a:gd name="connsiteY2" fmla="*/ 5568 h 781926"/>
                <a:gd name="connsiteX3" fmla="*/ 2315231 w 3500436"/>
                <a:gd name="connsiteY3" fmla="*/ 50182 h 781926"/>
                <a:gd name="connsiteX4" fmla="*/ 3500433 w 3500436"/>
                <a:gd name="connsiteY4" fmla="*/ 317579 h 781926"/>
                <a:gd name="connsiteX5" fmla="*/ 1943785 w 3500436"/>
                <a:gd name="connsiteY5" fmla="*/ 761163 h 781926"/>
                <a:gd name="connsiteX6" fmla="*/ 1500201 w 3500436"/>
                <a:gd name="connsiteY6" fmla="*/ 781926 h 781926"/>
                <a:gd name="connsiteX7" fmla="*/ 1056616 w 3500436"/>
                <a:gd name="connsiteY7" fmla="*/ 761163 h 781926"/>
                <a:gd name="connsiteX8" fmla="*/ 3 w 3500436"/>
                <a:gd name="connsiteY8" fmla="*/ 317577 h 781926"/>
                <a:gd name="connsiteX9" fmla="*/ 2 w 3500436"/>
                <a:gd name="connsiteY9" fmla="*/ 317575 h 781926"/>
                <a:gd name="connsiteX0" fmla="*/ 2 w 3500436"/>
                <a:gd name="connsiteY0" fmla="*/ 317575 h 774927"/>
                <a:gd name="connsiteX1" fmla="*/ 913613 w 3500436"/>
                <a:gd name="connsiteY1" fmla="*/ 16772 h 774927"/>
                <a:gd name="connsiteX2" fmla="*/ 1542974 w 3500436"/>
                <a:gd name="connsiteY2" fmla="*/ 5568 h 774927"/>
                <a:gd name="connsiteX3" fmla="*/ 2315231 w 3500436"/>
                <a:gd name="connsiteY3" fmla="*/ 50182 h 774927"/>
                <a:gd name="connsiteX4" fmla="*/ 3500433 w 3500436"/>
                <a:gd name="connsiteY4" fmla="*/ 317579 h 774927"/>
                <a:gd name="connsiteX5" fmla="*/ 1943785 w 3500436"/>
                <a:gd name="connsiteY5" fmla="*/ 761163 h 774927"/>
                <a:gd name="connsiteX6" fmla="*/ 1528776 w 3500436"/>
                <a:gd name="connsiteY6" fmla="*/ 686676 h 774927"/>
                <a:gd name="connsiteX7" fmla="*/ 1056616 w 3500436"/>
                <a:gd name="connsiteY7" fmla="*/ 761163 h 774927"/>
                <a:gd name="connsiteX8" fmla="*/ 3 w 3500436"/>
                <a:gd name="connsiteY8" fmla="*/ 317577 h 774927"/>
                <a:gd name="connsiteX9" fmla="*/ 2 w 3500436"/>
                <a:gd name="connsiteY9" fmla="*/ 317575 h 774927"/>
                <a:gd name="connsiteX0" fmla="*/ 2 w 3500436"/>
                <a:gd name="connsiteY0" fmla="*/ 317575 h 774927"/>
                <a:gd name="connsiteX1" fmla="*/ 913613 w 3500436"/>
                <a:gd name="connsiteY1" fmla="*/ 16772 h 774927"/>
                <a:gd name="connsiteX2" fmla="*/ 1542974 w 3500436"/>
                <a:gd name="connsiteY2" fmla="*/ 5568 h 774927"/>
                <a:gd name="connsiteX3" fmla="*/ 2315231 w 3500436"/>
                <a:gd name="connsiteY3" fmla="*/ 50182 h 774927"/>
                <a:gd name="connsiteX4" fmla="*/ 3500433 w 3500436"/>
                <a:gd name="connsiteY4" fmla="*/ 317579 h 774927"/>
                <a:gd name="connsiteX5" fmla="*/ 2019985 w 3500436"/>
                <a:gd name="connsiteY5" fmla="*/ 656388 h 774927"/>
                <a:gd name="connsiteX6" fmla="*/ 1528776 w 3500436"/>
                <a:gd name="connsiteY6" fmla="*/ 686676 h 774927"/>
                <a:gd name="connsiteX7" fmla="*/ 1056616 w 3500436"/>
                <a:gd name="connsiteY7" fmla="*/ 761163 h 774927"/>
                <a:gd name="connsiteX8" fmla="*/ 3 w 3500436"/>
                <a:gd name="connsiteY8" fmla="*/ 317577 h 774927"/>
                <a:gd name="connsiteX9" fmla="*/ 2 w 3500436"/>
                <a:gd name="connsiteY9" fmla="*/ 317575 h 774927"/>
                <a:gd name="connsiteX0" fmla="*/ 2 w 3500436"/>
                <a:gd name="connsiteY0" fmla="*/ 317575 h 694613"/>
                <a:gd name="connsiteX1" fmla="*/ 913613 w 3500436"/>
                <a:gd name="connsiteY1" fmla="*/ 16772 h 694613"/>
                <a:gd name="connsiteX2" fmla="*/ 1542974 w 3500436"/>
                <a:gd name="connsiteY2" fmla="*/ 5568 h 694613"/>
                <a:gd name="connsiteX3" fmla="*/ 2315231 w 3500436"/>
                <a:gd name="connsiteY3" fmla="*/ 50182 h 694613"/>
                <a:gd name="connsiteX4" fmla="*/ 3500433 w 3500436"/>
                <a:gd name="connsiteY4" fmla="*/ 317579 h 694613"/>
                <a:gd name="connsiteX5" fmla="*/ 2019985 w 3500436"/>
                <a:gd name="connsiteY5" fmla="*/ 656388 h 694613"/>
                <a:gd name="connsiteX6" fmla="*/ 1528776 w 3500436"/>
                <a:gd name="connsiteY6" fmla="*/ 686676 h 694613"/>
                <a:gd name="connsiteX7" fmla="*/ 1018516 w 3500436"/>
                <a:gd name="connsiteY7" fmla="*/ 608763 h 694613"/>
                <a:gd name="connsiteX8" fmla="*/ 3 w 3500436"/>
                <a:gd name="connsiteY8" fmla="*/ 317577 h 694613"/>
                <a:gd name="connsiteX9" fmla="*/ 2 w 3500436"/>
                <a:gd name="connsiteY9" fmla="*/ 317575 h 694613"/>
                <a:gd name="connsiteX0" fmla="*/ 2 w 3500436"/>
                <a:gd name="connsiteY0" fmla="*/ 317575 h 688264"/>
                <a:gd name="connsiteX1" fmla="*/ 913613 w 3500436"/>
                <a:gd name="connsiteY1" fmla="*/ 16772 h 688264"/>
                <a:gd name="connsiteX2" fmla="*/ 1542974 w 3500436"/>
                <a:gd name="connsiteY2" fmla="*/ 5568 h 688264"/>
                <a:gd name="connsiteX3" fmla="*/ 2315231 w 3500436"/>
                <a:gd name="connsiteY3" fmla="*/ 50182 h 688264"/>
                <a:gd name="connsiteX4" fmla="*/ 3500433 w 3500436"/>
                <a:gd name="connsiteY4" fmla="*/ 317579 h 688264"/>
                <a:gd name="connsiteX5" fmla="*/ 2019985 w 3500436"/>
                <a:gd name="connsiteY5" fmla="*/ 656388 h 688264"/>
                <a:gd name="connsiteX6" fmla="*/ 1528776 w 3500436"/>
                <a:gd name="connsiteY6" fmla="*/ 686676 h 688264"/>
                <a:gd name="connsiteX7" fmla="*/ 951841 w 3500436"/>
                <a:gd name="connsiteY7" fmla="*/ 665913 h 688264"/>
                <a:gd name="connsiteX8" fmla="*/ 3 w 3500436"/>
                <a:gd name="connsiteY8" fmla="*/ 317577 h 688264"/>
                <a:gd name="connsiteX9" fmla="*/ 2 w 3500436"/>
                <a:gd name="connsiteY9" fmla="*/ 317575 h 68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0436" h="688264">
                  <a:moveTo>
                    <a:pt x="2" y="317575"/>
                  </a:moveTo>
                  <a:cubicBezTo>
                    <a:pt x="4" y="114012"/>
                    <a:pt x="285354" y="76963"/>
                    <a:pt x="913613" y="16772"/>
                  </a:cubicBezTo>
                  <a:cubicBezTo>
                    <a:pt x="1057276" y="3008"/>
                    <a:pt x="1309371" y="0"/>
                    <a:pt x="1542974" y="5568"/>
                  </a:cubicBezTo>
                  <a:cubicBezTo>
                    <a:pt x="1776577" y="11136"/>
                    <a:pt x="2171567" y="36418"/>
                    <a:pt x="2315231" y="50182"/>
                  </a:cubicBezTo>
                  <a:cubicBezTo>
                    <a:pt x="2943494" y="110373"/>
                    <a:pt x="3500436" y="114014"/>
                    <a:pt x="3500433" y="317579"/>
                  </a:cubicBezTo>
                  <a:cubicBezTo>
                    <a:pt x="3500433" y="521143"/>
                    <a:pt x="2648245" y="596198"/>
                    <a:pt x="2019985" y="656388"/>
                  </a:cubicBezTo>
                  <a:cubicBezTo>
                    <a:pt x="1876322" y="670152"/>
                    <a:pt x="1706800" y="685089"/>
                    <a:pt x="1528776" y="686676"/>
                  </a:cubicBezTo>
                  <a:cubicBezTo>
                    <a:pt x="1350752" y="688264"/>
                    <a:pt x="1095505" y="679677"/>
                    <a:pt x="951841" y="665913"/>
                  </a:cubicBezTo>
                  <a:cubicBezTo>
                    <a:pt x="323579" y="605722"/>
                    <a:pt x="0" y="521141"/>
                    <a:pt x="3" y="317577"/>
                  </a:cubicBezTo>
                  <a:cubicBezTo>
                    <a:pt x="3" y="317576"/>
                    <a:pt x="2" y="317576"/>
                    <a:pt x="2" y="317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72829"/>
                </a:gs>
                <a:gs pos="36000">
                  <a:srgbClr val="000000">
                    <a:lumMod val="65000"/>
                    <a:lumOff val="35000"/>
                  </a:srgbClr>
                </a:gs>
                <a:gs pos="100000">
                  <a:srgbClr val="000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9" name="타원 29"/>
            <p:cNvSpPr/>
            <p:nvPr/>
          </p:nvSpPr>
          <p:spPr>
            <a:xfrm>
              <a:off x="1714500" y="3943126"/>
              <a:ext cx="2428875" cy="217488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0" name="타원 30"/>
            <p:cNvSpPr/>
            <p:nvPr/>
          </p:nvSpPr>
          <p:spPr>
            <a:xfrm>
              <a:off x="1214438" y="3446239"/>
              <a:ext cx="2428875" cy="642937"/>
            </a:xfrm>
            <a:prstGeom prst="ellipse">
              <a:avLst/>
            </a:prstGeom>
            <a:gradFill flip="none"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1" name="자유형 31"/>
            <p:cNvSpPr/>
            <p:nvPr/>
          </p:nvSpPr>
          <p:spPr>
            <a:xfrm>
              <a:off x="1000100" y="3160484"/>
              <a:ext cx="2501999" cy="659576"/>
            </a:xfrm>
            <a:custGeom>
              <a:avLst/>
              <a:gdLst>
                <a:gd name="connsiteX0" fmla="*/ 0 w 3000396"/>
                <a:gd name="connsiteY0" fmla="*/ 464347 h 928694"/>
                <a:gd name="connsiteX1" fmla="*/ 1056615 w 3000396"/>
                <a:gd name="connsiteY1" fmla="*/ 20764 h 928694"/>
                <a:gd name="connsiteX2" fmla="*/ 1500199 w 3000396"/>
                <a:gd name="connsiteY2" fmla="*/ 1 h 928694"/>
                <a:gd name="connsiteX3" fmla="*/ 1943784 w 3000396"/>
                <a:gd name="connsiteY3" fmla="*/ 20764 h 928694"/>
                <a:gd name="connsiteX4" fmla="*/ 3000397 w 3000396"/>
                <a:gd name="connsiteY4" fmla="*/ 464351 h 928694"/>
                <a:gd name="connsiteX5" fmla="*/ 1943783 w 3000396"/>
                <a:gd name="connsiteY5" fmla="*/ 907935 h 928694"/>
                <a:gd name="connsiteX6" fmla="*/ 1500199 w 3000396"/>
                <a:gd name="connsiteY6" fmla="*/ 928698 h 928694"/>
                <a:gd name="connsiteX7" fmla="*/ 1056614 w 3000396"/>
                <a:gd name="connsiteY7" fmla="*/ 907935 h 928694"/>
                <a:gd name="connsiteX8" fmla="*/ 1 w 3000396"/>
                <a:gd name="connsiteY8" fmla="*/ 464349 h 928694"/>
                <a:gd name="connsiteX9" fmla="*/ 0 w 3000396"/>
                <a:gd name="connsiteY9" fmla="*/ 464347 h 928694"/>
                <a:gd name="connsiteX0" fmla="*/ 2 w 3000402"/>
                <a:gd name="connsiteY0" fmla="*/ 464346 h 928697"/>
                <a:gd name="connsiteX1" fmla="*/ 842271 w 3000402"/>
                <a:gd name="connsiteY1" fmla="*/ 20763 h 928697"/>
                <a:gd name="connsiteX2" fmla="*/ 1500201 w 3000402"/>
                <a:gd name="connsiteY2" fmla="*/ 0 h 928697"/>
                <a:gd name="connsiteX3" fmla="*/ 1943786 w 3000402"/>
                <a:gd name="connsiteY3" fmla="*/ 20763 h 928697"/>
                <a:gd name="connsiteX4" fmla="*/ 3000399 w 3000402"/>
                <a:gd name="connsiteY4" fmla="*/ 464350 h 928697"/>
                <a:gd name="connsiteX5" fmla="*/ 1943785 w 3000402"/>
                <a:gd name="connsiteY5" fmla="*/ 907934 h 928697"/>
                <a:gd name="connsiteX6" fmla="*/ 1500201 w 3000402"/>
                <a:gd name="connsiteY6" fmla="*/ 928697 h 928697"/>
                <a:gd name="connsiteX7" fmla="*/ 1056616 w 3000402"/>
                <a:gd name="connsiteY7" fmla="*/ 907934 h 928697"/>
                <a:gd name="connsiteX8" fmla="*/ 3 w 3000402"/>
                <a:gd name="connsiteY8" fmla="*/ 464348 h 928697"/>
                <a:gd name="connsiteX9" fmla="*/ 2 w 3000402"/>
                <a:gd name="connsiteY9" fmla="*/ 464346 h 928697"/>
                <a:gd name="connsiteX0" fmla="*/ 2 w 3000402"/>
                <a:gd name="connsiteY0" fmla="*/ 607246 h 1071597"/>
                <a:gd name="connsiteX1" fmla="*/ 842271 w 3000402"/>
                <a:gd name="connsiteY1" fmla="*/ 163663 h 1071597"/>
                <a:gd name="connsiteX2" fmla="*/ 1214417 w 3000402"/>
                <a:gd name="connsiteY2" fmla="*/ 0 h 1071597"/>
                <a:gd name="connsiteX3" fmla="*/ 1943786 w 3000402"/>
                <a:gd name="connsiteY3" fmla="*/ 163663 h 1071597"/>
                <a:gd name="connsiteX4" fmla="*/ 3000399 w 3000402"/>
                <a:gd name="connsiteY4" fmla="*/ 607250 h 1071597"/>
                <a:gd name="connsiteX5" fmla="*/ 1943785 w 3000402"/>
                <a:gd name="connsiteY5" fmla="*/ 1050834 h 1071597"/>
                <a:gd name="connsiteX6" fmla="*/ 1500201 w 3000402"/>
                <a:gd name="connsiteY6" fmla="*/ 1071597 h 1071597"/>
                <a:gd name="connsiteX7" fmla="*/ 1056616 w 3000402"/>
                <a:gd name="connsiteY7" fmla="*/ 1050834 h 1071597"/>
                <a:gd name="connsiteX8" fmla="*/ 3 w 3000402"/>
                <a:gd name="connsiteY8" fmla="*/ 607248 h 1071597"/>
                <a:gd name="connsiteX9" fmla="*/ 2 w 3000402"/>
                <a:gd name="connsiteY9" fmla="*/ 607246 h 1071597"/>
                <a:gd name="connsiteX0" fmla="*/ 143212 w 3143612"/>
                <a:gd name="connsiteY0" fmla="*/ 631063 h 1095414"/>
                <a:gd name="connsiteX1" fmla="*/ 628259 w 3143612"/>
                <a:gd name="connsiteY1" fmla="*/ 44580 h 1095414"/>
                <a:gd name="connsiteX2" fmla="*/ 1357627 w 3143612"/>
                <a:gd name="connsiteY2" fmla="*/ 23817 h 1095414"/>
                <a:gd name="connsiteX3" fmla="*/ 2086996 w 3143612"/>
                <a:gd name="connsiteY3" fmla="*/ 187480 h 1095414"/>
                <a:gd name="connsiteX4" fmla="*/ 3143609 w 3143612"/>
                <a:gd name="connsiteY4" fmla="*/ 631067 h 1095414"/>
                <a:gd name="connsiteX5" fmla="*/ 2086995 w 3143612"/>
                <a:gd name="connsiteY5" fmla="*/ 1074651 h 1095414"/>
                <a:gd name="connsiteX6" fmla="*/ 1643411 w 3143612"/>
                <a:gd name="connsiteY6" fmla="*/ 1095414 h 1095414"/>
                <a:gd name="connsiteX7" fmla="*/ 1199826 w 3143612"/>
                <a:gd name="connsiteY7" fmla="*/ 1074651 h 1095414"/>
                <a:gd name="connsiteX8" fmla="*/ 143213 w 3143612"/>
                <a:gd name="connsiteY8" fmla="*/ 631065 h 1095414"/>
                <a:gd name="connsiteX9" fmla="*/ 143212 w 3143612"/>
                <a:gd name="connsiteY9" fmla="*/ 631063 h 1095414"/>
                <a:gd name="connsiteX0" fmla="*/ 143212 w 3143612"/>
                <a:gd name="connsiteY0" fmla="*/ 600247 h 1064598"/>
                <a:gd name="connsiteX1" fmla="*/ 628259 w 3143612"/>
                <a:gd name="connsiteY1" fmla="*/ 13764 h 1064598"/>
                <a:gd name="connsiteX2" fmla="*/ 1357627 w 3143612"/>
                <a:gd name="connsiteY2" fmla="*/ 135853 h 1064598"/>
                <a:gd name="connsiteX3" fmla="*/ 2086996 w 3143612"/>
                <a:gd name="connsiteY3" fmla="*/ 156664 h 1064598"/>
                <a:gd name="connsiteX4" fmla="*/ 3143609 w 3143612"/>
                <a:gd name="connsiteY4" fmla="*/ 600251 h 1064598"/>
                <a:gd name="connsiteX5" fmla="*/ 2086995 w 3143612"/>
                <a:gd name="connsiteY5" fmla="*/ 1043835 h 1064598"/>
                <a:gd name="connsiteX6" fmla="*/ 1643411 w 3143612"/>
                <a:gd name="connsiteY6" fmla="*/ 1064598 h 1064598"/>
                <a:gd name="connsiteX7" fmla="*/ 1199826 w 3143612"/>
                <a:gd name="connsiteY7" fmla="*/ 1043835 h 1064598"/>
                <a:gd name="connsiteX8" fmla="*/ 143213 w 3143612"/>
                <a:gd name="connsiteY8" fmla="*/ 600249 h 1064598"/>
                <a:gd name="connsiteX9" fmla="*/ 143212 w 3143612"/>
                <a:gd name="connsiteY9" fmla="*/ 600247 h 1064598"/>
                <a:gd name="connsiteX0" fmla="*/ 2 w 3000402"/>
                <a:gd name="connsiteY0" fmla="*/ 464402 h 928753"/>
                <a:gd name="connsiteX1" fmla="*/ 699331 w 3000402"/>
                <a:gd name="connsiteY1" fmla="*/ 20771 h 928753"/>
                <a:gd name="connsiteX2" fmla="*/ 1214417 w 3000402"/>
                <a:gd name="connsiteY2" fmla="*/ 8 h 928753"/>
                <a:gd name="connsiteX3" fmla="*/ 1943786 w 3000402"/>
                <a:gd name="connsiteY3" fmla="*/ 20819 h 928753"/>
                <a:gd name="connsiteX4" fmla="*/ 3000399 w 3000402"/>
                <a:gd name="connsiteY4" fmla="*/ 464406 h 928753"/>
                <a:gd name="connsiteX5" fmla="*/ 1943785 w 3000402"/>
                <a:gd name="connsiteY5" fmla="*/ 907990 h 928753"/>
                <a:gd name="connsiteX6" fmla="*/ 1500201 w 3000402"/>
                <a:gd name="connsiteY6" fmla="*/ 928753 h 928753"/>
                <a:gd name="connsiteX7" fmla="*/ 1056616 w 3000402"/>
                <a:gd name="connsiteY7" fmla="*/ 907990 h 928753"/>
                <a:gd name="connsiteX8" fmla="*/ 3 w 3000402"/>
                <a:gd name="connsiteY8" fmla="*/ 464404 h 928753"/>
                <a:gd name="connsiteX9" fmla="*/ 2 w 3000402"/>
                <a:gd name="connsiteY9" fmla="*/ 464402 h 928753"/>
                <a:gd name="connsiteX0" fmla="*/ 2 w 3500436"/>
                <a:gd name="connsiteY0" fmla="*/ 464402 h 928753"/>
                <a:gd name="connsiteX1" fmla="*/ 699331 w 3500436"/>
                <a:gd name="connsiteY1" fmla="*/ 20771 h 928753"/>
                <a:gd name="connsiteX2" fmla="*/ 1214417 w 3500436"/>
                <a:gd name="connsiteY2" fmla="*/ 8 h 928753"/>
                <a:gd name="connsiteX3" fmla="*/ 1943786 w 3500436"/>
                <a:gd name="connsiteY3" fmla="*/ 20819 h 928753"/>
                <a:gd name="connsiteX4" fmla="*/ 3500433 w 3500436"/>
                <a:gd name="connsiteY4" fmla="*/ 464406 h 928753"/>
                <a:gd name="connsiteX5" fmla="*/ 1943785 w 3500436"/>
                <a:gd name="connsiteY5" fmla="*/ 907990 h 928753"/>
                <a:gd name="connsiteX6" fmla="*/ 1500201 w 3500436"/>
                <a:gd name="connsiteY6" fmla="*/ 928753 h 928753"/>
                <a:gd name="connsiteX7" fmla="*/ 1056616 w 3500436"/>
                <a:gd name="connsiteY7" fmla="*/ 907990 h 928753"/>
                <a:gd name="connsiteX8" fmla="*/ 3 w 3500436"/>
                <a:gd name="connsiteY8" fmla="*/ 464404 h 928753"/>
                <a:gd name="connsiteX9" fmla="*/ 2 w 3500436"/>
                <a:gd name="connsiteY9" fmla="*/ 464402 h 928753"/>
                <a:gd name="connsiteX0" fmla="*/ 2 w 3500436"/>
                <a:gd name="connsiteY0" fmla="*/ 512007 h 976358"/>
                <a:gd name="connsiteX1" fmla="*/ 913613 w 3500436"/>
                <a:gd name="connsiteY1" fmla="*/ 354104 h 976358"/>
                <a:gd name="connsiteX2" fmla="*/ 1214417 w 3500436"/>
                <a:gd name="connsiteY2" fmla="*/ 47613 h 976358"/>
                <a:gd name="connsiteX3" fmla="*/ 1943786 w 3500436"/>
                <a:gd name="connsiteY3" fmla="*/ 68424 h 976358"/>
                <a:gd name="connsiteX4" fmla="*/ 3500433 w 3500436"/>
                <a:gd name="connsiteY4" fmla="*/ 512011 h 976358"/>
                <a:gd name="connsiteX5" fmla="*/ 1943785 w 3500436"/>
                <a:gd name="connsiteY5" fmla="*/ 955595 h 976358"/>
                <a:gd name="connsiteX6" fmla="*/ 1500201 w 3500436"/>
                <a:gd name="connsiteY6" fmla="*/ 976358 h 976358"/>
                <a:gd name="connsiteX7" fmla="*/ 1056616 w 3500436"/>
                <a:gd name="connsiteY7" fmla="*/ 955595 h 976358"/>
                <a:gd name="connsiteX8" fmla="*/ 3 w 3500436"/>
                <a:gd name="connsiteY8" fmla="*/ 512009 h 976358"/>
                <a:gd name="connsiteX9" fmla="*/ 2 w 3500436"/>
                <a:gd name="connsiteY9" fmla="*/ 512007 h 976358"/>
                <a:gd name="connsiteX0" fmla="*/ 2 w 3500436"/>
                <a:gd name="connsiteY0" fmla="*/ 457347 h 921698"/>
                <a:gd name="connsiteX1" fmla="*/ 913613 w 3500436"/>
                <a:gd name="connsiteY1" fmla="*/ 299444 h 921698"/>
                <a:gd name="connsiteX2" fmla="*/ 1500137 w 3500436"/>
                <a:gd name="connsiteY2" fmla="*/ 207243 h 921698"/>
                <a:gd name="connsiteX3" fmla="*/ 1943786 w 3500436"/>
                <a:gd name="connsiteY3" fmla="*/ 13764 h 921698"/>
                <a:gd name="connsiteX4" fmla="*/ 3500433 w 3500436"/>
                <a:gd name="connsiteY4" fmla="*/ 457351 h 921698"/>
                <a:gd name="connsiteX5" fmla="*/ 1943785 w 3500436"/>
                <a:gd name="connsiteY5" fmla="*/ 900935 h 921698"/>
                <a:gd name="connsiteX6" fmla="*/ 1500201 w 3500436"/>
                <a:gd name="connsiteY6" fmla="*/ 921698 h 921698"/>
                <a:gd name="connsiteX7" fmla="*/ 1056616 w 3500436"/>
                <a:gd name="connsiteY7" fmla="*/ 900935 h 921698"/>
                <a:gd name="connsiteX8" fmla="*/ 3 w 3500436"/>
                <a:gd name="connsiteY8" fmla="*/ 457349 h 921698"/>
                <a:gd name="connsiteX9" fmla="*/ 2 w 3500436"/>
                <a:gd name="connsiteY9" fmla="*/ 457347 h 921698"/>
                <a:gd name="connsiteX0" fmla="*/ 2 w 3500436"/>
                <a:gd name="connsiteY0" fmla="*/ 262002 h 726353"/>
                <a:gd name="connsiteX1" fmla="*/ 913613 w 3500436"/>
                <a:gd name="connsiteY1" fmla="*/ 104099 h 726353"/>
                <a:gd name="connsiteX2" fmla="*/ 1500137 w 3500436"/>
                <a:gd name="connsiteY2" fmla="*/ 11898 h 726353"/>
                <a:gd name="connsiteX3" fmla="*/ 2229506 w 3500436"/>
                <a:gd name="connsiteY3" fmla="*/ 32709 h 726353"/>
                <a:gd name="connsiteX4" fmla="*/ 3500433 w 3500436"/>
                <a:gd name="connsiteY4" fmla="*/ 262006 h 726353"/>
                <a:gd name="connsiteX5" fmla="*/ 1943785 w 3500436"/>
                <a:gd name="connsiteY5" fmla="*/ 705590 h 726353"/>
                <a:gd name="connsiteX6" fmla="*/ 1500201 w 3500436"/>
                <a:gd name="connsiteY6" fmla="*/ 726353 h 726353"/>
                <a:gd name="connsiteX7" fmla="*/ 1056616 w 3500436"/>
                <a:gd name="connsiteY7" fmla="*/ 705590 h 726353"/>
                <a:gd name="connsiteX8" fmla="*/ 3 w 3500436"/>
                <a:gd name="connsiteY8" fmla="*/ 262004 h 726353"/>
                <a:gd name="connsiteX9" fmla="*/ 2 w 3500436"/>
                <a:gd name="connsiteY9" fmla="*/ 262002 h 726353"/>
                <a:gd name="connsiteX0" fmla="*/ 2 w 3500436"/>
                <a:gd name="connsiteY0" fmla="*/ 314567 h 778918"/>
                <a:gd name="connsiteX1" fmla="*/ 913613 w 3500436"/>
                <a:gd name="connsiteY1" fmla="*/ 13764 h 778918"/>
                <a:gd name="connsiteX2" fmla="*/ 1500137 w 3500436"/>
                <a:gd name="connsiteY2" fmla="*/ 64463 h 778918"/>
                <a:gd name="connsiteX3" fmla="*/ 2229506 w 3500436"/>
                <a:gd name="connsiteY3" fmla="*/ 85274 h 778918"/>
                <a:gd name="connsiteX4" fmla="*/ 3500433 w 3500436"/>
                <a:gd name="connsiteY4" fmla="*/ 314571 h 778918"/>
                <a:gd name="connsiteX5" fmla="*/ 1943785 w 3500436"/>
                <a:gd name="connsiteY5" fmla="*/ 758155 h 778918"/>
                <a:gd name="connsiteX6" fmla="*/ 1500201 w 3500436"/>
                <a:gd name="connsiteY6" fmla="*/ 778918 h 778918"/>
                <a:gd name="connsiteX7" fmla="*/ 1056616 w 3500436"/>
                <a:gd name="connsiteY7" fmla="*/ 758155 h 778918"/>
                <a:gd name="connsiteX8" fmla="*/ 3 w 3500436"/>
                <a:gd name="connsiteY8" fmla="*/ 314569 h 778918"/>
                <a:gd name="connsiteX9" fmla="*/ 2 w 3500436"/>
                <a:gd name="connsiteY9" fmla="*/ 314567 h 778918"/>
                <a:gd name="connsiteX0" fmla="*/ 2 w 3500436"/>
                <a:gd name="connsiteY0" fmla="*/ 314567 h 778918"/>
                <a:gd name="connsiteX1" fmla="*/ 913613 w 3500436"/>
                <a:gd name="connsiteY1" fmla="*/ 13764 h 778918"/>
                <a:gd name="connsiteX2" fmla="*/ 1500137 w 3500436"/>
                <a:gd name="connsiteY2" fmla="*/ 64463 h 778918"/>
                <a:gd name="connsiteX3" fmla="*/ 2229506 w 3500436"/>
                <a:gd name="connsiteY3" fmla="*/ 85274 h 778918"/>
                <a:gd name="connsiteX4" fmla="*/ 3500433 w 3500436"/>
                <a:gd name="connsiteY4" fmla="*/ 314571 h 778918"/>
                <a:gd name="connsiteX5" fmla="*/ 1943785 w 3500436"/>
                <a:gd name="connsiteY5" fmla="*/ 758155 h 778918"/>
                <a:gd name="connsiteX6" fmla="*/ 1500201 w 3500436"/>
                <a:gd name="connsiteY6" fmla="*/ 778918 h 778918"/>
                <a:gd name="connsiteX7" fmla="*/ 1056616 w 3500436"/>
                <a:gd name="connsiteY7" fmla="*/ 758155 h 778918"/>
                <a:gd name="connsiteX8" fmla="*/ 3 w 3500436"/>
                <a:gd name="connsiteY8" fmla="*/ 314569 h 778918"/>
                <a:gd name="connsiteX9" fmla="*/ 2 w 3500436"/>
                <a:gd name="connsiteY9" fmla="*/ 314567 h 778918"/>
                <a:gd name="connsiteX0" fmla="*/ 2 w 3500436"/>
                <a:gd name="connsiteY0" fmla="*/ 314567 h 778918"/>
                <a:gd name="connsiteX1" fmla="*/ 913613 w 3500436"/>
                <a:gd name="connsiteY1" fmla="*/ 13764 h 778918"/>
                <a:gd name="connsiteX2" fmla="*/ 1642981 w 3500436"/>
                <a:gd name="connsiteY2" fmla="*/ 64463 h 778918"/>
                <a:gd name="connsiteX3" fmla="*/ 2229506 w 3500436"/>
                <a:gd name="connsiteY3" fmla="*/ 85274 h 778918"/>
                <a:gd name="connsiteX4" fmla="*/ 3500433 w 3500436"/>
                <a:gd name="connsiteY4" fmla="*/ 314571 h 778918"/>
                <a:gd name="connsiteX5" fmla="*/ 1943785 w 3500436"/>
                <a:gd name="connsiteY5" fmla="*/ 758155 h 778918"/>
                <a:gd name="connsiteX6" fmla="*/ 1500201 w 3500436"/>
                <a:gd name="connsiteY6" fmla="*/ 778918 h 778918"/>
                <a:gd name="connsiteX7" fmla="*/ 1056616 w 3500436"/>
                <a:gd name="connsiteY7" fmla="*/ 758155 h 778918"/>
                <a:gd name="connsiteX8" fmla="*/ 3 w 3500436"/>
                <a:gd name="connsiteY8" fmla="*/ 314569 h 778918"/>
                <a:gd name="connsiteX9" fmla="*/ 2 w 3500436"/>
                <a:gd name="connsiteY9" fmla="*/ 314567 h 778918"/>
                <a:gd name="connsiteX0" fmla="*/ 2 w 3500436"/>
                <a:gd name="connsiteY0" fmla="*/ 323925 h 788276"/>
                <a:gd name="connsiteX1" fmla="*/ 913613 w 3500436"/>
                <a:gd name="connsiteY1" fmla="*/ 23122 h 788276"/>
                <a:gd name="connsiteX2" fmla="*/ 1542974 w 3500436"/>
                <a:gd name="connsiteY2" fmla="*/ 11918 h 788276"/>
                <a:gd name="connsiteX3" fmla="*/ 2229506 w 3500436"/>
                <a:gd name="connsiteY3" fmla="*/ 94632 h 788276"/>
                <a:gd name="connsiteX4" fmla="*/ 3500433 w 3500436"/>
                <a:gd name="connsiteY4" fmla="*/ 323929 h 788276"/>
                <a:gd name="connsiteX5" fmla="*/ 1943785 w 3500436"/>
                <a:gd name="connsiteY5" fmla="*/ 767513 h 788276"/>
                <a:gd name="connsiteX6" fmla="*/ 1500201 w 3500436"/>
                <a:gd name="connsiteY6" fmla="*/ 788276 h 788276"/>
                <a:gd name="connsiteX7" fmla="*/ 1056616 w 3500436"/>
                <a:gd name="connsiteY7" fmla="*/ 767513 h 788276"/>
                <a:gd name="connsiteX8" fmla="*/ 3 w 3500436"/>
                <a:gd name="connsiteY8" fmla="*/ 323927 h 788276"/>
                <a:gd name="connsiteX9" fmla="*/ 2 w 3500436"/>
                <a:gd name="connsiteY9" fmla="*/ 323925 h 788276"/>
                <a:gd name="connsiteX0" fmla="*/ 2 w 3500436"/>
                <a:gd name="connsiteY0" fmla="*/ 317575 h 781926"/>
                <a:gd name="connsiteX1" fmla="*/ 913613 w 3500436"/>
                <a:gd name="connsiteY1" fmla="*/ 16772 h 781926"/>
                <a:gd name="connsiteX2" fmla="*/ 1542974 w 3500436"/>
                <a:gd name="connsiteY2" fmla="*/ 5568 h 781926"/>
                <a:gd name="connsiteX3" fmla="*/ 2315231 w 3500436"/>
                <a:gd name="connsiteY3" fmla="*/ 50182 h 781926"/>
                <a:gd name="connsiteX4" fmla="*/ 3500433 w 3500436"/>
                <a:gd name="connsiteY4" fmla="*/ 317579 h 781926"/>
                <a:gd name="connsiteX5" fmla="*/ 1943785 w 3500436"/>
                <a:gd name="connsiteY5" fmla="*/ 761163 h 781926"/>
                <a:gd name="connsiteX6" fmla="*/ 1500201 w 3500436"/>
                <a:gd name="connsiteY6" fmla="*/ 781926 h 781926"/>
                <a:gd name="connsiteX7" fmla="*/ 1056616 w 3500436"/>
                <a:gd name="connsiteY7" fmla="*/ 761163 h 781926"/>
                <a:gd name="connsiteX8" fmla="*/ 3 w 3500436"/>
                <a:gd name="connsiteY8" fmla="*/ 317577 h 781926"/>
                <a:gd name="connsiteX9" fmla="*/ 2 w 3500436"/>
                <a:gd name="connsiteY9" fmla="*/ 317575 h 781926"/>
                <a:gd name="connsiteX0" fmla="*/ 2 w 3500436"/>
                <a:gd name="connsiteY0" fmla="*/ 317575 h 774927"/>
                <a:gd name="connsiteX1" fmla="*/ 913613 w 3500436"/>
                <a:gd name="connsiteY1" fmla="*/ 16772 h 774927"/>
                <a:gd name="connsiteX2" fmla="*/ 1542974 w 3500436"/>
                <a:gd name="connsiteY2" fmla="*/ 5568 h 774927"/>
                <a:gd name="connsiteX3" fmla="*/ 2315231 w 3500436"/>
                <a:gd name="connsiteY3" fmla="*/ 50182 h 774927"/>
                <a:gd name="connsiteX4" fmla="*/ 3500433 w 3500436"/>
                <a:gd name="connsiteY4" fmla="*/ 317579 h 774927"/>
                <a:gd name="connsiteX5" fmla="*/ 1943785 w 3500436"/>
                <a:gd name="connsiteY5" fmla="*/ 761163 h 774927"/>
                <a:gd name="connsiteX6" fmla="*/ 1528776 w 3500436"/>
                <a:gd name="connsiteY6" fmla="*/ 686676 h 774927"/>
                <a:gd name="connsiteX7" fmla="*/ 1056616 w 3500436"/>
                <a:gd name="connsiteY7" fmla="*/ 761163 h 774927"/>
                <a:gd name="connsiteX8" fmla="*/ 3 w 3500436"/>
                <a:gd name="connsiteY8" fmla="*/ 317577 h 774927"/>
                <a:gd name="connsiteX9" fmla="*/ 2 w 3500436"/>
                <a:gd name="connsiteY9" fmla="*/ 317575 h 774927"/>
                <a:gd name="connsiteX0" fmla="*/ 2 w 3500436"/>
                <a:gd name="connsiteY0" fmla="*/ 317575 h 774927"/>
                <a:gd name="connsiteX1" fmla="*/ 913613 w 3500436"/>
                <a:gd name="connsiteY1" fmla="*/ 16772 h 774927"/>
                <a:gd name="connsiteX2" fmla="*/ 1542974 w 3500436"/>
                <a:gd name="connsiteY2" fmla="*/ 5568 h 774927"/>
                <a:gd name="connsiteX3" fmla="*/ 2315231 w 3500436"/>
                <a:gd name="connsiteY3" fmla="*/ 50182 h 774927"/>
                <a:gd name="connsiteX4" fmla="*/ 3500433 w 3500436"/>
                <a:gd name="connsiteY4" fmla="*/ 317579 h 774927"/>
                <a:gd name="connsiteX5" fmla="*/ 2019985 w 3500436"/>
                <a:gd name="connsiteY5" fmla="*/ 656388 h 774927"/>
                <a:gd name="connsiteX6" fmla="*/ 1528776 w 3500436"/>
                <a:gd name="connsiteY6" fmla="*/ 686676 h 774927"/>
                <a:gd name="connsiteX7" fmla="*/ 1056616 w 3500436"/>
                <a:gd name="connsiteY7" fmla="*/ 761163 h 774927"/>
                <a:gd name="connsiteX8" fmla="*/ 3 w 3500436"/>
                <a:gd name="connsiteY8" fmla="*/ 317577 h 774927"/>
                <a:gd name="connsiteX9" fmla="*/ 2 w 3500436"/>
                <a:gd name="connsiteY9" fmla="*/ 317575 h 774927"/>
                <a:gd name="connsiteX0" fmla="*/ 2 w 3500436"/>
                <a:gd name="connsiteY0" fmla="*/ 317575 h 694613"/>
                <a:gd name="connsiteX1" fmla="*/ 913613 w 3500436"/>
                <a:gd name="connsiteY1" fmla="*/ 16772 h 694613"/>
                <a:gd name="connsiteX2" fmla="*/ 1542974 w 3500436"/>
                <a:gd name="connsiteY2" fmla="*/ 5568 h 694613"/>
                <a:gd name="connsiteX3" fmla="*/ 2315231 w 3500436"/>
                <a:gd name="connsiteY3" fmla="*/ 50182 h 694613"/>
                <a:gd name="connsiteX4" fmla="*/ 3500433 w 3500436"/>
                <a:gd name="connsiteY4" fmla="*/ 317579 h 694613"/>
                <a:gd name="connsiteX5" fmla="*/ 2019985 w 3500436"/>
                <a:gd name="connsiteY5" fmla="*/ 656388 h 694613"/>
                <a:gd name="connsiteX6" fmla="*/ 1528776 w 3500436"/>
                <a:gd name="connsiteY6" fmla="*/ 686676 h 694613"/>
                <a:gd name="connsiteX7" fmla="*/ 1018516 w 3500436"/>
                <a:gd name="connsiteY7" fmla="*/ 608763 h 694613"/>
                <a:gd name="connsiteX8" fmla="*/ 3 w 3500436"/>
                <a:gd name="connsiteY8" fmla="*/ 317577 h 694613"/>
                <a:gd name="connsiteX9" fmla="*/ 2 w 3500436"/>
                <a:gd name="connsiteY9" fmla="*/ 317575 h 694613"/>
                <a:gd name="connsiteX0" fmla="*/ 2 w 3500436"/>
                <a:gd name="connsiteY0" fmla="*/ 317575 h 688264"/>
                <a:gd name="connsiteX1" fmla="*/ 913613 w 3500436"/>
                <a:gd name="connsiteY1" fmla="*/ 16772 h 688264"/>
                <a:gd name="connsiteX2" fmla="*/ 1542974 w 3500436"/>
                <a:gd name="connsiteY2" fmla="*/ 5568 h 688264"/>
                <a:gd name="connsiteX3" fmla="*/ 2315231 w 3500436"/>
                <a:gd name="connsiteY3" fmla="*/ 50182 h 688264"/>
                <a:gd name="connsiteX4" fmla="*/ 3500433 w 3500436"/>
                <a:gd name="connsiteY4" fmla="*/ 317579 h 688264"/>
                <a:gd name="connsiteX5" fmla="*/ 2019985 w 3500436"/>
                <a:gd name="connsiteY5" fmla="*/ 656388 h 688264"/>
                <a:gd name="connsiteX6" fmla="*/ 1528776 w 3500436"/>
                <a:gd name="connsiteY6" fmla="*/ 686676 h 688264"/>
                <a:gd name="connsiteX7" fmla="*/ 951841 w 3500436"/>
                <a:gd name="connsiteY7" fmla="*/ 665913 h 688264"/>
                <a:gd name="connsiteX8" fmla="*/ 3 w 3500436"/>
                <a:gd name="connsiteY8" fmla="*/ 317577 h 688264"/>
                <a:gd name="connsiteX9" fmla="*/ 2 w 3500436"/>
                <a:gd name="connsiteY9" fmla="*/ 317575 h 688264"/>
                <a:gd name="connsiteX0" fmla="*/ 2 w 2943494"/>
                <a:gd name="connsiteY0" fmla="*/ 317575 h 688264"/>
                <a:gd name="connsiteX1" fmla="*/ 913613 w 2943494"/>
                <a:gd name="connsiteY1" fmla="*/ 16772 h 688264"/>
                <a:gd name="connsiteX2" fmla="*/ 1542974 w 2943494"/>
                <a:gd name="connsiteY2" fmla="*/ 5568 h 688264"/>
                <a:gd name="connsiteX3" fmla="*/ 2315231 w 2943494"/>
                <a:gd name="connsiteY3" fmla="*/ 50182 h 688264"/>
                <a:gd name="connsiteX4" fmla="*/ 2855913 w 2943494"/>
                <a:gd name="connsiteY4" fmla="*/ 336629 h 688264"/>
                <a:gd name="connsiteX5" fmla="*/ 2019985 w 2943494"/>
                <a:gd name="connsiteY5" fmla="*/ 656388 h 688264"/>
                <a:gd name="connsiteX6" fmla="*/ 1528776 w 2943494"/>
                <a:gd name="connsiteY6" fmla="*/ 686676 h 688264"/>
                <a:gd name="connsiteX7" fmla="*/ 951841 w 2943494"/>
                <a:gd name="connsiteY7" fmla="*/ 665913 h 688264"/>
                <a:gd name="connsiteX8" fmla="*/ 3 w 2943494"/>
                <a:gd name="connsiteY8" fmla="*/ 317577 h 688264"/>
                <a:gd name="connsiteX9" fmla="*/ 2 w 2943494"/>
                <a:gd name="connsiteY9" fmla="*/ 317575 h 688264"/>
                <a:gd name="connsiteX0" fmla="*/ 2 w 2989265"/>
                <a:gd name="connsiteY0" fmla="*/ 317575 h 688264"/>
                <a:gd name="connsiteX1" fmla="*/ 913613 w 2989265"/>
                <a:gd name="connsiteY1" fmla="*/ 16772 h 688264"/>
                <a:gd name="connsiteX2" fmla="*/ 1542974 w 2989265"/>
                <a:gd name="connsiteY2" fmla="*/ 5568 h 688264"/>
                <a:gd name="connsiteX3" fmla="*/ 2315231 w 2989265"/>
                <a:gd name="connsiteY3" fmla="*/ 50182 h 688264"/>
                <a:gd name="connsiteX4" fmla="*/ 2989262 w 2989265"/>
                <a:gd name="connsiteY4" fmla="*/ 346154 h 688264"/>
                <a:gd name="connsiteX5" fmla="*/ 2019985 w 2989265"/>
                <a:gd name="connsiteY5" fmla="*/ 656388 h 688264"/>
                <a:gd name="connsiteX6" fmla="*/ 1528776 w 2989265"/>
                <a:gd name="connsiteY6" fmla="*/ 686676 h 688264"/>
                <a:gd name="connsiteX7" fmla="*/ 951841 w 2989265"/>
                <a:gd name="connsiteY7" fmla="*/ 665913 h 688264"/>
                <a:gd name="connsiteX8" fmla="*/ 3 w 2989265"/>
                <a:gd name="connsiteY8" fmla="*/ 317577 h 688264"/>
                <a:gd name="connsiteX9" fmla="*/ 2 w 2989265"/>
                <a:gd name="connsiteY9" fmla="*/ 317575 h 688264"/>
                <a:gd name="connsiteX0" fmla="*/ 2 w 2989262"/>
                <a:gd name="connsiteY0" fmla="*/ 317575 h 688264"/>
                <a:gd name="connsiteX1" fmla="*/ 913613 w 2989262"/>
                <a:gd name="connsiteY1" fmla="*/ 16772 h 688264"/>
                <a:gd name="connsiteX2" fmla="*/ 1542974 w 2989262"/>
                <a:gd name="connsiteY2" fmla="*/ 5568 h 688264"/>
                <a:gd name="connsiteX3" fmla="*/ 2315231 w 2989262"/>
                <a:gd name="connsiteY3" fmla="*/ 50182 h 688264"/>
                <a:gd name="connsiteX4" fmla="*/ 2989262 w 2989262"/>
                <a:gd name="connsiteY4" fmla="*/ 346154 h 688264"/>
                <a:gd name="connsiteX5" fmla="*/ 2019985 w 2989262"/>
                <a:gd name="connsiteY5" fmla="*/ 656388 h 688264"/>
                <a:gd name="connsiteX6" fmla="*/ 1528776 w 2989262"/>
                <a:gd name="connsiteY6" fmla="*/ 686676 h 688264"/>
                <a:gd name="connsiteX7" fmla="*/ 951841 w 2989262"/>
                <a:gd name="connsiteY7" fmla="*/ 665913 h 688264"/>
                <a:gd name="connsiteX8" fmla="*/ 3 w 2989262"/>
                <a:gd name="connsiteY8" fmla="*/ 317577 h 688264"/>
                <a:gd name="connsiteX9" fmla="*/ 2 w 2989262"/>
                <a:gd name="connsiteY9" fmla="*/ 317575 h 688264"/>
                <a:gd name="connsiteX0" fmla="*/ 2 w 2989262"/>
                <a:gd name="connsiteY0" fmla="*/ 317575 h 688264"/>
                <a:gd name="connsiteX1" fmla="*/ 913613 w 2989262"/>
                <a:gd name="connsiteY1" fmla="*/ 16772 h 688264"/>
                <a:gd name="connsiteX2" fmla="*/ 1542974 w 2989262"/>
                <a:gd name="connsiteY2" fmla="*/ 5568 h 688264"/>
                <a:gd name="connsiteX3" fmla="*/ 2315231 w 2989262"/>
                <a:gd name="connsiteY3" fmla="*/ 50182 h 688264"/>
                <a:gd name="connsiteX4" fmla="*/ 2989262 w 2989262"/>
                <a:gd name="connsiteY4" fmla="*/ 346154 h 688264"/>
                <a:gd name="connsiteX5" fmla="*/ 2019985 w 2989262"/>
                <a:gd name="connsiteY5" fmla="*/ 656388 h 688264"/>
                <a:gd name="connsiteX6" fmla="*/ 1528776 w 2989262"/>
                <a:gd name="connsiteY6" fmla="*/ 686676 h 688264"/>
                <a:gd name="connsiteX7" fmla="*/ 951841 w 2989262"/>
                <a:gd name="connsiteY7" fmla="*/ 665913 h 688264"/>
                <a:gd name="connsiteX8" fmla="*/ 3 w 2989262"/>
                <a:gd name="connsiteY8" fmla="*/ 317577 h 688264"/>
                <a:gd name="connsiteX9" fmla="*/ 2 w 2989262"/>
                <a:gd name="connsiteY9" fmla="*/ 317575 h 688264"/>
                <a:gd name="connsiteX0" fmla="*/ 2 w 3244853"/>
                <a:gd name="connsiteY0" fmla="*/ 317575 h 688264"/>
                <a:gd name="connsiteX1" fmla="*/ 913613 w 3244853"/>
                <a:gd name="connsiteY1" fmla="*/ 16772 h 688264"/>
                <a:gd name="connsiteX2" fmla="*/ 1542974 w 3244853"/>
                <a:gd name="connsiteY2" fmla="*/ 5568 h 688264"/>
                <a:gd name="connsiteX3" fmla="*/ 2315231 w 3244853"/>
                <a:gd name="connsiteY3" fmla="*/ 50182 h 688264"/>
                <a:gd name="connsiteX4" fmla="*/ 2989262 w 3244853"/>
                <a:gd name="connsiteY4" fmla="*/ 346154 h 688264"/>
                <a:gd name="connsiteX5" fmla="*/ 2019985 w 3244853"/>
                <a:gd name="connsiteY5" fmla="*/ 656388 h 688264"/>
                <a:gd name="connsiteX6" fmla="*/ 1528776 w 3244853"/>
                <a:gd name="connsiteY6" fmla="*/ 686676 h 688264"/>
                <a:gd name="connsiteX7" fmla="*/ 951841 w 3244853"/>
                <a:gd name="connsiteY7" fmla="*/ 665913 h 688264"/>
                <a:gd name="connsiteX8" fmla="*/ 3 w 3244853"/>
                <a:gd name="connsiteY8" fmla="*/ 317577 h 688264"/>
                <a:gd name="connsiteX9" fmla="*/ 2 w 3244853"/>
                <a:gd name="connsiteY9" fmla="*/ 317575 h 688264"/>
                <a:gd name="connsiteX0" fmla="*/ 2 w 2989262"/>
                <a:gd name="connsiteY0" fmla="*/ 317575 h 688264"/>
                <a:gd name="connsiteX1" fmla="*/ 913613 w 2989262"/>
                <a:gd name="connsiteY1" fmla="*/ 16772 h 688264"/>
                <a:gd name="connsiteX2" fmla="*/ 1542974 w 2989262"/>
                <a:gd name="connsiteY2" fmla="*/ 5568 h 688264"/>
                <a:gd name="connsiteX3" fmla="*/ 2315231 w 2989262"/>
                <a:gd name="connsiteY3" fmla="*/ 50182 h 688264"/>
                <a:gd name="connsiteX4" fmla="*/ 2989262 w 2989262"/>
                <a:gd name="connsiteY4" fmla="*/ 346154 h 688264"/>
                <a:gd name="connsiteX5" fmla="*/ 2019985 w 2989262"/>
                <a:gd name="connsiteY5" fmla="*/ 656388 h 688264"/>
                <a:gd name="connsiteX6" fmla="*/ 1528776 w 2989262"/>
                <a:gd name="connsiteY6" fmla="*/ 686676 h 688264"/>
                <a:gd name="connsiteX7" fmla="*/ 951841 w 2989262"/>
                <a:gd name="connsiteY7" fmla="*/ 665913 h 688264"/>
                <a:gd name="connsiteX8" fmla="*/ 3 w 2989262"/>
                <a:gd name="connsiteY8" fmla="*/ 317577 h 688264"/>
                <a:gd name="connsiteX9" fmla="*/ 2 w 2989262"/>
                <a:gd name="connsiteY9" fmla="*/ 317575 h 688264"/>
                <a:gd name="connsiteX0" fmla="*/ 2 w 2989262"/>
                <a:gd name="connsiteY0" fmla="*/ 317575 h 688264"/>
                <a:gd name="connsiteX1" fmla="*/ 913613 w 2989262"/>
                <a:gd name="connsiteY1" fmla="*/ 16772 h 688264"/>
                <a:gd name="connsiteX2" fmla="*/ 1542974 w 2989262"/>
                <a:gd name="connsiteY2" fmla="*/ 5568 h 688264"/>
                <a:gd name="connsiteX3" fmla="*/ 2315231 w 2989262"/>
                <a:gd name="connsiteY3" fmla="*/ 50182 h 688264"/>
                <a:gd name="connsiteX4" fmla="*/ 2989262 w 2989262"/>
                <a:gd name="connsiteY4" fmla="*/ 346154 h 688264"/>
                <a:gd name="connsiteX5" fmla="*/ 2019985 w 2989262"/>
                <a:gd name="connsiteY5" fmla="*/ 656388 h 688264"/>
                <a:gd name="connsiteX6" fmla="*/ 1528776 w 2989262"/>
                <a:gd name="connsiteY6" fmla="*/ 686676 h 688264"/>
                <a:gd name="connsiteX7" fmla="*/ 951841 w 2989262"/>
                <a:gd name="connsiteY7" fmla="*/ 665913 h 688264"/>
                <a:gd name="connsiteX8" fmla="*/ 3 w 2989262"/>
                <a:gd name="connsiteY8" fmla="*/ 317577 h 688264"/>
                <a:gd name="connsiteX9" fmla="*/ 2 w 2989262"/>
                <a:gd name="connsiteY9" fmla="*/ 317575 h 688264"/>
                <a:gd name="connsiteX0" fmla="*/ 2 w 2394733"/>
                <a:gd name="connsiteY0" fmla="*/ 317575 h 762470"/>
                <a:gd name="connsiteX1" fmla="*/ 913613 w 2394733"/>
                <a:gd name="connsiteY1" fmla="*/ 16772 h 762470"/>
                <a:gd name="connsiteX2" fmla="*/ 1542974 w 2394733"/>
                <a:gd name="connsiteY2" fmla="*/ 5568 h 762470"/>
                <a:gd name="connsiteX3" fmla="*/ 2315231 w 2394733"/>
                <a:gd name="connsiteY3" fmla="*/ 50182 h 762470"/>
                <a:gd name="connsiteX4" fmla="*/ 2019985 w 2394733"/>
                <a:gd name="connsiteY4" fmla="*/ 656388 h 762470"/>
                <a:gd name="connsiteX5" fmla="*/ 1528776 w 2394733"/>
                <a:gd name="connsiteY5" fmla="*/ 686676 h 762470"/>
                <a:gd name="connsiteX6" fmla="*/ 951841 w 2394733"/>
                <a:gd name="connsiteY6" fmla="*/ 665913 h 762470"/>
                <a:gd name="connsiteX7" fmla="*/ 3 w 2394733"/>
                <a:gd name="connsiteY7" fmla="*/ 317577 h 762470"/>
                <a:gd name="connsiteX8" fmla="*/ 2 w 2394733"/>
                <a:gd name="connsiteY8" fmla="*/ 317575 h 762470"/>
                <a:gd name="connsiteX0" fmla="*/ 2 w 3010650"/>
                <a:gd name="connsiteY0" fmla="*/ 330907 h 719724"/>
                <a:gd name="connsiteX1" fmla="*/ 913613 w 3010650"/>
                <a:gd name="connsiteY1" fmla="*/ 30104 h 719724"/>
                <a:gd name="connsiteX2" fmla="*/ 1542974 w 3010650"/>
                <a:gd name="connsiteY2" fmla="*/ 18900 h 719724"/>
                <a:gd name="connsiteX3" fmla="*/ 2315231 w 3010650"/>
                <a:gd name="connsiteY3" fmla="*/ 63514 h 719724"/>
                <a:gd name="connsiteX4" fmla="*/ 2961442 w 3010650"/>
                <a:gd name="connsiteY4" fmla="*/ 399982 h 719724"/>
                <a:gd name="connsiteX5" fmla="*/ 2019985 w 3010650"/>
                <a:gd name="connsiteY5" fmla="*/ 669720 h 719724"/>
                <a:gd name="connsiteX6" fmla="*/ 1528776 w 3010650"/>
                <a:gd name="connsiteY6" fmla="*/ 700008 h 719724"/>
                <a:gd name="connsiteX7" fmla="*/ 951841 w 3010650"/>
                <a:gd name="connsiteY7" fmla="*/ 679245 h 719724"/>
                <a:gd name="connsiteX8" fmla="*/ 3 w 3010650"/>
                <a:gd name="connsiteY8" fmla="*/ 330909 h 719724"/>
                <a:gd name="connsiteX9" fmla="*/ 2 w 3010650"/>
                <a:gd name="connsiteY9" fmla="*/ 330907 h 719724"/>
                <a:gd name="connsiteX0" fmla="*/ 2 w 2968984"/>
                <a:gd name="connsiteY0" fmla="*/ 330907 h 719724"/>
                <a:gd name="connsiteX1" fmla="*/ 913613 w 2968984"/>
                <a:gd name="connsiteY1" fmla="*/ 30104 h 719724"/>
                <a:gd name="connsiteX2" fmla="*/ 1542974 w 2968984"/>
                <a:gd name="connsiteY2" fmla="*/ 18900 h 719724"/>
                <a:gd name="connsiteX3" fmla="*/ 2315231 w 2968984"/>
                <a:gd name="connsiteY3" fmla="*/ 63514 h 719724"/>
                <a:gd name="connsiteX4" fmla="*/ 2961442 w 2968984"/>
                <a:gd name="connsiteY4" fmla="*/ 399982 h 719724"/>
                <a:gd name="connsiteX5" fmla="*/ 2269979 w 2968984"/>
                <a:gd name="connsiteY5" fmla="*/ 669720 h 719724"/>
                <a:gd name="connsiteX6" fmla="*/ 1528776 w 2968984"/>
                <a:gd name="connsiteY6" fmla="*/ 700008 h 719724"/>
                <a:gd name="connsiteX7" fmla="*/ 951841 w 2968984"/>
                <a:gd name="connsiteY7" fmla="*/ 679245 h 719724"/>
                <a:gd name="connsiteX8" fmla="*/ 3 w 2968984"/>
                <a:gd name="connsiteY8" fmla="*/ 330909 h 719724"/>
                <a:gd name="connsiteX9" fmla="*/ 2 w 2968984"/>
                <a:gd name="connsiteY9" fmla="*/ 330907 h 719724"/>
                <a:gd name="connsiteX0" fmla="*/ 2 w 2968984"/>
                <a:gd name="connsiteY0" fmla="*/ 330907 h 710211"/>
                <a:gd name="connsiteX1" fmla="*/ 913613 w 2968984"/>
                <a:gd name="connsiteY1" fmla="*/ 30104 h 710211"/>
                <a:gd name="connsiteX2" fmla="*/ 1542974 w 2968984"/>
                <a:gd name="connsiteY2" fmla="*/ 18900 h 710211"/>
                <a:gd name="connsiteX3" fmla="*/ 2315231 w 2968984"/>
                <a:gd name="connsiteY3" fmla="*/ 63514 h 710211"/>
                <a:gd name="connsiteX4" fmla="*/ 2961442 w 2968984"/>
                <a:gd name="connsiteY4" fmla="*/ 399982 h 710211"/>
                <a:gd name="connsiteX5" fmla="*/ 2269979 w 2968984"/>
                <a:gd name="connsiteY5" fmla="*/ 669720 h 710211"/>
                <a:gd name="connsiteX6" fmla="*/ 1528776 w 2968984"/>
                <a:gd name="connsiteY6" fmla="*/ 700008 h 710211"/>
                <a:gd name="connsiteX7" fmla="*/ 951841 w 2968984"/>
                <a:gd name="connsiteY7" fmla="*/ 679245 h 710211"/>
                <a:gd name="connsiteX8" fmla="*/ 3 w 2968984"/>
                <a:gd name="connsiteY8" fmla="*/ 330909 h 710211"/>
                <a:gd name="connsiteX9" fmla="*/ 2 w 2968984"/>
                <a:gd name="connsiteY9" fmla="*/ 330907 h 710211"/>
                <a:gd name="connsiteX0" fmla="*/ 2 w 2968984"/>
                <a:gd name="connsiteY0" fmla="*/ 330907 h 710211"/>
                <a:gd name="connsiteX1" fmla="*/ 913613 w 2968984"/>
                <a:gd name="connsiteY1" fmla="*/ 30104 h 710211"/>
                <a:gd name="connsiteX2" fmla="*/ 1542974 w 2968984"/>
                <a:gd name="connsiteY2" fmla="*/ 18900 h 710211"/>
                <a:gd name="connsiteX3" fmla="*/ 2315231 w 2968984"/>
                <a:gd name="connsiteY3" fmla="*/ 63514 h 710211"/>
                <a:gd name="connsiteX4" fmla="*/ 2961442 w 2968984"/>
                <a:gd name="connsiteY4" fmla="*/ 399982 h 710211"/>
                <a:gd name="connsiteX5" fmla="*/ 2269979 w 2968984"/>
                <a:gd name="connsiteY5" fmla="*/ 669720 h 710211"/>
                <a:gd name="connsiteX6" fmla="*/ 1528776 w 2968984"/>
                <a:gd name="connsiteY6" fmla="*/ 700008 h 710211"/>
                <a:gd name="connsiteX7" fmla="*/ 951841 w 2968984"/>
                <a:gd name="connsiteY7" fmla="*/ 679245 h 710211"/>
                <a:gd name="connsiteX8" fmla="*/ 3 w 2968984"/>
                <a:gd name="connsiteY8" fmla="*/ 330909 h 710211"/>
                <a:gd name="connsiteX9" fmla="*/ 2 w 2968984"/>
                <a:gd name="connsiteY9" fmla="*/ 330907 h 710211"/>
                <a:gd name="connsiteX0" fmla="*/ 2 w 2880084"/>
                <a:gd name="connsiteY0" fmla="*/ 332494 h 711798"/>
                <a:gd name="connsiteX1" fmla="*/ 913613 w 2880084"/>
                <a:gd name="connsiteY1" fmla="*/ 31691 h 711798"/>
                <a:gd name="connsiteX2" fmla="*/ 1542974 w 2880084"/>
                <a:gd name="connsiteY2" fmla="*/ 20487 h 711798"/>
                <a:gd name="connsiteX3" fmla="*/ 2315231 w 2880084"/>
                <a:gd name="connsiteY3" fmla="*/ 65101 h 711798"/>
                <a:gd name="connsiteX4" fmla="*/ 2872542 w 2880084"/>
                <a:gd name="connsiteY4" fmla="*/ 411094 h 711798"/>
                <a:gd name="connsiteX5" fmla="*/ 2269979 w 2880084"/>
                <a:gd name="connsiteY5" fmla="*/ 671307 h 711798"/>
                <a:gd name="connsiteX6" fmla="*/ 1528776 w 2880084"/>
                <a:gd name="connsiteY6" fmla="*/ 701595 h 711798"/>
                <a:gd name="connsiteX7" fmla="*/ 951841 w 2880084"/>
                <a:gd name="connsiteY7" fmla="*/ 680832 h 711798"/>
                <a:gd name="connsiteX8" fmla="*/ 3 w 2880084"/>
                <a:gd name="connsiteY8" fmla="*/ 332496 h 711798"/>
                <a:gd name="connsiteX9" fmla="*/ 2 w 2880084"/>
                <a:gd name="connsiteY9" fmla="*/ 332494 h 711798"/>
                <a:gd name="connsiteX0" fmla="*/ 2 w 2918977"/>
                <a:gd name="connsiteY0" fmla="*/ 329484 h 708788"/>
                <a:gd name="connsiteX1" fmla="*/ 913613 w 2918977"/>
                <a:gd name="connsiteY1" fmla="*/ 28681 h 708788"/>
                <a:gd name="connsiteX2" fmla="*/ 1542974 w 2918977"/>
                <a:gd name="connsiteY2" fmla="*/ 17477 h 708788"/>
                <a:gd name="connsiteX3" fmla="*/ 2548591 w 2918977"/>
                <a:gd name="connsiteY3" fmla="*/ 133545 h 708788"/>
                <a:gd name="connsiteX4" fmla="*/ 2872542 w 2918977"/>
                <a:gd name="connsiteY4" fmla="*/ 408084 h 708788"/>
                <a:gd name="connsiteX5" fmla="*/ 2269979 w 2918977"/>
                <a:gd name="connsiteY5" fmla="*/ 668297 h 708788"/>
                <a:gd name="connsiteX6" fmla="*/ 1528776 w 2918977"/>
                <a:gd name="connsiteY6" fmla="*/ 698585 h 708788"/>
                <a:gd name="connsiteX7" fmla="*/ 951841 w 2918977"/>
                <a:gd name="connsiteY7" fmla="*/ 677822 h 708788"/>
                <a:gd name="connsiteX8" fmla="*/ 3 w 2918977"/>
                <a:gd name="connsiteY8" fmla="*/ 329486 h 708788"/>
                <a:gd name="connsiteX9" fmla="*/ 2 w 2918977"/>
                <a:gd name="connsiteY9" fmla="*/ 329484 h 708788"/>
                <a:gd name="connsiteX0" fmla="*/ 2 w 2918977"/>
                <a:gd name="connsiteY0" fmla="*/ 318372 h 697676"/>
                <a:gd name="connsiteX1" fmla="*/ 1180311 w 2918977"/>
                <a:gd name="connsiteY1" fmla="*/ 84244 h 697676"/>
                <a:gd name="connsiteX2" fmla="*/ 1542974 w 2918977"/>
                <a:gd name="connsiteY2" fmla="*/ 6365 h 697676"/>
                <a:gd name="connsiteX3" fmla="*/ 2548591 w 2918977"/>
                <a:gd name="connsiteY3" fmla="*/ 122433 h 697676"/>
                <a:gd name="connsiteX4" fmla="*/ 2872542 w 2918977"/>
                <a:gd name="connsiteY4" fmla="*/ 396972 h 697676"/>
                <a:gd name="connsiteX5" fmla="*/ 2269979 w 2918977"/>
                <a:gd name="connsiteY5" fmla="*/ 657185 h 697676"/>
                <a:gd name="connsiteX6" fmla="*/ 1528776 w 2918977"/>
                <a:gd name="connsiteY6" fmla="*/ 687473 h 697676"/>
                <a:gd name="connsiteX7" fmla="*/ 951841 w 2918977"/>
                <a:gd name="connsiteY7" fmla="*/ 666710 h 697676"/>
                <a:gd name="connsiteX8" fmla="*/ 3 w 2918977"/>
                <a:gd name="connsiteY8" fmla="*/ 318374 h 697676"/>
                <a:gd name="connsiteX9" fmla="*/ 2 w 2918977"/>
                <a:gd name="connsiteY9" fmla="*/ 318372 h 697676"/>
                <a:gd name="connsiteX0" fmla="*/ 2 w 2918977"/>
                <a:gd name="connsiteY0" fmla="*/ 318372 h 697676"/>
                <a:gd name="connsiteX1" fmla="*/ 1180311 w 2918977"/>
                <a:gd name="connsiteY1" fmla="*/ 84244 h 697676"/>
                <a:gd name="connsiteX2" fmla="*/ 1792968 w 2918977"/>
                <a:gd name="connsiteY2" fmla="*/ 6365 h 697676"/>
                <a:gd name="connsiteX3" fmla="*/ 2548591 w 2918977"/>
                <a:gd name="connsiteY3" fmla="*/ 122433 h 697676"/>
                <a:gd name="connsiteX4" fmla="*/ 2872542 w 2918977"/>
                <a:gd name="connsiteY4" fmla="*/ 396972 h 697676"/>
                <a:gd name="connsiteX5" fmla="*/ 2269979 w 2918977"/>
                <a:gd name="connsiteY5" fmla="*/ 657185 h 697676"/>
                <a:gd name="connsiteX6" fmla="*/ 1528776 w 2918977"/>
                <a:gd name="connsiteY6" fmla="*/ 687473 h 697676"/>
                <a:gd name="connsiteX7" fmla="*/ 951841 w 2918977"/>
                <a:gd name="connsiteY7" fmla="*/ 666710 h 697676"/>
                <a:gd name="connsiteX8" fmla="*/ 3 w 2918977"/>
                <a:gd name="connsiteY8" fmla="*/ 318374 h 697676"/>
                <a:gd name="connsiteX9" fmla="*/ 2 w 2918977"/>
                <a:gd name="connsiteY9" fmla="*/ 318372 h 697676"/>
                <a:gd name="connsiteX0" fmla="*/ 2 w 2918977"/>
                <a:gd name="connsiteY0" fmla="*/ 280272 h 659576"/>
                <a:gd name="connsiteX1" fmla="*/ 1180311 w 2918977"/>
                <a:gd name="connsiteY1" fmla="*/ 46144 h 659576"/>
                <a:gd name="connsiteX2" fmla="*/ 1904092 w 2918977"/>
                <a:gd name="connsiteY2" fmla="*/ 6365 h 659576"/>
                <a:gd name="connsiteX3" fmla="*/ 2548591 w 2918977"/>
                <a:gd name="connsiteY3" fmla="*/ 84333 h 659576"/>
                <a:gd name="connsiteX4" fmla="*/ 2872542 w 2918977"/>
                <a:gd name="connsiteY4" fmla="*/ 358872 h 659576"/>
                <a:gd name="connsiteX5" fmla="*/ 2269979 w 2918977"/>
                <a:gd name="connsiteY5" fmla="*/ 619085 h 659576"/>
                <a:gd name="connsiteX6" fmla="*/ 1528776 w 2918977"/>
                <a:gd name="connsiteY6" fmla="*/ 649373 h 659576"/>
                <a:gd name="connsiteX7" fmla="*/ 951841 w 2918977"/>
                <a:gd name="connsiteY7" fmla="*/ 628610 h 659576"/>
                <a:gd name="connsiteX8" fmla="*/ 3 w 2918977"/>
                <a:gd name="connsiteY8" fmla="*/ 280274 h 659576"/>
                <a:gd name="connsiteX9" fmla="*/ 2 w 2918977"/>
                <a:gd name="connsiteY9" fmla="*/ 280272 h 65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8977" h="659576">
                  <a:moveTo>
                    <a:pt x="2" y="280272"/>
                  </a:moveTo>
                  <a:cubicBezTo>
                    <a:pt x="4" y="76709"/>
                    <a:pt x="552052" y="106335"/>
                    <a:pt x="1180311" y="46144"/>
                  </a:cubicBezTo>
                  <a:cubicBezTo>
                    <a:pt x="1323974" y="32380"/>
                    <a:pt x="1676046" y="0"/>
                    <a:pt x="1904092" y="6365"/>
                  </a:cubicBezTo>
                  <a:cubicBezTo>
                    <a:pt x="2132138" y="12730"/>
                    <a:pt x="2387183" y="25582"/>
                    <a:pt x="2548591" y="84333"/>
                  </a:cubicBezTo>
                  <a:cubicBezTo>
                    <a:pt x="2709999" y="143084"/>
                    <a:pt x="2918977" y="269747"/>
                    <a:pt x="2872542" y="358872"/>
                  </a:cubicBezTo>
                  <a:cubicBezTo>
                    <a:pt x="2826107" y="447997"/>
                    <a:pt x="2508757" y="569081"/>
                    <a:pt x="2269979" y="619085"/>
                  </a:cubicBezTo>
                  <a:cubicBezTo>
                    <a:pt x="1970084" y="659576"/>
                    <a:pt x="1748466" y="647786"/>
                    <a:pt x="1528776" y="649373"/>
                  </a:cubicBezTo>
                  <a:cubicBezTo>
                    <a:pt x="1309086" y="650961"/>
                    <a:pt x="1095505" y="642374"/>
                    <a:pt x="951841" y="628610"/>
                  </a:cubicBezTo>
                  <a:cubicBezTo>
                    <a:pt x="323579" y="568419"/>
                    <a:pt x="0" y="483838"/>
                    <a:pt x="3" y="280274"/>
                  </a:cubicBezTo>
                  <a:cubicBezTo>
                    <a:pt x="3" y="280273"/>
                    <a:pt x="2" y="280273"/>
                    <a:pt x="2" y="28027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72829"/>
                </a:gs>
                <a:gs pos="36000">
                  <a:srgbClr val="000000">
                    <a:lumMod val="65000"/>
                    <a:lumOff val="35000"/>
                  </a:srgbClr>
                </a:gs>
                <a:gs pos="100000">
                  <a:srgbClr val="000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2" name="타원 32"/>
            <p:cNvSpPr/>
            <p:nvPr/>
          </p:nvSpPr>
          <p:spPr>
            <a:xfrm>
              <a:off x="1214438" y="3446239"/>
              <a:ext cx="2000250" cy="214312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cxnSp>
          <p:nvCxnSpPr>
            <p:cNvPr id="33" name="직선 연결선 35"/>
            <p:cNvCxnSpPr/>
            <p:nvPr/>
          </p:nvCxnSpPr>
          <p:spPr>
            <a:xfrm>
              <a:off x="4143375" y="3589114"/>
              <a:ext cx="4786313" cy="1587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</p:cxnSp>
        <p:cxnSp>
          <p:nvCxnSpPr>
            <p:cNvPr id="34" name="직선 연결선 36"/>
            <p:cNvCxnSpPr/>
            <p:nvPr/>
          </p:nvCxnSpPr>
          <p:spPr>
            <a:xfrm>
              <a:off x="4143375" y="4301901"/>
              <a:ext cx="4786313" cy="158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</p:cxnSp>
        <p:cxnSp>
          <p:nvCxnSpPr>
            <p:cNvPr id="35" name="직선 연결선 37"/>
            <p:cNvCxnSpPr/>
            <p:nvPr/>
          </p:nvCxnSpPr>
          <p:spPr>
            <a:xfrm>
              <a:off x="4143375" y="4946426"/>
              <a:ext cx="4786313" cy="158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</p:cxnSp>
        <p:cxnSp>
          <p:nvCxnSpPr>
            <p:cNvPr id="36" name="직선 연결선 38"/>
            <p:cNvCxnSpPr/>
            <p:nvPr/>
          </p:nvCxnSpPr>
          <p:spPr>
            <a:xfrm>
              <a:off x="4143375" y="5803676"/>
              <a:ext cx="4786313" cy="158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</p:cxnSp>
        <p:sp>
          <p:nvSpPr>
            <p:cNvPr id="37" name="직사각형 39"/>
            <p:cNvSpPr/>
            <p:nvPr/>
          </p:nvSpPr>
          <p:spPr>
            <a:xfrm>
              <a:off x="4143372" y="3303360"/>
              <a:ext cx="3381055" cy="27699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조약돌이 찌그러졌네요</a:t>
              </a: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. </a:t>
              </a: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입체적으로 보이나요</a:t>
              </a: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?</a:t>
              </a:r>
            </a:p>
          </p:txBody>
        </p:sp>
        <p:sp>
          <p:nvSpPr>
            <p:cNvPr id="38" name="직사각형 40"/>
            <p:cNvSpPr/>
            <p:nvPr/>
          </p:nvSpPr>
          <p:spPr>
            <a:xfrm>
              <a:off x="4357686" y="4017740"/>
              <a:ext cx="4196983" cy="27699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2007</a:t>
              </a: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 버전이 익숙하지 않아 작업하기가 쉽지가 않습니다</a:t>
              </a: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. </a:t>
              </a:r>
            </a:p>
          </p:txBody>
        </p:sp>
        <p:sp>
          <p:nvSpPr>
            <p:cNvPr id="39" name="직사각형 42"/>
            <p:cNvSpPr/>
            <p:nvPr/>
          </p:nvSpPr>
          <p:spPr>
            <a:xfrm>
              <a:off x="4214810" y="4660682"/>
              <a:ext cx="3645100" cy="27699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No matter who you are. You can easily do this.</a:t>
              </a:r>
            </a:p>
          </p:txBody>
        </p:sp>
        <p:sp>
          <p:nvSpPr>
            <p:cNvPr id="40" name="직사각형 43"/>
            <p:cNvSpPr/>
            <p:nvPr/>
          </p:nvSpPr>
          <p:spPr>
            <a:xfrm>
              <a:off x="4357686" y="5517938"/>
              <a:ext cx="3760260" cy="27699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Just try again and again. It makes your skills up.</a:t>
              </a:r>
            </a:p>
          </p:txBody>
        </p:sp>
        <p:sp>
          <p:nvSpPr>
            <p:cNvPr id="41" name="직사각형 44"/>
            <p:cNvSpPr>
              <a:spLocks noChangeArrowheads="1"/>
            </p:cNvSpPr>
            <p:nvPr/>
          </p:nvSpPr>
          <p:spPr bwMode="auto">
            <a:xfrm>
              <a:off x="214313" y="1320949"/>
              <a:ext cx="1382712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800" dirty="0">
                  <a:latin typeface="HY헤드라인M"/>
                  <a:ea typeface="HY헤드라인M"/>
                  <a:cs typeface="HY헤드라인M"/>
                </a:rPr>
                <a:t>Stones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7448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330448" y="550718"/>
            <a:ext cx="8274000" cy="5735782"/>
            <a:chOff x="-43896" y="214313"/>
            <a:chExt cx="8759271" cy="6072187"/>
          </a:xfrm>
        </p:grpSpPr>
        <p:grpSp>
          <p:nvGrpSpPr>
            <p:cNvPr id="44" name="그룹 57"/>
            <p:cNvGrpSpPr>
              <a:grpSpLocks/>
            </p:cNvGrpSpPr>
            <p:nvPr/>
          </p:nvGrpSpPr>
          <p:grpSpPr bwMode="auto">
            <a:xfrm>
              <a:off x="3513138" y="3305175"/>
              <a:ext cx="1958975" cy="2981325"/>
              <a:chOff x="3513618" y="3305177"/>
              <a:chExt cx="1958400" cy="2981343"/>
            </a:xfrm>
          </p:grpSpPr>
          <p:sp>
            <p:nvSpPr>
              <p:cNvPr id="45" name="직사각형 38"/>
              <p:cNvSpPr/>
              <p:nvPr/>
            </p:nvSpPr>
            <p:spPr>
              <a:xfrm>
                <a:off x="3715171" y="5857892"/>
                <a:ext cx="1571164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grpSp>
            <p:nvGrpSpPr>
              <p:cNvPr id="46" name="그룹 52"/>
              <p:cNvGrpSpPr>
                <a:grpSpLocks/>
              </p:cNvGrpSpPr>
              <p:nvPr/>
            </p:nvGrpSpPr>
            <p:grpSpPr bwMode="auto">
              <a:xfrm>
                <a:off x="3513618" y="3305177"/>
                <a:ext cx="1958400" cy="2481278"/>
                <a:chOff x="3513618" y="3305177"/>
                <a:chExt cx="1958400" cy="2481278"/>
              </a:xfrm>
            </p:grpSpPr>
            <p:sp>
              <p:nvSpPr>
                <p:cNvPr id="47" name="자유형 20"/>
                <p:cNvSpPr/>
                <p:nvPr/>
              </p:nvSpPr>
              <p:spPr>
                <a:xfrm>
                  <a:off x="3700888" y="3305177"/>
                  <a:ext cx="1571164" cy="2481278"/>
                </a:xfrm>
                <a:custGeom>
                  <a:avLst/>
                  <a:gdLst>
                    <a:gd name="connsiteX0" fmla="*/ 0 w 1857388"/>
                    <a:gd name="connsiteY0" fmla="*/ 0 h 1000132"/>
                    <a:gd name="connsiteX1" fmla="*/ 1857388 w 1857388"/>
                    <a:gd name="connsiteY1" fmla="*/ 0 h 1000132"/>
                    <a:gd name="connsiteX2" fmla="*/ 1857388 w 1857388"/>
                    <a:gd name="connsiteY2" fmla="*/ 1000132 h 1000132"/>
                    <a:gd name="connsiteX3" fmla="*/ 0 w 1857388"/>
                    <a:gd name="connsiteY3" fmla="*/ 1000132 h 1000132"/>
                    <a:gd name="connsiteX4" fmla="*/ 0 w 1857388"/>
                    <a:gd name="connsiteY4" fmla="*/ 0 h 1000132"/>
                    <a:gd name="connsiteX0" fmla="*/ 0 w 1857388"/>
                    <a:gd name="connsiteY0" fmla="*/ 1000156 h 2000288"/>
                    <a:gd name="connsiteX1" fmla="*/ 1857388 w 1857388"/>
                    <a:gd name="connsiteY1" fmla="*/ 0 h 2000288"/>
                    <a:gd name="connsiteX2" fmla="*/ 1857388 w 1857388"/>
                    <a:gd name="connsiteY2" fmla="*/ 2000288 h 2000288"/>
                    <a:gd name="connsiteX3" fmla="*/ 0 w 1857388"/>
                    <a:gd name="connsiteY3" fmla="*/ 2000288 h 2000288"/>
                    <a:gd name="connsiteX4" fmla="*/ 0 w 1857388"/>
                    <a:gd name="connsiteY4" fmla="*/ 1000156 h 2000288"/>
                    <a:gd name="connsiteX0" fmla="*/ 0 w 1857388"/>
                    <a:gd name="connsiteY0" fmla="*/ 972566 h 1972698"/>
                    <a:gd name="connsiteX1" fmla="*/ 1857388 w 1857388"/>
                    <a:gd name="connsiteY1" fmla="*/ 0 h 1972698"/>
                    <a:gd name="connsiteX2" fmla="*/ 1857388 w 1857388"/>
                    <a:gd name="connsiteY2" fmla="*/ 1972698 h 1972698"/>
                    <a:gd name="connsiteX3" fmla="*/ 0 w 1857388"/>
                    <a:gd name="connsiteY3" fmla="*/ 1972698 h 1972698"/>
                    <a:gd name="connsiteX4" fmla="*/ 0 w 1857388"/>
                    <a:gd name="connsiteY4" fmla="*/ 972566 h 1972698"/>
                    <a:gd name="connsiteX0" fmla="*/ 0 w 1866913"/>
                    <a:gd name="connsiteY0" fmla="*/ 954173 h 1954305"/>
                    <a:gd name="connsiteX1" fmla="*/ 1866913 w 1866913"/>
                    <a:gd name="connsiteY1" fmla="*/ 0 h 1954305"/>
                    <a:gd name="connsiteX2" fmla="*/ 1857388 w 1866913"/>
                    <a:gd name="connsiteY2" fmla="*/ 1954305 h 1954305"/>
                    <a:gd name="connsiteX3" fmla="*/ 0 w 1866913"/>
                    <a:gd name="connsiteY3" fmla="*/ 1954305 h 1954305"/>
                    <a:gd name="connsiteX4" fmla="*/ 0 w 1866913"/>
                    <a:gd name="connsiteY4" fmla="*/ 954173 h 1954305"/>
                    <a:gd name="connsiteX0" fmla="*/ 0 w 1866913"/>
                    <a:gd name="connsiteY0" fmla="*/ 486283 h 1486415"/>
                    <a:gd name="connsiteX1" fmla="*/ 1866913 w 1866913"/>
                    <a:gd name="connsiteY1" fmla="*/ 0 h 1486415"/>
                    <a:gd name="connsiteX2" fmla="*/ 1857388 w 1866913"/>
                    <a:gd name="connsiteY2" fmla="*/ 1486415 h 1486415"/>
                    <a:gd name="connsiteX3" fmla="*/ 0 w 1866913"/>
                    <a:gd name="connsiteY3" fmla="*/ 1486415 h 1486415"/>
                    <a:gd name="connsiteX4" fmla="*/ 0 w 1866913"/>
                    <a:gd name="connsiteY4" fmla="*/ 486283 h 148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6913" h="1486415">
                      <a:moveTo>
                        <a:pt x="0" y="486283"/>
                      </a:moveTo>
                      <a:lnTo>
                        <a:pt x="1866913" y="0"/>
                      </a:lnTo>
                      <a:lnTo>
                        <a:pt x="1857388" y="1486415"/>
                      </a:lnTo>
                      <a:lnTo>
                        <a:pt x="0" y="1486415"/>
                      </a:lnTo>
                      <a:lnTo>
                        <a:pt x="0" y="48628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lumMod val="85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3175" cap="flat" cmpd="sng" algn="ctr">
                  <a:solidFill>
                    <a:srgbClr val="FFFFFF">
                      <a:lumMod val="85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48" name="평행 사변형 28"/>
                <p:cNvSpPr/>
                <p:nvPr/>
              </p:nvSpPr>
              <p:spPr>
                <a:xfrm rot="19991040">
                  <a:off x="3513618" y="3317877"/>
                  <a:ext cx="1958400" cy="377827"/>
                </a:xfrm>
                <a:prstGeom prst="parallelogram">
                  <a:avLst>
                    <a:gd name="adj" fmla="val 52141"/>
                  </a:avLst>
                </a:prstGeom>
                <a:solidFill>
                  <a:srgbClr val="000000">
                    <a:lumMod val="50000"/>
                    <a:lumOff val="50000"/>
                  </a:srgbClr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</p:grpSp>
        <p:grpSp>
          <p:nvGrpSpPr>
            <p:cNvPr id="49" name="그룹 59"/>
            <p:cNvGrpSpPr>
              <a:grpSpLocks/>
            </p:cNvGrpSpPr>
            <p:nvPr/>
          </p:nvGrpSpPr>
          <p:grpSpPr bwMode="auto">
            <a:xfrm>
              <a:off x="6831013" y="1624013"/>
              <a:ext cx="1754187" cy="4662487"/>
              <a:chOff x="6831615" y="1623999"/>
              <a:chExt cx="1753200" cy="4662521"/>
            </a:xfrm>
          </p:grpSpPr>
          <p:sp>
            <p:nvSpPr>
              <p:cNvPr id="50" name="직사각형 40"/>
              <p:cNvSpPr/>
              <p:nvPr/>
            </p:nvSpPr>
            <p:spPr>
              <a:xfrm>
                <a:off x="7001381" y="5857892"/>
                <a:ext cx="1570741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grpSp>
            <p:nvGrpSpPr>
              <p:cNvPr id="51" name="그룹 54"/>
              <p:cNvGrpSpPr>
                <a:grpSpLocks/>
              </p:cNvGrpSpPr>
              <p:nvPr/>
            </p:nvGrpSpPr>
            <p:grpSpPr bwMode="auto">
              <a:xfrm>
                <a:off x="6831615" y="1623999"/>
                <a:ext cx="1753200" cy="4162456"/>
                <a:chOff x="6831615" y="1623999"/>
                <a:chExt cx="1753200" cy="4162456"/>
              </a:xfrm>
            </p:grpSpPr>
            <p:sp>
              <p:nvSpPr>
                <p:cNvPr id="52" name="자유형 25"/>
                <p:cNvSpPr/>
                <p:nvPr/>
              </p:nvSpPr>
              <p:spPr>
                <a:xfrm>
                  <a:off x="7009315" y="1623999"/>
                  <a:ext cx="1562807" cy="4162455"/>
                </a:xfrm>
                <a:custGeom>
                  <a:avLst/>
                  <a:gdLst>
                    <a:gd name="connsiteX0" fmla="*/ 0 w 1857388"/>
                    <a:gd name="connsiteY0" fmla="*/ 0 h 1000132"/>
                    <a:gd name="connsiteX1" fmla="*/ 1857388 w 1857388"/>
                    <a:gd name="connsiteY1" fmla="*/ 0 h 1000132"/>
                    <a:gd name="connsiteX2" fmla="*/ 1857388 w 1857388"/>
                    <a:gd name="connsiteY2" fmla="*/ 1000132 h 1000132"/>
                    <a:gd name="connsiteX3" fmla="*/ 0 w 1857388"/>
                    <a:gd name="connsiteY3" fmla="*/ 1000132 h 1000132"/>
                    <a:gd name="connsiteX4" fmla="*/ 0 w 1857388"/>
                    <a:gd name="connsiteY4" fmla="*/ 0 h 1000132"/>
                    <a:gd name="connsiteX0" fmla="*/ 0 w 1857388"/>
                    <a:gd name="connsiteY0" fmla="*/ 1000156 h 2000288"/>
                    <a:gd name="connsiteX1" fmla="*/ 1857388 w 1857388"/>
                    <a:gd name="connsiteY1" fmla="*/ 0 h 2000288"/>
                    <a:gd name="connsiteX2" fmla="*/ 1857388 w 1857388"/>
                    <a:gd name="connsiteY2" fmla="*/ 2000288 h 2000288"/>
                    <a:gd name="connsiteX3" fmla="*/ 0 w 1857388"/>
                    <a:gd name="connsiteY3" fmla="*/ 2000288 h 2000288"/>
                    <a:gd name="connsiteX4" fmla="*/ 0 w 1857388"/>
                    <a:gd name="connsiteY4" fmla="*/ 1000156 h 2000288"/>
                    <a:gd name="connsiteX0" fmla="*/ 0 w 1857388"/>
                    <a:gd name="connsiteY0" fmla="*/ 972566 h 1972698"/>
                    <a:gd name="connsiteX1" fmla="*/ 1857388 w 1857388"/>
                    <a:gd name="connsiteY1" fmla="*/ 0 h 1972698"/>
                    <a:gd name="connsiteX2" fmla="*/ 1857388 w 1857388"/>
                    <a:gd name="connsiteY2" fmla="*/ 1972698 h 1972698"/>
                    <a:gd name="connsiteX3" fmla="*/ 0 w 1857388"/>
                    <a:gd name="connsiteY3" fmla="*/ 1972698 h 1972698"/>
                    <a:gd name="connsiteX4" fmla="*/ 0 w 1857388"/>
                    <a:gd name="connsiteY4" fmla="*/ 972566 h 1972698"/>
                    <a:gd name="connsiteX0" fmla="*/ 0 w 1866913"/>
                    <a:gd name="connsiteY0" fmla="*/ 954173 h 1954305"/>
                    <a:gd name="connsiteX1" fmla="*/ 1866913 w 1866913"/>
                    <a:gd name="connsiteY1" fmla="*/ 0 h 1954305"/>
                    <a:gd name="connsiteX2" fmla="*/ 1857388 w 1866913"/>
                    <a:gd name="connsiteY2" fmla="*/ 1954305 h 1954305"/>
                    <a:gd name="connsiteX3" fmla="*/ 0 w 1866913"/>
                    <a:gd name="connsiteY3" fmla="*/ 1954305 h 1954305"/>
                    <a:gd name="connsiteX4" fmla="*/ 0 w 1866913"/>
                    <a:gd name="connsiteY4" fmla="*/ 954173 h 1954305"/>
                    <a:gd name="connsiteX0" fmla="*/ 0 w 1866913"/>
                    <a:gd name="connsiteY0" fmla="*/ 486283 h 1486415"/>
                    <a:gd name="connsiteX1" fmla="*/ 1866913 w 1866913"/>
                    <a:gd name="connsiteY1" fmla="*/ 0 h 1486415"/>
                    <a:gd name="connsiteX2" fmla="*/ 1857388 w 1866913"/>
                    <a:gd name="connsiteY2" fmla="*/ 1486415 h 1486415"/>
                    <a:gd name="connsiteX3" fmla="*/ 0 w 1866913"/>
                    <a:gd name="connsiteY3" fmla="*/ 1486415 h 1486415"/>
                    <a:gd name="connsiteX4" fmla="*/ 0 w 1866913"/>
                    <a:gd name="connsiteY4" fmla="*/ 486283 h 1486415"/>
                    <a:gd name="connsiteX0" fmla="*/ 0 w 1857389"/>
                    <a:gd name="connsiteY0" fmla="*/ 312522 h 1312654"/>
                    <a:gd name="connsiteX1" fmla="*/ 1855598 w 1857389"/>
                    <a:gd name="connsiteY1" fmla="*/ 0 h 1312654"/>
                    <a:gd name="connsiteX2" fmla="*/ 1857388 w 1857389"/>
                    <a:gd name="connsiteY2" fmla="*/ 1312654 h 1312654"/>
                    <a:gd name="connsiteX3" fmla="*/ 0 w 1857389"/>
                    <a:gd name="connsiteY3" fmla="*/ 1312654 h 1312654"/>
                    <a:gd name="connsiteX4" fmla="*/ 0 w 1857389"/>
                    <a:gd name="connsiteY4" fmla="*/ 312522 h 1312654"/>
                    <a:gd name="connsiteX0" fmla="*/ 0 w 1857388"/>
                    <a:gd name="connsiteY0" fmla="*/ 233481 h 1233613"/>
                    <a:gd name="connsiteX1" fmla="*/ 1855598 w 1857388"/>
                    <a:gd name="connsiteY1" fmla="*/ 0 h 1233613"/>
                    <a:gd name="connsiteX2" fmla="*/ 1857388 w 1857388"/>
                    <a:gd name="connsiteY2" fmla="*/ 1233613 h 1233613"/>
                    <a:gd name="connsiteX3" fmla="*/ 0 w 1857388"/>
                    <a:gd name="connsiteY3" fmla="*/ 1233613 h 1233613"/>
                    <a:gd name="connsiteX4" fmla="*/ 0 w 1857388"/>
                    <a:gd name="connsiteY4" fmla="*/ 233481 h 1233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7388" h="1233613">
                      <a:moveTo>
                        <a:pt x="0" y="233481"/>
                      </a:moveTo>
                      <a:lnTo>
                        <a:pt x="1855598" y="0"/>
                      </a:lnTo>
                      <a:cubicBezTo>
                        <a:pt x="1856195" y="437551"/>
                        <a:pt x="1856791" y="796062"/>
                        <a:pt x="1857388" y="1233613"/>
                      </a:cubicBezTo>
                      <a:lnTo>
                        <a:pt x="0" y="1233613"/>
                      </a:lnTo>
                      <a:lnTo>
                        <a:pt x="0" y="23348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lumMod val="85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3175" cap="flat" cmpd="sng" algn="ctr">
                  <a:solidFill>
                    <a:srgbClr val="FFFFFF">
                      <a:lumMod val="85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53" name="자유형 30"/>
                <p:cNvSpPr/>
                <p:nvPr/>
              </p:nvSpPr>
              <p:spPr>
                <a:xfrm rot="19999115">
                  <a:off x="6831615" y="1665274"/>
                  <a:ext cx="1753200" cy="382590"/>
                </a:xfrm>
                <a:custGeom>
                  <a:avLst/>
                  <a:gdLst>
                    <a:gd name="connsiteX0" fmla="*/ 0 w 1963799"/>
                    <a:gd name="connsiteY0" fmla="*/ 377523 h 377523"/>
                    <a:gd name="connsiteX1" fmla="*/ 196844 w 1963799"/>
                    <a:gd name="connsiteY1" fmla="*/ 0 h 377523"/>
                    <a:gd name="connsiteX2" fmla="*/ 1963799 w 1963799"/>
                    <a:gd name="connsiteY2" fmla="*/ 0 h 377523"/>
                    <a:gd name="connsiteX3" fmla="*/ 1766955 w 1963799"/>
                    <a:gd name="connsiteY3" fmla="*/ 377523 h 377523"/>
                    <a:gd name="connsiteX4" fmla="*/ 0 w 1963799"/>
                    <a:gd name="connsiteY4" fmla="*/ 377523 h 377523"/>
                    <a:gd name="connsiteX0" fmla="*/ 0 w 1766955"/>
                    <a:gd name="connsiteY0" fmla="*/ 385297 h 385297"/>
                    <a:gd name="connsiteX1" fmla="*/ 196844 w 1766955"/>
                    <a:gd name="connsiteY1" fmla="*/ 7774 h 385297"/>
                    <a:gd name="connsiteX2" fmla="*/ 1678473 w 1766955"/>
                    <a:gd name="connsiteY2" fmla="*/ 0 h 385297"/>
                    <a:gd name="connsiteX3" fmla="*/ 1766955 w 1766955"/>
                    <a:gd name="connsiteY3" fmla="*/ 385297 h 385297"/>
                    <a:gd name="connsiteX4" fmla="*/ 0 w 1766955"/>
                    <a:gd name="connsiteY4" fmla="*/ 385297 h 385297"/>
                    <a:gd name="connsiteX0" fmla="*/ 0 w 1766955"/>
                    <a:gd name="connsiteY0" fmla="*/ 383031 h 383031"/>
                    <a:gd name="connsiteX1" fmla="*/ 196844 w 1766955"/>
                    <a:gd name="connsiteY1" fmla="*/ 5508 h 383031"/>
                    <a:gd name="connsiteX2" fmla="*/ 1516564 w 1766955"/>
                    <a:gd name="connsiteY2" fmla="*/ 0 h 383031"/>
                    <a:gd name="connsiteX3" fmla="*/ 1766955 w 1766955"/>
                    <a:gd name="connsiteY3" fmla="*/ 383031 h 383031"/>
                    <a:gd name="connsiteX4" fmla="*/ 0 w 1766955"/>
                    <a:gd name="connsiteY4" fmla="*/ 383031 h 383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66955" h="383031">
                      <a:moveTo>
                        <a:pt x="0" y="383031"/>
                      </a:moveTo>
                      <a:lnTo>
                        <a:pt x="196844" y="5508"/>
                      </a:lnTo>
                      <a:lnTo>
                        <a:pt x="1516564" y="0"/>
                      </a:lnTo>
                      <a:lnTo>
                        <a:pt x="1766955" y="383031"/>
                      </a:lnTo>
                      <a:lnTo>
                        <a:pt x="0" y="383031"/>
                      </a:ln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</p:grpSp>
        <p:grpSp>
          <p:nvGrpSpPr>
            <p:cNvPr id="54" name="그룹 58"/>
            <p:cNvGrpSpPr>
              <a:grpSpLocks/>
            </p:cNvGrpSpPr>
            <p:nvPr/>
          </p:nvGrpSpPr>
          <p:grpSpPr bwMode="auto">
            <a:xfrm>
              <a:off x="5153025" y="2468563"/>
              <a:ext cx="1939925" cy="3817937"/>
              <a:chOff x="5152888" y="2468611"/>
              <a:chExt cx="1940400" cy="3817909"/>
            </a:xfrm>
          </p:grpSpPr>
          <p:sp>
            <p:nvSpPr>
              <p:cNvPr id="55" name="직사각형 39"/>
              <p:cNvSpPr/>
              <p:nvPr/>
            </p:nvSpPr>
            <p:spPr>
              <a:xfrm>
                <a:off x="5357726" y="5857898"/>
                <a:ext cx="1572010" cy="428622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grpSp>
            <p:nvGrpSpPr>
              <p:cNvPr id="56" name="그룹 53"/>
              <p:cNvGrpSpPr>
                <a:grpSpLocks/>
              </p:cNvGrpSpPr>
              <p:nvPr/>
            </p:nvGrpSpPr>
            <p:grpSpPr bwMode="auto">
              <a:xfrm>
                <a:off x="5152888" y="2468611"/>
                <a:ext cx="1940400" cy="3317843"/>
                <a:chOff x="5152888" y="2468611"/>
                <a:chExt cx="1940400" cy="3317843"/>
              </a:xfrm>
            </p:grpSpPr>
            <p:sp>
              <p:nvSpPr>
                <p:cNvPr id="57" name="자유형 22"/>
                <p:cNvSpPr/>
                <p:nvPr/>
              </p:nvSpPr>
              <p:spPr>
                <a:xfrm>
                  <a:off x="5343435" y="2476548"/>
                  <a:ext cx="1564071" cy="3309914"/>
                </a:xfrm>
                <a:custGeom>
                  <a:avLst/>
                  <a:gdLst>
                    <a:gd name="connsiteX0" fmla="*/ 0 w 1857388"/>
                    <a:gd name="connsiteY0" fmla="*/ 0 h 1000132"/>
                    <a:gd name="connsiteX1" fmla="*/ 1857388 w 1857388"/>
                    <a:gd name="connsiteY1" fmla="*/ 0 h 1000132"/>
                    <a:gd name="connsiteX2" fmla="*/ 1857388 w 1857388"/>
                    <a:gd name="connsiteY2" fmla="*/ 1000132 h 1000132"/>
                    <a:gd name="connsiteX3" fmla="*/ 0 w 1857388"/>
                    <a:gd name="connsiteY3" fmla="*/ 1000132 h 1000132"/>
                    <a:gd name="connsiteX4" fmla="*/ 0 w 1857388"/>
                    <a:gd name="connsiteY4" fmla="*/ 0 h 1000132"/>
                    <a:gd name="connsiteX0" fmla="*/ 0 w 1857388"/>
                    <a:gd name="connsiteY0" fmla="*/ 1000156 h 2000288"/>
                    <a:gd name="connsiteX1" fmla="*/ 1857388 w 1857388"/>
                    <a:gd name="connsiteY1" fmla="*/ 0 h 2000288"/>
                    <a:gd name="connsiteX2" fmla="*/ 1857388 w 1857388"/>
                    <a:gd name="connsiteY2" fmla="*/ 2000288 h 2000288"/>
                    <a:gd name="connsiteX3" fmla="*/ 0 w 1857388"/>
                    <a:gd name="connsiteY3" fmla="*/ 2000288 h 2000288"/>
                    <a:gd name="connsiteX4" fmla="*/ 0 w 1857388"/>
                    <a:gd name="connsiteY4" fmla="*/ 1000156 h 2000288"/>
                    <a:gd name="connsiteX0" fmla="*/ 0 w 1857388"/>
                    <a:gd name="connsiteY0" fmla="*/ 972566 h 1972698"/>
                    <a:gd name="connsiteX1" fmla="*/ 1857388 w 1857388"/>
                    <a:gd name="connsiteY1" fmla="*/ 0 h 1972698"/>
                    <a:gd name="connsiteX2" fmla="*/ 1857388 w 1857388"/>
                    <a:gd name="connsiteY2" fmla="*/ 1972698 h 1972698"/>
                    <a:gd name="connsiteX3" fmla="*/ 0 w 1857388"/>
                    <a:gd name="connsiteY3" fmla="*/ 1972698 h 1972698"/>
                    <a:gd name="connsiteX4" fmla="*/ 0 w 1857388"/>
                    <a:gd name="connsiteY4" fmla="*/ 972566 h 1972698"/>
                    <a:gd name="connsiteX0" fmla="*/ 0 w 1866913"/>
                    <a:gd name="connsiteY0" fmla="*/ 954173 h 1954305"/>
                    <a:gd name="connsiteX1" fmla="*/ 1866913 w 1866913"/>
                    <a:gd name="connsiteY1" fmla="*/ 0 h 1954305"/>
                    <a:gd name="connsiteX2" fmla="*/ 1857388 w 1866913"/>
                    <a:gd name="connsiteY2" fmla="*/ 1954305 h 1954305"/>
                    <a:gd name="connsiteX3" fmla="*/ 0 w 1866913"/>
                    <a:gd name="connsiteY3" fmla="*/ 1954305 h 1954305"/>
                    <a:gd name="connsiteX4" fmla="*/ 0 w 1866913"/>
                    <a:gd name="connsiteY4" fmla="*/ 954173 h 1954305"/>
                    <a:gd name="connsiteX0" fmla="*/ 0 w 1866913"/>
                    <a:gd name="connsiteY0" fmla="*/ 486283 h 1486415"/>
                    <a:gd name="connsiteX1" fmla="*/ 1866913 w 1866913"/>
                    <a:gd name="connsiteY1" fmla="*/ 0 h 1486415"/>
                    <a:gd name="connsiteX2" fmla="*/ 1857388 w 1866913"/>
                    <a:gd name="connsiteY2" fmla="*/ 1486415 h 1486415"/>
                    <a:gd name="connsiteX3" fmla="*/ 0 w 1866913"/>
                    <a:gd name="connsiteY3" fmla="*/ 1486415 h 1486415"/>
                    <a:gd name="connsiteX4" fmla="*/ 0 w 1866913"/>
                    <a:gd name="connsiteY4" fmla="*/ 486283 h 1486415"/>
                    <a:gd name="connsiteX0" fmla="*/ 0 w 1857389"/>
                    <a:gd name="connsiteY0" fmla="*/ 312522 h 1312654"/>
                    <a:gd name="connsiteX1" fmla="*/ 1855598 w 1857389"/>
                    <a:gd name="connsiteY1" fmla="*/ 0 h 1312654"/>
                    <a:gd name="connsiteX2" fmla="*/ 1857388 w 1857389"/>
                    <a:gd name="connsiteY2" fmla="*/ 1312654 h 1312654"/>
                    <a:gd name="connsiteX3" fmla="*/ 0 w 1857389"/>
                    <a:gd name="connsiteY3" fmla="*/ 1312654 h 1312654"/>
                    <a:gd name="connsiteX4" fmla="*/ 0 w 1857389"/>
                    <a:gd name="connsiteY4" fmla="*/ 312522 h 1312654"/>
                    <a:gd name="connsiteX0" fmla="*/ 0 w 1857388"/>
                    <a:gd name="connsiteY0" fmla="*/ 312522 h 1312654"/>
                    <a:gd name="connsiteX1" fmla="*/ 1844283 w 1857388"/>
                    <a:gd name="connsiteY1" fmla="*/ 0 h 1312654"/>
                    <a:gd name="connsiteX2" fmla="*/ 1857388 w 1857388"/>
                    <a:gd name="connsiteY2" fmla="*/ 1312654 h 1312654"/>
                    <a:gd name="connsiteX3" fmla="*/ 0 w 1857388"/>
                    <a:gd name="connsiteY3" fmla="*/ 1312654 h 1312654"/>
                    <a:gd name="connsiteX4" fmla="*/ 0 w 1857388"/>
                    <a:gd name="connsiteY4" fmla="*/ 312522 h 1312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7388" h="1312654">
                      <a:moveTo>
                        <a:pt x="0" y="312522"/>
                      </a:moveTo>
                      <a:lnTo>
                        <a:pt x="1844283" y="0"/>
                      </a:lnTo>
                      <a:cubicBezTo>
                        <a:pt x="1844880" y="437551"/>
                        <a:pt x="1856791" y="875103"/>
                        <a:pt x="1857388" y="1312654"/>
                      </a:cubicBezTo>
                      <a:lnTo>
                        <a:pt x="0" y="1312654"/>
                      </a:lnTo>
                      <a:lnTo>
                        <a:pt x="0" y="31252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lumMod val="85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3175" cap="flat" cmpd="sng" algn="ctr">
                  <a:solidFill>
                    <a:srgbClr val="FFFFFF">
                      <a:lumMod val="85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58" name="평행 사변형 13"/>
                <p:cNvSpPr/>
                <p:nvPr/>
              </p:nvSpPr>
              <p:spPr>
                <a:xfrm rot="19991040">
                  <a:off x="5152888" y="2468611"/>
                  <a:ext cx="1940400" cy="377822"/>
                </a:xfrm>
                <a:prstGeom prst="parallelogram">
                  <a:avLst>
                    <a:gd name="adj" fmla="val 52141"/>
                  </a:avLst>
                </a:prstGeom>
                <a:solidFill>
                  <a:srgbClr val="000000">
                    <a:lumMod val="50000"/>
                    <a:lumOff val="50000"/>
                  </a:srgbClr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</p:grpSp>
        <p:grpSp>
          <p:nvGrpSpPr>
            <p:cNvPr id="59" name="그룹 56"/>
            <p:cNvGrpSpPr>
              <a:grpSpLocks/>
            </p:cNvGrpSpPr>
            <p:nvPr/>
          </p:nvGrpSpPr>
          <p:grpSpPr bwMode="auto">
            <a:xfrm>
              <a:off x="1870075" y="4143375"/>
              <a:ext cx="1955800" cy="2143125"/>
              <a:chOff x="1870743" y="4143380"/>
              <a:chExt cx="1954800" cy="2143140"/>
            </a:xfrm>
          </p:grpSpPr>
          <p:sp>
            <p:nvSpPr>
              <p:cNvPr id="60" name="직사각형 37"/>
              <p:cNvSpPr/>
              <p:nvPr/>
            </p:nvSpPr>
            <p:spPr>
              <a:xfrm>
                <a:off x="2072253" y="5857892"/>
                <a:ext cx="1570821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grpSp>
            <p:nvGrpSpPr>
              <p:cNvPr id="61" name="그룹 51"/>
              <p:cNvGrpSpPr>
                <a:grpSpLocks/>
              </p:cNvGrpSpPr>
              <p:nvPr/>
            </p:nvGrpSpPr>
            <p:grpSpPr bwMode="auto">
              <a:xfrm>
                <a:off x="1870743" y="4143380"/>
                <a:ext cx="1954800" cy="1643074"/>
                <a:chOff x="1870743" y="4143380"/>
                <a:chExt cx="1954800" cy="1643074"/>
              </a:xfrm>
            </p:grpSpPr>
            <p:sp>
              <p:nvSpPr>
                <p:cNvPr id="62" name="자유형 14"/>
                <p:cNvSpPr/>
                <p:nvPr/>
              </p:nvSpPr>
              <p:spPr>
                <a:xfrm>
                  <a:off x="2057972" y="4143380"/>
                  <a:ext cx="1570821" cy="1643074"/>
                </a:xfrm>
                <a:custGeom>
                  <a:avLst/>
                  <a:gdLst>
                    <a:gd name="connsiteX0" fmla="*/ 0 w 1857388"/>
                    <a:gd name="connsiteY0" fmla="*/ 0 h 1000132"/>
                    <a:gd name="connsiteX1" fmla="*/ 1857388 w 1857388"/>
                    <a:gd name="connsiteY1" fmla="*/ 0 h 1000132"/>
                    <a:gd name="connsiteX2" fmla="*/ 1857388 w 1857388"/>
                    <a:gd name="connsiteY2" fmla="*/ 1000132 h 1000132"/>
                    <a:gd name="connsiteX3" fmla="*/ 0 w 1857388"/>
                    <a:gd name="connsiteY3" fmla="*/ 1000132 h 1000132"/>
                    <a:gd name="connsiteX4" fmla="*/ 0 w 1857388"/>
                    <a:gd name="connsiteY4" fmla="*/ 0 h 1000132"/>
                    <a:gd name="connsiteX0" fmla="*/ 0 w 1857388"/>
                    <a:gd name="connsiteY0" fmla="*/ 1000156 h 2000288"/>
                    <a:gd name="connsiteX1" fmla="*/ 1857388 w 1857388"/>
                    <a:gd name="connsiteY1" fmla="*/ 0 h 2000288"/>
                    <a:gd name="connsiteX2" fmla="*/ 1857388 w 1857388"/>
                    <a:gd name="connsiteY2" fmla="*/ 2000288 h 2000288"/>
                    <a:gd name="connsiteX3" fmla="*/ 0 w 1857388"/>
                    <a:gd name="connsiteY3" fmla="*/ 2000288 h 2000288"/>
                    <a:gd name="connsiteX4" fmla="*/ 0 w 1857388"/>
                    <a:gd name="connsiteY4" fmla="*/ 1000156 h 2000288"/>
                    <a:gd name="connsiteX0" fmla="*/ 0 w 1857388"/>
                    <a:gd name="connsiteY0" fmla="*/ 972566 h 1972698"/>
                    <a:gd name="connsiteX1" fmla="*/ 1857388 w 1857388"/>
                    <a:gd name="connsiteY1" fmla="*/ 0 h 1972698"/>
                    <a:gd name="connsiteX2" fmla="*/ 1857388 w 1857388"/>
                    <a:gd name="connsiteY2" fmla="*/ 1972698 h 1972698"/>
                    <a:gd name="connsiteX3" fmla="*/ 0 w 1857388"/>
                    <a:gd name="connsiteY3" fmla="*/ 1972698 h 1972698"/>
                    <a:gd name="connsiteX4" fmla="*/ 0 w 1857388"/>
                    <a:gd name="connsiteY4" fmla="*/ 972566 h 1972698"/>
                    <a:gd name="connsiteX0" fmla="*/ 0 w 1866913"/>
                    <a:gd name="connsiteY0" fmla="*/ 954173 h 1954305"/>
                    <a:gd name="connsiteX1" fmla="*/ 1866913 w 1866913"/>
                    <a:gd name="connsiteY1" fmla="*/ 0 h 1954305"/>
                    <a:gd name="connsiteX2" fmla="*/ 1857388 w 1866913"/>
                    <a:gd name="connsiteY2" fmla="*/ 1954305 h 1954305"/>
                    <a:gd name="connsiteX3" fmla="*/ 0 w 1866913"/>
                    <a:gd name="connsiteY3" fmla="*/ 1954305 h 1954305"/>
                    <a:gd name="connsiteX4" fmla="*/ 0 w 1866913"/>
                    <a:gd name="connsiteY4" fmla="*/ 954173 h 1954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6913" h="1954305">
                      <a:moveTo>
                        <a:pt x="0" y="954173"/>
                      </a:moveTo>
                      <a:lnTo>
                        <a:pt x="1866913" y="0"/>
                      </a:lnTo>
                      <a:lnTo>
                        <a:pt x="1857388" y="1954305"/>
                      </a:lnTo>
                      <a:lnTo>
                        <a:pt x="0" y="1954305"/>
                      </a:lnTo>
                      <a:lnTo>
                        <a:pt x="0" y="95417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lumMod val="85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3175" cap="flat" cmpd="sng" algn="ctr">
                  <a:solidFill>
                    <a:srgbClr val="FFFFFF">
                      <a:lumMod val="85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63" name="평행 사변형 15"/>
                <p:cNvSpPr/>
                <p:nvPr/>
              </p:nvSpPr>
              <p:spPr>
                <a:xfrm rot="19991040">
                  <a:off x="1870743" y="4144968"/>
                  <a:ext cx="1954800" cy="377828"/>
                </a:xfrm>
                <a:prstGeom prst="parallelogram">
                  <a:avLst>
                    <a:gd name="adj" fmla="val 52141"/>
                  </a:avLst>
                </a:prstGeom>
                <a:solidFill>
                  <a:srgbClr val="000000">
                    <a:lumMod val="50000"/>
                    <a:lumOff val="50000"/>
                  </a:srgbClr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</p:grpSp>
        <p:sp>
          <p:nvSpPr>
            <p:cNvPr id="64" name="타원 17"/>
            <p:cNvSpPr/>
            <p:nvPr/>
          </p:nvSpPr>
          <p:spPr>
            <a:xfrm>
              <a:off x="2643188" y="5214938"/>
              <a:ext cx="428625" cy="428625"/>
            </a:xfrm>
            <a:prstGeom prst="ellipse">
              <a:avLst/>
            </a:prstGeom>
            <a:solidFill>
              <a:srgbClr val="808080">
                <a:lumMod val="20000"/>
                <a:lumOff val="80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2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5" name="타원 18"/>
            <p:cNvSpPr/>
            <p:nvPr/>
          </p:nvSpPr>
          <p:spPr>
            <a:xfrm>
              <a:off x="4286250" y="5214938"/>
              <a:ext cx="428625" cy="428625"/>
            </a:xfrm>
            <a:prstGeom prst="ellipse">
              <a:avLst/>
            </a:prstGeom>
            <a:solidFill>
              <a:srgbClr val="808080">
                <a:lumMod val="20000"/>
                <a:lumOff val="80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3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6" name="타원 19"/>
            <p:cNvSpPr/>
            <p:nvPr/>
          </p:nvSpPr>
          <p:spPr>
            <a:xfrm>
              <a:off x="5929313" y="5214938"/>
              <a:ext cx="428625" cy="428625"/>
            </a:xfrm>
            <a:prstGeom prst="ellipse">
              <a:avLst/>
            </a:prstGeom>
            <a:solidFill>
              <a:srgbClr val="808080">
                <a:lumMod val="20000"/>
                <a:lumOff val="80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4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7" name="타원 21"/>
            <p:cNvSpPr/>
            <p:nvPr/>
          </p:nvSpPr>
          <p:spPr>
            <a:xfrm>
              <a:off x="7572375" y="5214938"/>
              <a:ext cx="428625" cy="428625"/>
            </a:xfrm>
            <a:prstGeom prst="ellipse">
              <a:avLst/>
            </a:prstGeom>
            <a:solidFill>
              <a:srgbClr val="808080">
                <a:lumMod val="20000"/>
                <a:lumOff val="80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5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8" name="직사각형 24"/>
            <p:cNvSpPr/>
            <p:nvPr/>
          </p:nvSpPr>
          <p:spPr>
            <a:xfrm rot="16200000">
              <a:off x="-554037" y="2697163"/>
              <a:ext cx="2108200" cy="285750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This is a Placeholder text</a:t>
              </a:r>
              <a:endParaRPr kumimoji="0" lang="ko-KR" alt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9" name="직사각형 26"/>
            <p:cNvSpPr/>
            <p:nvPr/>
          </p:nvSpPr>
          <p:spPr>
            <a:xfrm>
              <a:off x="1928813" y="1643063"/>
              <a:ext cx="164306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●  If you don’t want to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 the exact style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And size of fonts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used by placeholder,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You can replace it by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selecting different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ones</a:t>
              </a:r>
              <a:endParaRPr kumimoji="0" lang="ko-KR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70" name="직사각형 29"/>
            <p:cNvSpPr/>
            <p:nvPr/>
          </p:nvSpPr>
          <p:spPr>
            <a:xfrm>
              <a:off x="1928813" y="2928938"/>
              <a:ext cx="164306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●  If you don’t want to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 the exact style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And size of fonts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used by placeholder,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You can replace it by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selecting different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ones</a:t>
              </a:r>
              <a:endParaRPr kumimoji="0" lang="ko-KR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71" name="직사각형 32"/>
            <p:cNvSpPr/>
            <p:nvPr/>
          </p:nvSpPr>
          <p:spPr>
            <a:xfrm>
              <a:off x="3500438" y="785813"/>
              <a:ext cx="164306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●  If you don’t want to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 the exact style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And size of fonts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used by placeholder,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You can replace it by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selecting different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ones</a:t>
              </a:r>
              <a:endParaRPr kumimoji="0" lang="ko-KR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72" name="직사각형 33"/>
            <p:cNvSpPr/>
            <p:nvPr/>
          </p:nvSpPr>
          <p:spPr>
            <a:xfrm>
              <a:off x="3500438" y="2071688"/>
              <a:ext cx="164306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●  If you don’t want to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 the exact style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And size of fonts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used by placeholder,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You can replace it by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selecting different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ones</a:t>
              </a:r>
              <a:endParaRPr kumimoji="0" lang="ko-KR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73" name="직사각형 34"/>
            <p:cNvSpPr/>
            <p:nvPr/>
          </p:nvSpPr>
          <p:spPr>
            <a:xfrm>
              <a:off x="5214938" y="785813"/>
              <a:ext cx="164306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●  If you don’t want to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 the exact style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And size of fonts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used by placeholder,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You can replace it by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selecting different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ones</a:t>
              </a:r>
              <a:endParaRPr kumimoji="0" lang="ko-KR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74" name="직사각형 35"/>
            <p:cNvSpPr/>
            <p:nvPr/>
          </p:nvSpPr>
          <p:spPr>
            <a:xfrm>
              <a:off x="6929438" y="214313"/>
              <a:ext cx="164306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●  If you don’t want to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 the exact style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And size of fonts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used by placeholder,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You can replace it by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selecting different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     ones</a:t>
              </a:r>
              <a:endParaRPr kumimoji="0" lang="ko-KR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grpSp>
          <p:nvGrpSpPr>
            <p:cNvPr id="75" name="그룹 64"/>
            <p:cNvGrpSpPr>
              <a:grpSpLocks/>
            </p:cNvGrpSpPr>
            <p:nvPr/>
          </p:nvGrpSpPr>
          <p:grpSpPr bwMode="auto">
            <a:xfrm>
              <a:off x="231775" y="4997450"/>
              <a:ext cx="1955800" cy="1289050"/>
              <a:chOff x="232428" y="4997401"/>
              <a:chExt cx="1954800" cy="1289119"/>
            </a:xfrm>
          </p:grpSpPr>
          <p:sp>
            <p:nvSpPr>
              <p:cNvPr id="76" name="직사각형 42"/>
              <p:cNvSpPr/>
              <p:nvPr/>
            </p:nvSpPr>
            <p:spPr>
              <a:xfrm>
                <a:off x="429177" y="5857872"/>
                <a:ext cx="1570821" cy="42864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grpSp>
            <p:nvGrpSpPr>
              <p:cNvPr id="77" name="그룹 50"/>
              <p:cNvGrpSpPr>
                <a:grpSpLocks/>
              </p:cNvGrpSpPr>
              <p:nvPr/>
            </p:nvGrpSpPr>
            <p:grpSpPr bwMode="auto">
              <a:xfrm>
                <a:off x="232428" y="4997401"/>
                <a:ext cx="1954800" cy="789053"/>
                <a:chOff x="232428" y="4997401"/>
                <a:chExt cx="1954800" cy="789053"/>
              </a:xfrm>
            </p:grpSpPr>
            <p:sp>
              <p:nvSpPr>
                <p:cNvPr id="78" name="이등변 삼각형 6"/>
                <p:cNvSpPr/>
                <p:nvPr/>
              </p:nvSpPr>
              <p:spPr>
                <a:xfrm>
                  <a:off x="429177" y="5000576"/>
                  <a:ext cx="1556542" cy="785855"/>
                </a:xfrm>
                <a:prstGeom prst="triangle">
                  <a:avLst>
                    <a:gd name="adj" fmla="val 100000"/>
                  </a:avLst>
                </a:prstGeom>
                <a:gradFill flip="none" rotWithShape="1">
                  <a:gsLst>
                    <a:gs pos="0">
                      <a:srgbClr val="FFFFFF">
                        <a:lumMod val="85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3175" cap="flat" cmpd="sng" algn="ctr">
                  <a:solidFill>
                    <a:srgbClr val="FFFFFF">
                      <a:lumMod val="85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79" name="자유형 48"/>
                <p:cNvSpPr/>
                <p:nvPr/>
              </p:nvSpPr>
              <p:spPr>
                <a:xfrm rot="19991040">
                  <a:off x="232428" y="4997401"/>
                  <a:ext cx="1954800" cy="377845"/>
                </a:xfrm>
                <a:custGeom>
                  <a:avLst/>
                  <a:gdLst>
                    <a:gd name="connsiteX0" fmla="*/ 0 w 1954800"/>
                    <a:gd name="connsiteY0" fmla="*/ 377523 h 377523"/>
                    <a:gd name="connsiteX1" fmla="*/ 196844 w 1954800"/>
                    <a:gd name="connsiteY1" fmla="*/ 0 h 377523"/>
                    <a:gd name="connsiteX2" fmla="*/ 1954800 w 1954800"/>
                    <a:gd name="connsiteY2" fmla="*/ 0 h 377523"/>
                    <a:gd name="connsiteX3" fmla="*/ 1757956 w 1954800"/>
                    <a:gd name="connsiteY3" fmla="*/ 377523 h 377523"/>
                    <a:gd name="connsiteX4" fmla="*/ 0 w 1954800"/>
                    <a:gd name="connsiteY4" fmla="*/ 377523 h 377523"/>
                    <a:gd name="connsiteX0" fmla="*/ 0 w 1954800"/>
                    <a:gd name="connsiteY0" fmla="*/ 377523 h 377523"/>
                    <a:gd name="connsiteX1" fmla="*/ 431125 w 1954800"/>
                    <a:gd name="connsiteY1" fmla="*/ 1027 h 377523"/>
                    <a:gd name="connsiteX2" fmla="*/ 1954800 w 1954800"/>
                    <a:gd name="connsiteY2" fmla="*/ 0 h 377523"/>
                    <a:gd name="connsiteX3" fmla="*/ 1757956 w 1954800"/>
                    <a:gd name="connsiteY3" fmla="*/ 377523 h 377523"/>
                    <a:gd name="connsiteX4" fmla="*/ 0 w 1954800"/>
                    <a:gd name="connsiteY4" fmla="*/ 377523 h 377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4800" h="377523">
                      <a:moveTo>
                        <a:pt x="0" y="377523"/>
                      </a:moveTo>
                      <a:lnTo>
                        <a:pt x="431125" y="1027"/>
                      </a:lnTo>
                      <a:lnTo>
                        <a:pt x="1954800" y="0"/>
                      </a:lnTo>
                      <a:lnTo>
                        <a:pt x="1757956" y="377523"/>
                      </a:lnTo>
                      <a:lnTo>
                        <a:pt x="0" y="377523"/>
                      </a:ln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</p:grpSp>
        <p:sp>
          <p:nvSpPr>
            <p:cNvPr id="80" name="타원 49"/>
            <p:cNvSpPr/>
            <p:nvPr/>
          </p:nvSpPr>
          <p:spPr>
            <a:xfrm>
              <a:off x="1000125" y="5214938"/>
              <a:ext cx="428625" cy="428625"/>
            </a:xfrm>
            <a:prstGeom prst="ellipse">
              <a:avLst/>
            </a:prstGeom>
            <a:solidFill>
              <a:srgbClr val="808080">
                <a:lumMod val="20000"/>
                <a:lumOff val="80000"/>
              </a:srgbClr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1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cxnSp>
          <p:nvCxnSpPr>
            <p:cNvPr id="81" name="직선 화살표 연결선 60"/>
            <p:cNvCxnSpPr/>
            <p:nvPr/>
          </p:nvCxnSpPr>
          <p:spPr>
            <a:xfrm>
              <a:off x="285750" y="5856288"/>
              <a:ext cx="8429625" cy="158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82" name="직사각형 61"/>
            <p:cNvSpPr/>
            <p:nvPr/>
          </p:nvSpPr>
          <p:spPr>
            <a:xfrm>
              <a:off x="3000375" y="5929313"/>
              <a:ext cx="3071813" cy="285750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This is a Placeholder text</a:t>
              </a:r>
              <a:endParaRPr kumimoji="0" lang="ko-KR" alt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cxnSp>
          <p:nvCxnSpPr>
            <p:cNvPr id="83" name="직선 화살표 연결선 62"/>
            <p:cNvCxnSpPr/>
            <p:nvPr/>
          </p:nvCxnSpPr>
          <p:spPr>
            <a:xfrm rot="5400000" flipH="1" flipV="1">
              <a:off x="-1820862" y="3749675"/>
              <a:ext cx="4214812" cy="1588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84" name="직사각형 63"/>
            <p:cNvSpPr>
              <a:spLocks noChangeArrowheads="1"/>
            </p:cNvSpPr>
            <p:nvPr/>
          </p:nvSpPr>
          <p:spPr bwMode="auto">
            <a:xfrm>
              <a:off x="-43896" y="638189"/>
              <a:ext cx="3318012" cy="423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000" dirty="0">
                  <a:latin typeface="HY헤드라인M"/>
                  <a:ea typeface="HY헤드라인M"/>
                  <a:cs typeface="HY헤드라인M"/>
                </a:rPr>
                <a:t>Curves and Trend Charts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2224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323528" y="1428750"/>
            <a:ext cx="8501063" cy="4572000"/>
            <a:chOff x="142875" y="1428750"/>
            <a:chExt cx="8501063" cy="4572000"/>
          </a:xfrm>
        </p:grpSpPr>
        <p:sp>
          <p:nvSpPr>
            <p:cNvPr id="24" name="이등변 삼각형 20"/>
            <p:cNvSpPr/>
            <p:nvPr/>
          </p:nvSpPr>
          <p:spPr>
            <a:xfrm flipV="1">
              <a:off x="3929063" y="3665538"/>
              <a:ext cx="2566987" cy="1192212"/>
            </a:xfrm>
            <a:prstGeom prst="triangle">
              <a:avLst/>
            </a:prstGeom>
            <a:gradFill>
              <a:gsLst>
                <a:gs pos="0">
                  <a:srgbClr val="FFFFFF">
                    <a:lumMod val="75000"/>
                  </a:srgbClr>
                </a:gs>
                <a:gs pos="50000">
                  <a:srgbClr val="FFFFFF">
                    <a:lumMod val="75000"/>
                  </a:srgbClr>
                </a:gs>
              </a:gsLst>
              <a:lin ang="27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5" name="직사각형 19"/>
            <p:cNvSpPr/>
            <p:nvPr/>
          </p:nvSpPr>
          <p:spPr>
            <a:xfrm rot="1859368">
              <a:off x="4578350" y="4378325"/>
              <a:ext cx="584200" cy="1017588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</a:srgbClr>
                </a:gs>
                <a:gs pos="100000">
                  <a:srgbClr val="FFFFFF">
                    <a:lumMod val="85000"/>
                  </a:srgbClr>
                </a:gs>
              </a:gsLst>
              <a:lin ang="54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6" name="직사각형 18"/>
            <p:cNvSpPr/>
            <p:nvPr/>
          </p:nvSpPr>
          <p:spPr>
            <a:xfrm>
              <a:off x="4143375" y="5500688"/>
              <a:ext cx="785813" cy="500062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  <a:alpha val="5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54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7" name="이등변 삼각형 1"/>
            <p:cNvSpPr/>
            <p:nvPr/>
          </p:nvSpPr>
          <p:spPr>
            <a:xfrm flipV="1">
              <a:off x="2578100" y="1681163"/>
              <a:ext cx="3921125" cy="3379787"/>
            </a:xfrm>
            <a:prstGeom prst="triangle">
              <a:avLst/>
            </a:prstGeom>
            <a:gradFill>
              <a:gsLst>
                <a:gs pos="0">
                  <a:srgbClr val="F7F7F7"/>
                </a:gs>
                <a:gs pos="50000">
                  <a:srgbClr val="EEEEEE"/>
                </a:gs>
                <a:gs pos="100000">
                  <a:srgbClr val="E0E0E0"/>
                </a:gs>
              </a:gsLst>
              <a:lin ang="27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8" name="이등변 삼각형 2"/>
            <p:cNvSpPr/>
            <p:nvPr/>
          </p:nvSpPr>
          <p:spPr>
            <a:xfrm flipV="1">
              <a:off x="3455988" y="3181350"/>
              <a:ext cx="2181225" cy="1879600"/>
            </a:xfrm>
            <a:prstGeom prst="triangle">
              <a:avLst/>
            </a:prstGeom>
            <a:gradFill>
              <a:gsLst>
                <a:gs pos="0">
                  <a:srgbClr val="F3D5E6"/>
                </a:gs>
                <a:gs pos="50000">
                  <a:srgbClr val="E19BC3"/>
                </a:gs>
                <a:gs pos="100000">
                  <a:srgbClr val="BB3783"/>
                </a:gs>
              </a:gsLst>
              <a:lin ang="27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9" name="타원 9"/>
            <p:cNvSpPr/>
            <p:nvPr/>
          </p:nvSpPr>
          <p:spPr>
            <a:xfrm>
              <a:off x="3444875" y="3019425"/>
              <a:ext cx="2195513" cy="319088"/>
            </a:xfrm>
            <a:prstGeom prst="ellipse">
              <a:avLst/>
            </a:prstGeom>
            <a:gradFill>
              <a:gsLst>
                <a:gs pos="0">
                  <a:srgbClr val="FFFFFF">
                    <a:lumMod val="85000"/>
                  </a:srgbClr>
                </a:gs>
                <a:gs pos="50000">
                  <a:srgbClr val="FFFFFF">
                    <a:lumMod val="75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72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0" name="직사각형 13"/>
            <p:cNvSpPr/>
            <p:nvPr/>
          </p:nvSpPr>
          <p:spPr>
            <a:xfrm>
              <a:off x="4149725" y="4395788"/>
              <a:ext cx="785813" cy="11049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lumMod val="75000"/>
                    <a:alpha val="92000"/>
                  </a:srgbClr>
                </a:gs>
                <a:gs pos="50000">
                  <a:srgbClr val="FFFFFF"/>
                </a:gs>
                <a:gs pos="100000">
                  <a:srgbClr val="FFFFFF">
                    <a:lumMod val="75000"/>
                    <a:alpha val="92000"/>
                  </a:srgbClr>
                </a:gs>
              </a:gsLst>
              <a:lin ang="21594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1" name="타원 14"/>
            <p:cNvSpPr/>
            <p:nvPr/>
          </p:nvSpPr>
          <p:spPr>
            <a:xfrm>
              <a:off x="4149725" y="4324350"/>
              <a:ext cx="785813" cy="142875"/>
            </a:xfrm>
            <a:prstGeom prst="ellipse">
              <a:avLst/>
            </a:prstGeom>
            <a:gradFill>
              <a:gsLst>
                <a:gs pos="0">
                  <a:srgbClr val="BB3783"/>
                </a:gs>
                <a:gs pos="50000">
                  <a:srgbClr val="E19BC3"/>
                </a:gs>
                <a:gs pos="100000">
                  <a:srgbClr val="BB3783"/>
                </a:gs>
              </a:gsLst>
              <a:lin ang="126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2" name="자유형 15"/>
            <p:cNvSpPr/>
            <p:nvPr/>
          </p:nvSpPr>
          <p:spPr>
            <a:xfrm flipV="1">
              <a:off x="2863850" y="1681163"/>
              <a:ext cx="1549400" cy="2695575"/>
            </a:xfrm>
            <a:custGeom>
              <a:avLst/>
              <a:gdLst>
                <a:gd name="connsiteX0" fmla="*/ 0 w 1785950"/>
                <a:gd name="connsiteY0" fmla="*/ 3214710 h 3214710"/>
                <a:gd name="connsiteX1" fmla="*/ 446488 w 1785950"/>
                <a:gd name="connsiteY1" fmla="*/ 0 h 3214710"/>
                <a:gd name="connsiteX2" fmla="*/ 1339463 w 1785950"/>
                <a:gd name="connsiteY2" fmla="*/ 0 h 3214710"/>
                <a:gd name="connsiteX3" fmla="*/ 1785950 w 1785950"/>
                <a:gd name="connsiteY3" fmla="*/ 3214710 h 3214710"/>
                <a:gd name="connsiteX4" fmla="*/ 0 w 1785950"/>
                <a:gd name="connsiteY4" fmla="*/ 3214710 h 3214710"/>
                <a:gd name="connsiteX0" fmla="*/ 0 w 1785950"/>
                <a:gd name="connsiteY0" fmla="*/ 3214710 h 3214710"/>
                <a:gd name="connsiteX1" fmla="*/ 446488 w 1785950"/>
                <a:gd name="connsiteY1" fmla="*/ 0 h 3214710"/>
                <a:gd name="connsiteX2" fmla="*/ 1696621 w 1785950"/>
                <a:gd name="connsiteY2" fmla="*/ 214314 h 3214710"/>
                <a:gd name="connsiteX3" fmla="*/ 1785950 w 1785950"/>
                <a:gd name="connsiteY3" fmla="*/ 3214710 h 3214710"/>
                <a:gd name="connsiteX4" fmla="*/ 0 w 1785950"/>
                <a:gd name="connsiteY4" fmla="*/ 3214710 h 3214710"/>
                <a:gd name="connsiteX0" fmla="*/ 0 w 1785950"/>
                <a:gd name="connsiteY0" fmla="*/ 3000396 h 3000396"/>
                <a:gd name="connsiteX1" fmla="*/ 1589464 w 1785950"/>
                <a:gd name="connsiteY1" fmla="*/ 0 h 3000396"/>
                <a:gd name="connsiteX2" fmla="*/ 1696621 w 1785950"/>
                <a:gd name="connsiteY2" fmla="*/ 0 h 3000396"/>
                <a:gd name="connsiteX3" fmla="*/ 1785950 w 1785950"/>
                <a:gd name="connsiteY3" fmla="*/ 3000396 h 3000396"/>
                <a:gd name="connsiteX4" fmla="*/ 0 w 1785950"/>
                <a:gd name="connsiteY4" fmla="*/ 3000396 h 3000396"/>
                <a:gd name="connsiteX0" fmla="*/ 0 w 1696621"/>
                <a:gd name="connsiteY0" fmla="*/ 3000396 h 3000396"/>
                <a:gd name="connsiteX1" fmla="*/ 1589464 w 1696621"/>
                <a:gd name="connsiteY1" fmla="*/ 0 h 3000396"/>
                <a:gd name="connsiteX2" fmla="*/ 1696621 w 1696621"/>
                <a:gd name="connsiteY2" fmla="*/ 0 h 3000396"/>
                <a:gd name="connsiteX3" fmla="*/ 857224 w 1696621"/>
                <a:gd name="connsiteY3" fmla="*/ 3000396 h 3000396"/>
                <a:gd name="connsiteX4" fmla="*/ 0 w 1696621"/>
                <a:gd name="connsiteY4" fmla="*/ 3000396 h 3000396"/>
                <a:gd name="connsiteX0" fmla="*/ 0 w 1696621"/>
                <a:gd name="connsiteY0" fmla="*/ 3000396 h 3000396"/>
                <a:gd name="connsiteX1" fmla="*/ 1375118 w 1696621"/>
                <a:gd name="connsiteY1" fmla="*/ 357166 h 3000396"/>
                <a:gd name="connsiteX2" fmla="*/ 1696621 w 1696621"/>
                <a:gd name="connsiteY2" fmla="*/ 0 h 3000396"/>
                <a:gd name="connsiteX3" fmla="*/ 857224 w 1696621"/>
                <a:gd name="connsiteY3" fmla="*/ 3000396 h 3000396"/>
                <a:gd name="connsiteX4" fmla="*/ 0 w 1696621"/>
                <a:gd name="connsiteY4" fmla="*/ 3000396 h 3000396"/>
                <a:gd name="connsiteX0" fmla="*/ 0 w 1482275"/>
                <a:gd name="connsiteY0" fmla="*/ 2643230 h 2643230"/>
                <a:gd name="connsiteX1" fmla="*/ 1375118 w 1482275"/>
                <a:gd name="connsiteY1" fmla="*/ 0 h 2643230"/>
                <a:gd name="connsiteX2" fmla="*/ 1482275 w 1482275"/>
                <a:gd name="connsiteY2" fmla="*/ 71438 h 2643230"/>
                <a:gd name="connsiteX3" fmla="*/ 857224 w 1482275"/>
                <a:gd name="connsiteY3" fmla="*/ 2643230 h 2643230"/>
                <a:gd name="connsiteX4" fmla="*/ 0 w 1482275"/>
                <a:gd name="connsiteY4" fmla="*/ 2643230 h 2643230"/>
                <a:gd name="connsiteX0" fmla="*/ 0 w 1482275"/>
                <a:gd name="connsiteY0" fmla="*/ 2690855 h 2690855"/>
                <a:gd name="connsiteX1" fmla="*/ 1413218 w 1482275"/>
                <a:gd name="connsiteY1" fmla="*/ 0 h 2690855"/>
                <a:gd name="connsiteX2" fmla="*/ 1482275 w 1482275"/>
                <a:gd name="connsiteY2" fmla="*/ 119063 h 2690855"/>
                <a:gd name="connsiteX3" fmla="*/ 857224 w 1482275"/>
                <a:gd name="connsiteY3" fmla="*/ 2690855 h 2690855"/>
                <a:gd name="connsiteX4" fmla="*/ 0 w 1482275"/>
                <a:gd name="connsiteY4" fmla="*/ 2690855 h 2690855"/>
                <a:gd name="connsiteX0" fmla="*/ 0 w 1548950"/>
                <a:gd name="connsiteY0" fmla="*/ 2695617 h 2695617"/>
                <a:gd name="connsiteX1" fmla="*/ 1413218 w 1548950"/>
                <a:gd name="connsiteY1" fmla="*/ 4762 h 2695617"/>
                <a:gd name="connsiteX2" fmla="*/ 1548950 w 1548950"/>
                <a:gd name="connsiteY2" fmla="*/ 0 h 2695617"/>
                <a:gd name="connsiteX3" fmla="*/ 857224 w 1548950"/>
                <a:gd name="connsiteY3" fmla="*/ 2695617 h 2695617"/>
                <a:gd name="connsiteX4" fmla="*/ 0 w 1548950"/>
                <a:gd name="connsiteY4" fmla="*/ 2695617 h 269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950" h="2695617">
                  <a:moveTo>
                    <a:pt x="0" y="2695617"/>
                  </a:moveTo>
                  <a:lnTo>
                    <a:pt x="1413218" y="4762"/>
                  </a:lnTo>
                  <a:lnTo>
                    <a:pt x="1548950" y="0"/>
                  </a:lnTo>
                  <a:lnTo>
                    <a:pt x="857224" y="2695617"/>
                  </a:lnTo>
                  <a:lnTo>
                    <a:pt x="0" y="2695617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21594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3" name="타원 16"/>
            <p:cNvSpPr/>
            <p:nvPr/>
          </p:nvSpPr>
          <p:spPr>
            <a:xfrm>
              <a:off x="2587625" y="1428750"/>
              <a:ext cx="3910013" cy="500063"/>
            </a:xfrm>
            <a:prstGeom prst="ellipse">
              <a:avLst/>
            </a:prstGeom>
            <a:gradFill>
              <a:gsLst>
                <a:gs pos="0">
                  <a:srgbClr val="FFFFFF">
                    <a:lumMod val="85000"/>
                  </a:srgbClr>
                </a:gs>
                <a:gs pos="50000">
                  <a:srgbClr val="FFFFFF">
                    <a:lumMod val="75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72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4" name="타원 17"/>
            <p:cNvSpPr/>
            <p:nvPr/>
          </p:nvSpPr>
          <p:spPr>
            <a:xfrm>
              <a:off x="4149725" y="5429250"/>
              <a:ext cx="785813" cy="142875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50000">
                  <a:srgbClr val="FFFFFF">
                    <a:lumMod val="85000"/>
                  </a:srgbClr>
                </a:gs>
                <a:gs pos="100000">
                  <a:srgbClr val="FFFFFF">
                    <a:lumMod val="85000"/>
                  </a:srgbClr>
                </a:gs>
              </a:gsLst>
              <a:lin ang="21594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cxnSp>
          <p:nvCxnSpPr>
            <p:cNvPr id="35" name="직선 연결선 22"/>
            <p:cNvCxnSpPr/>
            <p:nvPr/>
          </p:nvCxnSpPr>
          <p:spPr>
            <a:xfrm>
              <a:off x="6643688" y="1714500"/>
              <a:ext cx="2000250" cy="158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6" name="직선 연결선 24"/>
            <p:cNvCxnSpPr/>
            <p:nvPr/>
          </p:nvCxnSpPr>
          <p:spPr>
            <a:xfrm>
              <a:off x="5929313" y="3214688"/>
              <a:ext cx="2643187" cy="158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7" name="직선 연결선 26"/>
            <p:cNvCxnSpPr/>
            <p:nvPr/>
          </p:nvCxnSpPr>
          <p:spPr>
            <a:xfrm>
              <a:off x="5214938" y="4357688"/>
              <a:ext cx="3357562" cy="158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8" name="직선 연결선 29"/>
            <p:cNvCxnSpPr/>
            <p:nvPr/>
          </p:nvCxnSpPr>
          <p:spPr>
            <a:xfrm>
              <a:off x="5214938" y="5500688"/>
              <a:ext cx="3357562" cy="158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9" name="직선 화살표 연결선 31"/>
            <p:cNvCxnSpPr/>
            <p:nvPr/>
          </p:nvCxnSpPr>
          <p:spPr>
            <a:xfrm rot="16200000" flipH="1">
              <a:off x="1678781" y="2321720"/>
              <a:ext cx="2714625" cy="1643062"/>
            </a:xfrm>
            <a:prstGeom prst="straightConnector1">
              <a:avLst/>
            </a:prstGeom>
            <a:noFill/>
            <a:ln w="28575" cap="flat" cmpd="sng" algn="ctr">
              <a:solidFill>
                <a:srgbClr val="FFFFFF">
                  <a:lumMod val="50000"/>
                </a:srgbClr>
              </a:solidFill>
              <a:prstDash val="sysDash"/>
              <a:headEnd type="none" w="med" len="med"/>
              <a:tailEnd type="triangle" w="med" len="med"/>
            </a:ln>
            <a:effectLst/>
          </p:spPr>
        </p:cxnSp>
        <p:sp>
          <p:nvSpPr>
            <p:cNvPr id="40" name="직사각형 33"/>
            <p:cNvSpPr/>
            <p:nvPr/>
          </p:nvSpPr>
          <p:spPr>
            <a:xfrm rot="3502622">
              <a:off x="1328737" y="3040063"/>
              <a:ext cx="3000375" cy="400050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Enter your own text here</a:t>
              </a:r>
              <a:endPara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41" name="직사각형 34"/>
            <p:cNvSpPr/>
            <p:nvPr/>
          </p:nvSpPr>
          <p:spPr>
            <a:xfrm>
              <a:off x="6572250" y="2500313"/>
              <a:ext cx="2028825" cy="68738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This is a 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Placeholder text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42" name="직사각형 35"/>
            <p:cNvSpPr/>
            <p:nvPr/>
          </p:nvSpPr>
          <p:spPr>
            <a:xfrm>
              <a:off x="6572250" y="3643313"/>
              <a:ext cx="2028825" cy="68738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Enter your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Own text here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43" name="직사각형 36"/>
            <p:cNvSpPr/>
            <p:nvPr/>
          </p:nvSpPr>
          <p:spPr>
            <a:xfrm>
              <a:off x="6572250" y="4786313"/>
              <a:ext cx="2028825" cy="68738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This is a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Placeholder text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44" name="직사각형 37"/>
            <p:cNvSpPr/>
            <p:nvPr/>
          </p:nvSpPr>
          <p:spPr>
            <a:xfrm>
              <a:off x="142875" y="4143375"/>
              <a:ext cx="2357438" cy="40163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45" name="직사각형 38"/>
            <p:cNvSpPr/>
            <p:nvPr/>
          </p:nvSpPr>
          <p:spPr>
            <a:xfrm>
              <a:off x="142875" y="4714875"/>
              <a:ext cx="2714625" cy="92868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And size of fonts used by placeholder,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6421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35496" y="888901"/>
            <a:ext cx="8965629" cy="5397599"/>
            <a:chOff x="35496" y="888901"/>
            <a:chExt cx="8965629" cy="5397599"/>
          </a:xfrm>
        </p:grpSpPr>
        <p:sp>
          <p:nvSpPr>
            <p:cNvPr id="37" name="직사각형 67"/>
            <p:cNvSpPr/>
            <p:nvPr/>
          </p:nvSpPr>
          <p:spPr>
            <a:xfrm>
              <a:off x="1785938" y="5857875"/>
              <a:ext cx="1357312" cy="42862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</a:srgb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cxnSp>
          <p:nvCxnSpPr>
            <p:cNvPr id="38" name="직선 화살표 연결선 3"/>
            <p:cNvCxnSpPr/>
            <p:nvPr/>
          </p:nvCxnSpPr>
          <p:spPr>
            <a:xfrm rot="5400000" flipH="1" flipV="1">
              <a:off x="-1892299" y="3749675"/>
              <a:ext cx="4214812" cy="158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grpSp>
          <p:nvGrpSpPr>
            <p:cNvPr id="39" name="그룹 74"/>
            <p:cNvGrpSpPr>
              <a:grpSpLocks/>
            </p:cNvGrpSpPr>
            <p:nvPr/>
          </p:nvGrpSpPr>
          <p:grpSpPr bwMode="auto">
            <a:xfrm>
              <a:off x="357188" y="1643063"/>
              <a:ext cx="1357312" cy="4643437"/>
              <a:chOff x="357158" y="1643050"/>
              <a:chExt cx="1357322" cy="4643470"/>
            </a:xfrm>
          </p:grpSpPr>
          <p:sp>
            <p:nvSpPr>
              <p:cNvPr id="40" name="직사각형 69"/>
              <p:cNvSpPr/>
              <p:nvPr/>
            </p:nvSpPr>
            <p:spPr>
              <a:xfrm>
                <a:off x="35715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1" name="직사각형 31"/>
              <p:cNvSpPr/>
              <p:nvPr/>
            </p:nvSpPr>
            <p:spPr>
              <a:xfrm>
                <a:off x="35715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42" name="그룹 75"/>
            <p:cNvGrpSpPr>
              <a:grpSpLocks/>
            </p:cNvGrpSpPr>
            <p:nvPr/>
          </p:nvGrpSpPr>
          <p:grpSpPr bwMode="auto">
            <a:xfrm>
              <a:off x="1785938" y="1643063"/>
              <a:ext cx="1357312" cy="4643437"/>
              <a:chOff x="1785918" y="1643050"/>
              <a:chExt cx="1357322" cy="4643470"/>
            </a:xfrm>
          </p:grpSpPr>
          <p:sp>
            <p:nvSpPr>
              <p:cNvPr id="43" name="직사각형 70"/>
              <p:cNvSpPr/>
              <p:nvPr/>
            </p:nvSpPr>
            <p:spPr>
              <a:xfrm>
                <a:off x="178591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4" name="직사각형 36"/>
              <p:cNvSpPr/>
              <p:nvPr/>
            </p:nvSpPr>
            <p:spPr>
              <a:xfrm>
                <a:off x="178591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45" name="그룹 76"/>
            <p:cNvGrpSpPr>
              <a:grpSpLocks/>
            </p:cNvGrpSpPr>
            <p:nvPr/>
          </p:nvGrpSpPr>
          <p:grpSpPr bwMode="auto">
            <a:xfrm>
              <a:off x="3214688" y="1643063"/>
              <a:ext cx="1357312" cy="4643437"/>
              <a:chOff x="3214678" y="1643050"/>
              <a:chExt cx="1357322" cy="4643470"/>
            </a:xfrm>
          </p:grpSpPr>
          <p:sp>
            <p:nvSpPr>
              <p:cNvPr id="46" name="직사각형 68"/>
              <p:cNvSpPr/>
              <p:nvPr/>
            </p:nvSpPr>
            <p:spPr>
              <a:xfrm>
                <a:off x="321467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7" name="직사각형 43"/>
              <p:cNvSpPr/>
              <p:nvPr/>
            </p:nvSpPr>
            <p:spPr>
              <a:xfrm>
                <a:off x="321467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BB3783"/>
                  </a:gs>
                  <a:gs pos="100000">
                    <a:srgbClr val="F3D5E6"/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48" name="그룹 77"/>
            <p:cNvGrpSpPr>
              <a:grpSpLocks/>
            </p:cNvGrpSpPr>
            <p:nvPr/>
          </p:nvGrpSpPr>
          <p:grpSpPr bwMode="auto">
            <a:xfrm>
              <a:off x="4643438" y="1643063"/>
              <a:ext cx="1357312" cy="4643437"/>
              <a:chOff x="4643438" y="1643050"/>
              <a:chExt cx="1357322" cy="4643470"/>
            </a:xfrm>
          </p:grpSpPr>
          <p:sp>
            <p:nvSpPr>
              <p:cNvPr id="49" name="직사각형 71"/>
              <p:cNvSpPr/>
              <p:nvPr/>
            </p:nvSpPr>
            <p:spPr>
              <a:xfrm>
                <a:off x="464343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0" name="직사각형 44"/>
              <p:cNvSpPr/>
              <p:nvPr/>
            </p:nvSpPr>
            <p:spPr>
              <a:xfrm>
                <a:off x="464343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51" name="그룹 78"/>
            <p:cNvGrpSpPr>
              <a:grpSpLocks/>
            </p:cNvGrpSpPr>
            <p:nvPr/>
          </p:nvGrpSpPr>
          <p:grpSpPr bwMode="auto">
            <a:xfrm>
              <a:off x="6072188" y="1643063"/>
              <a:ext cx="1357312" cy="4643437"/>
              <a:chOff x="6072198" y="1643050"/>
              <a:chExt cx="1357322" cy="4643470"/>
            </a:xfrm>
          </p:grpSpPr>
          <p:sp>
            <p:nvSpPr>
              <p:cNvPr id="52" name="직사각형 72"/>
              <p:cNvSpPr/>
              <p:nvPr/>
            </p:nvSpPr>
            <p:spPr>
              <a:xfrm>
                <a:off x="607219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3" name="직사각형 45"/>
              <p:cNvSpPr/>
              <p:nvPr/>
            </p:nvSpPr>
            <p:spPr>
              <a:xfrm>
                <a:off x="607219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grpSp>
          <p:nvGrpSpPr>
            <p:cNvPr id="54" name="그룹 79"/>
            <p:cNvGrpSpPr>
              <a:grpSpLocks/>
            </p:cNvGrpSpPr>
            <p:nvPr/>
          </p:nvGrpSpPr>
          <p:grpSpPr bwMode="auto">
            <a:xfrm>
              <a:off x="7500938" y="1643063"/>
              <a:ext cx="1357312" cy="4643437"/>
              <a:chOff x="7500958" y="1643050"/>
              <a:chExt cx="1357322" cy="4643470"/>
            </a:xfrm>
          </p:grpSpPr>
          <p:sp>
            <p:nvSpPr>
              <p:cNvPr id="55" name="직사각형 73"/>
              <p:cNvSpPr/>
              <p:nvPr/>
            </p:nvSpPr>
            <p:spPr>
              <a:xfrm>
                <a:off x="7500958" y="5857892"/>
                <a:ext cx="1357322" cy="428628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6" name="직사각형 46"/>
              <p:cNvSpPr/>
              <p:nvPr/>
            </p:nvSpPr>
            <p:spPr>
              <a:xfrm>
                <a:off x="7500958" y="1643050"/>
                <a:ext cx="1357322" cy="4143404"/>
              </a:xfrm>
              <a:prstGeom prst="rect">
                <a:avLst/>
              </a:prstGeom>
              <a:gradFill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lin ang="54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sp>
          <p:nvSpPr>
            <p:cNvPr id="57" name="자유형 53"/>
            <p:cNvSpPr/>
            <p:nvPr/>
          </p:nvSpPr>
          <p:spPr>
            <a:xfrm>
              <a:off x="357188" y="2071688"/>
              <a:ext cx="8572500" cy="3571875"/>
            </a:xfrm>
            <a:custGeom>
              <a:avLst/>
              <a:gdLst>
                <a:gd name="connsiteX0" fmla="*/ 0 w 8115300"/>
                <a:gd name="connsiteY0" fmla="*/ 0 h 3543300"/>
                <a:gd name="connsiteX1" fmla="*/ 8115300 w 8115300"/>
                <a:gd name="connsiteY1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8115300 w 8115300"/>
                <a:gd name="connsiteY2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8115300 w 8115300"/>
                <a:gd name="connsiteY2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8115300 w 8115300"/>
                <a:gd name="connsiteY2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8115300 w 8115300"/>
                <a:gd name="connsiteY2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891716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891716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485921 w 8115300"/>
                <a:gd name="connsiteY2" fmla="*/ 2187369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5365049 w 8115300"/>
                <a:gd name="connsiteY2" fmla="*/ 2683408 h 3543300"/>
                <a:gd name="connsiteX3" fmla="*/ 8115300 w 8115300"/>
                <a:gd name="connsiteY3" fmla="*/ 3543300 h 3543300"/>
                <a:gd name="connsiteX0" fmla="*/ 0 w 8115300"/>
                <a:gd name="connsiteY0" fmla="*/ 0 h 3543300"/>
                <a:gd name="connsiteX1" fmla="*/ 2371453 w 8115300"/>
                <a:gd name="connsiteY1" fmla="*/ 462970 h 3543300"/>
                <a:gd name="connsiteX2" fmla="*/ 4756371 w 8115300"/>
                <a:gd name="connsiteY2" fmla="*/ 2329054 h 3543300"/>
                <a:gd name="connsiteX3" fmla="*/ 8115300 w 8115300"/>
                <a:gd name="connsiteY3" fmla="*/ 3543300 h 354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15300" h="3543300">
                  <a:moveTo>
                    <a:pt x="0" y="0"/>
                  </a:moveTo>
                  <a:cubicBezTo>
                    <a:pt x="790484" y="154323"/>
                    <a:pt x="1627631" y="184267"/>
                    <a:pt x="2371453" y="462970"/>
                  </a:cubicBezTo>
                  <a:cubicBezTo>
                    <a:pt x="3403159" y="988172"/>
                    <a:pt x="3799063" y="1815666"/>
                    <a:pt x="4756371" y="2329054"/>
                  </a:cubicBezTo>
                  <a:cubicBezTo>
                    <a:pt x="5713679" y="2842442"/>
                    <a:pt x="7578036" y="3270072"/>
                    <a:pt x="8115300" y="3543300"/>
                  </a:cubicBezTo>
                </a:path>
              </a:pathLst>
            </a:custGeom>
            <a:noFill/>
            <a:ln w="57150" cap="flat" cmpd="sng" algn="ctr">
              <a:solidFill>
                <a:srgbClr val="7A2455"/>
              </a:solidFill>
              <a:prstDash val="solid"/>
              <a:headEnd type="none" w="med" len="med"/>
              <a:tailEnd type="triangle" w="med" len="med"/>
            </a:ln>
            <a:effectLst>
              <a:outerShdw blurRad="50800" dist="63500" dir="42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58" name="직사각형 54"/>
            <p:cNvSpPr>
              <a:spLocks noChangeArrowheads="1"/>
            </p:cNvSpPr>
            <p:nvPr/>
          </p:nvSpPr>
          <p:spPr bwMode="auto">
            <a:xfrm>
              <a:off x="35496" y="888901"/>
              <a:ext cx="44656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800" dirty="0">
                  <a:latin typeface="HY헤드라인M"/>
                  <a:ea typeface="HY헤드라인M"/>
                  <a:cs typeface="HY헤드라인M"/>
                </a:rPr>
                <a:t>Curves and Trend Charts</a:t>
              </a:r>
            </a:p>
          </p:txBody>
        </p:sp>
        <p:sp>
          <p:nvSpPr>
            <p:cNvPr id="59" name="직사각형 55"/>
            <p:cNvSpPr>
              <a:spLocks noChangeArrowheads="1"/>
            </p:cNvSpPr>
            <p:nvPr/>
          </p:nvSpPr>
          <p:spPr bwMode="auto">
            <a:xfrm>
              <a:off x="75565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2002</a:t>
              </a:r>
            </a:p>
          </p:txBody>
        </p:sp>
        <p:sp>
          <p:nvSpPr>
            <p:cNvPr id="60" name="직사각형 56"/>
            <p:cNvSpPr>
              <a:spLocks noChangeArrowheads="1"/>
            </p:cNvSpPr>
            <p:nvPr/>
          </p:nvSpPr>
          <p:spPr bwMode="auto">
            <a:xfrm>
              <a:off x="218440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2003</a:t>
              </a:r>
            </a:p>
          </p:txBody>
        </p:sp>
        <p:sp>
          <p:nvSpPr>
            <p:cNvPr id="61" name="직사각형 57"/>
            <p:cNvSpPr>
              <a:spLocks noChangeArrowheads="1"/>
            </p:cNvSpPr>
            <p:nvPr/>
          </p:nvSpPr>
          <p:spPr bwMode="auto">
            <a:xfrm>
              <a:off x="361315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solidFill>
                    <a:srgbClr val="7A2455"/>
                  </a:solidFill>
                  <a:latin typeface="HY헤드라인M"/>
                  <a:ea typeface="HY헤드라인M"/>
                  <a:cs typeface="HY헤드라인M"/>
                </a:rPr>
                <a:t>2004</a:t>
              </a:r>
            </a:p>
          </p:txBody>
        </p:sp>
        <p:sp>
          <p:nvSpPr>
            <p:cNvPr id="62" name="직사각형 58"/>
            <p:cNvSpPr>
              <a:spLocks noChangeArrowheads="1"/>
            </p:cNvSpPr>
            <p:nvPr/>
          </p:nvSpPr>
          <p:spPr bwMode="auto">
            <a:xfrm>
              <a:off x="504190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2005</a:t>
              </a:r>
            </a:p>
          </p:txBody>
        </p:sp>
        <p:sp>
          <p:nvSpPr>
            <p:cNvPr id="63" name="직사각형 59"/>
            <p:cNvSpPr>
              <a:spLocks noChangeArrowheads="1"/>
            </p:cNvSpPr>
            <p:nvPr/>
          </p:nvSpPr>
          <p:spPr bwMode="auto">
            <a:xfrm>
              <a:off x="6500813" y="5857875"/>
              <a:ext cx="601662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2006</a:t>
              </a:r>
            </a:p>
          </p:txBody>
        </p:sp>
        <p:sp>
          <p:nvSpPr>
            <p:cNvPr id="64" name="직사각형 60"/>
            <p:cNvSpPr>
              <a:spLocks noChangeArrowheads="1"/>
            </p:cNvSpPr>
            <p:nvPr/>
          </p:nvSpPr>
          <p:spPr bwMode="auto">
            <a:xfrm>
              <a:off x="7899400" y="5857875"/>
              <a:ext cx="6016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>
                  <a:latin typeface="HY헤드라인M"/>
                  <a:ea typeface="HY헤드라인M"/>
                  <a:cs typeface="HY헤드라인M"/>
                </a:rPr>
                <a:t>2007</a:t>
              </a:r>
            </a:p>
          </p:txBody>
        </p:sp>
        <p:sp>
          <p:nvSpPr>
            <p:cNvPr id="65" name="직사각형 61"/>
            <p:cNvSpPr/>
            <p:nvPr/>
          </p:nvSpPr>
          <p:spPr>
            <a:xfrm>
              <a:off x="1785938" y="3857625"/>
              <a:ext cx="1357312" cy="121443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6" name="직사각형 62"/>
            <p:cNvSpPr/>
            <p:nvPr/>
          </p:nvSpPr>
          <p:spPr>
            <a:xfrm>
              <a:off x="1785938" y="3643313"/>
              <a:ext cx="1357312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7" name="직사각형 63"/>
            <p:cNvSpPr/>
            <p:nvPr/>
          </p:nvSpPr>
          <p:spPr>
            <a:xfrm>
              <a:off x="6072188" y="2071688"/>
              <a:ext cx="135731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8" name="직사각형 64"/>
            <p:cNvSpPr/>
            <p:nvPr/>
          </p:nvSpPr>
          <p:spPr>
            <a:xfrm>
              <a:off x="6072188" y="1857375"/>
              <a:ext cx="1357312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69" name="직사각형 65"/>
            <p:cNvSpPr/>
            <p:nvPr/>
          </p:nvSpPr>
          <p:spPr>
            <a:xfrm>
              <a:off x="3214688" y="2286000"/>
              <a:ext cx="1357312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70" name="직사각형 66"/>
            <p:cNvSpPr/>
            <p:nvPr/>
          </p:nvSpPr>
          <p:spPr>
            <a:xfrm>
              <a:off x="3214688" y="2500313"/>
              <a:ext cx="1357312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cxnSp>
          <p:nvCxnSpPr>
            <p:cNvPr id="71" name="직선 화살표 연결선 80"/>
            <p:cNvCxnSpPr/>
            <p:nvPr/>
          </p:nvCxnSpPr>
          <p:spPr>
            <a:xfrm>
              <a:off x="214313" y="5856288"/>
              <a:ext cx="8786812" cy="158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232472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14313" y="888901"/>
            <a:ext cx="8786812" cy="5159325"/>
            <a:chOff x="214313" y="888901"/>
            <a:chExt cx="8786812" cy="5159325"/>
          </a:xfrm>
        </p:grpSpPr>
        <p:cxnSp>
          <p:nvCxnSpPr>
            <p:cNvPr id="2" name="직선 화살표 연결선 3"/>
            <p:cNvCxnSpPr/>
            <p:nvPr/>
          </p:nvCxnSpPr>
          <p:spPr>
            <a:xfrm rot="5400000" flipH="1" flipV="1">
              <a:off x="-1892299" y="3940026"/>
              <a:ext cx="4214812" cy="158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3" name="직사각형 31"/>
            <p:cNvSpPr/>
            <p:nvPr/>
          </p:nvSpPr>
          <p:spPr>
            <a:xfrm>
              <a:off x="357188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4" name="직사각형 36"/>
            <p:cNvSpPr/>
            <p:nvPr/>
          </p:nvSpPr>
          <p:spPr>
            <a:xfrm>
              <a:off x="2000250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5" name="직사각형 44"/>
            <p:cNvSpPr/>
            <p:nvPr/>
          </p:nvSpPr>
          <p:spPr>
            <a:xfrm>
              <a:off x="3643313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6" name="직사각형 45"/>
            <p:cNvSpPr/>
            <p:nvPr/>
          </p:nvSpPr>
          <p:spPr>
            <a:xfrm>
              <a:off x="5286375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7" name="직사각형 46"/>
            <p:cNvSpPr/>
            <p:nvPr/>
          </p:nvSpPr>
          <p:spPr>
            <a:xfrm>
              <a:off x="6929438" y="1833414"/>
              <a:ext cx="1571625" cy="4143375"/>
            </a:xfrm>
            <a:prstGeom prst="rect">
              <a:avLst/>
            </a:prstGeom>
            <a:gradFill>
              <a:gsLst>
                <a:gs pos="0">
                  <a:srgbClr val="FFFFFF">
                    <a:lumMod val="85000"/>
                    <a:alpha val="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8" name="직사각형 54"/>
            <p:cNvSpPr>
              <a:spLocks noChangeArrowheads="1"/>
            </p:cNvSpPr>
            <p:nvPr/>
          </p:nvSpPr>
          <p:spPr bwMode="auto">
            <a:xfrm>
              <a:off x="214313" y="888901"/>
              <a:ext cx="44656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800" dirty="0">
                  <a:latin typeface="HY헤드라인M"/>
                  <a:ea typeface="HY헤드라인M"/>
                  <a:cs typeface="HY헤드라인M"/>
                </a:rPr>
                <a:t>Curves and Trend Charts</a:t>
              </a:r>
            </a:p>
          </p:txBody>
        </p:sp>
        <p:sp>
          <p:nvSpPr>
            <p:cNvPr id="9" name="직사각형 61"/>
            <p:cNvSpPr/>
            <p:nvPr/>
          </p:nvSpPr>
          <p:spPr>
            <a:xfrm>
              <a:off x="357188" y="1833414"/>
              <a:ext cx="1571625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0" name="직사각형 62"/>
            <p:cNvSpPr/>
            <p:nvPr/>
          </p:nvSpPr>
          <p:spPr>
            <a:xfrm>
              <a:off x="357188" y="1619101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cxnSp>
          <p:nvCxnSpPr>
            <p:cNvPr id="11" name="직선 화살표 연결선 80"/>
            <p:cNvCxnSpPr/>
            <p:nvPr/>
          </p:nvCxnSpPr>
          <p:spPr>
            <a:xfrm>
              <a:off x="214313" y="6046639"/>
              <a:ext cx="8786812" cy="1587"/>
            </a:xfrm>
            <a:prstGeom prst="straightConnector1">
              <a:avLst/>
            </a:prstGeom>
            <a:noFill/>
            <a:ln w="28575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2" name="자유형 38"/>
            <p:cNvSpPr/>
            <p:nvPr/>
          </p:nvSpPr>
          <p:spPr>
            <a:xfrm>
              <a:off x="304800" y="1838176"/>
              <a:ext cx="8143875" cy="3162300"/>
            </a:xfrm>
            <a:custGeom>
              <a:avLst/>
              <a:gdLst>
                <a:gd name="connsiteX0" fmla="*/ 0 w 8143875"/>
                <a:gd name="connsiteY0" fmla="*/ 3162300 h 3162300"/>
                <a:gd name="connsiteX1" fmla="*/ 4838700 w 8143875"/>
                <a:gd name="connsiteY1" fmla="*/ 1990725 h 3162300"/>
                <a:gd name="connsiteX2" fmla="*/ 8143875 w 8143875"/>
                <a:gd name="connsiteY2" fmla="*/ 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43875" h="3162300">
                  <a:moveTo>
                    <a:pt x="0" y="3162300"/>
                  </a:moveTo>
                  <a:cubicBezTo>
                    <a:pt x="1740694" y="2840037"/>
                    <a:pt x="3481388" y="2517775"/>
                    <a:pt x="4838700" y="1990725"/>
                  </a:cubicBezTo>
                  <a:cubicBezTo>
                    <a:pt x="6196012" y="1463675"/>
                    <a:pt x="7169943" y="731837"/>
                    <a:pt x="8143875" y="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3" name="타원 39"/>
            <p:cNvSpPr/>
            <p:nvPr/>
          </p:nvSpPr>
          <p:spPr>
            <a:xfrm>
              <a:off x="1643063" y="4333726"/>
              <a:ext cx="642937" cy="642938"/>
            </a:xfrm>
            <a:prstGeom prst="ellipse">
              <a:avLst/>
            </a:prstGeom>
            <a:solidFill>
              <a:srgbClr val="E6E6E6">
                <a:alpha val="50196"/>
              </a:srgbClr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4" name="타원 40"/>
            <p:cNvSpPr/>
            <p:nvPr/>
          </p:nvSpPr>
          <p:spPr>
            <a:xfrm>
              <a:off x="6572250" y="2619226"/>
              <a:ext cx="642938" cy="642938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285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5" name="직사각형 41"/>
            <p:cNvSpPr/>
            <p:nvPr/>
          </p:nvSpPr>
          <p:spPr>
            <a:xfrm>
              <a:off x="2000250" y="1833414"/>
              <a:ext cx="1571625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6" name="직사각형 42"/>
            <p:cNvSpPr/>
            <p:nvPr/>
          </p:nvSpPr>
          <p:spPr>
            <a:xfrm>
              <a:off x="2000250" y="1619101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7" name="직사각형 47"/>
            <p:cNvSpPr/>
            <p:nvPr/>
          </p:nvSpPr>
          <p:spPr>
            <a:xfrm>
              <a:off x="3643313" y="1833414"/>
              <a:ext cx="1571625" cy="1214437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8" name="직사각형 48"/>
            <p:cNvSpPr/>
            <p:nvPr/>
          </p:nvSpPr>
          <p:spPr>
            <a:xfrm>
              <a:off x="3643313" y="1619101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19" name="직사각형 49"/>
            <p:cNvSpPr/>
            <p:nvPr/>
          </p:nvSpPr>
          <p:spPr>
            <a:xfrm>
              <a:off x="5286375" y="4333726"/>
              <a:ext cx="1571625" cy="121443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0" name="직사각형 50"/>
            <p:cNvSpPr/>
            <p:nvPr/>
          </p:nvSpPr>
          <p:spPr>
            <a:xfrm>
              <a:off x="5286375" y="4119414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1" name="직사각형 51"/>
            <p:cNvSpPr/>
            <p:nvPr/>
          </p:nvSpPr>
          <p:spPr>
            <a:xfrm>
              <a:off x="6929438" y="3619351"/>
              <a:ext cx="1571625" cy="1214438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If you don’t want to use the exact style and size of fonts used by placeholder, You can replace it by selecting different ones</a:t>
              </a:r>
              <a:endParaRPr kumimoji="0" lang="ko-KR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2" name="직사각형 52"/>
            <p:cNvSpPr/>
            <p:nvPr/>
          </p:nvSpPr>
          <p:spPr>
            <a:xfrm>
              <a:off x="6929438" y="3405039"/>
              <a:ext cx="1571625" cy="18732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Place holder Text</a:t>
              </a:r>
              <a:endPara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5949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250825" y="1107976"/>
            <a:ext cx="9107488" cy="4985320"/>
            <a:chOff x="250825" y="1515493"/>
            <a:chExt cx="9107488" cy="4985320"/>
          </a:xfrm>
        </p:grpSpPr>
        <p:sp>
          <p:nvSpPr>
            <p:cNvPr id="34" name="사다리꼴 78"/>
            <p:cNvSpPr/>
            <p:nvPr/>
          </p:nvSpPr>
          <p:spPr>
            <a:xfrm rot="5400000">
              <a:off x="6810376" y="4524375"/>
              <a:ext cx="1428750" cy="2524125"/>
            </a:xfrm>
            <a:prstGeom prst="trapezoid">
              <a:avLst>
                <a:gd name="adj" fmla="val 37976"/>
              </a:avLst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lumMod val="8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5" name="직사각형 75"/>
            <p:cNvSpPr/>
            <p:nvPr/>
          </p:nvSpPr>
          <p:spPr>
            <a:xfrm>
              <a:off x="2571736" y="6000768"/>
              <a:ext cx="3714776" cy="35719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16200000" scaled="1"/>
              <a:tileRect/>
            </a:gradFill>
            <a:ln w="3175" cap="flat" cmpd="sng" algn="ctr">
              <a:noFill/>
              <a:prstDash val="solid"/>
            </a:ln>
            <a:effectLst/>
            <a:scene3d>
              <a:camera prst="orthographicFront">
                <a:rot lat="0" lon="0" rev="21540000"/>
              </a:camera>
              <a:lightRig rig="threePt" dir="t"/>
            </a:scene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6" name="자유형 74"/>
            <p:cNvSpPr/>
            <p:nvPr/>
          </p:nvSpPr>
          <p:spPr>
            <a:xfrm rot="5400000">
              <a:off x="2483644" y="3166269"/>
              <a:ext cx="1285875" cy="4440237"/>
            </a:xfrm>
            <a:custGeom>
              <a:avLst/>
              <a:gdLst>
                <a:gd name="connsiteX0" fmla="*/ 0 w 2071702"/>
                <a:gd name="connsiteY0" fmla="*/ 2755364 h 2755364"/>
                <a:gd name="connsiteX1" fmla="*/ 517926 w 2071702"/>
                <a:gd name="connsiteY1" fmla="*/ 0 h 2755364"/>
                <a:gd name="connsiteX2" fmla="*/ 1553777 w 2071702"/>
                <a:gd name="connsiteY2" fmla="*/ 0 h 2755364"/>
                <a:gd name="connsiteX3" fmla="*/ 2071702 w 2071702"/>
                <a:gd name="connsiteY3" fmla="*/ 2755364 h 2755364"/>
                <a:gd name="connsiteX4" fmla="*/ 0 w 2071702"/>
                <a:gd name="connsiteY4" fmla="*/ 2755364 h 2755364"/>
                <a:gd name="connsiteX0" fmla="*/ 0 w 2444283"/>
                <a:gd name="connsiteY0" fmla="*/ 4383055 h 4383055"/>
                <a:gd name="connsiteX1" fmla="*/ 890507 w 2444283"/>
                <a:gd name="connsiteY1" fmla="*/ 0 h 4383055"/>
                <a:gd name="connsiteX2" fmla="*/ 1926358 w 2444283"/>
                <a:gd name="connsiteY2" fmla="*/ 0 h 4383055"/>
                <a:gd name="connsiteX3" fmla="*/ 2444283 w 2444283"/>
                <a:gd name="connsiteY3" fmla="*/ 2755364 h 4383055"/>
                <a:gd name="connsiteX4" fmla="*/ 0 w 2444283"/>
                <a:gd name="connsiteY4" fmla="*/ 4383055 h 4383055"/>
                <a:gd name="connsiteX0" fmla="*/ 681125 w 1553776"/>
                <a:gd name="connsiteY0" fmla="*/ 4439104 h 4439104"/>
                <a:gd name="connsiteX1" fmla="*/ 0 w 1553776"/>
                <a:gd name="connsiteY1" fmla="*/ 0 h 4439104"/>
                <a:gd name="connsiteX2" fmla="*/ 1035851 w 1553776"/>
                <a:gd name="connsiteY2" fmla="*/ 0 h 4439104"/>
                <a:gd name="connsiteX3" fmla="*/ 1553776 w 1553776"/>
                <a:gd name="connsiteY3" fmla="*/ 2755364 h 4439104"/>
                <a:gd name="connsiteX4" fmla="*/ 681125 w 1553776"/>
                <a:gd name="connsiteY4" fmla="*/ 4439104 h 443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3776" h="4439104">
                  <a:moveTo>
                    <a:pt x="681125" y="4439104"/>
                  </a:moveTo>
                  <a:lnTo>
                    <a:pt x="0" y="0"/>
                  </a:lnTo>
                  <a:lnTo>
                    <a:pt x="1035851" y="0"/>
                  </a:lnTo>
                  <a:lnTo>
                    <a:pt x="1553776" y="2755364"/>
                  </a:lnTo>
                  <a:lnTo>
                    <a:pt x="681125" y="443910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7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250825" y="1515493"/>
              <a:ext cx="3876675" cy="3048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 dirty="0">
                  <a:ln w="9525">
                    <a:noFill/>
                    <a:round/>
                    <a:headEnd/>
                    <a:tailEnd/>
                  </a:ln>
                  <a:latin typeface="HY헤드라인M"/>
                </a:rPr>
                <a:t>Matrix - Positioning matrix</a:t>
              </a:r>
              <a:endParaRPr lang="zh-CN" altLang="en-US" sz="2400" kern="10" dirty="0">
                <a:ln w="9525">
                  <a:noFill/>
                  <a:round/>
                  <a:headEnd/>
                  <a:tailEnd/>
                </a:ln>
                <a:latin typeface="HY헤드라인M"/>
              </a:endParaRPr>
            </a:p>
          </p:txBody>
        </p:sp>
        <p:grpSp>
          <p:nvGrpSpPr>
            <p:cNvPr id="38" name="그룹 73"/>
            <p:cNvGrpSpPr>
              <a:grpSpLocks/>
            </p:cNvGrpSpPr>
            <p:nvPr/>
          </p:nvGrpSpPr>
          <p:grpSpPr bwMode="auto">
            <a:xfrm>
              <a:off x="5715000" y="1857375"/>
              <a:ext cx="3643313" cy="4214813"/>
              <a:chOff x="5214942" y="1857364"/>
              <a:chExt cx="3643338" cy="4214842"/>
            </a:xfrm>
          </p:grpSpPr>
          <p:sp>
            <p:nvSpPr>
              <p:cNvPr id="39" name="직사각형 22"/>
              <p:cNvSpPr/>
              <p:nvPr/>
            </p:nvSpPr>
            <p:spPr>
              <a:xfrm>
                <a:off x="7358082" y="5072074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2" lon="17159185" rev="21568706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0" name="직사각형 23"/>
              <p:cNvSpPr/>
              <p:nvPr/>
            </p:nvSpPr>
            <p:spPr>
              <a:xfrm>
                <a:off x="6929454" y="5143512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2" lon="17159185" rev="21568706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1" name="직사각형 24"/>
              <p:cNvSpPr/>
              <p:nvPr/>
            </p:nvSpPr>
            <p:spPr>
              <a:xfrm>
                <a:off x="6500826" y="5214950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2" lon="17159185" rev="21568706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2" name="직사각형 25"/>
              <p:cNvSpPr/>
              <p:nvPr/>
            </p:nvSpPr>
            <p:spPr>
              <a:xfrm>
                <a:off x="6072198" y="5286388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2" lon="17159185" rev="21568706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3" name="직사각형 26"/>
              <p:cNvSpPr/>
              <p:nvPr/>
            </p:nvSpPr>
            <p:spPr>
              <a:xfrm>
                <a:off x="5643570" y="5357826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7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2" lon="17159185" rev="21568706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4" name="직사각형 28"/>
              <p:cNvSpPr/>
              <p:nvPr/>
            </p:nvSpPr>
            <p:spPr>
              <a:xfrm>
                <a:off x="7358082" y="4429132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5" name="직사각형 29"/>
              <p:cNvSpPr/>
              <p:nvPr/>
            </p:nvSpPr>
            <p:spPr>
              <a:xfrm>
                <a:off x="6929454" y="4500570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6" name="직사각형 30"/>
              <p:cNvSpPr/>
              <p:nvPr/>
            </p:nvSpPr>
            <p:spPr>
              <a:xfrm>
                <a:off x="6500826" y="4572008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7" name="직사각형 31"/>
              <p:cNvSpPr/>
              <p:nvPr/>
            </p:nvSpPr>
            <p:spPr>
              <a:xfrm>
                <a:off x="6072198" y="4643446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8" name="직사각형 32"/>
              <p:cNvSpPr/>
              <p:nvPr/>
            </p:nvSpPr>
            <p:spPr>
              <a:xfrm>
                <a:off x="5643570" y="4714884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7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  <a:cs typeface="+mn-cs"/>
                  </a:rPr>
                  <a:t>Step2</a:t>
                </a: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endParaRPr>
              </a:p>
            </p:txBody>
          </p:sp>
          <p:sp>
            <p:nvSpPr>
              <p:cNvPr id="49" name="직사각형 33"/>
              <p:cNvSpPr/>
              <p:nvPr/>
            </p:nvSpPr>
            <p:spPr>
              <a:xfrm>
                <a:off x="5214942" y="5429264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75000"/>
                    </a:srgbClr>
                  </a:gs>
                  <a:gs pos="100000">
                    <a:srgbClr val="FFFFFF">
                      <a:lumMod val="6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2" lon="17159185" rev="21568706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  <a:cs typeface="+mn-cs"/>
                  </a:rPr>
                  <a:t>Step 1</a:t>
                </a: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endParaRPr>
              </a:p>
            </p:txBody>
          </p:sp>
          <p:sp>
            <p:nvSpPr>
              <p:cNvPr id="50" name="직사각형 34"/>
              <p:cNvSpPr/>
              <p:nvPr/>
            </p:nvSpPr>
            <p:spPr>
              <a:xfrm>
                <a:off x="7358082" y="3786190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1" name="직사각형 35"/>
              <p:cNvSpPr/>
              <p:nvPr/>
            </p:nvSpPr>
            <p:spPr>
              <a:xfrm>
                <a:off x="6929454" y="3857628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2" name="직사각형 36"/>
              <p:cNvSpPr/>
              <p:nvPr/>
            </p:nvSpPr>
            <p:spPr>
              <a:xfrm>
                <a:off x="6500826" y="3929066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3" name="직사각형 37"/>
              <p:cNvSpPr/>
              <p:nvPr/>
            </p:nvSpPr>
            <p:spPr>
              <a:xfrm>
                <a:off x="6072198" y="4000504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  <a:cs typeface="+mn-cs"/>
                  </a:rPr>
                  <a:t>Step3</a:t>
                </a: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endParaRPr>
              </a:p>
            </p:txBody>
          </p:sp>
          <p:sp>
            <p:nvSpPr>
              <p:cNvPr id="54" name="직사각형 38"/>
              <p:cNvSpPr/>
              <p:nvPr/>
            </p:nvSpPr>
            <p:spPr>
              <a:xfrm>
                <a:off x="7358082" y="3143248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5" name="직사각형 39"/>
              <p:cNvSpPr/>
              <p:nvPr/>
            </p:nvSpPr>
            <p:spPr>
              <a:xfrm>
                <a:off x="6929454" y="3214686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6" name="직사각형 40"/>
              <p:cNvSpPr/>
              <p:nvPr/>
            </p:nvSpPr>
            <p:spPr>
              <a:xfrm>
                <a:off x="6500826" y="3286124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  <a:cs typeface="+mn-cs"/>
                  </a:rPr>
                  <a:t>Step4</a:t>
                </a: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endParaRPr>
              </a:p>
            </p:txBody>
          </p:sp>
          <p:sp>
            <p:nvSpPr>
              <p:cNvPr id="57" name="직사각형 41"/>
              <p:cNvSpPr/>
              <p:nvPr/>
            </p:nvSpPr>
            <p:spPr>
              <a:xfrm>
                <a:off x="7358082" y="2500306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8" name="직사각형 42"/>
              <p:cNvSpPr/>
              <p:nvPr/>
            </p:nvSpPr>
            <p:spPr>
              <a:xfrm>
                <a:off x="6929454" y="2571744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8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  <a:cs typeface="+mn-cs"/>
                  </a:rPr>
                  <a:t>Step5</a:t>
                </a: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endParaRPr>
              </a:p>
            </p:txBody>
          </p:sp>
          <p:sp>
            <p:nvSpPr>
              <p:cNvPr id="59" name="직사각형 43"/>
              <p:cNvSpPr/>
              <p:nvPr/>
            </p:nvSpPr>
            <p:spPr>
              <a:xfrm>
                <a:off x="7358082" y="1857364"/>
                <a:ext cx="1500198" cy="642942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lumMod val="95000"/>
                    </a:srgbClr>
                  </a:gs>
                  <a:gs pos="100000">
                    <a:srgbClr val="FFFFFF">
                      <a:lumMod val="75000"/>
                    </a:srgbClr>
                  </a:gs>
                </a:gsLst>
                <a:lin ang="10800000" scaled="1"/>
                <a:tileRect/>
              </a:gradFill>
              <a:ln w="9525" cap="flat" cmpd="sng" algn="ctr">
                <a:solidFill>
                  <a:srgbClr val="FFFFFF"/>
                </a:solidFill>
                <a:prstDash val="solid"/>
              </a:ln>
              <a:effectLst/>
              <a:scene3d>
                <a:camera prst="isometricOffAxis2Right">
                  <a:rot lat="177260" lon="17159180" rev="21568699"/>
                </a:camera>
                <a:lightRig rig="threePt" dir="t"/>
              </a:scene3d>
              <a:sp3d extrusionH="381000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  <a:cs typeface="+mn-cs"/>
                  </a:rPr>
                  <a:t>Step6</a:t>
                </a: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endParaRPr>
              </a:p>
            </p:txBody>
          </p:sp>
        </p:grpSp>
        <p:sp>
          <p:nvSpPr>
            <p:cNvPr id="60" name="직사각형 67"/>
            <p:cNvSpPr/>
            <p:nvPr/>
          </p:nvSpPr>
          <p:spPr>
            <a:xfrm rot="200773">
              <a:off x="3439072" y="5555013"/>
              <a:ext cx="1872629" cy="400110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/>
              </a:outerShdw>
            </a:effectLst>
            <a:scene3d>
              <a:camera prst="orthographicFront">
                <a:rot lat="0" lon="0" rev="18000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</a:rPr>
                <a:t>PROGRAM 1</a:t>
              </a:r>
            </a:p>
          </p:txBody>
        </p:sp>
        <p:sp>
          <p:nvSpPr>
            <p:cNvPr id="61" name="직사각형 68"/>
            <p:cNvSpPr/>
            <p:nvPr/>
          </p:nvSpPr>
          <p:spPr>
            <a:xfrm rot="200773">
              <a:off x="3832298" y="4840633"/>
              <a:ext cx="1872629" cy="400110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/>
              </a:outerShdw>
            </a:effectLst>
            <a:scene3d>
              <a:camera prst="orthographicFront">
                <a:rot lat="0" lon="0" rev="18000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</a:rPr>
                <a:t>PROGRAM 2</a:t>
              </a:r>
            </a:p>
          </p:txBody>
        </p:sp>
        <p:sp>
          <p:nvSpPr>
            <p:cNvPr id="62" name="직사각형 69"/>
            <p:cNvSpPr/>
            <p:nvPr/>
          </p:nvSpPr>
          <p:spPr>
            <a:xfrm rot="200773">
              <a:off x="4260926" y="4126253"/>
              <a:ext cx="1872629" cy="400110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/>
              </a:outerShdw>
            </a:effectLst>
            <a:scene3d>
              <a:camera prst="orthographicFront">
                <a:rot lat="0" lon="0" rev="18000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</a:rPr>
                <a:t>PROGRAM 3</a:t>
              </a:r>
            </a:p>
          </p:txBody>
        </p:sp>
        <p:sp>
          <p:nvSpPr>
            <p:cNvPr id="63" name="직사각형 70"/>
            <p:cNvSpPr/>
            <p:nvPr/>
          </p:nvSpPr>
          <p:spPr>
            <a:xfrm rot="200773">
              <a:off x="4760992" y="3411873"/>
              <a:ext cx="1872629" cy="400110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/>
              </a:outerShdw>
            </a:effectLst>
            <a:scene3d>
              <a:camera prst="orthographicFront">
                <a:rot lat="0" lon="0" rev="18000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</a:rPr>
                <a:t>PROGRAM 4</a:t>
              </a:r>
            </a:p>
          </p:txBody>
        </p:sp>
        <p:sp>
          <p:nvSpPr>
            <p:cNvPr id="64" name="직사각형 71"/>
            <p:cNvSpPr/>
            <p:nvPr/>
          </p:nvSpPr>
          <p:spPr>
            <a:xfrm rot="200773">
              <a:off x="5118183" y="2697493"/>
              <a:ext cx="1872629" cy="400110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/>
              </a:outerShdw>
            </a:effectLst>
            <a:scene3d>
              <a:camera prst="orthographicFront">
                <a:rot lat="0" lon="0" rev="18000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</a:rPr>
                <a:t>PROGRAM 5</a:t>
              </a:r>
            </a:p>
          </p:txBody>
        </p:sp>
        <p:sp>
          <p:nvSpPr>
            <p:cNvPr id="65" name="직사각형 72"/>
            <p:cNvSpPr/>
            <p:nvPr/>
          </p:nvSpPr>
          <p:spPr>
            <a:xfrm rot="200773">
              <a:off x="5582213" y="1983113"/>
              <a:ext cx="1872629" cy="400110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/>
              </a:outerShdw>
            </a:effectLst>
            <a:scene3d>
              <a:camera prst="orthographicFront">
                <a:rot lat="0" lon="0" rev="18000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</a:rPr>
                <a:t>PROGRAM 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5978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14313" y="1032917"/>
            <a:ext cx="8929687" cy="4824958"/>
            <a:chOff x="214313" y="1032917"/>
            <a:chExt cx="8929687" cy="4824958"/>
          </a:xfrm>
        </p:grpSpPr>
        <p:sp>
          <p:nvSpPr>
            <p:cNvPr id="24" name="자유형 37"/>
            <p:cNvSpPr/>
            <p:nvPr/>
          </p:nvSpPr>
          <p:spPr>
            <a:xfrm rot="5400000">
              <a:off x="1862137" y="2995613"/>
              <a:ext cx="1285875" cy="4438650"/>
            </a:xfrm>
            <a:custGeom>
              <a:avLst/>
              <a:gdLst>
                <a:gd name="connsiteX0" fmla="*/ 0 w 2071702"/>
                <a:gd name="connsiteY0" fmla="*/ 2755364 h 2755364"/>
                <a:gd name="connsiteX1" fmla="*/ 517926 w 2071702"/>
                <a:gd name="connsiteY1" fmla="*/ 0 h 2755364"/>
                <a:gd name="connsiteX2" fmla="*/ 1553777 w 2071702"/>
                <a:gd name="connsiteY2" fmla="*/ 0 h 2755364"/>
                <a:gd name="connsiteX3" fmla="*/ 2071702 w 2071702"/>
                <a:gd name="connsiteY3" fmla="*/ 2755364 h 2755364"/>
                <a:gd name="connsiteX4" fmla="*/ 0 w 2071702"/>
                <a:gd name="connsiteY4" fmla="*/ 2755364 h 2755364"/>
                <a:gd name="connsiteX0" fmla="*/ 0 w 2444283"/>
                <a:gd name="connsiteY0" fmla="*/ 4383055 h 4383055"/>
                <a:gd name="connsiteX1" fmla="*/ 890507 w 2444283"/>
                <a:gd name="connsiteY1" fmla="*/ 0 h 4383055"/>
                <a:gd name="connsiteX2" fmla="*/ 1926358 w 2444283"/>
                <a:gd name="connsiteY2" fmla="*/ 0 h 4383055"/>
                <a:gd name="connsiteX3" fmla="*/ 2444283 w 2444283"/>
                <a:gd name="connsiteY3" fmla="*/ 2755364 h 4383055"/>
                <a:gd name="connsiteX4" fmla="*/ 0 w 2444283"/>
                <a:gd name="connsiteY4" fmla="*/ 4383055 h 4383055"/>
                <a:gd name="connsiteX0" fmla="*/ 681125 w 1553776"/>
                <a:gd name="connsiteY0" fmla="*/ 4439104 h 4439104"/>
                <a:gd name="connsiteX1" fmla="*/ 0 w 1553776"/>
                <a:gd name="connsiteY1" fmla="*/ 0 h 4439104"/>
                <a:gd name="connsiteX2" fmla="*/ 1035851 w 1553776"/>
                <a:gd name="connsiteY2" fmla="*/ 0 h 4439104"/>
                <a:gd name="connsiteX3" fmla="*/ 1553776 w 1553776"/>
                <a:gd name="connsiteY3" fmla="*/ 2755364 h 4439104"/>
                <a:gd name="connsiteX4" fmla="*/ 681125 w 1553776"/>
                <a:gd name="connsiteY4" fmla="*/ 4439104 h 4439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3776" h="4439104">
                  <a:moveTo>
                    <a:pt x="681125" y="4439104"/>
                  </a:moveTo>
                  <a:lnTo>
                    <a:pt x="0" y="0"/>
                  </a:lnTo>
                  <a:lnTo>
                    <a:pt x="1035851" y="0"/>
                  </a:lnTo>
                  <a:lnTo>
                    <a:pt x="1553776" y="2755364"/>
                  </a:lnTo>
                  <a:lnTo>
                    <a:pt x="681125" y="443910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5" name="직사각형 4"/>
            <p:cNvSpPr/>
            <p:nvPr/>
          </p:nvSpPr>
          <p:spPr>
            <a:xfrm>
              <a:off x="2000250" y="2000250"/>
              <a:ext cx="214313" cy="3857625"/>
            </a:xfrm>
            <a:prstGeom prst="rect">
              <a:avLst/>
            </a:prstGeom>
            <a:gradFill>
              <a:gsLst>
                <a:gs pos="0">
                  <a:srgbClr val="000000"/>
                </a:gs>
                <a:gs pos="100000">
                  <a:srgbClr val="FFFFFF">
                    <a:lumMod val="65000"/>
                  </a:srgbClr>
                </a:gs>
              </a:gsLst>
              <a:lin ang="16200000" scaled="1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6" name="사다리꼴 5"/>
            <p:cNvSpPr/>
            <p:nvPr/>
          </p:nvSpPr>
          <p:spPr>
            <a:xfrm rot="5400000">
              <a:off x="3750469" y="464344"/>
              <a:ext cx="3857625" cy="6929437"/>
            </a:xfrm>
            <a:prstGeom prst="trapezoid">
              <a:avLst/>
            </a:prstGeom>
            <a:gradFill flip="none" rotWithShape="1">
              <a:gsLst>
                <a:gs pos="0">
                  <a:srgbClr val="000000">
                    <a:lumMod val="65000"/>
                    <a:lumOff val="35000"/>
                  </a:srgbClr>
                </a:gs>
                <a:gs pos="100000">
                  <a:srgbClr val="FFFFFF">
                    <a:lumMod val="8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grpSp>
          <p:nvGrpSpPr>
            <p:cNvPr id="27" name="그룹 23"/>
            <p:cNvGrpSpPr>
              <a:grpSpLocks/>
            </p:cNvGrpSpPr>
            <p:nvPr/>
          </p:nvGrpSpPr>
          <p:grpSpPr bwMode="auto">
            <a:xfrm>
              <a:off x="5691188" y="2071688"/>
              <a:ext cx="1290637" cy="3600450"/>
              <a:chOff x="5691093" y="2072153"/>
              <a:chExt cx="1290749" cy="3600000"/>
            </a:xfrm>
          </p:grpSpPr>
          <p:grpSp>
            <p:nvGrpSpPr>
              <p:cNvPr id="28" name="그룹 22"/>
              <p:cNvGrpSpPr>
                <a:grpSpLocks/>
              </p:cNvGrpSpPr>
              <p:nvPr/>
            </p:nvGrpSpPr>
            <p:grpSpPr bwMode="auto">
              <a:xfrm>
                <a:off x="5691093" y="2494030"/>
                <a:ext cx="868923" cy="2880000"/>
                <a:chOff x="5691093" y="2494030"/>
                <a:chExt cx="868923" cy="2880000"/>
              </a:xfrm>
            </p:grpSpPr>
            <p:sp>
              <p:nvSpPr>
                <p:cNvPr id="37" name="사다리꼴 9"/>
                <p:cNvSpPr/>
                <p:nvPr/>
              </p:nvSpPr>
              <p:spPr>
                <a:xfrm rot="5987360">
                  <a:off x="4323093" y="3862030"/>
                  <a:ext cx="2880000" cy="144000"/>
                </a:xfrm>
                <a:prstGeom prst="trapezoid">
                  <a:avLst>
                    <a:gd name="adj" fmla="val 18577"/>
                  </a:avLst>
                </a:prstGeom>
                <a:solidFill>
                  <a:srgbClr val="595959"/>
                </a:solidFill>
                <a:ln w="3175" cap="flat" cmpd="sng" algn="ctr">
                  <a:noFill/>
                  <a:prstDash val="solid"/>
                </a:ln>
                <a:effectLst/>
                <a:scene3d>
                  <a:camera prst="orthographicFront">
                    <a:rot lat="0" lon="0" rev="600000"/>
                  </a:camera>
                  <a:lightRig rig="threePt" dir="t"/>
                </a:scene3d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38" name="사다리꼴 10"/>
                <p:cNvSpPr/>
                <p:nvPr/>
              </p:nvSpPr>
              <p:spPr>
                <a:xfrm rot="5987360">
                  <a:off x="5156016" y="3841914"/>
                  <a:ext cx="2664000" cy="144000"/>
                </a:xfrm>
                <a:prstGeom prst="trapezoid">
                  <a:avLst>
                    <a:gd name="adj" fmla="val 15000"/>
                  </a:avLst>
                </a:prstGeom>
                <a:solidFill>
                  <a:srgbClr val="595959"/>
                </a:solidFill>
                <a:ln w="3175" cap="flat" cmpd="sng" algn="ctr">
                  <a:noFill/>
                  <a:prstDash val="solid"/>
                </a:ln>
                <a:effectLst/>
                <a:scene3d>
                  <a:camera prst="orthographicFront">
                    <a:rot lat="0" lon="0" rev="600000"/>
                  </a:camera>
                  <a:lightRig rig="threePt" dir="t"/>
                </a:scene3d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39" name="직사각형 25"/>
                <p:cNvSpPr/>
                <p:nvPr/>
              </p:nvSpPr>
              <p:spPr>
                <a:xfrm>
                  <a:off x="5716495" y="2832470"/>
                  <a:ext cx="731900" cy="82540"/>
                </a:xfrm>
                <a:prstGeom prst="rect">
                  <a:avLst/>
                </a:prstGeom>
                <a:solidFill>
                  <a:srgbClr val="595959"/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40" name="직사각형 26"/>
                <p:cNvSpPr/>
                <p:nvPr/>
              </p:nvSpPr>
              <p:spPr>
                <a:xfrm>
                  <a:off x="5767300" y="3261041"/>
                  <a:ext cx="730313" cy="82540"/>
                </a:xfrm>
                <a:prstGeom prst="rect">
                  <a:avLst/>
                </a:prstGeom>
                <a:solidFill>
                  <a:srgbClr val="595959"/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41" name="직사각형 27"/>
                <p:cNvSpPr/>
                <p:nvPr/>
              </p:nvSpPr>
              <p:spPr>
                <a:xfrm>
                  <a:off x="5786351" y="3761042"/>
                  <a:ext cx="730313" cy="82540"/>
                </a:xfrm>
                <a:prstGeom prst="rect">
                  <a:avLst/>
                </a:prstGeom>
                <a:solidFill>
                  <a:srgbClr val="595959"/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42" name="직사각형 28"/>
                <p:cNvSpPr/>
                <p:nvPr/>
              </p:nvSpPr>
              <p:spPr>
                <a:xfrm>
                  <a:off x="5767300" y="4261041"/>
                  <a:ext cx="730313" cy="82540"/>
                </a:xfrm>
                <a:prstGeom prst="rect">
                  <a:avLst/>
                </a:prstGeom>
                <a:solidFill>
                  <a:srgbClr val="595959"/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43" name="직사각형 29"/>
                <p:cNvSpPr/>
                <p:nvPr/>
              </p:nvSpPr>
              <p:spPr>
                <a:xfrm>
                  <a:off x="5767300" y="4761042"/>
                  <a:ext cx="730313" cy="82540"/>
                </a:xfrm>
                <a:prstGeom prst="rect">
                  <a:avLst/>
                </a:prstGeom>
                <a:solidFill>
                  <a:srgbClr val="595959"/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  <p:grpSp>
            <p:nvGrpSpPr>
              <p:cNvPr id="29" name="그룹 21"/>
              <p:cNvGrpSpPr>
                <a:grpSpLocks/>
              </p:cNvGrpSpPr>
              <p:nvPr/>
            </p:nvGrpSpPr>
            <p:grpSpPr bwMode="auto">
              <a:xfrm>
                <a:off x="5836359" y="2072153"/>
                <a:ext cx="1145483" cy="3600000"/>
                <a:chOff x="5836359" y="2072153"/>
                <a:chExt cx="1145483" cy="3600000"/>
              </a:xfrm>
            </p:grpSpPr>
            <p:sp>
              <p:nvSpPr>
                <p:cNvPr id="30" name="정육면체 30"/>
                <p:cNvSpPr>
                  <a:spLocks/>
                </p:cNvSpPr>
                <p:nvPr/>
              </p:nvSpPr>
              <p:spPr>
                <a:xfrm rot="20237453">
                  <a:off x="6674337" y="2079130"/>
                  <a:ext cx="144000" cy="3420000"/>
                </a:xfrm>
                <a:prstGeom prst="cube">
                  <a:avLst/>
                </a:prstGeom>
                <a:gradFill>
                  <a:gsLst>
                    <a:gs pos="0">
                      <a:srgbClr val="92D050"/>
                    </a:gs>
                    <a:gs pos="100000">
                      <a:srgbClr val="A0D565"/>
                    </a:gs>
                  </a:gsLst>
                  <a:path path="circle">
                    <a:fillToRect l="100000" t="100000"/>
                  </a:path>
                </a:gradFill>
                <a:ln w="3175" cap="flat" cmpd="sng" algn="ctr">
                  <a:noFill/>
                  <a:prstDash val="solid"/>
                </a:ln>
                <a:effectLst/>
                <a:scene3d>
                  <a:camera prst="orthographicFront">
                    <a:rot lat="0" lon="0" rev="20999999"/>
                  </a:camera>
                  <a:lightRig rig="threePt" dir="t"/>
                </a:scene3d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31" name="정육면체 31"/>
                <p:cNvSpPr/>
                <p:nvPr/>
              </p:nvSpPr>
              <p:spPr>
                <a:xfrm flipH="1">
                  <a:off x="5836359" y="2812518"/>
                  <a:ext cx="729514" cy="100083"/>
                </a:xfrm>
                <a:prstGeom prst="cube">
                  <a:avLst/>
                </a:prstGeom>
                <a:gradFill>
                  <a:gsLst>
                    <a:gs pos="0">
                      <a:srgbClr val="92D050"/>
                    </a:gs>
                    <a:gs pos="100000">
                      <a:srgbClr val="6BA42C"/>
                    </a:gs>
                  </a:gsLst>
                  <a:path path="circle">
                    <a:fillToRect l="100000" t="100000"/>
                  </a:path>
                </a:gra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32" name="정육면체 32"/>
                <p:cNvSpPr/>
                <p:nvPr/>
              </p:nvSpPr>
              <p:spPr>
                <a:xfrm flipH="1">
                  <a:off x="5923713" y="3308517"/>
                  <a:ext cx="729514" cy="100083"/>
                </a:xfrm>
                <a:prstGeom prst="cube">
                  <a:avLst/>
                </a:prstGeom>
                <a:gradFill>
                  <a:gsLst>
                    <a:gs pos="0">
                      <a:srgbClr val="92D050"/>
                    </a:gs>
                    <a:gs pos="100000">
                      <a:srgbClr val="6BA42C"/>
                    </a:gs>
                  </a:gsLst>
                  <a:path path="circle">
                    <a:fillToRect l="100000" t="100000"/>
                  </a:path>
                </a:gra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33" name="정육면체 33"/>
                <p:cNvSpPr/>
                <p:nvPr/>
              </p:nvSpPr>
              <p:spPr>
                <a:xfrm flipH="1">
                  <a:off x="6038014" y="3818108"/>
                  <a:ext cx="729514" cy="100083"/>
                </a:xfrm>
                <a:prstGeom prst="cube">
                  <a:avLst/>
                </a:prstGeom>
                <a:gradFill>
                  <a:gsLst>
                    <a:gs pos="0">
                      <a:srgbClr val="92D050"/>
                    </a:gs>
                    <a:gs pos="100000">
                      <a:srgbClr val="6BA42C"/>
                    </a:gs>
                  </a:gsLst>
                  <a:path path="circle">
                    <a:fillToRect l="100000" t="100000"/>
                  </a:path>
                </a:gra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34" name="정육면체 34"/>
                <p:cNvSpPr/>
                <p:nvPr/>
              </p:nvSpPr>
              <p:spPr>
                <a:xfrm flipH="1">
                  <a:off x="6138028" y="4308649"/>
                  <a:ext cx="729514" cy="100083"/>
                </a:xfrm>
                <a:prstGeom prst="cube">
                  <a:avLst/>
                </a:prstGeom>
                <a:gradFill>
                  <a:gsLst>
                    <a:gs pos="0">
                      <a:srgbClr val="92D050"/>
                    </a:gs>
                    <a:gs pos="100000">
                      <a:srgbClr val="6BA42C"/>
                    </a:gs>
                  </a:gsLst>
                  <a:path path="circle">
                    <a:fillToRect l="100000" t="100000"/>
                  </a:path>
                </a:gra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35" name="정육면체 35"/>
                <p:cNvSpPr/>
                <p:nvPr/>
              </p:nvSpPr>
              <p:spPr>
                <a:xfrm flipH="1">
                  <a:off x="6252328" y="4808715"/>
                  <a:ext cx="729514" cy="100083"/>
                </a:xfrm>
                <a:prstGeom prst="cube">
                  <a:avLst/>
                </a:prstGeom>
                <a:gradFill>
                  <a:gsLst>
                    <a:gs pos="0">
                      <a:srgbClr val="92D050"/>
                    </a:gs>
                    <a:gs pos="100000">
                      <a:srgbClr val="6BA42C"/>
                    </a:gs>
                  </a:gsLst>
                  <a:path path="circle">
                    <a:fillToRect l="100000" t="100000"/>
                  </a:path>
                </a:gradFill>
                <a:ln w="317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36" name="정육면체 36"/>
                <p:cNvSpPr>
                  <a:spLocks/>
                </p:cNvSpPr>
                <p:nvPr/>
              </p:nvSpPr>
              <p:spPr>
                <a:xfrm rot="20237453">
                  <a:off x="6013752" y="2072153"/>
                  <a:ext cx="144000" cy="3600000"/>
                </a:xfrm>
                <a:prstGeom prst="cube">
                  <a:avLst/>
                </a:prstGeom>
                <a:gradFill>
                  <a:gsLst>
                    <a:gs pos="0">
                      <a:srgbClr val="92D050"/>
                    </a:gs>
                    <a:gs pos="100000">
                      <a:srgbClr val="A0D565"/>
                    </a:gs>
                  </a:gsLst>
                  <a:path path="circle">
                    <a:fillToRect l="100000" t="100000"/>
                  </a:path>
                </a:gradFill>
                <a:ln w="3175" cap="flat" cmpd="sng" algn="ctr">
                  <a:noFill/>
                  <a:prstDash val="solid"/>
                </a:ln>
                <a:effectLst/>
                <a:scene3d>
                  <a:camera prst="orthographicFront">
                    <a:rot lat="0" lon="0" rev="20999999"/>
                  </a:camera>
                  <a:lightRig rig="threePt" dir="t"/>
                </a:scene3d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</p:grpSp>
        <p:sp>
          <p:nvSpPr>
            <p:cNvPr id="44" name="사다리꼴 39"/>
            <p:cNvSpPr/>
            <p:nvPr/>
          </p:nvSpPr>
          <p:spPr>
            <a:xfrm rot="5400000">
              <a:off x="2178827" y="2250273"/>
              <a:ext cx="3714776" cy="3357586"/>
            </a:xfrm>
            <a:prstGeom prst="trapezoid">
              <a:avLst>
                <a:gd name="adj" fmla="val 13085"/>
              </a:avLst>
            </a:prstGeom>
            <a:noFill/>
            <a:ln w="3175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90000"/>
                </a:prstClr>
              </a:outerShdw>
            </a:effectLst>
          </p:spPr>
          <p:txBody>
            <a:bodyPr vert="vert27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rPr>
                <a:t>YOUR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rPr>
                <a:t>MESSAGE</a:t>
              </a:r>
              <a:endParaRPr kumimoji="0" lang="ko-KR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endParaRPr>
            </a:p>
          </p:txBody>
        </p:sp>
        <p:sp>
          <p:nvSpPr>
            <p:cNvPr id="45" name="직사각형 24"/>
            <p:cNvSpPr>
              <a:spLocks noChangeArrowheads="1"/>
            </p:cNvSpPr>
            <p:nvPr/>
          </p:nvSpPr>
          <p:spPr bwMode="auto">
            <a:xfrm>
              <a:off x="214313" y="1032917"/>
              <a:ext cx="15319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800" dirty="0">
                  <a:latin typeface="HY헤드라인M"/>
                  <a:ea typeface="HY헤드라인M"/>
                  <a:cs typeface="HY헤드라인M"/>
                </a:rPr>
                <a:t>Ladders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0840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571500" y="1620838"/>
            <a:ext cx="7572375" cy="4308475"/>
            <a:chOff x="571500" y="1620838"/>
            <a:chExt cx="7572375" cy="4308475"/>
          </a:xfrm>
        </p:grpSpPr>
        <p:grpSp>
          <p:nvGrpSpPr>
            <p:cNvPr id="43" name="그룹 70"/>
            <p:cNvGrpSpPr>
              <a:grpSpLocks/>
            </p:cNvGrpSpPr>
            <p:nvPr/>
          </p:nvGrpSpPr>
          <p:grpSpPr bwMode="auto">
            <a:xfrm>
              <a:off x="571500" y="2906713"/>
              <a:ext cx="2571750" cy="2786062"/>
              <a:chOff x="571472" y="2906909"/>
              <a:chExt cx="2571769" cy="2786082"/>
            </a:xfrm>
          </p:grpSpPr>
          <p:sp>
            <p:nvSpPr>
              <p:cNvPr id="44" name="타원 32"/>
              <p:cNvSpPr/>
              <p:nvPr/>
            </p:nvSpPr>
            <p:spPr>
              <a:xfrm>
                <a:off x="642911" y="5192925"/>
                <a:ext cx="2428893" cy="50006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5" name="Oval 4"/>
              <p:cNvSpPr>
                <a:spLocks noChangeArrowheads="1"/>
              </p:cNvSpPr>
              <p:nvPr/>
            </p:nvSpPr>
            <p:spPr bwMode="auto">
              <a:xfrm>
                <a:off x="571472" y="2906909"/>
                <a:ext cx="2571769" cy="2571768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/>
                  <a:ea typeface="굴림"/>
                </a:endParaRPr>
              </a:p>
            </p:txBody>
          </p:sp>
          <p:sp>
            <p:nvSpPr>
              <p:cNvPr id="46" name="Oval 4"/>
              <p:cNvSpPr>
                <a:spLocks noChangeArrowheads="1"/>
              </p:cNvSpPr>
              <p:nvPr/>
            </p:nvSpPr>
            <p:spPr bwMode="auto">
              <a:xfrm>
                <a:off x="785787" y="3121223"/>
                <a:ext cx="2143140" cy="2143139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C0C0C0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47" name="달 20"/>
              <p:cNvSpPr/>
              <p:nvPr/>
            </p:nvSpPr>
            <p:spPr>
              <a:xfrm rot="16200000">
                <a:off x="1321573" y="3657007"/>
                <a:ext cx="1071570" cy="2143141"/>
              </a:xfrm>
              <a:prstGeom prst="moon">
                <a:avLst>
                  <a:gd name="adj" fmla="val 83056"/>
                </a:avLst>
              </a:prstGeom>
              <a:gradFill flip="none" rotWithShape="1">
                <a:gsLst>
                  <a:gs pos="0">
                    <a:srgbClr val="18407B"/>
                  </a:gs>
                  <a:gs pos="50000">
                    <a:srgbClr val="8298B8"/>
                  </a:gs>
                </a:gsLst>
                <a:lin ang="10800000" scaled="1"/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48" name="Oval 118"/>
              <p:cNvSpPr>
                <a:spLocks noChangeArrowheads="1"/>
              </p:cNvSpPr>
              <p:nvPr/>
            </p:nvSpPr>
            <p:spPr bwMode="auto">
              <a:xfrm>
                <a:off x="1071539" y="3121223"/>
                <a:ext cx="1571636" cy="11430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2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49" name="타원 21"/>
              <p:cNvSpPr/>
              <p:nvPr/>
            </p:nvSpPr>
            <p:spPr>
              <a:xfrm>
                <a:off x="785787" y="3978479"/>
                <a:ext cx="2143140" cy="428628"/>
              </a:xfrm>
              <a:prstGeom prst="ellipse">
                <a:avLst/>
              </a:prstGeom>
              <a:gradFill flip="none" rotWithShape="1">
                <a:gsLst>
                  <a:gs pos="0">
                    <a:srgbClr val="1A2E7B"/>
                  </a:gs>
                  <a:gs pos="50000">
                    <a:srgbClr val="8298B8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0" name="직사각형 7"/>
              <p:cNvSpPr/>
              <p:nvPr/>
            </p:nvSpPr>
            <p:spPr>
              <a:xfrm>
                <a:off x="1379516" y="4383295"/>
                <a:ext cx="977907" cy="523879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51%</a:t>
                </a:r>
              </a:p>
            </p:txBody>
          </p:sp>
          <p:sp>
            <p:nvSpPr>
              <p:cNvPr id="51" name="직사각형 8"/>
              <p:cNvSpPr/>
              <p:nvPr/>
            </p:nvSpPr>
            <p:spPr>
              <a:xfrm>
                <a:off x="1379516" y="3597476"/>
                <a:ext cx="977907" cy="523879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49%</a:t>
                </a:r>
              </a:p>
            </p:txBody>
          </p:sp>
        </p:grpSp>
        <p:grpSp>
          <p:nvGrpSpPr>
            <p:cNvPr id="52" name="그룹 69"/>
            <p:cNvGrpSpPr>
              <a:grpSpLocks/>
            </p:cNvGrpSpPr>
            <p:nvPr/>
          </p:nvGrpSpPr>
          <p:grpSpPr bwMode="auto">
            <a:xfrm>
              <a:off x="6429375" y="1620838"/>
              <a:ext cx="1584325" cy="1785937"/>
              <a:chOff x="6429388" y="1621025"/>
              <a:chExt cx="1584325" cy="1785950"/>
            </a:xfrm>
          </p:grpSpPr>
          <p:sp>
            <p:nvSpPr>
              <p:cNvPr id="53" name="타원 60"/>
              <p:cNvSpPr/>
              <p:nvPr/>
            </p:nvSpPr>
            <p:spPr>
              <a:xfrm>
                <a:off x="6429388" y="2906909"/>
                <a:ext cx="1571625" cy="50006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pic>
            <p:nvPicPr>
              <p:cNvPr id="54" name="Picture 4" descr="C:\Documents and Settings\HANA\바탕 화면\그림2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6429388" y="1621025"/>
                <a:ext cx="1584325" cy="1584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Oval 118"/>
              <p:cNvSpPr>
                <a:spLocks noChangeArrowheads="1"/>
              </p:cNvSpPr>
              <p:nvPr/>
            </p:nvSpPr>
            <p:spPr bwMode="auto">
              <a:xfrm>
                <a:off x="6715140" y="1621025"/>
                <a:ext cx="1000132" cy="571504"/>
              </a:xfrm>
              <a:prstGeom prst="ellipse">
                <a:avLst/>
              </a:prstGeom>
              <a:gradFill rotWithShape="1">
                <a:gsLst>
                  <a:gs pos="0">
                    <a:srgbClr val="FFD85D"/>
                  </a:gs>
                  <a:gs pos="100000">
                    <a:srgbClr val="FFD85D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56" name="직사각형 59"/>
              <p:cNvSpPr/>
              <p:nvPr/>
            </p:nvSpPr>
            <p:spPr>
              <a:xfrm>
                <a:off x="6643701" y="2190941"/>
                <a:ext cx="1203325" cy="523879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100%</a:t>
                </a:r>
              </a:p>
            </p:txBody>
          </p:sp>
        </p:grpSp>
        <p:grpSp>
          <p:nvGrpSpPr>
            <p:cNvPr id="57" name="그룹 66"/>
            <p:cNvGrpSpPr>
              <a:grpSpLocks/>
            </p:cNvGrpSpPr>
            <p:nvPr/>
          </p:nvGrpSpPr>
          <p:grpSpPr bwMode="auto">
            <a:xfrm>
              <a:off x="3214688" y="3906838"/>
              <a:ext cx="1584325" cy="2022475"/>
              <a:chOff x="3214678" y="3907041"/>
              <a:chExt cx="1584325" cy="2022289"/>
            </a:xfrm>
          </p:grpSpPr>
          <p:sp>
            <p:nvSpPr>
              <p:cNvPr id="58" name="타원 9"/>
              <p:cNvSpPr/>
              <p:nvPr/>
            </p:nvSpPr>
            <p:spPr>
              <a:xfrm>
                <a:off x="3214678" y="5192798"/>
                <a:ext cx="1571625" cy="50001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9" name="Oval 4"/>
              <p:cNvSpPr>
                <a:spLocks noChangeArrowheads="1"/>
              </p:cNvSpPr>
              <p:nvPr/>
            </p:nvSpPr>
            <p:spPr bwMode="auto">
              <a:xfrm>
                <a:off x="3214678" y="3907041"/>
                <a:ext cx="1571635" cy="1571634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C0C0C0"/>
                  </a:gs>
                </a:gsLst>
                <a:lin ang="5400000" scaled="1"/>
              </a:gra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60" name="Oval 118"/>
              <p:cNvSpPr>
                <a:spLocks noChangeArrowheads="1"/>
              </p:cNvSpPr>
              <p:nvPr/>
            </p:nvSpPr>
            <p:spPr bwMode="auto">
              <a:xfrm>
                <a:off x="3500430" y="3907042"/>
                <a:ext cx="1000132" cy="5715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2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pic>
            <p:nvPicPr>
              <p:cNvPr id="61" name="Picture 3" descr="C:\Documents and Settings\HANA\바탕 화면\그림2.png"/>
              <p:cNvPicPr>
                <a:picLocks noChangeAspect="1" noChangeArrowheads="1"/>
              </p:cNvPicPr>
              <p:nvPr/>
            </p:nvPicPr>
            <p:blipFill>
              <a:blip r:embed="rId2"/>
              <a:srcRect t="85672"/>
              <a:stretch>
                <a:fillRect/>
              </a:stretch>
            </p:blipFill>
            <p:spPr bwMode="auto">
              <a:xfrm>
                <a:off x="3214678" y="5264363"/>
                <a:ext cx="1584325" cy="2270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2" name="타원 36"/>
              <p:cNvSpPr/>
              <p:nvPr/>
            </p:nvSpPr>
            <p:spPr>
              <a:xfrm>
                <a:off x="3449362" y="5150279"/>
                <a:ext cx="1116000" cy="190493"/>
              </a:xfrm>
              <a:prstGeom prst="ellipse">
                <a:avLst/>
              </a:prstGeom>
              <a:gradFill flip="none" rotWithShape="1">
                <a:gsLst>
                  <a:gs pos="0">
                    <a:srgbClr val="A50021"/>
                  </a:gs>
                  <a:gs pos="50000">
                    <a:srgbClr val="FF3300"/>
                  </a:gs>
                  <a:gs pos="100000">
                    <a:srgbClr val="FF99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63" name="직사각형 40"/>
              <p:cNvSpPr/>
              <p:nvPr/>
            </p:nvSpPr>
            <p:spPr>
              <a:xfrm>
                <a:off x="3786178" y="5192798"/>
                <a:ext cx="523875" cy="277786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12%</a:t>
                </a:r>
              </a:p>
            </p:txBody>
          </p:sp>
          <p:sp>
            <p:nvSpPr>
              <p:cNvPr id="64" name="직사각형 41"/>
              <p:cNvSpPr/>
              <p:nvPr/>
            </p:nvSpPr>
            <p:spPr>
              <a:xfrm>
                <a:off x="3522653" y="4407057"/>
                <a:ext cx="977900" cy="523827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88%</a:t>
                </a:r>
              </a:p>
            </p:txBody>
          </p:sp>
          <p:sp>
            <p:nvSpPr>
              <p:cNvPr id="65" name="직사각형 62"/>
              <p:cNvSpPr>
                <a:spLocks noChangeArrowheads="1"/>
              </p:cNvSpPr>
              <p:nvPr/>
            </p:nvSpPr>
            <p:spPr bwMode="auto">
              <a:xfrm>
                <a:off x="3578515" y="5621553"/>
                <a:ext cx="922047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맑은 고딕"/>
                  </a:rPr>
                  <a:t>Phrase 1</a:t>
                </a:r>
              </a:p>
            </p:txBody>
          </p:sp>
        </p:grpSp>
        <p:grpSp>
          <p:nvGrpSpPr>
            <p:cNvPr id="66" name="그룹 44"/>
            <p:cNvGrpSpPr>
              <a:grpSpLocks/>
            </p:cNvGrpSpPr>
            <p:nvPr/>
          </p:nvGrpSpPr>
          <p:grpSpPr bwMode="auto">
            <a:xfrm>
              <a:off x="4857750" y="3906838"/>
              <a:ext cx="1643063" cy="2022475"/>
              <a:chOff x="4857752" y="3907041"/>
              <a:chExt cx="1643074" cy="2022289"/>
            </a:xfrm>
          </p:grpSpPr>
          <p:sp>
            <p:nvSpPr>
              <p:cNvPr id="67" name="타원 42"/>
              <p:cNvSpPr/>
              <p:nvPr/>
            </p:nvSpPr>
            <p:spPr>
              <a:xfrm>
                <a:off x="4929190" y="5192798"/>
                <a:ext cx="1571636" cy="50001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68" name="Oval 4"/>
              <p:cNvSpPr>
                <a:spLocks noChangeArrowheads="1"/>
              </p:cNvSpPr>
              <p:nvPr/>
            </p:nvSpPr>
            <p:spPr bwMode="auto">
              <a:xfrm>
                <a:off x="4857752" y="3907041"/>
                <a:ext cx="1571635" cy="1571634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C0C0C0"/>
                  </a:gs>
                </a:gsLst>
                <a:lin ang="5400000" scaled="1"/>
              </a:gra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pic>
            <p:nvPicPr>
              <p:cNvPr id="69" name="Picture 4" descr="C:\Documents and Settings\HANA\바탕 화면\그림2.png"/>
              <p:cNvPicPr>
                <a:picLocks noChangeAspect="1" noChangeArrowheads="1"/>
              </p:cNvPicPr>
              <p:nvPr/>
            </p:nvPicPr>
            <p:blipFill>
              <a:blip r:embed="rId2"/>
              <a:srcRect t="72145"/>
              <a:stretch>
                <a:fillRect/>
              </a:stretch>
            </p:blipFill>
            <p:spPr bwMode="auto">
              <a:xfrm>
                <a:off x="4857752" y="5050049"/>
                <a:ext cx="1584325" cy="441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0" name="타원 39"/>
              <p:cNvSpPr/>
              <p:nvPr/>
            </p:nvSpPr>
            <p:spPr>
              <a:xfrm>
                <a:off x="4937286" y="4937879"/>
                <a:ext cx="1425600" cy="190493"/>
              </a:xfrm>
              <a:prstGeom prst="ellipse">
                <a:avLst/>
              </a:prstGeom>
              <a:gradFill flip="none" rotWithShape="1">
                <a:gsLst>
                  <a:gs pos="0">
                    <a:srgbClr val="A50021"/>
                  </a:gs>
                  <a:gs pos="50000">
                    <a:srgbClr val="FF3300"/>
                  </a:gs>
                  <a:gs pos="100000">
                    <a:srgbClr val="FF99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71" name="직사각형 43"/>
              <p:cNvSpPr/>
              <p:nvPr/>
            </p:nvSpPr>
            <p:spPr>
              <a:xfrm>
                <a:off x="5357818" y="4965806"/>
                <a:ext cx="693742" cy="369854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30%</a:t>
                </a:r>
              </a:p>
            </p:txBody>
          </p:sp>
          <p:sp>
            <p:nvSpPr>
              <p:cNvPr id="72" name="Oval 118"/>
              <p:cNvSpPr>
                <a:spLocks noChangeArrowheads="1"/>
              </p:cNvSpPr>
              <p:nvPr/>
            </p:nvSpPr>
            <p:spPr bwMode="auto">
              <a:xfrm>
                <a:off x="5143504" y="3907042"/>
                <a:ext cx="1000132" cy="5715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2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73" name="직사각형 48"/>
              <p:cNvSpPr/>
              <p:nvPr/>
            </p:nvSpPr>
            <p:spPr>
              <a:xfrm>
                <a:off x="5143504" y="4407057"/>
                <a:ext cx="977907" cy="523827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70%</a:t>
                </a:r>
              </a:p>
            </p:txBody>
          </p:sp>
          <p:sp>
            <p:nvSpPr>
              <p:cNvPr id="74" name="직사각형 63"/>
              <p:cNvSpPr>
                <a:spLocks noChangeArrowheads="1"/>
              </p:cNvSpPr>
              <p:nvPr/>
            </p:nvSpPr>
            <p:spPr bwMode="auto">
              <a:xfrm>
                <a:off x="5214942" y="5621553"/>
                <a:ext cx="922047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맑은 고딕"/>
                  </a:rPr>
                  <a:t>Phrase 2</a:t>
                </a:r>
              </a:p>
            </p:txBody>
          </p:sp>
        </p:grpSp>
        <p:grpSp>
          <p:nvGrpSpPr>
            <p:cNvPr id="75" name="그룹 68"/>
            <p:cNvGrpSpPr>
              <a:grpSpLocks/>
            </p:cNvGrpSpPr>
            <p:nvPr/>
          </p:nvGrpSpPr>
          <p:grpSpPr bwMode="auto">
            <a:xfrm>
              <a:off x="6559550" y="3906838"/>
              <a:ext cx="1584325" cy="2022475"/>
              <a:chOff x="6559575" y="3907041"/>
              <a:chExt cx="1584325" cy="2022289"/>
            </a:xfrm>
          </p:grpSpPr>
          <p:sp>
            <p:nvSpPr>
              <p:cNvPr id="76" name="타원 57"/>
              <p:cNvSpPr/>
              <p:nvPr/>
            </p:nvSpPr>
            <p:spPr>
              <a:xfrm>
                <a:off x="6572275" y="5192798"/>
                <a:ext cx="1571625" cy="500016"/>
              </a:xfrm>
              <a:prstGeom prst="ellipse">
                <a:avLst/>
              </a:prstGeom>
              <a:gradFill flip="none" rotWithShape="1">
                <a:gsLst>
                  <a:gs pos="0">
                    <a:srgbClr val="000000">
                      <a:lumMod val="65000"/>
                      <a:lumOff val="35000"/>
                    </a:srgb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77" name="Oval 4"/>
              <p:cNvSpPr>
                <a:spLocks noChangeArrowheads="1"/>
              </p:cNvSpPr>
              <p:nvPr/>
            </p:nvSpPr>
            <p:spPr bwMode="auto">
              <a:xfrm>
                <a:off x="6572264" y="3907041"/>
                <a:ext cx="1571635" cy="1571634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C0C0C0"/>
                  </a:gs>
                </a:gsLst>
                <a:lin ang="5400000" scaled="1"/>
              </a:gra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pic>
            <p:nvPicPr>
              <p:cNvPr id="78" name="Picture 4" descr="C:\Documents and Settings\HANA\바탕 화면\그림2.png"/>
              <p:cNvPicPr>
                <a:picLocks noChangeAspect="1" noChangeArrowheads="1"/>
              </p:cNvPicPr>
              <p:nvPr/>
            </p:nvPicPr>
            <p:blipFill>
              <a:blip r:embed="rId2"/>
              <a:srcRect t="31563"/>
              <a:stretch>
                <a:fillRect/>
              </a:stretch>
            </p:blipFill>
            <p:spPr bwMode="auto">
              <a:xfrm>
                <a:off x="6559575" y="4407107"/>
                <a:ext cx="1584325" cy="10842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9" name="타원 52"/>
              <p:cNvSpPr/>
              <p:nvPr/>
            </p:nvSpPr>
            <p:spPr>
              <a:xfrm>
                <a:off x="6620628" y="4292917"/>
                <a:ext cx="1458000" cy="214314"/>
              </a:xfrm>
              <a:prstGeom prst="ellipse">
                <a:avLst/>
              </a:prstGeom>
              <a:gradFill flip="none" rotWithShape="1">
                <a:gsLst>
                  <a:gs pos="0">
                    <a:srgbClr val="A50021"/>
                  </a:gs>
                  <a:gs pos="50000">
                    <a:srgbClr val="FF3300"/>
                  </a:gs>
                  <a:gs pos="100000">
                    <a:srgbClr val="FF99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80" name="직사각형 53"/>
              <p:cNvSpPr/>
              <p:nvPr/>
            </p:nvSpPr>
            <p:spPr>
              <a:xfrm>
                <a:off x="6880250" y="4692781"/>
                <a:ext cx="977900" cy="523827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71%</a:t>
                </a:r>
              </a:p>
            </p:txBody>
          </p:sp>
          <p:sp>
            <p:nvSpPr>
              <p:cNvPr id="81" name="Oval 118"/>
              <p:cNvSpPr>
                <a:spLocks noChangeArrowheads="1"/>
              </p:cNvSpPr>
              <p:nvPr/>
            </p:nvSpPr>
            <p:spPr bwMode="auto">
              <a:xfrm>
                <a:off x="6858016" y="3907042"/>
                <a:ext cx="1000132" cy="5715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0C0C0">
                      <a:alpha val="2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82" name="직사각형 56"/>
              <p:cNvSpPr/>
              <p:nvPr/>
            </p:nvSpPr>
            <p:spPr>
              <a:xfrm>
                <a:off x="7072338" y="4121333"/>
                <a:ext cx="581025" cy="307947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Y견고딕" pitchFamily="18" charset="-127"/>
                    <a:ea typeface="HY견고딕" pitchFamily="18" charset="-127"/>
                  </a:rPr>
                  <a:t>29%</a:t>
                </a:r>
              </a:p>
            </p:txBody>
          </p:sp>
          <p:sp>
            <p:nvSpPr>
              <p:cNvPr id="83" name="직사각형 64"/>
              <p:cNvSpPr>
                <a:spLocks noChangeArrowheads="1"/>
              </p:cNvSpPr>
              <p:nvPr/>
            </p:nvSpPr>
            <p:spPr bwMode="auto">
              <a:xfrm>
                <a:off x="6858016" y="5621553"/>
                <a:ext cx="922047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  <a:cs typeface="맑은 고딕"/>
                  </a:rPr>
                  <a:t>Phrase 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9798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45"/>
          <p:cNvSpPr/>
          <p:nvPr/>
        </p:nvSpPr>
        <p:spPr>
          <a:xfrm>
            <a:off x="2324833" y="4227297"/>
            <a:ext cx="1815637" cy="1439987"/>
          </a:xfrm>
          <a:prstGeom prst="rect">
            <a:avLst/>
          </a:prstGeom>
          <a:solidFill>
            <a:srgbClr val="FFFFFF">
              <a:lumMod val="65000"/>
              <a:alpha val="20000"/>
            </a:srgb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3" name="오른쪽 화살표 47"/>
          <p:cNvSpPr/>
          <p:nvPr/>
        </p:nvSpPr>
        <p:spPr>
          <a:xfrm>
            <a:off x="2700469" y="4477738"/>
            <a:ext cx="1377389" cy="1064346"/>
          </a:xfrm>
          <a:prstGeom prst="rightArrow">
            <a:avLst/>
          </a:prstGeom>
          <a:gradFill>
            <a:gsLst>
              <a:gs pos="0">
                <a:srgbClr val="000000">
                  <a:lumMod val="95000"/>
                  <a:lumOff val="5000"/>
                </a:srgbClr>
              </a:gs>
              <a:gs pos="100000">
                <a:srgbClr val="FFFFFF">
                  <a:lumMod val="85000"/>
                </a:srgbClr>
              </a:gs>
            </a:gsLst>
            <a:path path="circle">
              <a:fillToRect l="100000" t="100000"/>
            </a:path>
          </a:gradFill>
          <a:ln w="1905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4" name="직사각형 44"/>
          <p:cNvSpPr/>
          <p:nvPr/>
        </p:nvSpPr>
        <p:spPr>
          <a:xfrm>
            <a:off x="2324833" y="1819643"/>
            <a:ext cx="1815637" cy="1439987"/>
          </a:xfrm>
          <a:prstGeom prst="rect">
            <a:avLst/>
          </a:prstGeom>
          <a:solidFill>
            <a:srgbClr val="FFFFFF">
              <a:lumMod val="65000"/>
              <a:alpha val="20000"/>
            </a:srgb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5" name="오른쪽 화살표 46"/>
          <p:cNvSpPr/>
          <p:nvPr/>
        </p:nvSpPr>
        <p:spPr>
          <a:xfrm>
            <a:off x="2700469" y="2007456"/>
            <a:ext cx="1377389" cy="1064346"/>
          </a:xfrm>
          <a:prstGeom prst="rightArrow">
            <a:avLst/>
          </a:prstGeom>
          <a:gradFill>
            <a:gsLst>
              <a:gs pos="0">
                <a:srgbClr val="000000">
                  <a:lumMod val="95000"/>
                  <a:lumOff val="5000"/>
                </a:srgbClr>
              </a:gs>
              <a:gs pos="100000">
                <a:srgbClr val="FFFFFF">
                  <a:lumMod val="85000"/>
                </a:srgbClr>
              </a:gs>
            </a:gsLst>
            <a:path path="circle">
              <a:fillToRect l="100000" t="100000"/>
            </a:path>
          </a:gradFill>
          <a:ln w="1905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6" name="타원 3"/>
          <p:cNvSpPr/>
          <p:nvPr/>
        </p:nvSpPr>
        <p:spPr>
          <a:xfrm>
            <a:off x="759630" y="3384846"/>
            <a:ext cx="2128677" cy="438257"/>
          </a:xfrm>
          <a:prstGeom prst="ellipse">
            <a:avLst/>
          </a:prstGeom>
          <a:gradFill flip="none" rotWithShape="1">
            <a:gsLst>
              <a:gs pos="0">
                <a:srgbClr val="000000">
                  <a:lumMod val="65000"/>
                  <a:lumOff val="35000"/>
                </a:srgb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7" name="Oval 4"/>
          <p:cNvSpPr>
            <a:spLocks noChangeArrowheads="1"/>
          </p:cNvSpPr>
          <p:nvPr/>
        </p:nvSpPr>
        <p:spPr bwMode="auto">
          <a:xfrm>
            <a:off x="697021" y="1381385"/>
            <a:ext cx="2253894" cy="2253893"/>
          </a:xfrm>
          <a:prstGeom prst="ellipse">
            <a:avLst/>
          </a:prstGeom>
          <a:solidFill>
            <a:srgbClr val="98AAC4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grpSp>
        <p:nvGrpSpPr>
          <p:cNvPr id="38" name="그룹 25"/>
          <p:cNvGrpSpPr>
            <a:grpSpLocks/>
          </p:cNvGrpSpPr>
          <p:nvPr/>
        </p:nvGrpSpPr>
        <p:grpSpPr bwMode="auto">
          <a:xfrm>
            <a:off x="822237" y="1506601"/>
            <a:ext cx="2003461" cy="2003461"/>
            <a:chOff x="5429256" y="2000240"/>
            <a:chExt cx="2286017" cy="2286016"/>
          </a:xfrm>
        </p:grpSpPr>
        <p:sp>
          <p:nvSpPr>
            <p:cNvPr id="39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rgbClr val="FFFFFF"/>
            </a:soli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0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  <p:pic>
        <p:nvPicPr>
          <p:cNvPr id="41" name="Picture 3" descr="C:\Documents and Settings\HANA\바탕 화면\김성태\업무\파워포인트\자료\그림3.png"/>
          <p:cNvPicPr>
            <a:picLocks noChangeAspect="1" noChangeArrowheads="1"/>
          </p:cNvPicPr>
          <p:nvPr/>
        </p:nvPicPr>
        <p:blipFill>
          <a:blip r:embed="rId2"/>
          <a:srcRect t="73064"/>
          <a:stretch>
            <a:fillRect/>
          </a:stretch>
        </p:blipFill>
        <p:spPr bwMode="auto">
          <a:xfrm>
            <a:off x="870933" y="2946589"/>
            <a:ext cx="1885201" cy="50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Oval 4"/>
          <p:cNvSpPr>
            <a:spLocks noChangeArrowheads="1"/>
          </p:cNvSpPr>
          <p:nvPr/>
        </p:nvSpPr>
        <p:spPr bwMode="auto">
          <a:xfrm>
            <a:off x="697021" y="3789040"/>
            <a:ext cx="2253894" cy="2253893"/>
          </a:xfrm>
          <a:prstGeom prst="ellipse">
            <a:avLst/>
          </a:prstGeom>
          <a:solidFill>
            <a:srgbClr val="98AAC4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grpSp>
        <p:nvGrpSpPr>
          <p:cNvPr id="43" name="그룹 31"/>
          <p:cNvGrpSpPr>
            <a:grpSpLocks/>
          </p:cNvGrpSpPr>
          <p:nvPr/>
        </p:nvGrpSpPr>
        <p:grpSpPr bwMode="auto">
          <a:xfrm>
            <a:off x="822237" y="3914256"/>
            <a:ext cx="2003461" cy="2003461"/>
            <a:chOff x="5429256" y="2000240"/>
            <a:chExt cx="2286017" cy="2286016"/>
          </a:xfrm>
        </p:grpSpPr>
        <p:sp>
          <p:nvSpPr>
            <p:cNvPr id="44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rgbClr val="FFFFFF"/>
            </a:soli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45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  <p:sp>
        <p:nvSpPr>
          <p:cNvPr id="46" name="Oval 118"/>
          <p:cNvSpPr>
            <a:spLocks noChangeArrowheads="1"/>
          </p:cNvSpPr>
          <p:nvPr/>
        </p:nvSpPr>
        <p:spPr bwMode="auto">
          <a:xfrm>
            <a:off x="1135279" y="3976864"/>
            <a:ext cx="1377379" cy="100173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47" name="타원 36"/>
          <p:cNvSpPr/>
          <p:nvPr/>
        </p:nvSpPr>
        <p:spPr>
          <a:xfrm>
            <a:off x="991427" y="2821368"/>
            <a:ext cx="1665870" cy="229558"/>
          </a:xfrm>
          <a:prstGeom prst="ellipse">
            <a:avLst/>
          </a:prstGeom>
          <a:gradFill flip="none" rotWithShape="1">
            <a:gsLst>
              <a:gs pos="0">
                <a:srgbClr val="1A2E7B"/>
              </a:gs>
              <a:gs pos="50000">
                <a:srgbClr val="8298B8"/>
              </a:gs>
              <a:gs pos="100000">
                <a:srgbClr val="98AAC4"/>
              </a:gs>
            </a:gsLst>
            <a:path path="circle">
              <a:fillToRect l="100000" t="100000"/>
            </a:path>
            <a:tileRect r="-100000" b="-100000"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pic>
        <p:nvPicPr>
          <p:cNvPr id="48" name="Picture 4" descr="C:\Documents and Settings\HANA\바탕 화면\김성태\업무\파워포인트\자료\그림3.png"/>
          <p:cNvPicPr>
            <a:picLocks noChangeAspect="1" noChangeArrowheads="1"/>
          </p:cNvPicPr>
          <p:nvPr/>
        </p:nvPicPr>
        <p:blipFill>
          <a:blip r:embed="rId2"/>
          <a:srcRect t="49815"/>
          <a:stretch>
            <a:fillRect/>
          </a:stretch>
        </p:blipFill>
        <p:spPr bwMode="auto">
          <a:xfrm>
            <a:off x="875106" y="4915986"/>
            <a:ext cx="1885201" cy="94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Oval 118"/>
          <p:cNvSpPr>
            <a:spLocks noChangeArrowheads="1"/>
          </p:cNvSpPr>
          <p:nvPr/>
        </p:nvSpPr>
        <p:spPr bwMode="auto">
          <a:xfrm>
            <a:off x="1135279" y="1569210"/>
            <a:ext cx="1377379" cy="100173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0" name="타원 39"/>
          <p:cNvSpPr/>
          <p:nvPr/>
        </p:nvSpPr>
        <p:spPr>
          <a:xfrm>
            <a:off x="884820" y="4790780"/>
            <a:ext cx="1878258" cy="229558"/>
          </a:xfrm>
          <a:prstGeom prst="ellipse">
            <a:avLst/>
          </a:prstGeom>
          <a:gradFill flip="none" rotWithShape="1">
            <a:gsLst>
              <a:gs pos="0">
                <a:srgbClr val="1A2E7B"/>
              </a:gs>
              <a:gs pos="50000">
                <a:srgbClr val="8298B8"/>
              </a:gs>
              <a:gs pos="100000">
                <a:srgbClr val="98AAC4"/>
              </a:gs>
            </a:gsLst>
            <a:path path="circle">
              <a:fillToRect l="100000" t="100000"/>
            </a:path>
            <a:tileRect r="-100000" b="-100000"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1" name="직사각형 40"/>
          <p:cNvSpPr/>
          <p:nvPr/>
        </p:nvSpPr>
        <p:spPr>
          <a:xfrm>
            <a:off x="1385711" y="2821373"/>
            <a:ext cx="857036" cy="459126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32%</a:t>
            </a:r>
          </a:p>
        </p:txBody>
      </p:sp>
      <p:sp>
        <p:nvSpPr>
          <p:cNvPr id="52" name="직사각형 41"/>
          <p:cNvSpPr/>
          <p:nvPr/>
        </p:nvSpPr>
        <p:spPr>
          <a:xfrm>
            <a:off x="1385711" y="2070075"/>
            <a:ext cx="857036" cy="459126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68%</a:t>
            </a:r>
          </a:p>
        </p:txBody>
      </p:sp>
      <p:sp>
        <p:nvSpPr>
          <p:cNvPr id="53" name="직사각형 42"/>
          <p:cNvSpPr/>
          <p:nvPr/>
        </p:nvSpPr>
        <p:spPr>
          <a:xfrm>
            <a:off x="1385711" y="5041203"/>
            <a:ext cx="857036" cy="459126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56%</a:t>
            </a:r>
          </a:p>
        </p:txBody>
      </p:sp>
      <p:sp>
        <p:nvSpPr>
          <p:cNvPr id="54" name="직사각형 43"/>
          <p:cNvSpPr/>
          <p:nvPr/>
        </p:nvSpPr>
        <p:spPr>
          <a:xfrm>
            <a:off x="1385711" y="4289905"/>
            <a:ext cx="857036" cy="459126"/>
          </a:xfrm>
          <a:prstGeom prst="rect">
            <a:avLst/>
          </a:prstGeom>
          <a:noFill/>
          <a:effectLst>
            <a:outerShdw blurRad="50800" dist="12700" dir="5400000" algn="t" rotWithShape="0">
              <a:prstClr val="black">
                <a:alpha val="90000"/>
              </a:prstClr>
            </a:outer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dirty="0">
                <a:latin typeface="HY견고딕" pitchFamily="18" charset="-127"/>
                <a:ea typeface="HY견고딕" pitchFamily="18" charset="-127"/>
              </a:rPr>
              <a:t>44%</a:t>
            </a:r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4203078" y="1818251"/>
            <a:ext cx="4257354" cy="315824"/>
          </a:xfrm>
          <a:prstGeom prst="rect">
            <a:avLst/>
          </a:prstGeom>
          <a:gradFill rotWithShape="1">
            <a:gsLst>
              <a:gs pos="0">
                <a:srgbClr val="CAD7FF"/>
              </a:gs>
              <a:gs pos="100000">
                <a:srgbClr val="6187FF"/>
              </a:gs>
            </a:gsLst>
            <a:lin ang="27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4203078" y="2132683"/>
            <a:ext cx="4257354" cy="1126947"/>
          </a:xfrm>
          <a:prstGeom prst="rect">
            <a:avLst/>
          </a:prstGeom>
          <a:solidFill>
            <a:srgbClr val="EAEAEA"/>
          </a:soli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7" name="Rectangle 52"/>
          <p:cNvSpPr>
            <a:spLocks noChangeArrowheads="1"/>
          </p:cNvSpPr>
          <p:nvPr/>
        </p:nvSpPr>
        <p:spPr bwMode="auto">
          <a:xfrm>
            <a:off x="4203078" y="4225905"/>
            <a:ext cx="4257354" cy="315824"/>
          </a:xfrm>
          <a:prstGeom prst="rect">
            <a:avLst/>
          </a:prstGeom>
          <a:gradFill rotWithShape="1">
            <a:gsLst>
              <a:gs pos="0">
                <a:srgbClr val="CAD7FF"/>
              </a:gs>
              <a:gs pos="100000">
                <a:srgbClr val="6187FF"/>
              </a:gs>
            </a:gsLst>
            <a:lin ang="27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8" name="Rectangle 53"/>
          <p:cNvSpPr>
            <a:spLocks noChangeArrowheads="1"/>
          </p:cNvSpPr>
          <p:nvPr/>
        </p:nvSpPr>
        <p:spPr bwMode="auto">
          <a:xfrm>
            <a:off x="4203078" y="4540337"/>
            <a:ext cx="4257354" cy="1126947"/>
          </a:xfrm>
          <a:prstGeom prst="rect">
            <a:avLst/>
          </a:prstGeom>
          <a:solidFill>
            <a:srgbClr val="EAEAEA"/>
          </a:soli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9" name="직사각형 52"/>
          <p:cNvSpPr>
            <a:spLocks noChangeArrowheads="1"/>
          </p:cNvSpPr>
          <p:nvPr/>
        </p:nvSpPr>
        <p:spPr bwMode="auto">
          <a:xfrm>
            <a:off x="759630" y="764704"/>
            <a:ext cx="3611795" cy="45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2800" dirty="0">
                <a:latin typeface="HY헤드라인M"/>
                <a:ea typeface="HY헤드라인M"/>
                <a:cs typeface="HY헤드라인M"/>
              </a:rPr>
              <a:t>3D Spheres – fill levels</a:t>
            </a:r>
          </a:p>
        </p:txBody>
      </p:sp>
      <p:sp>
        <p:nvSpPr>
          <p:cNvPr id="60" name="직사각형 53"/>
          <p:cNvSpPr>
            <a:spLocks noChangeArrowheads="1"/>
          </p:cNvSpPr>
          <p:nvPr/>
        </p:nvSpPr>
        <p:spPr bwMode="auto">
          <a:xfrm>
            <a:off x="4328294" y="1862772"/>
            <a:ext cx="1569378" cy="269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>
                <a:latin typeface="맑은 고딕"/>
                <a:ea typeface="맑은 고딕"/>
                <a:cs typeface="맑은 고딕"/>
              </a:rPr>
              <a:t>MAKE IT POSSIBLE</a:t>
            </a:r>
          </a:p>
        </p:txBody>
      </p:sp>
      <p:sp>
        <p:nvSpPr>
          <p:cNvPr id="61" name="직사각형 54"/>
          <p:cNvSpPr>
            <a:spLocks noChangeArrowheads="1"/>
          </p:cNvSpPr>
          <p:nvPr/>
        </p:nvSpPr>
        <p:spPr bwMode="auto">
          <a:xfrm>
            <a:off x="4328294" y="4289905"/>
            <a:ext cx="1590248" cy="269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>
                <a:latin typeface="맑은 고딕"/>
                <a:ea typeface="맑은 고딕"/>
                <a:cs typeface="맑은 고딕"/>
              </a:rPr>
              <a:t>NEED SOME MORE</a:t>
            </a:r>
          </a:p>
        </p:txBody>
      </p:sp>
    </p:spTree>
    <p:extLst>
      <p:ext uri="{BB962C8B-B14F-4D97-AF65-F5344CB8AC3E}">
        <p14:creationId xmlns:p14="http://schemas.microsoft.com/office/powerpoint/2010/main" val="3975988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460307" y="1288157"/>
            <a:ext cx="8504181" cy="4949155"/>
            <a:chOff x="285750" y="1000125"/>
            <a:chExt cx="8715375" cy="5072063"/>
          </a:xfrm>
        </p:grpSpPr>
        <p:sp>
          <p:nvSpPr>
            <p:cNvPr id="36" name="Line 59"/>
            <p:cNvSpPr>
              <a:spLocks noChangeShapeType="1"/>
            </p:cNvSpPr>
            <p:nvPr/>
          </p:nvSpPr>
          <p:spPr bwMode="auto">
            <a:xfrm>
              <a:off x="2952750" y="5857875"/>
              <a:ext cx="6048375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>
              <a:off x="4214813" y="4429125"/>
              <a:ext cx="4762500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Line 59"/>
            <p:cNvSpPr>
              <a:spLocks noChangeShapeType="1"/>
            </p:cNvSpPr>
            <p:nvPr/>
          </p:nvSpPr>
          <p:spPr bwMode="auto">
            <a:xfrm>
              <a:off x="5572125" y="3214688"/>
              <a:ext cx="340518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59"/>
            <p:cNvSpPr>
              <a:spLocks noChangeShapeType="1"/>
            </p:cNvSpPr>
            <p:nvPr/>
          </p:nvSpPr>
          <p:spPr bwMode="auto">
            <a:xfrm>
              <a:off x="6500813" y="2214563"/>
              <a:ext cx="2476500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" name="그룹 72"/>
            <p:cNvGrpSpPr>
              <a:grpSpLocks/>
            </p:cNvGrpSpPr>
            <p:nvPr/>
          </p:nvGrpSpPr>
          <p:grpSpPr bwMode="auto">
            <a:xfrm>
              <a:off x="4929188" y="1000125"/>
              <a:ext cx="1500187" cy="1428750"/>
              <a:chOff x="4929190" y="1000108"/>
              <a:chExt cx="1500198" cy="1428760"/>
            </a:xfrm>
          </p:grpSpPr>
          <p:sp>
            <p:nvSpPr>
              <p:cNvPr id="41" name="타원 52"/>
              <p:cNvSpPr/>
              <p:nvPr/>
            </p:nvSpPr>
            <p:spPr>
              <a:xfrm>
                <a:off x="4929190" y="1928803"/>
                <a:ext cx="1500198" cy="5000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pic>
            <p:nvPicPr>
              <p:cNvPr id="42" name="Picture 2" descr="C:\Documents and Settings\HANA\바탕 화면\김성태\업무\파워포인트\자료\그림2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5072066" y="1000108"/>
                <a:ext cx="1214446" cy="1214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3" name="Oval 118"/>
              <p:cNvSpPr>
                <a:spLocks noChangeArrowheads="1"/>
              </p:cNvSpPr>
              <p:nvPr/>
            </p:nvSpPr>
            <p:spPr bwMode="auto">
              <a:xfrm>
                <a:off x="5286380" y="1000108"/>
                <a:ext cx="785818" cy="500066"/>
              </a:xfrm>
              <a:prstGeom prst="ellipse">
                <a:avLst/>
              </a:prstGeom>
              <a:gradFill rotWithShape="1">
                <a:gsLst>
                  <a:gs pos="0">
                    <a:srgbClr val="FFD85D"/>
                  </a:gs>
                  <a:gs pos="100000">
                    <a:srgbClr val="FFD85D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44" name="직사각형 67"/>
              <p:cNvSpPr/>
              <p:nvPr/>
            </p:nvSpPr>
            <p:spPr>
              <a:xfrm>
                <a:off x="5214942" y="1395399"/>
                <a:ext cx="928694" cy="461965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dirty="0"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Step 4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dirty="0"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100%</a:t>
                </a:r>
              </a:p>
            </p:txBody>
          </p:sp>
        </p:grpSp>
        <p:sp>
          <p:nvSpPr>
            <p:cNvPr id="45" name="직사각형 117"/>
            <p:cNvSpPr>
              <a:spLocks noChangeArrowheads="1"/>
            </p:cNvSpPr>
            <p:nvPr/>
          </p:nvSpPr>
          <p:spPr bwMode="auto">
            <a:xfrm>
              <a:off x="8072438" y="5500688"/>
              <a:ext cx="92233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b="1">
                  <a:latin typeface="맑은 고딕"/>
                  <a:ea typeface="맑은 고딕"/>
                  <a:cs typeface="맑은 고딕"/>
                </a:rPr>
                <a:t>Phrase 1</a:t>
              </a:r>
            </a:p>
          </p:txBody>
        </p:sp>
        <p:sp>
          <p:nvSpPr>
            <p:cNvPr id="46" name="직사각형 118"/>
            <p:cNvSpPr>
              <a:spLocks noChangeArrowheads="1"/>
            </p:cNvSpPr>
            <p:nvPr/>
          </p:nvSpPr>
          <p:spPr bwMode="auto">
            <a:xfrm>
              <a:off x="8072438" y="4071938"/>
              <a:ext cx="92233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b="1">
                  <a:latin typeface="맑은 고딕"/>
                  <a:ea typeface="맑은 고딕"/>
                  <a:cs typeface="맑은 고딕"/>
                </a:rPr>
                <a:t>Phrase 2</a:t>
              </a:r>
            </a:p>
          </p:txBody>
        </p:sp>
        <p:sp>
          <p:nvSpPr>
            <p:cNvPr id="47" name="직사각형 119"/>
            <p:cNvSpPr>
              <a:spLocks noChangeArrowheads="1"/>
            </p:cNvSpPr>
            <p:nvPr/>
          </p:nvSpPr>
          <p:spPr bwMode="auto">
            <a:xfrm>
              <a:off x="8072438" y="2857500"/>
              <a:ext cx="92233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b="1">
                  <a:latin typeface="맑은 고딕"/>
                  <a:ea typeface="맑은 고딕"/>
                  <a:cs typeface="맑은 고딕"/>
                </a:rPr>
                <a:t>Phrase 3</a:t>
              </a:r>
            </a:p>
          </p:txBody>
        </p:sp>
        <p:sp>
          <p:nvSpPr>
            <p:cNvPr id="48" name="직사각형 120"/>
            <p:cNvSpPr>
              <a:spLocks noChangeArrowheads="1"/>
            </p:cNvSpPr>
            <p:nvPr/>
          </p:nvSpPr>
          <p:spPr bwMode="auto">
            <a:xfrm>
              <a:off x="8072438" y="1857375"/>
              <a:ext cx="92233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b="1">
                  <a:latin typeface="맑은 고딕"/>
                  <a:ea typeface="맑은 고딕"/>
                  <a:cs typeface="맑은 고딕"/>
                </a:rPr>
                <a:t>Phrase 4</a:t>
              </a:r>
            </a:p>
          </p:txBody>
        </p:sp>
        <p:grpSp>
          <p:nvGrpSpPr>
            <p:cNvPr id="50" name="그룹 42"/>
            <p:cNvGrpSpPr>
              <a:grpSpLocks/>
            </p:cNvGrpSpPr>
            <p:nvPr/>
          </p:nvGrpSpPr>
          <p:grpSpPr bwMode="auto">
            <a:xfrm>
              <a:off x="3571875" y="1536700"/>
              <a:ext cx="2000250" cy="1892300"/>
              <a:chOff x="3571868" y="1536441"/>
              <a:chExt cx="2000264" cy="1892559"/>
            </a:xfrm>
          </p:grpSpPr>
          <p:sp>
            <p:nvSpPr>
              <p:cNvPr id="51" name="타원 90"/>
              <p:cNvSpPr/>
              <p:nvPr/>
            </p:nvSpPr>
            <p:spPr>
              <a:xfrm>
                <a:off x="3571868" y="2928870"/>
                <a:ext cx="2000264" cy="50013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52" name="Oval 4"/>
              <p:cNvSpPr>
                <a:spLocks noChangeArrowheads="1"/>
              </p:cNvSpPr>
              <p:nvPr/>
            </p:nvSpPr>
            <p:spPr bwMode="auto">
              <a:xfrm>
                <a:off x="3714745" y="1536441"/>
                <a:ext cx="1667544" cy="1667541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C0C0C0"/>
                  </a:gs>
                </a:gsLst>
                <a:lin ang="5400000" scaled="1"/>
              </a:gra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latin typeface="굴림" pitchFamily="34" charset="-127"/>
                  <a:ea typeface="굴림" pitchFamily="34" charset="-127"/>
                </a:endParaRPr>
              </a:p>
            </p:txBody>
          </p:sp>
          <p:pic>
            <p:nvPicPr>
              <p:cNvPr id="53" name="Picture 2" descr="C:\Documents and Settings\HANA\바탕 화면\김성태\업무\파워포인트\자료\그림2.png"/>
              <p:cNvPicPr>
                <a:picLocks noChangeAspect="1" noChangeArrowheads="1"/>
              </p:cNvPicPr>
              <p:nvPr/>
            </p:nvPicPr>
            <p:blipFill>
              <a:blip r:embed="rId2"/>
              <a:srcRect t="27779"/>
              <a:stretch>
                <a:fillRect/>
              </a:stretch>
            </p:blipFill>
            <p:spPr bwMode="auto">
              <a:xfrm>
                <a:off x="3714744" y="2000240"/>
                <a:ext cx="1681539" cy="1214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4" name="타원 39"/>
              <p:cNvSpPr/>
              <p:nvPr/>
            </p:nvSpPr>
            <p:spPr>
              <a:xfrm>
                <a:off x="3794400" y="1929600"/>
                <a:ext cx="1530000" cy="190493"/>
              </a:xfrm>
              <a:prstGeom prst="ellipse">
                <a:avLst/>
              </a:prstGeom>
              <a:gradFill flip="none" rotWithShape="1">
                <a:gsLst>
                  <a:gs pos="0">
                    <a:srgbClr val="A50021"/>
                  </a:gs>
                  <a:gs pos="50000">
                    <a:srgbClr val="FF3300"/>
                  </a:gs>
                  <a:gs pos="100000">
                    <a:srgbClr val="FF99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55" name="Oval 118"/>
              <p:cNvSpPr>
                <a:spLocks noChangeArrowheads="1"/>
              </p:cNvSpPr>
              <p:nvPr/>
            </p:nvSpPr>
            <p:spPr bwMode="auto">
              <a:xfrm>
                <a:off x="4050668" y="1550347"/>
                <a:ext cx="1000132" cy="64294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>
                      <a:alpha val="2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56" name="직사각형 41"/>
              <p:cNvSpPr/>
              <p:nvPr/>
            </p:nvSpPr>
            <p:spPr>
              <a:xfrm>
                <a:off x="3857620" y="2071502"/>
                <a:ext cx="1357323" cy="584280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600" dirty="0"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Step 3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600" dirty="0"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75%</a:t>
                </a:r>
              </a:p>
            </p:txBody>
          </p:sp>
        </p:grpSp>
        <p:grpSp>
          <p:nvGrpSpPr>
            <p:cNvPr id="57" name="그룹 49"/>
            <p:cNvGrpSpPr>
              <a:grpSpLocks/>
            </p:cNvGrpSpPr>
            <p:nvPr/>
          </p:nvGrpSpPr>
          <p:grpSpPr bwMode="auto">
            <a:xfrm>
              <a:off x="2071688" y="2286000"/>
              <a:ext cx="2214562" cy="2357438"/>
              <a:chOff x="2071670" y="2285992"/>
              <a:chExt cx="2214578" cy="2357454"/>
            </a:xfrm>
          </p:grpSpPr>
          <p:sp>
            <p:nvSpPr>
              <p:cNvPr id="58" name="타원 50"/>
              <p:cNvSpPr/>
              <p:nvPr/>
            </p:nvSpPr>
            <p:spPr>
              <a:xfrm>
                <a:off x="2071670" y="4143380"/>
                <a:ext cx="2214578" cy="500066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rgbClr val="BBE0E3">
                      <a:shade val="67500"/>
                      <a:satMod val="115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59" name="Oval 4"/>
              <p:cNvSpPr>
                <a:spLocks noChangeArrowheads="1"/>
              </p:cNvSpPr>
              <p:nvPr/>
            </p:nvSpPr>
            <p:spPr bwMode="auto">
              <a:xfrm>
                <a:off x="2143107" y="2302478"/>
                <a:ext cx="2055219" cy="2055216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C0C0C0"/>
                  </a:gs>
                </a:gsLst>
                <a:lin ang="5400000" scaled="1"/>
              </a:gra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latin typeface="굴림" pitchFamily="34" charset="-127"/>
                  <a:ea typeface="굴림" pitchFamily="34" charset="-127"/>
                </a:endParaRPr>
              </a:p>
            </p:txBody>
          </p:sp>
          <p:pic>
            <p:nvPicPr>
              <p:cNvPr id="60" name="Picture 2" descr="C:\Documents and Settings\HANA\바탕 화면\김성태\업무\파워포인트\자료\그림2.png"/>
              <p:cNvPicPr>
                <a:picLocks noChangeAspect="1" noChangeArrowheads="1"/>
              </p:cNvPicPr>
              <p:nvPr/>
            </p:nvPicPr>
            <p:blipFill>
              <a:blip r:embed="rId2"/>
              <a:srcRect t="49583"/>
              <a:stretch>
                <a:fillRect/>
              </a:stretch>
            </p:blipFill>
            <p:spPr bwMode="auto">
              <a:xfrm>
                <a:off x="2143107" y="3312833"/>
                <a:ext cx="2072469" cy="10448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" name="Oval 118"/>
              <p:cNvSpPr>
                <a:spLocks noChangeArrowheads="1"/>
              </p:cNvSpPr>
              <p:nvPr/>
            </p:nvSpPr>
            <p:spPr bwMode="auto">
              <a:xfrm>
                <a:off x="2500298" y="2285992"/>
                <a:ext cx="1357322" cy="92869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>
                      <a:alpha val="2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latin typeface="굴림" pitchFamily="34" charset="-127"/>
                  <a:ea typeface="굴림" pitchFamily="34" charset="-127"/>
                </a:endParaRPr>
              </a:p>
            </p:txBody>
          </p:sp>
          <p:sp>
            <p:nvSpPr>
              <p:cNvPr id="62" name="타원 55"/>
              <p:cNvSpPr/>
              <p:nvPr/>
            </p:nvSpPr>
            <p:spPr>
              <a:xfrm>
                <a:off x="2143108" y="3214686"/>
                <a:ext cx="2070000" cy="190493"/>
              </a:xfrm>
              <a:prstGeom prst="ellipse">
                <a:avLst/>
              </a:prstGeom>
              <a:gradFill flip="none" rotWithShape="1">
                <a:gsLst>
                  <a:gs pos="0">
                    <a:srgbClr val="A50021"/>
                  </a:gs>
                  <a:gs pos="50000">
                    <a:srgbClr val="FF3300"/>
                  </a:gs>
                  <a:gs pos="100000">
                    <a:srgbClr val="FF99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63" name="직사각형 57"/>
              <p:cNvSpPr/>
              <p:nvPr/>
            </p:nvSpPr>
            <p:spPr>
              <a:xfrm>
                <a:off x="2285984" y="3000372"/>
                <a:ext cx="1785951" cy="708030"/>
              </a:xfrm>
              <a:prstGeom prst="rect">
                <a:avLst/>
              </a:prstGeom>
              <a:noFill/>
              <a:effectLst>
                <a:outerShdw blurRad="50800" dist="12700" dir="5400000" algn="t" rotWithShape="0">
                  <a:prstClr val="black">
                    <a:alpha val="9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2000" dirty="0">
                    <a:latin typeface="HY견고딕" pitchFamily="18" charset="-127"/>
                    <a:ea typeface="HY견고딕" pitchFamily="18" charset="-127"/>
                  </a:rPr>
                  <a:t>Step 2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2000" dirty="0">
                    <a:latin typeface="HY견고딕" pitchFamily="18" charset="-127"/>
                    <a:ea typeface="HY견고딕" pitchFamily="18" charset="-127"/>
                  </a:rPr>
                  <a:t>50%</a:t>
                </a:r>
              </a:p>
            </p:txBody>
          </p:sp>
        </p:grpSp>
        <p:sp>
          <p:nvSpPr>
            <p:cNvPr id="64" name="타원 59"/>
            <p:cNvSpPr/>
            <p:nvPr/>
          </p:nvSpPr>
          <p:spPr>
            <a:xfrm>
              <a:off x="357188" y="5572125"/>
              <a:ext cx="2428875" cy="50006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BBE0E3">
                    <a:shade val="675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65" name="Oval 4"/>
            <p:cNvSpPr>
              <a:spLocks noChangeArrowheads="1"/>
            </p:cNvSpPr>
            <p:nvPr/>
          </p:nvSpPr>
          <p:spPr bwMode="auto">
            <a:xfrm>
              <a:off x="285750" y="3286125"/>
              <a:ext cx="2522538" cy="2522538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pic>
          <p:nvPicPr>
            <p:cNvPr id="66" name="Picture 2" descr="C:\Documents and Settings\HANA\바탕 화면\김성태\업무\파워포인트\자료\그림2.png"/>
            <p:cNvPicPr>
              <a:picLocks noChangeAspect="1" noChangeArrowheads="1"/>
            </p:cNvPicPr>
            <p:nvPr/>
          </p:nvPicPr>
          <p:blipFill>
            <a:blip r:embed="rId2"/>
            <a:srcRect t="77779"/>
            <a:stretch>
              <a:fillRect/>
            </a:stretch>
          </p:blipFill>
          <p:spPr bwMode="auto">
            <a:xfrm>
              <a:off x="285750" y="5248275"/>
              <a:ext cx="2522538" cy="560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" name="Oval 118"/>
            <p:cNvSpPr>
              <a:spLocks noChangeArrowheads="1"/>
            </p:cNvSpPr>
            <p:nvPr/>
          </p:nvSpPr>
          <p:spPr bwMode="auto">
            <a:xfrm>
              <a:off x="642938" y="3286125"/>
              <a:ext cx="1785937" cy="135731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0C0C0">
                    <a:alpha val="2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8" name="타원 68"/>
            <p:cNvSpPr/>
            <p:nvPr/>
          </p:nvSpPr>
          <p:spPr>
            <a:xfrm>
              <a:off x="507600" y="5148000"/>
              <a:ext cx="2077200" cy="214314"/>
            </a:xfrm>
            <a:prstGeom prst="ellipse">
              <a:avLst/>
            </a:prstGeom>
            <a:gradFill flip="none" rotWithShape="1">
              <a:gsLst>
                <a:gs pos="0">
                  <a:srgbClr val="A50021"/>
                </a:gs>
                <a:gs pos="50000">
                  <a:srgbClr val="FF3300"/>
                </a:gs>
                <a:gs pos="100000">
                  <a:srgbClr val="FF9900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69" name="직사각형 69"/>
            <p:cNvSpPr/>
            <p:nvPr/>
          </p:nvSpPr>
          <p:spPr>
            <a:xfrm>
              <a:off x="642938" y="4221163"/>
              <a:ext cx="1785937" cy="708025"/>
            </a:xfrm>
            <a:prstGeom prst="rect">
              <a:avLst/>
            </a:prstGeom>
            <a:noFill/>
            <a:effectLst>
              <a:outerShdw blurRad="50800" dist="12700" dir="5400000" algn="t" rotWithShape="0">
                <a:prstClr val="black">
                  <a:alpha val="9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dirty="0">
                  <a:latin typeface="HY견고딕" pitchFamily="18" charset="-127"/>
                  <a:ea typeface="HY견고딕" pitchFamily="18" charset="-127"/>
                </a:rPr>
                <a:t>Step 1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dirty="0">
                  <a:latin typeface="HY견고딕" pitchFamily="18" charset="-127"/>
                  <a:ea typeface="HY견고딕" pitchFamily="18" charset="-127"/>
                </a:rPr>
                <a:t>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6259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02964" y="1529680"/>
            <a:ext cx="8445500" cy="4419600"/>
            <a:chOff x="428625" y="1652588"/>
            <a:chExt cx="8445500" cy="4419600"/>
          </a:xfrm>
        </p:grpSpPr>
        <p:grpSp>
          <p:nvGrpSpPr>
            <p:cNvPr id="35" name="그룹 39"/>
            <p:cNvGrpSpPr>
              <a:grpSpLocks/>
            </p:cNvGrpSpPr>
            <p:nvPr/>
          </p:nvGrpSpPr>
          <p:grpSpPr bwMode="auto">
            <a:xfrm>
              <a:off x="5686425" y="3143250"/>
              <a:ext cx="2814638" cy="2857500"/>
              <a:chOff x="5686432" y="3143248"/>
              <a:chExt cx="2814658" cy="2857520"/>
            </a:xfrm>
          </p:grpSpPr>
          <p:grpSp>
            <p:nvGrpSpPr>
              <p:cNvPr id="36" name="그룹 15"/>
              <p:cNvGrpSpPr>
                <a:grpSpLocks/>
              </p:cNvGrpSpPr>
              <p:nvPr/>
            </p:nvGrpSpPr>
            <p:grpSpPr bwMode="auto">
              <a:xfrm>
                <a:off x="5686432" y="5429264"/>
                <a:ext cx="2743219" cy="571504"/>
                <a:chOff x="4500562" y="5286388"/>
                <a:chExt cx="3429024" cy="714380"/>
              </a:xfrm>
            </p:grpSpPr>
            <p:sp>
              <p:nvSpPr>
                <p:cNvPr id="38" name="타원 11"/>
                <p:cNvSpPr/>
                <p:nvPr/>
              </p:nvSpPr>
              <p:spPr>
                <a:xfrm>
                  <a:off x="6000760" y="5572140"/>
                  <a:ext cx="428628" cy="7143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50000">
                      <a:srgbClr val="FFFFFF">
                        <a:lumMod val="85000"/>
                      </a:srgbClr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39" name="도넛 13"/>
                <p:cNvSpPr/>
                <p:nvPr/>
              </p:nvSpPr>
              <p:spPr>
                <a:xfrm>
                  <a:off x="4500562" y="5286388"/>
                  <a:ext cx="3429024" cy="714380"/>
                </a:xfrm>
                <a:prstGeom prst="donut">
                  <a:avLst>
                    <a:gd name="adj" fmla="val 9736"/>
                  </a:avLst>
                </a:prstGeom>
                <a:gradFill flip="none" rotWithShape="1"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50000">
                      <a:srgbClr val="FFFFFF">
                        <a:lumMod val="65000"/>
                      </a:srgbClr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  <p:pic>
            <p:nvPicPr>
              <p:cNvPr id="37" name="Picture 2" descr="C:\Documents and Settings\HANA\My Documents\My Pictures\Microsoft Clip Organizer\j0425198 copy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045926" y="3143248"/>
                <a:ext cx="1455164" cy="2584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0" name="그룹 66"/>
            <p:cNvGrpSpPr>
              <a:grpSpLocks/>
            </p:cNvGrpSpPr>
            <p:nvPr/>
          </p:nvGrpSpPr>
          <p:grpSpPr bwMode="auto">
            <a:xfrm>
              <a:off x="6786563" y="3241675"/>
              <a:ext cx="785812" cy="966788"/>
              <a:chOff x="6786578" y="3241749"/>
              <a:chExt cx="785818" cy="967116"/>
            </a:xfrm>
          </p:grpSpPr>
          <p:pic>
            <p:nvPicPr>
              <p:cNvPr id="41" name="Picture 2" descr="C:\Documents and Settings\HANA\My Documents\My Pictures\Microsoft Clip Organizer\j0425198 copy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-1295300">
                <a:off x="7013324" y="3241749"/>
                <a:ext cx="473392" cy="8407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2" name="그룹 19"/>
              <p:cNvGrpSpPr>
                <a:grpSpLocks/>
              </p:cNvGrpSpPr>
              <p:nvPr/>
            </p:nvGrpSpPr>
            <p:grpSpPr bwMode="auto">
              <a:xfrm>
                <a:off x="6786578" y="4045153"/>
                <a:ext cx="785818" cy="163712"/>
                <a:chOff x="4500562" y="5286388"/>
                <a:chExt cx="3429024" cy="714380"/>
              </a:xfrm>
            </p:grpSpPr>
            <p:sp>
              <p:nvSpPr>
                <p:cNvPr id="43" name="타원 20"/>
                <p:cNvSpPr/>
                <p:nvPr/>
              </p:nvSpPr>
              <p:spPr>
                <a:xfrm>
                  <a:off x="6003789" y="5571130"/>
                  <a:ext cx="422569" cy="7622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50000">
                      <a:srgbClr val="FFFFFF">
                        <a:lumMod val="85000"/>
                      </a:srgbClr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44" name="도넛 21"/>
                <p:cNvSpPr/>
                <p:nvPr/>
              </p:nvSpPr>
              <p:spPr>
                <a:xfrm>
                  <a:off x="4500562" y="5287012"/>
                  <a:ext cx="3429024" cy="713756"/>
                </a:xfrm>
                <a:prstGeom prst="donut">
                  <a:avLst>
                    <a:gd name="adj" fmla="val 9736"/>
                  </a:avLst>
                </a:prstGeom>
                <a:gradFill flip="none" rotWithShape="1"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50000">
                      <a:srgbClr val="FFFFFF">
                        <a:lumMod val="65000"/>
                      </a:srgbClr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</p:grpSp>
        <p:grpSp>
          <p:nvGrpSpPr>
            <p:cNvPr id="45" name="그룹 65"/>
            <p:cNvGrpSpPr>
              <a:grpSpLocks/>
            </p:cNvGrpSpPr>
            <p:nvPr/>
          </p:nvGrpSpPr>
          <p:grpSpPr bwMode="auto">
            <a:xfrm>
              <a:off x="5572125" y="3232150"/>
              <a:ext cx="1285875" cy="1608138"/>
              <a:chOff x="5572132" y="3232625"/>
              <a:chExt cx="1285884" cy="1607276"/>
            </a:xfrm>
          </p:grpSpPr>
          <p:grpSp>
            <p:nvGrpSpPr>
              <p:cNvPr id="46" name="그룹 16"/>
              <p:cNvGrpSpPr>
                <a:grpSpLocks/>
              </p:cNvGrpSpPr>
              <p:nvPr/>
            </p:nvGrpSpPr>
            <p:grpSpPr bwMode="auto">
              <a:xfrm>
                <a:off x="5572132" y="4572008"/>
                <a:ext cx="1285884" cy="267893"/>
                <a:chOff x="4500562" y="5286388"/>
                <a:chExt cx="3429024" cy="714380"/>
              </a:xfrm>
            </p:grpSpPr>
            <p:sp>
              <p:nvSpPr>
                <p:cNvPr id="48" name="타원 17"/>
                <p:cNvSpPr/>
                <p:nvPr/>
              </p:nvSpPr>
              <p:spPr>
                <a:xfrm>
                  <a:off x="5999172" y="5573431"/>
                  <a:ext cx="431803" cy="7192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50000">
                      <a:srgbClr val="FFFFFF">
                        <a:lumMod val="85000"/>
                      </a:srgbClr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  <p:sp>
              <p:nvSpPr>
                <p:cNvPr id="49" name="도넛 18"/>
                <p:cNvSpPr/>
                <p:nvPr/>
              </p:nvSpPr>
              <p:spPr>
                <a:xfrm>
                  <a:off x="4500562" y="5285719"/>
                  <a:ext cx="3429024" cy="715049"/>
                </a:xfrm>
                <a:prstGeom prst="donut">
                  <a:avLst>
                    <a:gd name="adj" fmla="val 9736"/>
                  </a:avLst>
                </a:prstGeom>
                <a:gradFill flip="none" rotWithShape="1"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50000">
                      <a:srgbClr val="FFFFFF">
                        <a:lumMod val="65000"/>
                      </a:srgbClr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/>
                    <a:ea typeface="굴림"/>
                    <a:cs typeface="+mn-cs"/>
                  </a:endParaRPr>
                </a:p>
              </p:txBody>
            </p:sp>
          </p:grpSp>
          <p:pic>
            <p:nvPicPr>
              <p:cNvPr id="47" name="Picture 2" descr="C:\Documents and Settings\HANA\My Documents\My Pictures\Microsoft Clip Organizer\j0425198 copy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 rot="1183167" flipH="1">
                <a:off x="5707844" y="3232625"/>
                <a:ext cx="766325" cy="1361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0" name="그룹 46"/>
            <p:cNvGrpSpPr>
              <a:grpSpLocks/>
            </p:cNvGrpSpPr>
            <p:nvPr/>
          </p:nvGrpSpPr>
          <p:grpSpPr bwMode="auto">
            <a:xfrm>
              <a:off x="428625" y="2214563"/>
              <a:ext cx="1714500" cy="3857625"/>
              <a:chOff x="428596" y="2214554"/>
              <a:chExt cx="1714512" cy="3857652"/>
            </a:xfrm>
          </p:grpSpPr>
          <p:sp>
            <p:nvSpPr>
              <p:cNvPr id="51" name="타원 47"/>
              <p:cNvSpPr/>
              <p:nvPr/>
            </p:nvSpPr>
            <p:spPr>
              <a:xfrm>
                <a:off x="428596" y="2214554"/>
                <a:ext cx="1714512" cy="3857652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2Right"/>
                <a:lightRig rig="threePt" dir="t"/>
              </a:scene3d>
              <a:sp3d extrusionH="234950"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2" name="타원 48"/>
              <p:cNvSpPr/>
              <p:nvPr/>
            </p:nvSpPr>
            <p:spPr>
              <a:xfrm>
                <a:off x="428596" y="2214554"/>
                <a:ext cx="1714512" cy="3857652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2Right"/>
                <a:lightRig rig="threePt" dir="t"/>
              </a:scene3d>
              <a:sp3d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3" name="타원 49"/>
              <p:cNvSpPr/>
              <p:nvPr/>
            </p:nvSpPr>
            <p:spPr>
              <a:xfrm>
                <a:off x="579410" y="2428868"/>
                <a:ext cx="1420822" cy="3357586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2Right"/>
                <a:lightRig rig="threePt" dir="t"/>
              </a:scene3d>
              <a:sp3d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4" name="타원 50"/>
              <p:cNvSpPr/>
              <p:nvPr/>
            </p:nvSpPr>
            <p:spPr>
              <a:xfrm>
                <a:off x="769067" y="2857496"/>
                <a:ext cx="1088289" cy="2571768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2Right"/>
                <a:lightRig rig="threePt" dir="t"/>
              </a:scene3d>
              <a:sp3d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5" name="타원 51"/>
              <p:cNvSpPr/>
              <p:nvPr/>
            </p:nvSpPr>
            <p:spPr>
              <a:xfrm>
                <a:off x="928662" y="3143248"/>
                <a:ext cx="785818" cy="2025805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2Right"/>
                <a:lightRig rig="threePt" dir="t"/>
              </a:scene3d>
              <a:sp3d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6" name="타원 52"/>
              <p:cNvSpPr/>
              <p:nvPr/>
            </p:nvSpPr>
            <p:spPr>
              <a:xfrm>
                <a:off x="1071538" y="3500438"/>
                <a:ext cx="500066" cy="1285884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2Right"/>
                <a:lightRig rig="threePt" dir="t"/>
              </a:scene3d>
              <a:sp3d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7" name="타원 53"/>
              <p:cNvSpPr/>
              <p:nvPr/>
            </p:nvSpPr>
            <p:spPr>
              <a:xfrm>
                <a:off x="1214414" y="3786190"/>
                <a:ext cx="214314" cy="714380"/>
              </a:xfrm>
              <a:prstGeom prst="ellipse">
                <a:avLst/>
              </a:prstGeom>
              <a:solidFill>
                <a:srgbClr val="000000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2Right"/>
                <a:lightRig rig="threePt" dir="t"/>
              </a:scene3d>
              <a:sp3d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  <p:sp>
            <p:nvSpPr>
              <p:cNvPr id="58" name="타원 54"/>
              <p:cNvSpPr/>
              <p:nvPr/>
            </p:nvSpPr>
            <p:spPr>
              <a:xfrm>
                <a:off x="1285852" y="3929066"/>
                <a:ext cx="71438" cy="428628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2Right"/>
                <a:lightRig rig="threePt" dir="t"/>
              </a:scene3d>
              <a:sp3d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/>
                  <a:ea typeface="굴림"/>
                  <a:cs typeface="+mn-cs"/>
                </a:endParaRPr>
              </a:p>
            </p:txBody>
          </p:sp>
        </p:grpSp>
        <p:pic>
          <p:nvPicPr>
            <p:cNvPr id="59" name="Picture 2" descr="C:\Documents and Settings\HANA\My Documents\My Pictures\Microsoft Clip Organizer\j0425198greencopy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2822471">
              <a:off x="1660525" y="3206751"/>
              <a:ext cx="763587" cy="135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" name="Picture 3" descr="C:\Documents and Settings\HANA\My Documents\My Pictures\Microsoft Clip Organizer\j0425198blue copy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3608439">
              <a:off x="1682750" y="3419476"/>
              <a:ext cx="763587" cy="135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4" descr="C:\Documents and Settings\HANA\My Documents\My Pictures\Microsoft Clip Organizer\j0425198 copy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4323353">
              <a:off x="1666875" y="3608388"/>
              <a:ext cx="763588" cy="135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" name="직사각형 59"/>
            <p:cNvSpPr>
              <a:spLocks noChangeArrowheads="1"/>
            </p:cNvSpPr>
            <p:nvPr/>
          </p:nvSpPr>
          <p:spPr bwMode="auto">
            <a:xfrm>
              <a:off x="3071813" y="1652588"/>
              <a:ext cx="2160587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>
                  <a:solidFill>
                    <a:srgbClr val="00B050"/>
                  </a:solidFill>
                  <a:latin typeface="HY견고딕"/>
                  <a:ea typeface="HY견고딕"/>
                  <a:cs typeface="HY견고딕"/>
                </a:rPr>
                <a:t>First Green Arrow</a:t>
              </a:r>
            </a:p>
          </p:txBody>
        </p:sp>
        <p:sp>
          <p:nvSpPr>
            <p:cNvPr id="63" name="직사각형 60"/>
            <p:cNvSpPr>
              <a:spLocks noChangeArrowheads="1"/>
            </p:cNvSpPr>
            <p:nvPr/>
          </p:nvSpPr>
          <p:spPr bwMode="auto">
            <a:xfrm>
              <a:off x="3071813" y="2081213"/>
              <a:ext cx="5802312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>
                  <a:latin typeface="HY견고딕"/>
                  <a:ea typeface="HY견고딕"/>
                  <a:cs typeface="HY견고딕"/>
                </a:rPr>
                <a:t>Green is a symbol of naturalism. We can easily see the color on the</a:t>
              </a:r>
            </a:p>
            <a:p>
              <a:pPr algn="ctr"/>
              <a:r>
                <a:rPr lang="en-US" altLang="ko-KR" sz="1200">
                  <a:latin typeface="HY견고딕"/>
                  <a:ea typeface="HY견고딕"/>
                  <a:cs typeface="HY견고딕"/>
                </a:rPr>
                <a:t>Ground</a:t>
              </a:r>
            </a:p>
          </p:txBody>
        </p:sp>
        <p:sp>
          <p:nvSpPr>
            <p:cNvPr id="64" name="직사각형 61"/>
            <p:cNvSpPr>
              <a:spLocks noChangeArrowheads="1"/>
            </p:cNvSpPr>
            <p:nvPr/>
          </p:nvSpPr>
          <p:spPr bwMode="auto">
            <a:xfrm>
              <a:off x="3071813" y="3224213"/>
              <a:ext cx="2303462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>
                  <a:solidFill>
                    <a:srgbClr val="1A2E7B"/>
                  </a:solidFill>
                  <a:latin typeface="HY견고딕"/>
                  <a:ea typeface="HY견고딕"/>
                  <a:cs typeface="HY견고딕"/>
                </a:rPr>
                <a:t>Second Blue Arrow</a:t>
              </a:r>
            </a:p>
          </p:txBody>
        </p:sp>
        <p:sp>
          <p:nvSpPr>
            <p:cNvPr id="65" name="직사각형 62"/>
            <p:cNvSpPr>
              <a:spLocks noChangeArrowheads="1"/>
            </p:cNvSpPr>
            <p:nvPr/>
          </p:nvSpPr>
          <p:spPr bwMode="auto">
            <a:xfrm>
              <a:off x="3071813" y="3652838"/>
              <a:ext cx="524351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200">
                  <a:latin typeface="HY견고딕"/>
                  <a:ea typeface="HY견고딕"/>
                  <a:cs typeface="HY견고딕"/>
                </a:rPr>
                <a:t>Blue. Confidence. Honesty. Ocean. Blue bird. Brand new. etc</a:t>
              </a:r>
            </a:p>
          </p:txBody>
        </p:sp>
        <p:sp>
          <p:nvSpPr>
            <p:cNvPr id="66" name="직사각형 63"/>
            <p:cNvSpPr>
              <a:spLocks noChangeArrowheads="1"/>
            </p:cNvSpPr>
            <p:nvPr/>
          </p:nvSpPr>
          <p:spPr bwMode="auto">
            <a:xfrm>
              <a:off x="3071813" y="4724400"/>
              <a:ext cx="2066925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600">
                  <a:solidFill>
                    <a:srgbClr val="C00000"/>
                  </a:solidFill>
                  <a:latin typeface="HY견고딕"/>
                  <a:ea typeface="HY견고딕"/>
                  <a:cs typeface="HY견고딕"/>
                </a:rPr>
                <a:t>Third Red Arrow</a:t>
              </a:r>
            </a:p>
          </p:txBody>
        </p:sp>
        <p:sp>
          <p:nvSpPr>
            <p:cNvPr id="67" name="직사각형 64"/>
            <p:cNvSpPr>
              <a:spLocks noChangeArrowheads="1"/>
            </p:cNvSpPr>
            <p:nvPr/>
          </p:nvSpPr>
          <p:spPr bwMode="auto">
            <a:xfrm>
              <a:off x="3071813" y="5153025"/>
              <a:ext cx="377507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200">
                  <a:latin typeface="HY견고딕"/>
                  <a:ea typeface="HY견고딕"/>
                  <a:cs typeface="HY견고딕"/>
                </a:rPr>
                <a:t>Red. Enthusiasm. Passion. Blood. Apple.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4005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39552" y="836712"/>
            <a:ext cx="8374062" cy="5069210"/>
            <a:chOff x="214313" y="574353"/>
            <a:chExt cx="8374062" cy="5069210"/>
          </a:xfrm>
        </p:grpSpPr>
        <p:sp>
          <p:nvSpPr>
            <p:cNvPr id="17" name="타원 10"/>
            <p:cNvSpPr/>
            <p:nvPr/>
          </p:nvSpPr>
          <p:spPr>
            <a:xfrm rot="18984218">
              <a:off x="4392613" y="3249613"/>
              <a:ext cx="4195762" cy="1427162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85000"/>
                  </a:srgbClr>
                </a:gs>
                <a:gs pos="100000">
                  <a:srgbClr val="FFFFF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타원 11"/>
            <p:cNvSpPr/>
            <p:nvPr/>
          </p:nvSpPr>
          <p:spPr>
            <a:xfrm rot="18984218">
              <a:off x="4549775" y="3327400"/>
              <a:ext cx="3903663" cy="128905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50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타원 12"/>
            <p:cNvSpPr/>
            <p:nvPr/>
          </p:nvSpPr>
          <p:spPr>
            <a:xfrm rot="18984218">
              <a:off x="4716463" y="3398838"/>
              <a:ext cx="3535362" cy="1160462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85000"/>
                  </a:srgbClr>
                </a:gs>
                <a:gs pos="100000">
                  <a:srgbClr val="FFFFF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타원 13"/>
            <p:cNvSpPr/>
            <p:nvPr/>
          </p:nvSpPr>
          <p:spPr>
            <a:xfrm rot="18984218">
              <a:off x="4902200" y="3467100"/>
              <a:ext cx="3132138" cy="998538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50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타원 15"/>
            <p:cNvSpPr/>
            <p:nvPr/>
          </p:nvSpPr>
          <p:spPr>
            <a:xfrm rot="18984218">
              <a:off x="5189538" y="3541713"/>
              <a:ext cx="2522537" cy="814387"/>
            </a:xfrm>
            <a:prstGeom prst="ellipse">
              <a:avLst/>
            </a:prstGeom>
            <a:gradFill flip="none" rotWithShape="1">
              <a:gsLst>
                <a:gs pos="0">
                  <a:srgbClr val="1A2E7B"/>
                </a:gs>
                <a:gs pos="100000">
                  <a:srgbClr val="8298B8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타원 16"/>
            <p:cNvSpPr/>
            <p:nvPr/>
          </p:nvSpPr>
          <p:spPr>
            <a:xfrm rot="18984218">
              <a:off x="5507038" y="3605213"/>
              <a:ext cx="1901825" cy="65405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85000"/>
                  </a:srgbClr>
                </a:gs>
                <a:gs pos="100000">
                  <a:srgbClr val="FFFFF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3" name="자유형 19"/>
            <p:cNvSpPr/>
            <p:nvPr/>
          </p:nvSpPr>
          <p:spPr>
            <a:xfrm rot="2707213">
              <a:off x="5998369" y="3231356"/>
              <a:ext cx="738188" cy="1247775"/>
            </a:xfrm>
            <a:custGeom>
              <a:avLst/>
              <a:gdLst>
                <a:gd name="connsiteX0" fmla="*/ 571504 w 571504"/>
                <a:gd name="connsiteY0" fmla="*/ 1143008 h 1143008"/>
                <a:gd name="connsiteX1" fmla="*/ 76567 w 571504"/>
                <a:gd name="connsiteY1" fmla="*/ 857256 h 1143008"/>
                <a:gd name="connsiteX2" fmla="*/ 76568 w 571504"/>
                <a:gd name="connsiteY2" fmla="*/ 285752 h 1143008"/>
                <a:gd name="connsiteX3" fmla="*/ 571506 w 571504"/>
                <a:gd name="connsiteY3" fmla="*/ 1 h 1143008"/>
                <a:gd name="connsiteX4" fmla="*/ 571507 w 571504"/>
                <a:gd name="connsiteY4" fmla="*/ 1143014 h 1143008"/>
                <a:gd name="connsiteX5" fmla="*/ 571504 w 571504"/>
                <a:gd name="connsiteY5" fmla="*/ 1143008 h 1143008"/>
                <a:gd name="connsiteX0" fmla="*/ 597026 w 741995"/>
                <a:gd name="connsiteY0" fmla="*/ 1201429 h 1201435"/>
                <a:gd name="connsiteX1" fmla="*/ 102089 w 741995"/>
                <a:gd name="connsiteY1" fmla="*/ 915677 h 1201435"/>
                <a:gd name="connsiteX2" fmla="*/ 102090 w 741995"/>
                <a:gd name="connsiteY2" fmla="*/ 344173 h 1201435"/>
                <a:gd name="connsiteX3" fmla="*/ 597028 w 741995"/>
                <a:gd name="connsiteY3" fmla="*/ 58422 h 1201435"/>
                <a:gd name="connsiteX4" fmla="*/ 741995 w 741995"/>
                <a:gd name="connsiteY4" fmla="*/ 694703 h 1201435"/>
                <a:gd name="connsiteX5" fmla="*/ 597029 w 741995"/>
                <a:gd name="connsiteY5" fmla="*/ 1201435 h 1201435"/>
                <a:gd name="connsiteX6" fmla="*/ 597026 w 741995"/>
                <a:gd name="connsiteY6" fmla="*/ 1201429 h 1201435"/>
                <a:gd name="connsiteX0" fmla="*/ 597026 w 741995"/>
                <a:gd name="connsiteY0" fmla="*/ 1201429 h 1201435"/>
                <a:gd name="connsiteX1" fmla="*/ 102089 w 741995"/>
                <a:gd name="connsiteY1" fmla="*/ 915677 h 1201435"/>
                <a:gd name="connsiteX2" fmla="*/ 102090 w 741995"/>
                <a:gd name="connsiteY2" fmla="*/ 344173 h 1201435"/>
                <a:gd name="connsiteX3" fmla="*/ 597028 w 741995"/>
                <a:gd name="connsiteY3" fmla="*/ 58422 h 1201435"/>
                <a:gd name="connsiteX4" fmla="*/ 741995 w 741995"/>
                <a:gd name="connsiteY4" fmla="*/ 694703 h 1201435"/>
                <a:gd name="connsiteX5" fmla="*/ 597029 w 741995"/>
                <a:gd name="connsiteY5" fmla="*/ 1201435 h 1201435"/>
                <a:gd name="connsiteX6" fmla="*/ 597026 w 741995"/>
                <a:gd name="connsiteY6" fmla="*/ 1201429 h 1201435"/>
                <a:gd name="connsiteX0" fmla="*/ 597026 w 741995"/>
                <a:gd name="connsiteY0" fmla="*/ 1201429 h 1201435"/>
                <a:gd name="connsiteX1" fmla="*/ 102089 w 741995"/>
                <a:gd name="connsiteY1" fmla="*/ 915677 h 1201435"/>
                <a:gd name="connsiteX2" fmla="*/ 102090 w 741995"/>
                <a:gd name="connsiteY2" fmla="*/ 344173 h 1201435"/>
                <a:gd name="connsiteX3" fmla="*/ 597028 w 741995"/>
                <a:gd name="connsiteY3" fmla="*/ 58422 h 1201435"/>
                <a:gd name="connsiteX4" fmla="*/ 741995 w 741995"/>
                <a:gd name="connsiteY4" fmla="*/ 694703 h 1201435"/>
                <a:gd name="connsiteX5" fmla="*/ 597029 w 741995"/>
                <a:gd name="connsiteY5" fmla="*/ 1201435 h 1201435"/>
                <a:gd name="connsiteX6" fmla="*/ 597026 w 741995"/>
                <a:gd name="connsiteY6" fmla="*/ 1201429 h 1201435"/>
                <a:gd name="connsiteX0" fmla="*/ 597026 w 720512"/>
                <a:gd name="connsiteY0" fmla="*/ 1201429 h 1201435"/>
                <a:gd name="connsiteX1" fmla="*/ 102089 w 720512"/>
                <a:gd name="connsiteY1" fmla="*/ 915677 h 1201435"/>
                <a:gd name="connsiteX2" fmla="*/ 102090 w 720512"/>
                <a:gd name="connsiteY2" fmla="*/ 344173 h 1201435"/>
                <a:gd name="connsiteX3" fmla="*/ 597028 w 720512"/>
                <a:gd name="connsiteY3" fmla="*/ 58422 h 1201435"/>
                <a:gd name="connsiteX4" fmla="*/ 720512 w 720512"/>
                <a:gd name="connsiteY4" fmla="*/ 550172 h 1201435"/>
                <a:gd name="connsiteX5" fmla="*/ 597029 w 720512"/>
                <a:gd name="connsiteY5" fmla="*/ 1201435 h 1201435"/>
                <a:gd name="connsiteX6" fmla="*/ 597026 w 720512"/>
                <a:gd name="connsiteY6" fmla="*/ 1201429 h 1201435"/>
                <a:gd name="connsiteX0" fmla="*/ 597026 w 739004"/>
                <a:gd name="connsiteY0" fmla="*/ 1201429 h 1201435"/>
                <a:gd name="connsiteX1" fmla="*/ 102089 w 739004"/>
                <a:gd name="connsiteY1" fmla="*/ 915677 h 1201435"/>
                <a:gd name="connsiteX2" fmla="*/ 102090 w 739004"/>
                <a:gd name="connsiteY2" fmla="*/ 344173 h 1201435"/>
                <a:gd name="connsiteX3" fmla="*/ 597028 w 739004"/>
                <a:gd name="connsiteY3" fmla="*/ 58422 h 1201435"/>
                <a:gd name="connsiteX4" fmla="*/ 739004 w 739004"/>
                <a:gd name="connsiteY4" fmla="*/ 641630 h 1201435"/>
                <a:gd name="connsiteX5" fmla="*/ 597029 w 739004"/>
                <a:gd name="connsiteY5" fmla="*/ 1201435 h 1201435"/>
                <a:gd name="connsiteX6" fmla="*/ 597026 w 739004"/>
                <a:gd name="connsiteY6" fmla="*/ 1201429 h 1201435"/>
                <a:gd name="connsiteX0" fmla="*/ 597026 w 739004"/>
                <a:gd name="connsiteY0" fmla="*/ 1201429 h 1201435"/>
                <a:gd name="connsiteX1" fmla="*/ 102089 w 739004"/>
                <a:gd name="connsiteY1" fmla="*/ 915677 h 1201435"/>
                <a:gd name="connsiteX2" fmla="*/ 102090 w 739004"/>
                <a:gd name="connsiteY2" fmla="*/ 344173 h 1201435"/>
                <a:gd name="connsiteX3" fmla="*/ 597028 w 739004"/>
                <a:gd name="connsiteY3" fmla="*/ 58422 h 1201435"/>
                <a:gd name="connsiteX4" fmla="*/ 739004 w 739004"/>
                <a:gd name="connsiteY4" fmla="*/ 641630 h 1201435"/>
                <a:gd name="connsiteX5" fmla="*/ 597029 w 739004"/>
                <a:gd name="connsiteY5" fmla="*/ 1201435 h 1201435"/>
                <a:gd name="connsiteX6" fmla="*/ 597026 w 739004"/>
                <a:gd name="connsiteY6" fmla="*/ 1201429 h 1201435"/>
                <a:gd name="connsiteX0" fmla="*/ 597026 w 739004"/>
                <a:gd name="connsiteY0" fmla="*/ 1201429 h 1201435"/>
                <a:gd name="connsiteX1" fmla="*/ 102089 w 739004"/>
                <a:gd name="connsiteY1" fmla="*/ 915677 h 1201435"/>
                <a:gd name="connsiteX2" fmla="*/ 102090 w 739004"/>
                <a:gd name="connsiteY2" fmla="*/ 344173 h 1201435"/>
                <a:gd name="connsiteX3" fmla="*/ 597028 w 739004"/>
                <a:gd name="connsiteY3" fmla="*/ 58422 h 1201435"/>
                <a:gd name="connsiteX4" fmla="*/ 739004 w 739004"/>
                <a:gd name="connsiteY4" fmla="*/ 641630 h 1201435"/>
                <a:gd name="connsiteX5" fmla="*/ 597029 w 739004"/>
                <a:gd name="connsiteY5" fmla="*/ 1201435 h 1201435"/>
                <a:gd name="connsiteX6" fmla="*/ 597026 w 739004"/>
                <a:gd name="connsiteY6" fmla="*/ 1201429 h 1201435"/>
                <a:gd name="connsiteX0" fmla="*/ 597026 w 801205"/>
                <a:gd name="connsiteY0" fmla="*/ 1201429 h 1294735"/>
                <a:gd name="connsiteX1" fmla="*/ 102089 w 801205"/>
                <a:gd name="connsiteY1" fmla="*/ 915677 h 1294735"/>
                <a:gd name="connsiteX2" fmla="*/ 102090 w 801205"/>
                <a:gd name="connsiteY2" fmla="*/ 344173 h 1294735"/>
                <a:gd name="connsiteX3" fmla="*/ 597028 w 801205"/>
                <a:gd name="connsiteY3" fmla="*/ 58422 h 1294735"/>
                <a:gd name="connsiteX4" fmla="*/ 739004 w 801205"/>
                <a:gd name="connsiteY4" fmla="*/ 641630 h 1294735"/>
                <a:gd name="connsiteX5" fmla="*/ 597029 w 801205"/>
                <a:gd name="connsiteY5" fmla="*/ 1201435 h 1294735"/>
                <a:gd name="connsiteX6" fmla="*/ 597026 w 801205"/>
                <a:gd name="connsiteY6" fmla="*/ 1201429 h 1294735"/>
                <a:gd name="connsiteX0" fmla="*/ 597029 w 739004"/>
                <a:gd name="connsiteY0" fmla="*/ 1201435 h 1247110"/>
                <a:gd name="connsiteX1" fmla="*/ 102089 w 739004"/>
                <a:gd name="connsiteY1" fmla="*/ 915677 h 1247110"/>
                <a:gd name="connsiteX2" fmla="*/ 102090 w 739004"/>
                <a:gd name="connsiteY2" fmla="*/ 344173 h 1247110"/>
                <a:gd name="connsiteX3" fmla="*/ 597028 w 739004"/>
                <a:gd name="connsiteY3" fmla="*/ 58422 h 1247110"/>
                <a:gd name="connsiteX4" fmla="*/ 739004 w 739004"/>
                <a:gd name="connsiteY4" fmla="*/ 641630 h 1247110"/>
                <a:gd name="connsiteX5" fmla="*/ 597029 w 739004"/>
                <a:gd name="connsiteY5" fmla="*/ 1201435 h 124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9004" h="1247110">
                  <a:moveTo>
                    <a:pt x="597029" y="1201435"/>
                  </a:moveTo>
                  <a:cubicBezTo>
                    <a:pt x="490877" y="1247110"/>
                    <a:pt x="184579" y="1058554"/>
                    <a:pt x="102089" y="915677"/>
                  </a:cubicBezTo>
                  <a:cubicBezTo>
                    <a:pt x="19599" y="772800"/>
                    <a:pt x="0" y="520997"/>
                    <a:pt x="102090" y="344173"/>
                  </a:cubicBezTo>
                  <a:cubicBezTo>
                    <a:pt x="204180" y="167349"/>
                    <a:pt x="490377" y="0"/>
                    <a:pt x="597028" y="58422"/>
                  </a:cubicBezTo>
                  <a:cubicBezTo>
                    <a:pt x="703180" y="107998"/>
                    <a:pt x="739004" y="451128"/>
                    <a:pt x="739004" y="641630"/>
                  </a:cubicBezTo>
                  <a:cubicBezTo>
                    <a:pt x="739004" y="832132"/>
                    <a:pt x="703182" y="1155761"/>
                    <a:pt x="597029" y="1201435"/>
                  </a:cubicBezTo>
                  <a:close/>
                </a:path>
              </a:pathLst>
            </a:custGeom>
            <a:gradFill>
              <a:gsLst>
                <a:gs pos="0">
                  <a:srgbClr val="920000"/>
                </a:gs>
                <a:gs pos="50000">
                  <a:srgbClr val="C00000"/>
                </a:gs>
                <a:gs pos="100000">
                  <a:srgbClr val="FF2929"/>
                </a:gs>
              </a:gsLst>
              <a:lin ang="10800000" scaled="1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4" name="Oval 118"/>
            <p:cNvSpPr>
              <a:spLocks noChangeArrowheads="1"/>
            </p:cNvSpPr>
            <p:nvPr/>
          </p:nvSpPr>
          <p:spPr bwMode="auto">
            <a:xfrm rot="-2455807">
              <a:off x="5942013" y="3538538"/>
              <a:ext cx="766762" cy="500062"/>
            </a:xfrm>
            <a:prstGeom prst="ellipse">
              <a:avLst/>
            </a:prstGeom>
            <a:gradFill rotWithShape="1">
              <a:gsLst>
                <a:gs pos="0">
                  <a:srgbClr val="FFEAA7">
                    <a:alpha val="45000"/>
                  </a:srgbClr>
                </a:gs>
                <a:gs pos="100000">
                  <a:srgbClr val="C0C0C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cxnSp>
          <p:nvCxnSpPr>
            <p:cNvPr id="25" name="직선 화살표 연결선 25"/>
            <p:cNvCxnSpPr/>
            <p:nvPr/>
          </p:nvCxnSpPr>
          <p:spPr>
            <a:xfrm>
              <a:off x="3643313" y="1643063"/>
              <a:ext cx="2428875" cy="2000250"/>
            </a:xfrm>
            <a:prstGeom prst="straightConnector1">
              <a:avLst/>
            </a:prstGeom>
            <a:noFill/>
            <a:ln w="9525" cap="flat" cmpd="sng" algn="ctr">
              <a:solidFill>
                <a:srgbClr val="FFFFFF">
                  <a:lumMod val="50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26" name="직사각형 28"/>
            <p:cNvSpPr/>
            <p:nvPr/>
          </p:nvSpPr>
          <p:spPr>
            <a:xfrm>
              <a:off x="428625" y="1643063"/>
              <a:ext cx="3214688" cy="357187"/>
            </a:xfrm>
            <a:prstGeom prst="rect">
              <a:avLst/>
            </a:prstGeom>
            <a:gradFill flip="none" rotWithShape="1">
              <a:gsLst>
                <a:gs pos="0">
                  <a:srgbClr val="C00000"/>
                </a:gs>
                <a:gs pos="100000">
                  <a:srgbClr val="C0C0C0">
                    <a:alpha val="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rPr>
                <a:t>New Core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endParaRPr>
            </a:p>
          </p:txBody>
        </p:sp>
        <p:sp>
          <p:nvSpPr>
            <p:cNvPr id="27" name="직사각형 29"/>
            <p:cNvSpPr/>
            <p:nvPr/>
          </p:nvSpPr>
          <p:spPr>
            <a:xfrm>
              <a:off x="428625" y="2000250"/>
              <a:ext cx="3214688" cy="1214438"/>
            </a:xfrm>
            <a:prstGeom prst="rect">
              <a:avLst/>
            </a:prstGeom>
            <a:noFill/>
            <a:ln w="3175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What’s new?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What’s important?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sp>
          <p:nvSpPr>
            <p:cNvPr id="28" name="직사각형 30"/>
            <p:cNvSpPr/>
            <p:nvPr/>
          </p:nvSpPr>
          <p:spPr>
            <a:xfrm>
              <a:off x="428625" y="4071938"/>
              <a:ext cx="3214688" cy="357187"/>
            </a:xfrm>
            <a:prstGeom prst="rect">
              <a:avLst/>
            </a:prstGeom>
            <a:gradFill flip="none" rotWithShape="1">
              <a:gsLst>
                <a:gs pos="0">
                  <a:srgbClr val="1A2E7B"/>
                </a:gs>
                <a:gs pos="100000">
                  <a:srgbClr val="C0C0C0">
                    <a:alpha val="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  <a:ea typeface="HY견고딕" pitchFamily="18" charset="-127"/>
                  <a:cs typeface="+mn-cs"/>
                </a:rPr>
                <a:t>Boundary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  <a:cs typeface="+mn-cs"/>
              </a:endParaRPr>
            </a:p>
          </p:txBody>
        </p:sp>
        <p:sp>
          <p:nvSpPr>
            <p:cNvPr id="29" name="직사각형 31"/>
            <p:cNvSpPr/>
            <p:nvPr/>
          </p:nvSpPr>
          <p:spPr>
            <a:xfrm>
              <a:off x="428625" y="4429125"/>
              <a:ext cx="3214688" cy="1214438"/>
            </a:xfrm>
            <a:prstGeom prst="rect">
              <a:avLst/>
            </a:prstGeom>
            <a:noFill/>
            <a:ln w="3175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  <a:cs typeface="+mn-cs"/>
                </a:rPr>
                <a:t>There are boundaries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endParaRPr>
            </a:p>
          </p:txBody>
        </p:sp>
        <p:cxnSp>
          <p:nvCxnSpPr>
            <p:cNvPr id="30" name="직선 화살표 연결선 32"/>
            <p:cNvCxnSpPr>
              <a:endCxn id="21" idx="2"/>
            </p:cNvCxnSpPr>
            <p:nvPr/>
          </p:nvCxnSpPr>
          <p:spPr>
            <a:xfrm flipV="1">
              <a:off x="3643313" y="4818063"/>
              <a:ext cx="1893887" cy="825500"/>
            </a:xfrm>
            <a:prstGeom prst="straightConnector1">
              <a:avLst/>
            </a:prstGeom>
            <a:noFill/>
            <a:ln w="9525" cap="flat" cmpd="sng" algn="ctr">
              <a:solidFill>
                <a:srgbClr val="FFFFFF">
                  <a:lumMod val="50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31" name="직사각형 35"/>
            <p:cNvSpPr>
              <a:spLocks noChangeArrowheads="1"/>
            </p:cNvSpPr>
            <p:nvPr/>
          </p:nvSpPr>
          <p:spPr bwMode="auto">
            <a:xfrm>
              <a:off x="214313" y="574353"/>
              <a:ext cx="4378325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800" dirty="0">
                  <a:latin typeface="HY헤드라인M"/>
                  <a:ea typeface="HY헤드라인M"/>
                  <a:cs typeface="HY헤드라인M"/>
                </a:rPr>
                <a:t>3D Spheres - with core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0671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42875" y="888901"/>
            <a:ext cx="8903765" cy="5326162"/>
            <a:chOff x="142875" y="888901"/>
            <a:chExt cx="8903765" cy="5326162"/>
          </a:xfrm>
        </p:grpSpPr>
        <p:sp>
          <p:nvSpPr>
            <p:cNvPr id="23" name="직사각형 29"/>
            <p:cNvSpPr>
              <a:spLocks noChangeArrowheads="1"/>
            </p:cNvSpPr>
            <p:nvPr/>
          </p:nvSpPr>
          <p:spPr bwMode="auto">
            <a:xfrm>
              <a:off x="214313" y="888901"/>
              <a:ext cx="1382712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800" dirty="0">
                  <a:latin typeface="HY헤드라인M"/>
                  <a:ea typeface="HY헤드라인M"/>
                  <a:cs typeface="HY헤드라인M"/>
                </a:rPr>
                <a:t>Stones</a:t>
              </a:r>
            </a:p>
          </p:txBody>
        </p:sp>
        <p:sp>
          <p:nvSpPr>
            <p:cNvPr id="24" name="타원 30"/>
            <p:cNvSpPr/>
            <p:nvPr/>
          </p:nvSpPr>
          <p:spPr>
            <a:xfrm>
              <a:off x="2381250" y="5572125"/>
              <a:ext cx="3357563" cy="642938"/>
            </a:xfrm>
            <a:prstGeom prst="ellipse">
              <a:avLst/>
            </a:prstGeom>
            <a:gradFill flip="none"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5" name="타원 31"/>
            <p:cNvSpPr/>
            <p:nvPr/>
          </p:nvSpPr>
          <p:spPr>
            <a:xfrm>
              <a:off x="2737657" y="5143512"/>
              <a:ext cx="2786082" cy="785818"/>
            </a:xfrm>
            <a:prstGeom prst="ellipse">
              <a:avLst/>
            </a:prstGeom>
            <a:gradFill flip="none" rotWithShape="1">
              <a:gsLst>
                <a:gs pos="0">
                  <a:srgbClr val="272829"/>
                </a:gs>
                <a:gs pos="36000">
                  <a:srgbClr val="000000">
                    <a:lumMod val="65000"/>
                    <a:lumOff val="35000"/>
                  </a:srgbClr>
                </a:gs>
                <a:gs pos="100000">
                  <a:srgbClr val="000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6" name="타원 33"/>
            <p:cNvSpPr/>
            <p:nvPr/>
          </p:nvSpPr>
          <p:spPr>
            <a:xfrm>
              <a:off x="3024188" y="5500688"/>
              <a:ext cx="2428875" cy="28575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7" name="타원 36"/>
            <p:cNvSpPr/>
            <p:nvPr/>
          </p:nvSpPr>
          <p:spPr>
            <a:xfrm>
              <a:off x="1928813" y="4175125"/>
              <a:ext cx="2452687" cy="469900"/>
            </a:xfrm>
            <a:prstGeom prst="ellipse">
              <a:avLst/>
            </a:prstGeom>
            <a:gradFill flip="none"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8" name="타원 37"/>
            <p:cNvSpPr/>
            <p:nvPr/>
          </p:nvSpPr>
          <p:spPr>
            <a:xfrm>
              <a:off x="2214546" y="3857628"/>
              <a:ext cx="2000264" cy="564177"/>
            </a:xfrm>
            <a:prstGeom prst="ellipse">
              <a:avLst/>
            </a:prstGeom>
            <a:gradFill flip="none" rotWithShape="1">
              <a:gsLst>
                <a:gs pos="0">
                  <a:srgbClr val="272829"/>
                </a:gs>
                <a:gs pos="36000">
                  <a:srgbClr val="000000">
                    <a:lumMod val="65000"/>
                    <a:lumOff val="35000"/>
                  </a:srgbClr>
                </a:gs>
                <a:gs pos="100000">
                  <a:srgbClr val="000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9" name="타원 38"/>
            <p:cNvSpPr/>
            <p:nvPr/>
          </p:nvSpPr>
          <p:spPr>
            <a:xfrm>
              <a:off x="2357438" y="4056063"/>
              <a:ext cx="1785937" cy="211137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0" name="타원 41"/>
            <p:cNvSpPr/>
            <p:nvPr/>
          </p:nvSpPr>
          <p:spPr>
            <a:xfrm>
              <a:off x="3113088" y="3143250"/>
              <a:ext cx="1839912" cy="352425"/>
            </a:xfrm>
            <a:prstGeom prst="ellipse">
              <a:avLst/>
            </a:prstGeom>
            <a:gradFill flip="none"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1" name="타원 42"/>
            <p:cNvSpPr/>
            <p:nvPr/>
          </p:nvSpPr>
          <p:spPr>
            <a:xfrm>
              <a:off x="3327596" y="2928934"/>
              <a:ext cx="1500198" cy="423133"/>
            </a:xfrm>
            <a:prstGeom prst="ellipse">
              <a:avLst/>
            </a:prstGeom>
            <a:gradFill flip="none" rotWithShape="1">
              <a:gsLst>
                <a:gs pos="0">
                  <a:srgbClr val="272829"/>
                </a:gs>
                <a:gs pos="36000">
                  <a:srgbClr val="000000">
                    <a:lumMod val="65000"/>
                    <a:lumOff val="35000"/>
                  </a:srgbClr>
                </a:gs>
                <a:gs pos="100000">
                  <a:srgbClr val="000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2" name="타원 43"/>
            <p:cNvSpPr/>
            <p:nvPr/>
          </p:nvSpPr>
          <p:spPr>
            <a:xfrm>
              <a:off x="3613150" y="3127375"/>
              <a:ext cx="1125538" cy="158750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3" name="타원 44"/>
            <p:cNvSpPr/>
            <p:nvPr/>
          </p:nvSpPr>
          <p:spPr>
            <a:xfrm>
              <a:off x="4495800" y="2479675"/>
              <a:ext cx="1314450" cy="252413"/>
            </a:xfrm>
            <a:prstGeom prst="ellipse">
              <a:avLst/>
            </a:prstGeom>
            <a:gradFill flip="none"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4" name="타원 45"/>
            <p:cNvSpPr/>
            <p:nvPr/>
          </p:nvSpPr>
          <p:spPr>
            <a:xfrm>
              <a:off x="4638827" y="2285992"/>
              <a:ext cx="1071571" cy="302239"/>
            </a:xfrm>
            <a:prstGeom prst="ellipse">
              <a:avLst/>
            </a:prstGeom>
            <a:gradFill flip="none" rotWithShape="1">
              <a:gsLst>
                <a:gs pos="0">
                  <a:srgbClr val="272829"/>
                </a:gs>
                <a:gs pos="36000">
                  <a:srgbClr val="000000">
                    <a:lumMod val="65000"/>
                    <a:lumOff val="35000"/>
                  </a:srgbClr>
                </a:gs>
                <a:gs pos="100000">
                  <a:srgbClr val="000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5" name="타원 46"/>
            <p:cNvSpPr/>
            <p:nvPr/>
          </p:nvSpPr>
          <p:spPr>
            <a:xfrm>
              <a:off x="4924425" y="2447925"/>
              <a:ext cx="739775" cy="100013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6" name="타원 47"/>
            <p:cNvSpPr/>
            <p:nvPr/>
          </p:nvSpPr>
          <p:spPr>
            <a:xfrm>
              <a:off x="5727700" y="1928813"/>
              <a:ext cx="725488" cy="142875"/>
            </a:xfrm>
            <a:prstGeom prst="ellipse">
              <a:avLst/>
            </a:prstGeom>
            <a:gradFill flip="none"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7" name="타원 48"/>
            <p:cNvSpPr/>
            <p:nvPr/>
          </p:nvSpPr>
          <p:spPr>
            <a:xfrm>
              <a:off x="5738052" y="1800134"/>
              <a:ext cx="707888" cy="199661"/>
            </a:xfrm>
            <a:prstGeom prst="ellipse">
              <a:avLst/>
            </a:prstGeom>
            <a:gradFill flip="none" rotWithShape="1">
              <a:gsLst>
                <a:gs pos="0">
                  <a:srgbClr val="272829"/>
                </a:gs>
                <a:gs pos="36000">
                  <a:srgbClr val="000000">
                    <a:lumMod val="65000"/>
                    <a:lumOff val="35000"/>
                  </a:srgbClr>
                </a:gs>
                <a:gs pos="100000">
                  <a:srgbClr val="000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38" name="타원 49"/>
            <p:cNvSpPr/>
            <p:nvPr/>
          </p:nvSpPr>
          <p:spPr>
            <a:xfrm>
              <a:off x="5953125" y="1893888"/>
              <a:ext cx="488950" cy="65087"/>
            </a:xfrm>
            <a:prstGeom prst="ellipse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cxnSp>
          <p:nvCxnSpPr>
            <p:cNvPr id="39" name="직선 연결선 50"/>
            <p:cNvCxnSpPr/>
            <p:nvPr/>
          </p:nvCxnSpPr>
          <p:spPr>
            <a:xfrm>
              <a:off x="5214938" y="5143500"/>
              <a:ext cx="3786187" cy="158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</p:cxnSp>
        <p:cxnSp>
          <p:nvCxnSpPr>
            <p:cNvPr id="40" name="직선 연결선 52"/>
            <p:cNvCxnSpPr/>
            <p:nvPr/>
          </p:nvCxnSpPr>
          <p:spPr>
            <a:xfrm>
              <a:off x="4286250" y="3786188"/>
              <a:ext cx="4643438" cy="1587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</p:cxnSp>
        <p:cxnSp>
          <p:nvCxnSpPr>
            <p:cNvPr id="41" name="직선 연결선 54"/>
            <p:cNvCxnSpPr/>
            <p:nvPr/>
          </p:nvCxnSpPr>
          <p:spPr>
            <a:xfrm>
              <a:off x="214313" y="2714625"/>
              <a:ext cx="3214687" cy="158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</p:cxnSp>
        <p:cxnSp>
          <p:nvCxnSpPr>
            <p:cNvPr id="42" name="직선 연결선 56"/>
            <p:cNvCxnSpPr/>
            <p:nvPr/>
          </p:nvCxnSpPr>
          <p:spPr>
            <a:xfrm>
              <a:off x="142875" y="1714500"/>
              <a:ext cx="4786313" cy="158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</p:cxnSp>
        <p:sp>
          <p:nvSpPr>
            <p:cNvPr id="43" name="직사각형 58"/>
            <p:cNvSpPr/>
            <p:nvPr/>
          </p:nvSpPr>
          <p:spPr>
            <a:xfrm>
              <a:off x="5286380" y="4866513"/>
              <a:ext cx="3760260" cy="27699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  <a:prstDash val="solid"/>
                  </a:ln>
                  <a:solidFill>
                    <a:sysClr val="windowText" lastClr="000000"/>
                  </a:solidFill>
                  <a:effectLst>
                    <a:outerShdw blurRad="88000" dist="50800" dir="5040000" algn="tl">
                      <a:srgbClr val="000000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  <a:latin typeface="맑은 고딕" pitchFamily="50" charset="-127"/>
                  <a:ea typeface="맑은 고딕" pitchFamily="50" charset="-127"/>
                </a:rPr>
                <a:t>Just try again and again. It makes your skills up.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5652072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22942</TotalTime>
  <Words>955</Words>
  <Application>Microsoft Office PowerPoint</Application>
  <PresentationFormat>全屏显示(4:3)</PresentationFormat>
  <Paragraphs>173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1343</cp:revision>
  <dcterms:created xsi:type="dcterms:W3CDTF">2009-02-11T05:37:22Z</dcterms:created>
  <dcterms:modified xsi:type="dcterms:W3CDTF">2016-04-06T05:49:14Z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