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26D694-3D2C-4231-862B-BBDDADB2DA6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70D15D-409E-4274-87D8-A493AF5AEDF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1"/>
                </a:solidFill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1"/>
                </a:solidFill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1"/>
                </a:solidFill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fld id="{557CE9D3-8748-419D-B7B9-ACEE7D8E397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88913"/>
            <a:ext cx="64087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Title Style</a:t>
            </a:r>
          </a:p>
        </p:txBody>
      </p:sp>
      <p:pic>
        <p:nvPicPr>
          <p:cNvPr id="1031" name="Picture 209" descr="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946150"/>
            <a:ext cx="914400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210" descr="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022350"/>
            <a:ext cx="914400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33" name="Group 218"/>
          <p:cNvGrpSpPr>
            <a:grpSpLocks/>
          </p:cNvGrpSpPr>
          <p:nvPr/>
        </p:nvGrpSpPr>
        <p:grpSpPr bwMode="auto">
          <a:xfrm>
            <a:off x="250825" y="6381750"/>
            <a:ext cx="2519363" cy="288925"/>
            <a:chOff x="6827" y="4020"/>
            <a:chExt cx="1587" cy="182"/>
          </a:xfrm>
        </p:grpSpPr>
        <p:sp>
          <p:nvSpPr>
            <p:cNvPr id="1034" name="WordArt 219"/>
            <p:cNvSpPr>
              <a:spLocks noChangeArrowheads="1" noChangeShapeType="1" noTextEdit="1"/>
            </p:cNvSpPr>
            <p:nvPr/>
          </p:nvSpPr>
          <p:spPr bwMode="auto">
            <a:xfrm>
              <a:off x="6827" y="4020"/>
              <a:ext cx="726" cy="18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ln w="9525">
                    <a:noFill/>
                    <a:round/>
                    <a:headEnd/>
                    <a:tailEnd/>
                  </a:ln>
                  <a:solidFill>
                    <a:schemeClr val="tx1">
                      <a:alpha val="50195"/>
                    </a:schemeClr>
                  </a:solidFill>
                  <a:latin typeface="Impact"/>
                </a:rPr>
                <a:t>' LOGO '</a:t>
              </a:r>
              <a:endParaRPr lang="zh-CN" altLang="en-US" sz="1400" kern="10" spc="-70">
                <a:ln w="9525">
                  <a:noFill/>
                  <a:round/>
                  <a:headEnd/>
                  <a:tailEnd/>
                </a:ln>
                <a:solidFill>
                  <a:schemeClr val="tx1">
                    <a:alpha val="50195"/>
                  </a:schemeClr>
                </a:solidFill>
                <a:latin typeface="Impact"/>
              </a:endParaRPr>
            </a:p>
          </p:txBody>
        </p:sp>
        <p:sp>
          <p:nvSpPr>
            <p:cNvPr id="1035" name="WordArt 220"/>
            <p:cNvSpPr>
              <a:spLocks noChangeArrowheads="1" noChangeShapeType="1" noTextEdit="1"/>
            </p:cNvSpPr>
            <p:nvPr/>
          </p:nvSpPr>
          <p:spPr bwMode="auto">
            <a:xfrm>
              <a:off x="7506" y="4156"/>
              <a:ext cx="908" cy="4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 kern="10" spc="-40">
                  <a:ln w="9525">
                    <a:noFill/>
                    <a:round/>
                    <a:headEnd/>
                    <a:tailEnd/>
                  </a:ln>
                  <a:solidFill>
                    <a:schemeClr val="tx1">
                      <a:alpha val="50195"/>
                    </a:schemeClr>
                  </a:solidFill>
                  <a:latin typeface="Arial"/>
                  <a:cs typeface="Arial"/>
                </a:rPr>
                <a:t>COMPANY LOGOTYPE INSERT</a:t>
              </a:r>
              <a:endParaRPr lang="zh-CN" altLang="en-US" sz="800" b="1" kern="10" spc="-40">
                <a:ln w="9525">
                  <a:noFill/>
                  <a:round/>
                  <a:headEnd/>
                  <a:tailEnd/>
                </a:ln>
                <a:solidFill>
                  <a:schemeClr val="tx1">
                    <a:alpha val="50195"/>
                  </a:schemeClr>
                </a:solidFill>
                <a:latin typeface="Arial"/>
                <a:cs typeface="Arial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>
        <p:tmplLst>
          <p:tmpl lvl="1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  <p:bldP spid="9218" grpId="0"/>
    </p:bldLst>
  </p:timing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3000" b="1" i="1">
          <a:solidFill>
            <a:srgbClr val="FFFFCC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3000" b="1" i="1">
          <a:solidFill>
            <a:srgbClr val="FFFFCC"/>
          </a:solidFill>
          <a:latin typeface="Times New Roman" pitchFamily="18" charset="0"/>
          <a:ea typeface="굴림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3000" b="1" i="1">
          <a:solidFill>
            <a:srgbClr val="FFFFCC"/>
          </a:solidFill>
          <a:latin typeface="Times New Roman" pitchFamily="18" charset="0"/>
          <a:ea typeface="굴림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3000" b="1" i="1">
          <a:solidFill>
            <a:srgbClr val="FFFFCC"/>
          </a:solidFill>
          <a:latin typeface="Times New Roman" pitchFamily="18" charset="0"/>
          <a:ea typeface="굴림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3000" b="1" i="1">
          <a:solidFill>
            <a:srgbClr val="FFFFCC"/>
          </a:solidFill>
          <a:latin typeface="Times New Roman" pitchFamily="18" charset="0"/>
          <a:ea typeface="굴림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3000" b="1" i="1">
          <a:solidFill>
            <a:srgbClr val="FFFFCC"/>
          </a:solidFill>
          <a:latin typeface="Times New Roman" pitchFamily="18" charset="0"/>
          <a:ea typeface="굴림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3000" b="1" i="1">
          <a:solidFill>
            <a:srgbClr val="FFFFCC"/>
          </a:solidFill>
          <a:latin typeface="Times New Roman" pitchFamily="18" charset="0"/>
          <a:ea typeface="굴림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3000" b="1" i="1">
          <a:solidFill>
            <a:srgbClr val="FFFFCC"/>
          </a:solidFill>
          <a:latin typeface="Times New Roman" pitchFamily="18" charset="0"/>
          <a:ea typeface="굴림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3000" b="1" i="1">
          <a:solidFill>
            <a:srgbClr val="FFFFCC"/>
          </a:solidFill>
          <a:latin typeface="Times New Roman" pitchFamily="18" charset="0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25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mtClean="0"/>
              <a:t>Click To Edit Title Style</a:t>
            </a:r>
          </a:p>
        </p:txBody>
      </p:sp>
      <p:grpSp>
        <p:nvGrpSpPr>
          <p:cNvPr id="4098" name="Group 310"/>
          <p:cNvGrpSpPr>
            <a:grpSpLocks/>
          </p:cNvGrpSpPr>
          <p:nvPr/>
        </p:nvGrpSpPr>
        <p:grpSpPr bwMode="auto">
          <a:xfrm>
            <a:off x="1039813" y="1844675"/>
            <a:ext cx="7204075" cy="4175125"/>
            <a:chOff x="611" y="709"/>
            <a:chExt cx="4538" cy="2630"/>
          </a:xfrm>
        </p:grpSpPr>
        <p:sp>
          <p:nvSpPr>
            <p:cNvPr id="51511" name="AutoShape 311"/>
            <p:cNvSpPr>
              <a:spLocks noChangeArrowheads="1"/>
            </p:cNvSpPr>
            <p:nvPr/>
          </p:nvSpPr>
          <p:spPr bwMode="auto">
            <a:xfrm>
              <a:off x="2426" y="1480"/>
              <a:ext cx="908" cy="10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tx1"/>
                </a:gs>
                <a:gs pos="100000">
                  <a:schemeClr val="bg2"/>
                </a:gs>
              </a:gsLst>
              <a:lin ang="5400000" scaled="1"/>
            </a:gradFill>
            <a:ln w="19050" algn="ctr">
              <a:solidFill>
                <a:schemeClr val="bg1"/>
              </a:solidFill>
              <a:round/>
              <a:headEnd/>
              <a:tailEnd/>
            </a:ln>
            <a:effectLst>
              <a:outerShdw dist="45791" dir="3378596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굴림" charset="-127"/>
                <a:ea typeface="굴림" charset="-127"/>
              </a:endParaRPr>
            </a:p>
          </p:txBody>
        </p:sp>
        <p:grpSp>
          <p:nvGrpSpPr>
            <p:cNvPr id="4100" name="Group 312"/>
            <p:cNvGrpSpPr>
              <a:grpSpLocks/>
            </p:cNvGrpSpPr>
            <p:nvPr/>
          </p:nvGrpSpPr>
          <p:grpSpPr bwMode="auto">
            <a:xfrm>
              <a:off x="2518" y="1887"/>
              <a:ext cx="728" cy="265"/>
              <a:chOff x="2560" y="618"/>
              <a:chExt cx="728" cy="265"/>
            </a:xfrm>
          </p:grpSpPr>
          <p:sp>
            <p:nvSpPr>
              <p:cNvPr id="4149" name="WordArt 313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1400" kern="10" spc="-70">
                    <a:ln w="9525">
                      <a:noFill/>
                      <a:round/>
                      <a:headEnd/>
                      <a:tailEnd/>
                    </a:ln>
                    <a:solidFill>
                      <a:schemeClr val="bg1"/>
                    </a:solidFill>
                    <a:latin typeface="Arial Black"/>
                  </a:rPr>
                  <a:t>TEXT</a:t>
                </a:r>
                <a:endParaRPr lang="zh-CN" altLang="en-US" sz="1400" kern="10" spc="-7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endParaRPr>
              </a:p>
            </p:txBody>
          </p:sp>
          <p:sp>
            <p:nvSpPr>
              <p:cNvPr id="4150" name="WordArt 314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800" b="1" kern="10" spc="-40">
                    <a:ln w="9525">
                      <a:noFill/>
                      <a:round/>
                      <a:headEnd/>
                      <a:tailEnd/>
                    </a:ln>
                    <a:solidFill>
                      <a:schemeClr val="bg1"/>
                    </a:solidFill>
                    <a:latin typeface="Arial"/>
                    <a:cs typeface="Arial"/>
                  </a:rPr>
                  <a:t>ADD CONTENTS</a:t>
                </a:r>
                <a:endParaRPr lang="zh-CN" altLang="en-US" sz="800" b="1" kern="10" spc="-4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"/>
                  <a:cs typeface="Arial"/>
                </a:endParaRPr>
              </a:p>
            </p:txBody>
          </p:sp>
        </p:grpSp>
        <p:sp>
          <p:nvSpPr>
            <p:cNvPr id="51515" name="AutoShape 315"/>
            <p:cNvSpPr>
              <a:spLocks noChangeArrowheads="1"/>
            </p:cNvSpPr>
            <p:nvPr/>
          </p:nvSpPr>
          <p:spPr bwMode="auto">
            <a:xfrm>
              <a:off x="611" y="709"/>
              <a:ext cx="1180" cy="363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19050" algn="ctr">
              <a:solidFill>
                <a:schemeClr val="bg1"/>
              </a:solidFill>
              <a:round/>
              <a:headEnd/>
              <a:tailEnd/>
            </a:ln>
            <a:effectLst>
              <a:outerShdw dist="45791" dir="3378596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굴림" charset="-127"/>
                <a:ea typeface="굴림" charset="-127"/>
              </a:endParaRPr>
            </a:p>
          </p:txBody>
        </p:sp>
        <p:sp>
          <p:nvSpPr>
            <p:cNvPr id="51516" name="AutoShape 316"/>
            <p:cNvSpPr>
              <a:spLocks noChangeArrowheads="1"/>
            </p:cNvSpPr>
            <p:nvPr/>
          </p:nvSpPr>
          <p:spPr bwMode="auto">
            <a:xfrm>
              <a:off x="611" y="1162"/>
              <a:ext cx="1180" cy="363"/>
            </a:xfrm>
            <a:prstGeom prst="roundRect">
              <a:avLst>
                <a:gd name="adj" fmla="val 16667"/>
              </a:avLst>
            </a:prstGeom>
            <a:solidFill>
              <a:srgbClr val="FF2800"/>
            </a:solidFill>
            <a:ln w="19050" algn="ctr">
              <a:solidFill>
                <a:schemeClr val="bg1"/>
              </a:solidFill>
              <a:round/>
              <a:headEnd/>
              <a:tailEnd/>
            </a:ln>
            <a:effectLst>
              <a:outerShdw dist="45791" dir="3378596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굴림" charset="-127"/>
                <a:ea typeface="굴림" charset="-127"/>
              </a:endParaRPr>
            </a:p>
          </p:txBody>
        </p:sp>
        <p:sp>
          <p:nvSpPr>
            <p:cNvPr id="51517" name="AutoShape 317"/>
            <p:cNvSpPr>
              <a:spLocks noChangeArrowheads="1"/>
            </p:cNvSpPr>
            <p:nvPr/>
          </p:nvSpPr>
          <p:spPr bwMode="auto">
            <a:xfrm>
              <a:off x="611" y="1616"/>
              <a:ext cx="1180" cy="363"/>
            </a:xfrm>
            <a:prstGeom prst="roundRect">
              <a:avLst>
                <a:gd name="adj" fmla="val 16667"/>
              </a:avLst>
            </a:prstGeom>
            <a:solidFill>
              <a:srgbClr val="FF5000"/>
            </a:solidFill>
            <a:ln w="19050" algn="ctr">
              <a:solidFill>
                <a:schemeClr val="bg1"/>
              </a:solidFill>
              <a:round/>
              <a:headEnd/>
              <a:tailEnd/>
            </a:ln>
            <a:effectLst>
              <a:outerShdw dist="45791" dir="3378596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굴림" charset="-127"/>
                <a:ea typeface="굴림" charset="-127"/>
              </a:endParaRPr>
            </a:p>
          </p:txBody>
        </p:sp>
        <p:sp>
          <p:nvSpPr>
            <p:cNvPr id="51518" name="AutoShape 318"/>
            <p:cNvSpPr>
              <a:spLocks noChangeArrowheads="1"/>
            </p:cNvSpPr>
            <p:nvPr/>
          </p:nvSpPr>
          <p:spPr bwMode="auto">
            <a:xfrm>
              <a:off x="611" y="2069"/>
              <a:ext cx="1180" cy="363"/>
            </a:xfrm>
            <a:prstGeom prst="roundRect">
              <a:avLst>
                <a:gd name="adj" fmla="val 16667"/>
              </a:avLst>
            </a:prstGeom>
            <a:solidFill>
              <a:srgbClr val="FF7800"/>
            </a:solidFill>
            <a:ln w="19050" algn="ctr">
              <a:solidFill>
                <a:schemeClr val="bg1"/>
              </a:solidFill>
              <a:round/>
              <a:headEnd/>
              <a:tailEnd/>
            </a:ln>
            <a:effectLst>
              <a:outerShdw dist="45791" dir="3378596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굴림" charset="-127"/>
                <a:ea typeface="굴림" charset="-127"/>
              </a:endParaRPr>
            </a:p>
          </p:txBody>
        </p:sp>
        <p:sp>
          <p:nvSpPr>
            <p:cNvPr id="51519" name="AutoShape 319"/>
            <p:cNvSpPr>
              <a:spLocks noChangeArrowheads="1"/>
            </p:cNvSpPr>
            <p:nvPr/>
          </p:nvSpPr>
          <p:spPr bwMode="auto">
            <a:xfrm>
              <a:off x="611" y="2523"/>
              <a:ext cx="1180" cy="363"/>
            </a:xfrm>
            <a:prstGeom prst="roundRect">
              <a:avLst>
                <a:gd name="adj" fmla="val 16667"/>
              </a:avLst>
            </a:prstGeom>
            <a:solidFill>
              <a:srgbClr val="FFA000"/>
            </a:solidFill>
            <a:ln w="19050" algn="ctr">
              <a:solidFill>
                <a:schemeClr val="bg1"/>
              </a:solidFill>
              <a:round/>
              <a:headEnd/>
              <a:tailEnd/>
            </a:ln>
            <a:effectLst>
              <a:outerShdw dist="45791" dir="3378596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굴림" charset="-127"/>
                <a:ea typeface="굴림" charset="-127"/>
              </a:endParaRPr>
            </a:p>
          </p:txBody>
        </p:sp>
        <p:sp>
          <p:nvSpPr>
            <p:cNvPr id="51520" name="AutoShape 320"/>
            <p:cNvSpPr>
              <a:spLocks noChangeArrowheads="1"/>
            </p:cNvSpPr>
            <p:nvPr/>
          </p:nvSpPr>
          <p:spPr bwMode="auto">
            <a:xfrm>
              <a:off x="611" y="2976"/>
              <a:ext cx="1180" cy="363"/>
            </a:xfrm>
            <a:prstGeom prst="roundRect">
              <a:avLst>
                <a:gd name="adj" fmla="val 16667"/>
              </a:avLst>
            </a:prstGeom>
            <a:solidFill>
              <a:srgbClr val="FFC800"/>
            </a:solidFill>
            <a:ln w="19050" algn="ctr">
              <a:solidFill>
                <a:schemeClr val="bg1"/>
              </a:solidFill>
              <a:round/>
              <a:headEnd/>
              <a:tailEnd/>
            </a:ln>
            <a:effectLst>
              <a:outerShdw dist="45791" dir="3378596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굴림" charset="-127"/>
                <a:ea typeface="굴림" charset="-127"/>
              </a:endParaRPr>
            </a:p>
          </p:txBody>
        </p:sp>
        <p:sp>
          <p:nvSpPr>
            <p:cNvPr id="4107" name="Line 321"/>
            <p:cNvSpPr>
              <a:spLocks noChangeShapeType="1"/>
            </p:cNvSpPr>
            <p:nvPr/>
          </p:nvSpPr>
          <p:spPr bwMode="auto">
            <a:xfrm flipH="1" flipV="1">
              <a:off x="1973" y="890"/>
              <a:ext cx="453" cy="1134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 type="oval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Line 322"/>
            <p:cNvSpPr>
              <a:spLocks noChangeShapeType="1"/>
            </p:cNvSpPr>
            <p:nvPr/>
          </p:nvSpPr>
          <p:spPr bwMode="auto">
            <a:xfrm flipH="1" flipV="1">
              <a:off x="1973" y="1344"/>
              <a:ext cx="453" cy="68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 type="oval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Line 323"/>
            <p:cNvSpPr>
              <a:spLocks noChangeShapeType="1"/>
            </p:cNvSpPr>
            <p:nvPr/>
          </p:nvSpPr>
          <p:spPr bwMode="auto">
            <a:xfrm flipH="1" flipV="1">
              <a:off x="1791" y="890"/>
              <a:ext cx="182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Line 324"/>
            <p:cNvSpPr>
              <a:spLocks noChangeShapeType="1"/>
            </p:cNvSpPr>
            <p:nvPr/>
          </p:nvSpPr>
          <p:spPr bwMode="auto">
            <a:xfrm flipH="1" flipV="1">
              <a:off x="1791" y="1344"/>
              <a:ext cx="182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Line 325"/>
            <p:cNvSpPr>
              <a:spLocks noChangeShapeType="1"/>
            </p:cNvSpPr>
            <p:nvPr/>
          </p:nvSpPr>
          <p:spPr bwMode="auto">
            <a:xfrm flipH="1" flipV="1">
              <a:off x="1791" y="1797"/>
              <a:ext cx="182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Line 326"/>
            <p:cNvSpPr>
              <a:spLocks noChangeShapeType="1"/>
            </p:cNvSpPr>
            <p:nvPr/>
          </p:nvSpPr>
          <p:spPr bwMode="auto">
            <a:xfrm flipH="1" flipV="1">
              <a:off x="1791" y="2251"/>
              <a:ext cx="182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Line 327"/>
            <p:cNvSpPr>
              <a:spLocks noChangeShapeType="1"/>
            </p:cNvSpPr>
            <p:nvPr/>
          </p:nvSpPr>
          <p:spPr bwMode="auto">
            <a:xfrm flipH="1" flipV="1">
              <a:off x="1791" y="2704"/>
              <a:ext cx="182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" name="Line 328"/>
            <p:cNvSpPr>
              <a:spLocks noChangeShapeType="1"/>
            </p:cNvSpPr>
            <p:nvPr/>
          </p:nvSpPr>
          <p:spPr bwMode="auto">
            <a:xfrm flipH="1" flipV="1">
              <a:off x="1791" y="3158"/>
              <a:ext cx="182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" name="Line 329"/>
            <p:cNvSpPr>
              <a:spLocks noChangeShapeType="1"/>
            </p:cNvSpPr>
            <p:nvPr/>
          </p:nvSpPr>
          <p:spPr bwMode="auto">
            <a:xfrm flipH="1" flipV="1">
              <a:off x="3787" y="890"/>
              <a:ext cx="182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Line 330"/>
            <p:cNvSpPr>
              <a:spLocks noChangeShapeType="1"/>
            </p:cNvSpPr>
            <p:nvPr/>
          </p:nvSpPr>
          <p:spPr bwMode="auto">
            <a:xfrm flipH="1" flipV="1">
              <a:off x="3787" y="1344"/>
              <a:ext cx="182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Line 331"/>
            <p:cNvSpPr>
              <a:spLocks noChangeShapeType="1"/>
            </p:cNvSpPr>
            <p:nvPr/>
          </p:nvSpPr>
          <p:spPr bwMode="auto">
            <a:xfrm flipH="1" flipV="1">
              <a:off x="3787" y="1797"/>
              <a:ext cx="182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Line 332"/>
            <p:cNvSpPr>
              <a:spLocks noChangeShapeType="1"/>
            </p:cNvSpPr>
            <p:nvPr/>
          </p:nvSpPr>
          <p:spPr bwMode="auto">
            <a:xfrm flipH="1" flipV="1">
              <a:off x="3787" y="2251"/>
              <a:ext cx="182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Line 333"/>
            <p:cNvSpPr>
              <a:spLocks noChangeShapeType="1"/>
            </p:cNvSpPr>
            <p:nvPr/>
          </p:nvSpPr>
          <p:spPr bwMode="auto">
            <a:xfrm flipH="1" flipV="1">
              <a:off x="3787" y="2704"/>
              <a:ext cx="182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Line 334"/>
            <p:cNvSpPr>
              <a:spLocks noChangeShapeType="1"/>
            </p:cNvSpPr>
            <p:nvPr/>
          </p:nvSpPr>
          <p:spPr bwMode="auto">
            <a:xfrm flipH="1" flipV="1">
              <a:off x="3787" y="3158"/>
              <a:ext cx="182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Line 335"/>
            <p:cNvSpPr>
              <a:spLocks noChangeShapeType="1"/>
            </p:cNvSpPr>
            <p:nvPr/>
          </p:nvSpPr>
          <p:spPr bwMode="auto">
            <a:xfrm flipH="1" flipV="1">
              <a:off x="1973" y="1797"/>
              <a:ext cx="453" cy="227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 type="oval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Line 336"/>
            <p:cNvSpPr>
              <a:spLocks noChangeShapeType="1"/>
            </p:cNvSpPr>
            <p:nvPr/>
          </p:nvSpPr>
          <p:spPr bwMode="auto">
            <a:xfrm flipH="1">
              <a:off x="1973" y="2024"/>
              <a:ext cx="453" cy="227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 type="oval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Line 337"/>
            <p:cNvSpPr>
              <a:spLocks noChangeShapeType="1"/>
            </p:cNvSpPr>
            <p:nvPr/>
          </p:nvSpPr>
          <p:spPr bwMode="auto">
            <a:xfrm flipH="1">
              <a:off x="1973" y="2024"/>
              <a:ext cx="453" cy="68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 type="oval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Line 338"/>
            <p:cNvSpPr>
              <a:spLocks noChangeShapeType="1"/>
            </p:cNvSpPr>
            <p:nvPr/>
          </p:nvSpPr>
          <p:spPr bwMode="auto">
            <a:xfrm flipH="1">
              <a:off x="1973" y="2024"/>
              <a:ext cx="453" cy="1134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 type="oval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Line 339"/>
            <p:cNvSpPr>
              <a:spLocks noChangeShapeType="1"/>
            </p:cNvSpPr>
            <p:nvPr/>
          </p:nvSpPr>
          <p:spPr bwMode="auto">
            <a:xfrm flipV="1">
              <a:off x="3333" y="890"/>
              <a:ext cx="454" cy="1134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 type="oval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Line 340"/>
            <p:cNvSpPr>
              <a:spLocks noChangeShapeType="1"/>
            </p:cNvSpPr>
            <p:nvPr/>
          </p:nvSpPr>
          <p:spPr bwMode="auto">
            <a:xfrm flipV="1">
              <a:off x="3334" y="1344"/>
              <a:ext cx="453" cy="68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 type="oval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Line 341"/>
            <p:cNvSpPr>
              <a:spLocks noChangeShapeType="1"/>
            </p:cNvSpPr>
            <p:nvPr/>
          </p:nvSpPr>
          <p:spPr bwMode="auto">
            <a:xfrm flipV="1">
              <a:off x="3334" y="1797"/>
              <a:ext cx="453" cy="227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 type="oval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Line 342"/>
            <p:cNvSpPr>
              <a:spLocks noChangeShapeType="1"/>
            </p:cNvSpPr>
            <p:nvPr/>
          </p:nvSpPr>
          <p:spPr bwMode="auto">
            <a:xfrm>
              <a:off x="3334" y="2024"/>
              <a:ext cx="453" cy="227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 type="oval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Line 343"/>
            <p:cNvSpPr>
              <a:spLocks noChangeShapeType="1"/>
            </p:cNvSpPr>
            <p:nvPr/>
          </p:nvSpPr>
          <p:spPr bwMode="auto">
            <a:xfrm>
              <a:off x="3334" y="2024"/>
              <a:ext cx="453" cy="68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 type="oval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Line 344"/>
            <p:cNvSpPr>
              <a:spLocks noChangeShapeType="1"/>
            </p:cNvSpPr>
            <p:nvPr/>
          </p:nvSpPr>
          <p:spPr bwMode="auto">
            <a:xfrm>
              <a:off x="3334" y="2024"/>
              <a:ext cx="453" cy="1134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 type="oval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45" name="AutoShape 345"/>
            <p:cNvSpPr>
              <a:spLocks noChangeArrowheads="1"/>
            </p:cNvSpPr>
            <p:nvPr/>
          </p:nvSpPr>
          <p:spPr bwMode="auto">
            <a:xfrm>
              <a:off x="3969" y="709"/>
              <a:ext cx="1180" cy="363"/>
            </a:xfrm>
            <a:prstGeom prst="roundRect">
              <a:avLst>
                <a:gd name="adj" fmla="val 16667"/>
              </a:avLst>
            </a:prstGeom>
            <a:solidFill>
              <a:srgbClr val="581000"/>
            </a:solidFill>
            <a:ln w="19050" algn="ctr">
              <a:solidFill>
                <a:schemeClr val="bg1"/>
              </a:solidFill>
              <a:round/>
              <a:headEnd/>
              <a:tailEnd/>
            </a:ln>
            <a:effectLst>
              <a:outerShdw dist="45791" dir="3378596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굴림" charset="-127"/>
                <a:ea typeface="굴림" charset="-127"/>
              </a:endParaRPr>
            </a:p>
          </p:txBody>
        </p:sp>
        <p:sp>
          <p:nvSpPr>
            <p:cNvPr id="51546" name="AutoShape 346"/>
            <p:cNvSpPr>
              <a:spLocks noChangeArrowheads="1"/>
            </p:cNvSpPr>
            <p:nvPr/>
          </p:nvSpPr>
          <p:spPr bwMode="auto">
            <a:xfrm>
              <a:off x="3969" y="1162"/>
              <a:ext cx="1180" cy="363"/>
            </a:xfrm>
            <a:prstGeom prst="roundRect">
              <a:avLst>
                <a:gd name="adj" fmla="val 16667"/>
              </a:avLst>
            </a:prstGeom>
            <a:solidFill>
              <a:srgbClr val="671300"/>
            </a:solidFill>
            <a:ln w="19050" algn="ctr">
              <a:solidFill>
                <a:schemeClr val="bg1"/>
              </a:solidFill>
              <a:round/>
              <a:headEnd/>
              <a:tailEnd/>
            </a:ln>
            <a:effectLst>
              <a:outerShdw dist="45791" dir="3378596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굴림" charset="-127"/>
                <a:ea typeface="굴림" charset="-127"/>
              </a:endParaRPr>
            </a:p>
          </p:txBody>
        </p:sp>
        <p:sp>
          <p:nvSpPr>
            <p:cNvPr id="51547" name="AutoShape 347"/>
            <p:cNvSpPr>
              <a:spLocks noChangeArrowheads="1"/>
            </p:cNvSpPr>
            <p:nvPr/>
          </p:nvSpPr>
          <p:spPr bwMode="auto">
            <a:xfrm>
              <a:off x="3969" y="1616"/>
              <a:ext cx="1180" cy="363"/>
            </a:xfrm>
            <a:prstGeom prst="roundRect">
              <a:avLst>
                <a:gd name="adj" fmla="val 16667"/>
              </a:avLst>
            </a:prstGeom>
            <a:solidFill>
              <a:srgbClr val="931B00"/>
            </a:solidFill>
            <a:ln w="19050" algn="ctr">
              <a:solidFill>
                <a:schemeClr val="bg1"/>
              </a:solidFill>
              <a:round/>
              <a:headEnd/>
              <a:tailEnd/>
            </a:ln>
            <a:effectLst>
              <a:outerShdw dist="45791" dir="3378596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굴림" charset="-127"/>
                <a:ea typeface="굴림" charset="-127"/>
              </a:endParaRPr>
            </a:p>
          </p:txBody>
        </p:sp>
        <p:sp>
          <p:nvSpPr>
            <p:cNvPr id="51548" name="AutoShape 348"/>
            <p:cNvSpPr>
              <a:spLocks noChangeArrowheads="1"/>
            </p:cNvSpPr>
            <p:nvPr/>
          </p:nvSpPr>
          <p:spPr bwMode="auto">
            <a:xfrm>
              <a:off x="3969" y="2069"/>
              <a:ext cx="1180" cy="363"/>
            </a:xfrm>
            <a:prstGeom prst="roundRect">
              <a:avLst>
                <a:gd name="adj" fmla="val 16667"/>
              </a:avLst>
            </a:prstGeom>
            <a:solidFill>
              <a:srgbClr val="B82200"/>
            </a:solidFill>
            <a:ln w="19050" algn="ctr">
              <a:solidFill>
                <a:schemeClr val="bg1"/>
              </a:solidFill>
              <a:round/>
              <a:headEnd/>
              <a:tailEnd/>
            </a:ln>
            <a:effectLst>
              <a:outerShdw dist="45791" dir="3378596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굴림" charset="-127"/>
                <a:ea typeface="굴림" charset="-127"/>
              </a:endParaRPr>
            </a:p>
          </p:txBody>
        </p:sp>
        <p:sp>
          <p:nvSpPr>
            <p:cNvPr id="51549" name="AutoShape 349"/>
            <p:cNvSpPr>
              <a:spLocks noChangeArrowheads="1"/>
            </p:cNvSpPr>
            <p:nvPr/>
          </p:nvSpPr>
          <p:spPr bwMode="auto">
            <a:xfrm>
              <a:off x="3969" y="2523"/>
              <a:ext cx="1180" cy="363"/>
            </a:xfrm>
            <a:prstGeom prst="roundRect">
              <a:avLst>
                <a:gd name="adj" fmla="val 16667"/>
              </a:avLst>
            </a:prstGeom>
            <a:solidFill>
              <a:srgbClr val="E62B00"/>
            </a:solidFill>
            <a:ln w="19050" algn="ctr">
              <a:solidFill>
                <a:schemeClr val="bg1"/>
              </a:solidFill>
              <a:round/>
              <a:headEnd/>
              <a:tailEnd/>
            </a:ln>
            <a:effectLst>
              <a:outerShdw dist="45791" dir="3378596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굴림" charset="-127"/>
                <a:ea typeface="굴림" charset="-127"/>
              </a:endParaRPr>
            </a:p>
          </p:txBody>
        </p:sp>
        <p:sp>
          <p:nvSpPr>
            <p:cNvPr id="51550" name="AutoShape 350"/>
            <p:cNvSpPr>
              <a:spLocks noChangeArrowheads="1"/>
            </p:cNvSpPr>
            <p:nvPr/>
          </p:nvSpPr>
          <p:spPr bwMode="auto">
            <a:xfrm>
              <a:off x="3969" y="2976"/>
              <a:ext cx="1180" cy="363"/>
            </a:xfrm>
            <a:prstGeom prst="roundRect">
              <a:avLst>
                <a:gd name="adj" fmla="val 16667"/>
              </a:avLst>
            </a:prstGeom>
            <a:solidFill>
              <a:srgbClr val="FF3000"/>
            </a:solidFill>
            <a:ln w="19050" algn="ctr">
              <a:solidFill>
                <a:schemeClr val="bg1"/>
              </a:solidFill>
              <a:round/>
              <a:headEnd/>
              <a:tailEnd/>
            </a:ln>
            <a:effectLst>
              <a:outerShdw dist="45791" dir="3378596" algn="ctr" rotWithShape="0">
                <a:schemeClr val="tx1">
                  <a:alpha val="50000"/>
                </a:scheme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굴림" charset="-127"/>
                <a:ea typeface="굴림" charset="-127"/>
              </a:endParaRPr>
            </a:p>
          </p:txBody>
        </p:sp>
        <p:sp>
          <p:nvSpPr>
            <p:cNvPr id="4137" name="WordArt 351"/>
            <p:cNvSpPr>
              <a:spLocks noChangeArrowheads="1" noChangeShapeType="1" noTextEdit="1"/>
            </p:cNvSpPr>
            <p:nvPr/>
          </p:nvSpPr>
          <p:spPr bwMode="auto">
            <a:xfrm>
              <a:off x="885" y="845"/>
              <a:ext cx="589" cy="9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CONTENTS</a:t>
              </a:r>
              <a:endParaRPr lang="zh-CN" altLang="en-US" sz="1400" kern="10" spc="-7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4138" name="WordArt 352"/>
            <p:cNvSpPr>
              <a:spLocks noChangeArrowheads="1" noChangeShapeType="1" noTextEdit="1"/>
            </p:cNvSpPr>
            <p:nvPr/>
          </p:nvSpPr>
          <p:spPr bwMode="auto">
            <a:xfrm>
              <a:off x="884" y="1299"/>
              <a:ext cx="589" cy="9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CONTENTS</a:t>
              </a:r>
              <a:endParaRPr lang="zh-CN" altLang="en-US" sz="1400" kern="10" spc="-7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4139" name="WordArt 353"/>
            <p:cNvSpPr>
              <a:spLocks noChangeArrowheads="1" noChangeShapeType="1" noTextEdit="1"/>
            </p:cNvSpPr>
            <p:nvPr/>
          </p:nvSpPr>
          <p:spPr bwMode="auto">
            <a:xfrm>
              <a:off x="884" y="1752"/>
              <a:ext cx="589" cy="9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CONTENTS</a:t>
              </a:r>
              <a:endParaRPr lang="zh-CN" altLang="en-US" sz="1400" kern="10" spc="-7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4140" name="WordArt 354"/>
            <p:cNvSpPr>
              <a:spLocks noChangeArrowheads="1" noChangeShapeType="1" noTextEdit="1"/>
            </p:cNvSpPr>
            <p:nvPr/>
          </p:nvSpPr>
          <p:spPr bwMode="auto">
            <a:xfrm>
              <a:off x="884" y="2206"/>
              <a:ext cx="589" cy="9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CONTENTS</a:t>
              </a:r>
              <a:endParaRPr lang="zh-CN" altLang="en-US" sz="1400" kern="10" spc="-7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4141" name="WordArt 355"/>
            <p:cNvSpPr>
              <a:spLocks noChangeArrowheads="1" noChangeShapeType="1" noTextEdit="1"/>
            </p:cNvSpPr>
            <p:nvPr/>
          </p:nvSpPr>
          <p:spPr bwMode="auto">
            <a:xfrm>
              <a:off x="884" y="2660"/>
              <a:ext cx="589" cy="9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CONTENTS</a:t>
              </a:r>
              <a:endParaRPr lang="zh-CN" altLang="en-US" sz="1400" kern="10" spc="-7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4142" name="WordArt 356"/>
            <p:cNvSpPr>
              <a:spLocks noChangeArrowheads="1" noChangeShapeType="1" noTextEdit="1"/>
            </p:cNvSpPr>
            <p:nvPr/>
          </p:nvSpPr>
          <p:spPr bwMode="auto">
            <a:xfrm>
              <a:off x="884" y="3113"/>
              <a:ext cx="589" cy="9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CONTENTS</a:t>
              </a:r>
              <a:endParaRPr lang="zh-CN" altLang="en-US" sz="1400" kern="10" spc="-7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4143" name="WordArt 357"/>
            <p:cNvSpPr>
              <a:spLocks noChangeArrowheads="1" noChangeShapeType="1" noTextEdit="1"/>
            </p:cNvSpPr>
            <p:nvPr/>
          </p:nvSpPr>
          <p:spPr bwMode="auto">
            <a:xfrm>
              <a:off x="4287" y="845"/>
              <a:ext cx="589" cy="9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CONTENTS</a:t>
              </a:r>
              <a:endParaRPr lang="zh-CN" altLang="en-US" sz="1400" kern="10" spc="-7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4144" name="WordArt 358"/>
            <p:cNvSpPr>
              <a:spLocks noChangeArrowheads="1" noChangeShapeType="1" noTextEdit="1"/>
            </p:cNvSpPr>
            <p:nvPr/>
          </p:nvSpPr>
          <p:spPr bwMode="auto">
            <a:xfrm>
              <a:off x="4286" y="1299"/>
              <a:ext cx="589" cy="9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CONTENTS</a:t>
              </a:r>
              <a:endParaRPr lang="zh-CN" altLang="en-US" sz="1400" kern="10" spc="-7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4145" name="WordArt 359"/>
            <p:cNvSpPr>
              <a:spLocks noChangeArrowheads="1" noChangeShapeType="1" noTextEdit="1"/>
            </p:cNvSpPr>
            <p:nvPr/>
          </p:nvSpPr>
          <p:spPr bwMode="auto">
            <a:xfrm>
              <a:off x="4286" y="1752"/>
              <a:ext cx="589" cy="9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CONTENTS</a:t>
              </a:r>
              <a:endParaRPr lang="zh-CN" altLang="en-US" sz="1400" kern="10" spc="-7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4146" name="WordArt 360"/>
            <p:cNvSpPr>
              <a:spLocks noChangeArrowheads="1" noChangeShapeType="1" noTextEdit="1"/>
            </p:cNvSpPr>
            <p:nvPr/>
          </p:nvSpPr>
          <p:spPr bwMode="auto">
            <a:xfrm>
              <a:off x="4286" y="2206"/>
              <a:ext cx="589" cy="9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CONTENTS</a:t>
              </a:r>
              <a:endParaRPr lang="zh-CN" altLang="en-US" sz="1400" kern="10" spc="-7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4147" name="WordArt 361"/>
            <p:cNvSpPr>
              <a:spLocks noChangeArrowheads="1" noChangeShapeType="1" noTextEdit="1"/>
            </p:cNvSpPr>
            <p:nvPr/>
          </p:nvSpPr>
          <p:spPr bwMode="auto">
            <a:xfrm>
              <a:off x="4286" y="2660"/>
              <a:ext cx="589" cy="9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CONTENTS</a:t>
              </a:r>
              <a:endParaRPr lang="zh-CN" altLang="en-US" sz="1400" kern="10" spc="-7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4148" name="WordArt 362"/>
            <p:cNvSpPr>
              <a:spLocks noChangeArrowheads="1" noChangeShapeType="1" noTextEdit="1"/>
            </p:cNvSpPr>
            <p:nvPr/>
          </p:nvSpPr>
          <p:spPr bwMode="auto">
            <a:xfrm>
              <a:off x="4286" y="3113"/>
              <a:ext cx="589" cy="9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kern="10" spc="-7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Arial Black"/>
                </a:rPr>
                <a:t>CONTENTS</a:t>
              </a:r>
              <a:endParaRPr lang="zh-CN" altLang="en-US" sz="1400" kern="10" spc="-70">
                <a:ln w="9525">
                  <a:noFill/>
                  <a:round/>
                  <a:headEnd/>
                  <a:tailEnd/>
                </a:ln>
                <a:solidFill>
                  <a:schemeClr val="bg1"/>
                </a:solidFill>
                <a:latin typeface="Arial Black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디자인 사용자 지정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Times New Roman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고양시건강가정센타현황</Template>
  <TotalTime>11</TotalTime>
  <Words>5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굴림</vt:lpstr>
      <vt:lpstr>Arial</vt:lpstr>
      <vt:lpstr>Times New Roman</vt:lpstr>
      <vt:lpstr>Calibri</vt:lpstr>
      <vt:lpstr>宋体</vt:lpstr>
      <vt:lpstr>디자인 사용자 지정</vt:lpstr>
      <vt:lpstr>Click To Edit Title Style</vt:lpstr>
    </vt:vector>
  </TitlesOfParts>
  <Company>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促捞绢弊伐</dc:title>
  <dc:creator>User</dc:creator>
  <dc:description>Click To Edit Title Style</dc:description>
  <cp:lastModifiedBy>微软中国</cp:lastModifiedBy>
  <cp:revision>5</cp:revision>
  <dcterms:created xsi:type="dcterms:W3CDTF">2008-10-13T08:04:47Z</dcterms:created>
  <dcterms:modified xsi:type="dcterms:W3CDTF">2010-05-14T06:54:29Z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促捞绢弊伐</vt:lpwstr>
  </property>
  <property fmtid="{D5CDD505-2E9C-101B-9397-08002B2CF9AE}" pid="3" name="SlideDescription">
    <vt:lpwstr>Click To Edit Title Style</vt:lpwstr>
  </property>
</Properties>
</file>