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2" r:id="rId3"/>
    <p:sldMasterId id="2147483656" r:id="rId4"/>
  </p:sldMasterIdLst>
  <p:notesMasterIdLst>
    <p:notesMasterId r:id="rId6"/>
  </p:notesMasterIdLst>
  <p:handoutMasterIdLst>
    <p:handoutMasterId r:id="rId33"/>
  </p:handoutMasterIdLst>
  <p:sldIdLst>
    <p:sldId id="335" r:id="rId5"/>
    <p:sldId id="336" r:id="rId7"/>
    <p:sldId id="337" r:id="rId8"/>
    <p:sldId id="338" r:id="rId9"/>
    <p:sldId id="339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47" r:id="rId18"/>
    <p:sldId id="348" r:id="rId19"/>
    <p:sldId id="349" r:id="rId20"/>
    <p:sldId id="350" r:id="rId21"/>
    <p:sldId id="351" r:id="rId22"/>
    <p:sldId id="352" r:id="rId23"/>
    <p:sldId id="353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37"/>
    </p:embeddedFont>
    <p:embeddedFont>
      <p:font typeface="黑体" panose="02010609060101010101" charset="-122"/>
      <p:regular r:id="rId38"/>
    </p:embeddedFon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等线" panose="02010600030101010101" charset="-122"/>
      <p:regular r:id="rId43"/>
    </p:embeddedFont>
    <p:embeddedFont>
      <p:font typeface="字魂创中黑" panose="00000500000000000000" charset="-122"/>
      <p:regular r:id="rId44"/>
    </p:embeddedFont>
    <p:embeddedFont>
      <p:font typeface="字体管家棉花糖" panose="00020600040101010101" charset="-122"/>
      <p:regular r:id="rId45"/>
    </p:embeddedFont>
  </p:embeddedFontLst>
  <p:custDataLst>
    <p:tags r:id="rId46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39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884"/>
    <a:srgbClr val="A1CF6B"/>
    <a:srgbClr val="55375F"/>
    <a:srgbClr val="442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1914" y="690"/>
      </p:cViewPr>
      <p:guideLst>
        <p:guide orient="horz" pos="1639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46" Type="http://schemas.openxmlformats.org/officeDocument/2006/relationships/tags" Target="tags/tag454.xml"/><Relationship Id="rId45" Type="http://schemas.openxmlformats.org/officeDocument/2006/relationships/font" Target="fonts/font9.fntdata"/><Relationship Id="rId44" Type="http://schemas.openxmlformats.org/officeDocument/2006/relationships/font" Target="fonts/font8.fntdata"/><Relationship Id="rId43" Type="http://schemas.openxmlformats.org/officeDocument/2006/relationships/font" Target="fonts/font7.fntdata"/><Relationship Id="rId42" Type="http://schemas.openxmlformats.org/officeDocument/2006/relationships/font" Target="fonts/font6.fntdata"/><Relationship Id="rId41" Type="http://schemas.openxmlformats.org/officeDocument/2006/relationships/font" Target="fonts/font5.fntdata"/><Relationship Id="rId40" Type="http://schemas.openxmlformats.org/officeDocument/2006/relationships/font" Target="fonts/font4.fntdata"/><Relationship Id="rId4" Type="http://schemas.openxmlformats.org/officeDocument/2006/relationships/slideMaster" Target="slideMasters/slideMaster3.xml"/><Relationship Id="rId39" Type="http://schemas.openxmlformats.org/officeDocument/2006/relationships/font" Target="fonts/font3.fntdata"/><Relationship Id="rId38" Type="http://schemas.openxmlformats.org/officeDocument/2006/relationships/font" Target="fonts/font2.fntdata"/><Relationship Id="rId37" Type="http://schemas.openxmlformats.org/officeDocument/2006/relationships/font" Target="fonts/font1.fntdata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7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4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E8BE76-29C8-41AB-8544-889D89FA4F9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AD677-048F-409F-AACD-0A0B5EF61C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r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7" Type="http://schemas.openxmlformats.org/officeDocument/2006/relationships/tags" Target="../tags/tag33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41.xml"/><Relationship Id="rId8" Type="http://schemas.openxmlformats.org/officeDocument/2006/relationships/tags" Target="../tags/tag40.xml"/><Relationship Id="rId7" Type="http://schemas.openxmlformats.org/officeDocument/2006/relationships/tags" Target="../tags/tag39.xml"/><Relationship Id="rId6" Type="http://schemas.openxmlformats.org/officeDocument/2006/relationships/tags" Target="../tags/tag38.xml"/><Relationship Id="rId5" Type="http://schemas.openxmlformats.org/officeDocument/2006/relationships/tags" Target="../tags/tag37.xml"/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tags" Target="../tags/tag61.xml"/><Relationship Id="rId2" Type="http://schemas.openxmlformats.org/officeDocument/2006/relationships/tags" Target="../tags/tag60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5.png"/><Relationship Id="rId8" Type="http://schemas.openxmlformats.org/officeDocument/2006/relationships/tags" Target="../tags/tag67.xml"/><Relationship Id="rId7" Type="http://schemas.openxmlformats.org/officeDocument/2006/relationships/image" Target="../media/image4.png"/><Relationship Id="rId6" Type="http://schemas.openxmlformats.org/officeDocument/2006/relationships/tags" Target="../tags/tag66.xml"/><Relationship Id="rId5" Type="http://schemas.openxmlformats.org/officeDocument/2006/relationships/image" Target="../media/image3.png"/><Relationship Id="rId4" Type="http://schemas.openxmlformats.org/officeDocument/2006/relationships/tags" Target="../tags/tag65.xml"/><Relationship Id="rId3" Type="http://schemas.openxmlformats.org/officeDocument/2006/relationships/image" Target="../media/image2.png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64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image" Target="../media/image9.png"/><Relationship Id="rId16" Type="http://schemas.openxmlformats.org/officeDocument/2006/relationships/tags" Target="../tags/tag71.xml"/><Relationship Id="rId15" Type="http://schemas.openxmlformats.org/officeDocument/2006/relationships/image" Target="../media/image8.png"/><Relationship Id="rId14" Type="http://schemas.openxmlformats.org/officeDocument/2006/relationships/tags" Target="../tags/tag70.xml"/><Relationship Id="rId13" Type="http://schemas.openxmlformats.org/officeDocument/2006/relationships/image" Target="../media/image7.png"/><Relationship Id="rId12" Type="http://schemas.openxmlformats.org/officeDocument/2006/relationships/tags" Target="../tags/tag69.xml"/><Relationship Id="rId11" Type="http://schemas.openxmlformats.org/officeDocument/2006/relationships/image" Target="../media/image6.png"/><Relationship Id="rId10" Type="http://schemas.openxmlformats.org/officeDocument/2006/relationships/tags" Target="../tags/tag68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99.xml"/><Relationship Id="rId8" Type="http://schemas.openxmlformats.org/officeDocument/2006/relationships/tags" Target="../tags/tag98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13.xml"/><Relationship Id="rId8" Type="http://schemas.openxmlformats.org/officeDocument/2006/relationships/tags" Target="../tags/tag112.xml"/><Relationship Id="rId7" Type="http://schemas.openxmlformats.org/officeDocument/2006/relationships/tags" Target="../tags/tag111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tags" Target="../tags/tag107.xml"/><Relationship Id="rId2" Type="http://schemas.openxmlformats.org/officeDocument/2006/relationships/image" Target="../media/image12.png"/><Relationship Id="rId11" Type="http://schemas.openxmlformats.org/officeDocument/2006/relationships/tags" Target="../tags/tag115.xml"/><Relationship Id="rId10" Type="http://schemas.openxmlformats.org/officeDocument/2006/relationships/tags" Target="../tags/tag114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7" Type="http://schemas.openxmlformats.org/officeDocument/2006/relationships/tags" Target="../tags/tag120.xml"/><Relationship Id="rId6" Type="http://schemas.openxmlformats.org/officeDocument/2006/relationships/tags" Target="../tags/tag119.xml"/><Relationship Id="rId5" Type="http://schemas.openxmlformats.org/officeDocument/2006/relationships/tags" Target="../tags/tag118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.xml"/><Relationship Id="rId8" Type="http://schemas.openxmlformats.org/officeDocument/2006/relationships/image" Target="../media/image4.png"/><Relationship Id="rId7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tags" Target="../tags/tag2.xml"/><Relationship Id="rId4" Type="http://schemas.openxmlformats.org/officeDocument/2006/relationships/image" Target="../media/image2.png"/><Relationship Id="rId3" Type="http://schemas.openxmlformats.org/officeDocument/2006/relationships/tags" Target="../tags/tag1.xml"/><Relationship Id="rId22" Type="http://schemas.openxmlformats.org/officeDocument/2006/relationships/tags" Target="../tags/tag12.xml"/><Relationship Id="rId21" Type="http://schemas.openxmlformats.org/officeDocument/2006/relationships/tags" Target="../tags/tag11.xml"/><Relationship Id="rId20" Type="http://schemas.openxmlformats.org/officeDocument/2006/relationships/tags" Target="../tags/tag10.xml"/><Relationship Id="rId2" Type="http://schemas.openxmlformats.org/officeDocument/2006/relationships/image" Target="../media/image1.jpeg"/><Relationship Id="rId19" Type="http://schemas.openxmlformats.org/officeDocument/2006/relationships/tags" Target="../tags/tag9.xml"/><Relationship Id="rId18" Type="http://schemas.openxmlformats.org/officeDocument/2006/relationships/image" Target="../media/image9.png"/><Relationship Id="rId17" Type="http://schemas.openxmlformats.org/officeDocument/2006/relationships/tags" Target="../tags/tag8.xml"/><Relationship Id="rId16" Type="http://schemas.openxmlformats.org/officeDocument/2006/relationships/image" Target="../media/image8.png"/><Relationship Id="rId15" Type="http://schemas.openxmlformats.org/officeDocument/2006/relationships/tags" Target="../tags/tag7.xml"/><Relationship Id="rId14" Type="http://schemas.openxmlformats.org/officeDocument/2006/relationships/image" Target="../media/image7.png"/><Relationship Id="rId13" Type="http://schemas.openxmlformats.org/officeDocument/2006/relationships/tags" Target="../tags/tag6.xml"/><Relationship Id="rId12" Type="http://schemas.openxmlformats.org/officeDocument/2006/relationships/image" Target="../media/image6.png"/><Relationship Id="rId11" Type="http://schemas.openxmlformats.org/officeDocument/2006/relationships/tags" Target="../tags/tag5.xml"/><Relationship Id="rId10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6" Type="http://schemas.openxmlformats.org/officeDocument/2006/relationships/tags" Target="../tags/tag17.xml"/><Relationship Id="rId5" Type="http://schemas.openxmlformats.org/officeDocument/2006/relationships/tags" Target="../tags/tag16.xml"/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23.xml"/><Relationship Id="rId7" Type="http://schemas.openxmlformats.org/officeDocument/2006/relationships/image" Target="../media/image10.png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3" Type="http://schemas.openxmlformats.org/officeDocument/2006/relationships/tags" Target="../tags/tag27.xml"/><Relationship Id="rId12" Type="http://schemas.openxmlformats.org/officeDocument/2006/relationships/tags" Target="../tags/tag26.xml"/><Relationship Id="rId11" Type="http://schemas.openxmlformats.org/officeDocument/2006/relationships/tags" Target="../tags/tag25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1" y="209550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29841" y="1253729"/>
            <a:ext cx="3868340" cy="617934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9841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29150" y="1253729"/>
            <a:ext cx="3887391" cy="617934"/>
          </a:xfrm>
        </p:spPr>
        <p:txBody>
          <a:bodyPr anchor="b">
            <a:normAutofit/>
          </a:bodyPr>
          <a:lstStyle>
            <a:lvl1pPr marL="0" indent="0">
              <a:buNone/>
              <a:defRPr sz="21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2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9840" y="83974"/>
            <a:ext cx="3123900" cy="1200150"/>
          </a:xfrm>
        </p:spPr>
        <p:txBody>
          <a:bodyPr anchor="t" anchorCtr="0">
            <a:normAutofit/>
          </a:bodyPr>
          <a:lstStyle>
            <a:lvl1pPr>
              <a:defRPr sz="27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  <p:custDataLst>
              <p:tags r:id="rId3"/>
            </p:custDataLst>
          </p:nvPr>
        </p:nvSpPr>
        <p:spPr>
          <a:xfrm>
            <a:off x="3888000" y="83974"/>
            <a:ext cx="4627800" cy="40527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9840" y="1284124"/>
            <a:ext cx="3123900" cy="2858691"/>
          </a:xfr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7908131" y="273844"/>
            <a:ext cx="607219" cy="4358879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28650" y="273844"/>
            <a:ext cx="7215188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650" y="413657"/>
            <a:ext cx="7886700" cy="416922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末尾幻灯片​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3697385" y="0"/>
            <a:ext cx="1540898" cy="124190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1498746" y="-1"/>
            <a:ext cx="1993565" cy="172547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7"/>
          <a:srcRect/>
          <a:stretch>
            <a:fillRect/>
          </a:stretch>
        </p:blipFill>
        <p:spPr>
          <a:xfrm>
            <a:off x="5251807" y="0"/>
            <a:ext cx="2162744" cy="20564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922800" y="1760166"/>
            <a:ext cx="2478239" cy="17740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10"/>
            </p:custDataLst>
          </p:nvPr>
        </p:nvPicPr>
        <p:blipFill rotWithShape="1">
          <a:blip r:embed="rId11"/>
          <a:srcRect/>
          <a:stretch>
            <a:fillRect/>
          </a:stretch>
        </p:blipFill>
        <p:spPr>
          <a:xfrm>
            <a:off x="5446158" y="3250294"/>
            <a:ext cx="2327350" cy="189864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13"/>
          <a:srcRect/>
          <a:stretch>
            <a:fillRect/>
          </a:stretch>
        </p:blipFill>
        <p:spPr>
          <a:xfrm>
            <a:off x="3493856" y="3659248"/>
            <a:ext cx="1947841" cy="148969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14"/>
            </p:custDataLst>
          </p:nvPr>
        </p:nvPicPr>
        <p:blipFill rotWithShape="1">
          <a:blip r:embed="rId15"/>
          <a:srcRect/>
          <a:stretch>
            <a:fillRect/>
          </a:stretch>
        </p:blipFill>
        <p:spPr>
          <a:xfrm>
            <a:off x="1536047" y="3383781"/>
            <a:ext cx="2034716" cy="176516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17"/>
          <a:stretch>
            <a:fillRect/>
          </a:stretch>
        </p:blipFill>
        <p:spPr>
          <a:xfrm>
            <a:off x="739572" y="1753502"/>
            <a:ext cx="2578832" cy="1787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  <p:custDataLst>
              <p:tags r:id="rId18"/>
            </p:custDataLst>
          </p:nvPr>
        </p:nvSpPr>
        <p:spPr>
          <a:xfrm>
            <a:off x="3464007" y="1706129"/>
            <a:ext cx="2215991" cy="1731243"/>
          </a:xfrm>
          <a:effectLst>
            <a:glow rad="139700">
              <a:schemeClr val="accent6">
                <a:alpha val="40000"/>
              </a:schemeClr>
            </a:glow>
          </a:effectLst>
        </p:spPr>
        <p:txBody>
          <a:bodyPr>
            <a:normAutofit/>
          </a:bodyPr>
          <a:lstStyle>
            <a:lvl1pPr algn="ctr">
              <a:defRPr sz="4500">
                <a:solidFill>
                  <a:schemeClr val="bg1"/>
                </a:solidFill>
                <a:effectLst>
                  <a:glow rad="1397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编辑标题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  <p:custDataLst>
              <p:tags r:id="rId19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  <p:custDataLst>
              <p:tags r:id="rId20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  <p:custDataLst>
              <p:tags r:id="rId21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>
            <a:normAutofit/>
          </a:bodyPr>
          <a:lstStyle>
            <a:lvl1pPr>
              <a:defRPr sz="2700"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960835" y="1622700"/>
            <a:ext cx="7219950" cy="25839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z="1800" smtClean="0">
                <a:solidFill>
                  <a:prstClr val="black"/>
                </a:solidFill>
              </a:rPr>
            </a:fld>
            <a:endParaRPr lang="zh-CN" altLang="en-US" sz="180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左右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2" y="5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440100" y="1323000"/>
            <a:ext cx="2967300" cy="30699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3825900" y="577459"/>
            <a:ext cx="4860000" cy="3815953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459000" y="1244700"/>
            <a:ext cx="8231981" cy="621000"/>
          </a:xfrm>
        </p:spPr>
        <p:txBody>
          <a:bodyPr>
            <a:normAutofit/>
          </a:bodyPr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0" y="3771906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9"/>
            </p:custDataLst>
          </p:nvPr>
        </p:nvSpPr>
        <p:spPr>
          <a:xfrm>
            <a:off x="445500" y="3885300"/>
            <a:ext cx="8251200" cy="7587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34700" y="178200"/>
            <a:ext cx="8278200" cy="331473"/>
          </a:xfrm>
        </p:spPr>
        <p:txBody>
          <a:bodyPr>
            <a:noAutofit/>
          </a:bodyPr>
          <a:lstStyle>
            <a:lvl1pPr>
              <a:defRPr sz="21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434700" y="1247400"/>
            <a:ext cx="4006800" cy="21708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9"/>
            </p:custDataLst>
          </p:nvPr>
        </p:nvSpPr>
        <p:spPr>
          <a:xfrm>
            <a:off x="4681800" y="1247400"/>
            <a:ext cx="4025700" cy="21708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5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35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0"/>
            </p:custDataLst>
          </p:nvPr>
        </p:nvSpPr>
        <p:spPr>
          <a:xfrm>
            <a:off x="429300" y="3612600"/>
            <a:ext cx="4006800" cy="5859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1"/>
            </p:custDataLst>
          </p:nvPr>
        </p:nvSpPr>
        <p:spPr>
          <a:xfrm>
            <a:off x="4689900" y="3609900"/>
            <a:ext cx="4025700" cy="585900"/>
          </a:xfrm>
        </p:spPr>
        <p:txBody>
          <a:bodyPr>
            <a:normAutofit/>
          </a:bodyPr>
          <a:lstStyle>
            <a:lvl1pPr>
              <a:defRPr sz="18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719420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3375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 cstate="print"/>
          <a:srcRect/>
          <a:stretch>
            <a:fillRect/>
          </a:stretch>
        </p:blipFill>
        <p:spPr>
          <a:xfrm>
            <a:off x="3697385" y="0"/>
            <a:ext cx="1540898" cy="124190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/>
          <a:srcRect/>
          <a:stretch>
            <a:fillRect/>
          </a:stretch>
        </p:blipFill>
        <p:spPr>
          <a:xfrm>
            <a:off x="1498746" y="-1"/>
            <a:ext cx="1993565" cy="172547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8"/>
          <a:srcRect/>
          <a:stretch>
            <a:fillRect/>
          </a:stretch>
        </p:blipFill>
        <p:spPr>
          <a:xfrm>
            <a:off x="5251807" y="0"/>
            <a:ext cx="2162744" cy="205646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922800" y="1760166"/>
            <a:ext cx="2478239" cy="177409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12"/>
          <a:srcRect/>
          <a:stretch>
            <a:fillRect/>
          </a:stretch>
        </p:blipFill>
        <p:spPr>
          <a:xfrm>
            <a:off x="5446158" y="3250294"/>
            <a:ext cx="2327350" cy="18986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13"/>
            </p:custDataLst>
          </p:nvPr>
        </p:nvPicPr>
        <p:blipFill rotWithShape="1">
          <a:blip r:embed="rId14"/>
          <a:srcRect/>
          <a:stretch>
            <a:fillRect/>
          </a:stretch>
        </p:blipFill>
        <p:spPr>
          <a:xfrm>
            <a:off x="3493856" y="3659248"/>
            <a:ext cx="1947841" cy="148969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/>
          <a:srcRect/>
          <a:stretch>
            <a:fillRect/>
          </a:stretch>
        </p:blipFill>
        <p:spPr>
          <a:xfrm>
            <a:off x="1536047" y="3383781"/>
            <a:ext cx="2034716" cy="176516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739572" y="1753502"/>
            <a:ext cx="2578832" cy="1787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  <p:custDataLst>
              <p:tags r:id="rId19"/>
            </p:custDataLst>
          </p:nvPr>
        </p:nvSpPr>
        <p:spPr>
          <a:xfrm>
            <a:off x="3301775" y="1539929"/>
            <a:ext cx="2540455" cy="206364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bg1"/>
                </a:solidFill>
                <a:effectLst>
                  <a:glow rad="1397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任意多边形 268"/>
          <p:cNvSpPr/>
          <p:nvPr>
            <p:custDataLst>
              <p:tags r:id="rId2"/>
            </p:custDataLst>
          </p:nvPr>
        </p:nvSpPr>
        <p:spPr>
          <a:xfrm>
            <a:off x="3551425" y="949519"/>
            <a:ext cx="2060398" cy="2057105"/>
          </a:xfrm>
          <a:custGeom>
            <a:avLst/>
            <a:gdLst>
              <a:gd name="connsiteX0" fmla="*/ 159258 w 2254827"/>
              <a:gd name="connsiteY0" fmla="*/ 0 h 2251224"/>
              <a:gd name="connsiteX1" fmla="*/ 318516 w 2254827"/>
              <a:gd name="connsiteY1" fmla="*/ 159258 h 2251224"/>
              <a:gd name="connsiteX2" fmla="*/ 316666 w 2254827"/>
              <a:gd name="connsiteY2" fmla="*/ 168421 h 2251224"/>
              <a:gd name="connsiteX3" fmla="*/ 324569 w 2254827"/>
              <a:gd name="connsiteY3" fmla="*/ 168421 h 2251224"/>
              <a:gd name="connsiteX4" fmla="*/ 322719 w 2254827"/>
              <a:gd name="connsiteY4" fmla="*/ 159258 h 2251224"/>
              <a:gd name="connsiteX5" fmla="*/ 481977 w 2254827"/>
              <a:gd name="connsiteY5" fmla="*/ 0 h 2251224"/>
              <a:gd name="connsiteX6" fmla="*/ 641235 w 2254827"/>
              <a:gd name="connsiteY6" fmla="*/ 159258 h 2251224"/>
              <a:gd name="connsiteX7" fmla="*/ 639385 w 2254827"/>
              <a:gd name="connsiteY7" fmla="*/ 168421 h 2251224"/>
              <a:gd name="connsiteX8" fmla="*/ 647288 w 2254827"/>
              <a:gd name="connsiteY8" fmla="*/ 168421 h 2251224"/>
              <a:gd name="connsiteX9" fmla="*/ 645438 w 2254827"/>
              <a:gd name="connsiteY9" fmla="*/ 159258 h 2251224"/>
              <a:gd name="connsiteX10" fmla="*/ 804696 w 2254827"/>
              <a:gd name="connsiteY10" fmla="*/ 0 h 2251224"/>
              <a:gd name="connsiteX11" fmla="*/ 963954 w 2254827"/>
              <a:gd name="connsiteY11" fmla="*/ 159258 h 2251224"/>
              <a:gd name="connsiteX12" fmla="*/ 962104 w 2254827"/>
              <a:gd name="connsiteY12" fmla="*/ 168421 h 2251224"/>
              <a:gd name="connsiteX13" fmla="*/ 970007 w 2254827"/>
              <a:gd name="connsiteY13" fmla="*/ 168421 h 2251224"/>
              <a:gd name="connsiteX14" fmla="*/ 968157 w 2254827"/>
              <a:gd name="connsiteY14" fmla="*/ 159258 h 2251224"/>
              <a:gd name="connsiteX15" fmla="*/ 1127415 w 2254827"/>
              <a:gd name="connsiteY15" fmla="*/ 0 h 2251224"/>
              <a:gd name="connsiteX16" fmla="*/ 1286673 w 2254827"/>
              <a:gd name="connsiteY16" fmla="*/ 159258 h 2251224"/>
              <a:gd name="connsiteX17" fmla="*/ 1284823 w 2254827"/>
              <a:gd name="connsiteY17" fmla="*/ 168421 h 2251224"/>
              <a:gd name="connsiteX18" fmla="*/ 1292726 w 2254827"/>
              <a:gd name="connsiteY18" fmla="*/ 168421 h 2251224"/>
              <a:gd name="connsiteX19" fmla="*/ 1290876 w 2254827"/>
              <a:gd name="connsiteY19" fmla="*/ 159258 h 2251224"/>
              <a:gd name="connsiteX20" fmla="*/ 1450134 w 2254827"/>
              <a:gd name="connsiteY20" fmla="*/ 0 h 2251224"/>
              <a:gd name="connsiteX21" fmla="*/ 1609392 w 2254827"/>
              <a:gd name="connsiteY21" fmla="*/ 159258 h 2251224"/>
              <a:gd name="connsiteX22" fmla="*/ 1607542 w 2254827"/>
              <a:gd name="connsiteY22" fmla="*/ 168421 h 2251224"/>
              <a:gd name="connsiteX23" fmla="*/ 1615445 w 2254827"/>
              <a:gd name="connsiteY23" fmla="*/ 168421 h 2251224"/>
              <a:gd name="connsiteX24" fmla="*/ 1613595 w 2254827"/>
              <a:gd name="connsiteY24" fmla="*/ 159258 h 2251224"/>
              <a:gd name="connsiteX25" fmla="*/ 1772853 w 2254827"/>
              <a:gd name="connsiteY25" fmla="*/ 0 h 2251224"/>
              <a:gd name="connsiteX26" fmla="*/ 1932111 w 2254827"/>
              <a:gd name="connsiteY26" fmla="*/ 159258 h 2251224"/>
              <a:gd name="connsiteX27" fmla="*/ 1930261 w 2254827"/>
              <a:gd name="connsiteY27" fmla="*/ 168421 h 2251224"/>
              <a:gd name="connsiteX28" fmla="*/ 1938161 w 2254827"/>
              <a:gd name="connsiteY28" fmla="*/ 168421 h 2251224"/>
              <a:gd name="connsiteX29" fmla="*/ 1936311 w 2254827"/>
              <a:gd name="connsiteY29" fmla="*/ 159258 h 2251224"/>
              <a:gd name="connsiteX30" fmla="*/ 2095569 w 2254827"/>
              <a:gd name="connsiteY30" fmla="*/ 0 h 2251224"/>
              <a:gd name="connsiteX31" fmla="*/ 2254827 w 2254827"/>
              <a:gd name="connsiteY31" fmla="*/ 159258 h 2251224"/>
              <a:gd name="connsiteX32" fmla="*/ 2157560 w 2254827"/>
              <a:gd name="connsiteY32" fmla="*/ 306001 h 2251224"/>
              <a:gd name="connsiteX33" fmla="*/ 2112777 w 2254827"/>
              <a:gd name="connsiteY33" fmla="*/ 315042 h 2251224"/>
              <a:gd name="connsiteX34" fmla="*/ 2112777 w 2254827"/>
              <a:gd name="connsiteY34" fmla="*/ 322354 h 2251224"/>
              <a:gd name="connsiteX35" fmla="*/ 2156458 w 2254827"/>
              <a:gd name="connsiteY35" fmla="*/ 331173 h 2251224"/>
              <a:gd name="connsiteX36" fmla="*/ 2254826 w 2254827"/>
              <a:gd name="connsiteY36" fmla="*/ 479575 h 2251224"/>
              <a:gd name="connsiteX37" fmla="*/ 2156458 w 2254827"/>
              <a:gd name="connsiteY37" fmla="*/ 627977 h 2251224"/>
              <a:gd name="connsiteX38" fmla="*/ 2107026 w 2254827"/>
              <a:gd name="connsiteY38" fmla="*/ 637957 h 2251224"/>
              <a:gd name="connsiteX39" fmla="*/ 2107026 w 2254827"/>
              <a:gd name="connsiteY39" fmla="*/ 643311 h 2251224"/>
              <a:gd name="connsiteX40" fmla="*/ 2156458 w 2254827"/>
              <a:gd name="connsiteY40" fmla="*/ 653291 h 2251224"/>
              <a:gd name="connsiteX41" fmla="*/ 2254826 w 2254827"/>
              <a:gd name="connsiteY41" fmla="*/ 801693 h 2251224"/>
              <a:gd name="connsiteX42" fmla="*/ 2156458 w 2254827"/>
              <a:gd name="connsiteY42" fmla="*/ 950095 h 2251224"/>
              <a:gd name="connsiteX43" fmla="*/ 2107026 w 2254827"/>
              <a:gd name="connsiteY43" fmla="*/ 960075 h 2251224"/>
              <a:gd name="connsiteX44" fmla="*/ 2107026 w 2254827"/>
              <a:gd name="connsiteY44" fmla="*/ 965429 h 2251224"/>
              <a:gd name="connsiteX45" fmla="*/ 2156458 w 2254827"/>
              <a:gd name="connsiteY45" fmla="*/ 975409 h 2251224"/>
              <a:gd name="connsiteX46" fmla="*/ 2254826 w 2254827"/>
              <a:gd name="connsiteY46" fmla="*/ 1123811 h 2251224"/>
              <a:gd name="connsiteX47" fmla="*/ 2156458 w 2254827"/>
              <a:gd name="connsiteY47" fmla="*/ 1272213 h 2251224"/>
              <a:gd name="connsiteX48" fmla="*/ 2107026 w 2254827"/>
              <a:gd name="connsiteY48" fmla="*/ 1282193 h 2251224"/>
              <a:gd name="connsiteX49" fmla="*/ 2107026 w 2254827"/>
              <a:gd name="connsiteY49" fmla="*/ 1287547 h 2251224"/>
              <a:gd name="connsiteX50" fmla="*/ 2156458 w 2254827"/>
              <a:gd name="connsiteY50" fmla="*/ 1297527 h 2251224"/>
              <a:gd name="connsiteX51" fmla="*/ 2254826 w 2254827"/>
              <a:gd name="connsiteY51" fmla="*/ 1445929 h 2251224"/>
              <a:gd name="connsiteX52" fmla="*/ 2156458 w 2254827"/>
              <a:gd name="connsiteY52" fmla="*/ 1594331 h 2251224"/>
              <a:gd name="connsiteX53" fmla="*/ 2107026 w 2254827"/>
              <a:gd name="connsiteY53" fmla="*/ 1604311 h 2251224"/>
              <a:gd name="connsiteX54" fmla="*/ 2107026 w 2254827"/>
              <a:gd name="connsiteY54" fmla="*/ 1609665 h 2251224"/>
              <a:gd name="connsiteX55" fmla="*/ 2156459 w 2254827"/>
              <a:gd name="connsiteY55" fmla="*/ 1619645 h 2251224"/>
              <a:gd name="connsiteX56" fmla="*/ 2254826 w 2254827"/>
              <a:gd name="connsiteY56" fmla="*/ 1768047 h 2251224"/>
              <a:gd name="connsiteX57" fmla="*/ 2156459 w 2254827"/>
              <a:gd name="connsiteY57" fmla="*/ 1916449 h 2251224"/>
              <a:gd name="connsiteX58" fmla="*/ 2107026 w 2254827"/>
              <a:gd name="connsiteY58" fmla="*/ 1926429 h 2251224"/>
              <a:gd name="connsiteX59" fmla="*/ 2107026 w 2254827"/>
              <a:gd name="connsiteY59" fmla="*/ 1931783 h 2251224"/>
              <a:gd name="connsiteX60" fmla="*/ 2156458 w 2254827"/>
              <a:gd name="connsiteY60" fmla="*/ 1941763 h 2251224"/>
              <a:gd name="connsiteX61" fmla="*/ 2254826 w 2254827"/>
              <a:gd name="connsiteY61" fmla="*/ 2090165 h 2251224"/>
              <a:gd name="connsiteX62" fmla="*/ 2093767 w 2254827"/>
              <a:gd name="connsiteY62" fmla="*/ 2251224 h 2251224"/>
              <a:gd name="connsiteX63" fmla="*/ 1932708 w 2254827"/>
              <a:gd name="connsiteY63" fmla="*/ 2090165 h 2251224"/>
              <a:gd name="connsiteX64" fmla="*/ 1933757 w 2254827"/>
              <a:gd name="connsiteY64" fmla="*/ 2084971 h 2251224"/>
              <a:gd name="connsiteX65" fmla="*/ 1931659 w 2254827"/>
              <a:gd name="connsiteY65" fmla="*/ 2084971 h 2251224"/>
              <a:gd name="connsiteX66" fmla="*/ 1932708 w 2254827"/>
              <a:gd name="connsiteY66" fmla="*/ 2090165 h 2251224"/>
              <a:gd name="connsiteX67" fmla="*/ 1771649 w 2254827"/>
              <a:gd name="connsiteY67" fmla="*/ 2251224 h 2251224"/>
              <a:gd name="connsiteX68" fmla="*/ 1610590 w 2254827"/>
              <a:gd name="connsiteY68" fmla="*/ 2090165 h 2251224"/>
              <a:gd name="connsiteX69" fmla="*/ 1611638 w 2254827"/>
              <a:gd name="connsiteY69" fmla="*/ 2084971 h 2251224"/>
              <a:gd name="connsiteX70" fmla="*/ 1609541 w 2254827"/>
              <a:gd name="connsiteY70" fmla="*/ 2084971 h 2251224"/>
              <a:gd name="connsiteX71" fmla="*/ 1610590 w 2254827"/>
              <a:gd name="connsiteY71" fmla="*/ 2090165 h 2251224"/>
              <a:gd name="connsiteX72" fmla="*/ 1449531 w 2254827"/>
              <a:gd name="connsiteY72" fmla="*/ 2251224 h 2251224"/>
              <a:gd name="connsiteX73" fmla="*/ 1288472 w 2254827"/>
              <a:gd name="connsiteY73" fmla="*/ 2090165 h 2251224"/>
              <a:gd name="connsiteX74" fmla="*/ 1289520 w 2254827"/>
              <a:gd name="connsiteY74" fmla="*/ 2084971 h 2251224"/>
              <a:gd name="connsiteX75" fmla="*/ 1287423 w 2254827"/>
              <a:gd name="connsiteY75" fmla="*/ 2084971 h 2251224"/>
              <a:gd name="connsiteX76" fmla="*/ 1288472 w 2254827"/>
              <a:gd name="connsiteY76" fmla="*/ 2090165 h 2251224"/>
              <a:gd name="connsiteX77" fmla="*/ 1127413 w 2254827"/>
              <a:gd name="connsiteY77" fmla="*/ 2251224 h 2251224"/>
              <a:gd name="connsiteX78" fmla="*/ 966354 w 2254827"/>
              <a:gd name="connsiteY78" fmla="*/ 2090165 h 2251224"/>
              <a:gd name="connsiteX79" fmla="*/ 967402 w 2254827"/>
              <a:gd name="connsiteY79" fmla="*/ 2084971 h 2251224"/>
              <a:gd name="connsiteX80" fmla="*/ 965305 w 2254827"/>
              <a:gd name="connsiteY80" fmla="*/ 2084971 h 2251224"/>
              <a:gd name="connsiteX81" fmla="*/ 966354 w 2254827"/>
              <a:gd name="connsiteY81" fmla="*/ 2090165 h 2251224"/>
              <a:gd name="connsiteX82" fmla="*/ 805295 w 2254827"/>
              <a:gd name="connsiteY82" fmla="*/ 2251224 h 2251224"/>
              <a:gd name="connsiteX83" fmla="*/ 644236 w 2254827"/>
              <a:gd name="connsiteY83" fmla="*/ 2090165 h 2251224"/>
              <a:gd name="connsiteX84" fmla="*/ 645285 w 2254827"/>
              <a:gd name="connsiteY84" fmla="*/ 2084971 h 2251224"/>
              <a:gd name="connsiteX85" fmla="*/ 643187 w 2254827"/>
              <a:gd name="connsiteY85" fmla="*/ 2084971 h 2251224"/>
              <a:gd name="connsiteX86" fmla="*/ 644236 w 2254827"/>
              <a:gd name="connsiteY86" fmla="*/ 2090165 h 2251224"/>
              <a:gd name="connsiteX87" fmla="*/ 483177 w 2254827"/>
              <a:gd name="connsiteY87" fmla="*/ 2251224 h 2251224"/>
              <a:gd name="connsiteX88" fmla="*/ 322118 w 2254827"/>
              <a:gd name="connsiteY88" fmla="*/ 2090165 h 2251224"/>
              <a:gd name="connsiteX89" fmla="*/ 323167 w 2254827"/>
              <a:gd name="connsiteY89" fmla="*/ 2084971 h 2251224"/>
              <a:gd name="connsiteX90" fmla="*/ 321069 w 2254827"/>
              <a:gd name="connsiteY90" fmla="*/ 2084971 h 2251224"/>
              <a:gd name="connsiteX91" fmla="*/ 322118 w 2254827"/>
              <a:gd name="connsiteY91" fmla="*/ 2090165 h 2251224"/>
              <a:gd name="connsiteX92" fmla="*/ 161059 w 2254827"/>
              <a:gd name="connsiteY92" fmla="*/ 2251224 h 2251224"/>
              <a:gd name="connsiteX93" fmla="*/ 0 w 2254827"/>
              <a:gd name="connsiteY93" fmla="*/ 2090165 h 2251224"/>
              <a:gd name="connsiteX94" fmla="*/ 161059 w 2254827"/>
              <a:gd name="connsiteY94" fmla="*/ 1929106 h 2251224"/>
              <a:gd name="connsiteX95" fmla="*/ 174317 w 2254827"/>
              <a:gd name="connsiteY95" fmla="*/ 1931783 h 2251224"/>
              <a:gd name="connsiteX96" fmla="*/ 174317 w 2254827"/>
              <a:gd name="connsiteY96" fmla="*/ 1926429 h 2251224"/>
              <a:gd name="connsiteX97" fmla="*/ 161059 w 2254827"/>
              <a:gd name="connsiteY97" fmla="*/ 1929106 h 2251224"/>
              <a:gd name="connsiteX98" fmla="*/ 0 w 2254827"/>
              <a:gd name="connsiteY98" fmla="*/ 1768047 h 2251224"/>
              <a:gd name="connsiteX99" fmla="*/ 161059 w 2254827"/>
              <a:gd name="connsiteY99" fmla="*/ 1606988 h 2251224"/>
              <a:gd name="connsiteX100" fmla="*/ 174317 w 2254827"/>
              <a:gd name="connsiteY100" fmla="*/ 1609665 h 2251224"/>
              <a:gd name="connsiteX101" fmla="*/ 174317 w 2254827"/>
              <a:gd name="connsiteY101" fmla="*/ 1604311 h 2251224"/>
              <a:gd name="connsiteX102" fmla="*/ 161059 w 2254827"/>
              <a:gd name="connsiteY102" fmla="*/ 1606988 h 2251224"/>
              <a:gd name="connsiteX103" fmla="*/ 0 w 2254827"/>
              <a:gd name="connsiteY103" fmla="*/ 1445929 h 2251224"/>
              <a:gd name="connsiteX104" fmla="*/ 161059 w 2254827"/>
              <a:gd name="connsiteY104" fmla="*/ 1284870 h 2251224"/>
              <a:gd name="connsiteX105" fmla="*/ 174317 w 2254827"/>
              <a:gd name="connsiteY105" fmla="*/ 1287547 h 2251224"/>
              <a:gd name="connsiteX106" fmla="*/ 174317 w 2254827"/>
              <a:gd name="connsiteY106" fmla="*/ 1282193 h 2251224"/>
              <a:gd name="connsiteX107" fmla="*/ 161059 w 2254827"/>
              <a:gd name="connsiteY107" fmla="*/ 1284870 h 2251224"/>
              <a:gd name="connsiteX108" fmla="*/ 0 w 2254827"/>
              <a:gd name="connsiteY108" fmla="*/ 1123811 h 2251224"/>
              <a:gd name="connsiteX109" fmla="*/ 98368 w 2254827"/>
              <a:gd name="connsiteY109" fmla="*/ 975409 h 2251224"/>
              <a:gd name="connsiteX110" fmla="*/ 161059 w 2254827"/>
              <a:gd name="connsiteY110" fmla="*/ 962752 h 2251224"/>
              <a:gd name="connsiteX111" fmla="*/ 174317 w 2254827"/>
              <a:gd name="connsiteY111" fmla="*/ 965429 h 2251224"/>
              <a:gd name="connsiteX112" fmla="*/ 174317 w 2254827"/>
              <a:gd name="connsiteY112" fmla="*/ 960076 h 2251224"/>
              <a:gd name="connsiteX113" fmla="*/ 161059 w 2254827"/>
              <a:gd name="connsiteY113" fmla="*/ 962752 h 2251224"/>
              <a:gd name="connsiteX114" fmla="*/ 98368 w 2254827"/>
              <a:gd name="connsiteY114" fmla="*/ 950095 h 2251224"/>
              <a:gd name="connsiteX115" fmla="*/ 0 w 2254827"/>
              <a:gd name="connsiteY115" fmla="*/ 801693 h 2251224"/>
              <a:gd name="connsiteX116" fmla="*/ 98368 w 2254827"/>
              <a:gd name="connsiteY116" fmla="*/ 653291 h 2251224"/>
              <a:gd name="connsiteX117" fmla="*/ 161059 w 2254827"/>
              <a:gd name="connsiteY117" fmla="*/ 640634 h 2251224"/>
              <a:gd name="connsiteX118" fmla="*/ 174317 w 2254827"/>
              <a:gd name="connsiteY118" fmla="*/ 643311 h 2251224"/>
              <a:gd name="connsiteX119" fmla="*/ 174317 w 2254827"/>
              <a:gd name="connsiteY119" fmla="*/ 637958 h 2251224"/>
              <a:gd name="connsiteX120" fmla="*/ 161059 w 2254827"/>
              <a:gd name="connsiteY120" fmla="*/ 640634 h 2251224"/>
              <a:gd name="connsiteX121" fmla="*/ 98368 w 2254827"/>
              <a:gd name="connsiteY121" fmla="*/ 627978 h 2251224"/>
              <a:gd name="connsiteX122" fmla="*/ 0 w 2254827"/>
              <a:gd name="connsiteY122" fmla="*/ 479575 h 2251224"/>
              <a:gd name="connsiteX123" fmla="*/ 98368 w 2254827"/>
              <a:gd name="connsiteY123" fmla="*/ 331173 h 2251224"/>
              <a:gd name="connsiteX124" fmla="*/ 152312 w 2254827"/>
              <a:gd name="connsiteY124" fmla="*/ 320282 h 2251224"/>
              <a:gd name="connsiteX125" fmla="*/ 152312 w 2254827"/>
              <a:gd name="connsiteY125" fmla="*/ 317114 h 2251224"/>
              <a:gd name="connsiteX126" fmla="*/ 97267 w 2254827"/>
              <a:gd name="connsiteY126" fmla="*/ 306001 h 2251224"/>
              <a:gd name="connsiteX127" fmla="*/ 0 w 2254827"/>
              <a:gd name="connsiteY127" fmla="*/ 159258 h 2251224"/>
              <a:gd name="connsiteX128" fmla="*/ 159258 w 2254827"/>
              <a:gd name="connsiteY128" fmla="*/ 0 h 2251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2254827" h="2251224">
                <a:moveTo>
                  <a:pt x="159258" y="0"/>
                </a:moveTo>
                <a:cubicBezTo>
                  <a:pt x="247214" y="0"/>
                  <a:pt x="318516" y="71302"/>
                  <a:pt x="318516" y="159258"/>
                </a:cubicBezTo>
                <a:lnTo>
                  <a:pt x="316666" y="168421"/>
                </a:lnTo>
                <a:lnTo>
                  <a:pt x="324569" y="168421"/>
                </a:lnTo>
                <a:lnTo>
                  <a:pt x="322719" y="159258"/>
                </a:lnTo>
                <a:cubicBezTo>
                  <a:pt x="322719" y="71302"/>
                  <a:pt x="394021" y="0"/>
                  <a:pt x="481977" y="0"/>
                </a:cubicBezTo>
                <a:cubicBezTo>
                  <a:pt x="569933" y="0"/>
                  <a:pt x="641235" y="71302"/>
                  <a:pt x="641235" y="159258"/>
                </a:cubicBezTo>
                <a:lnTo>
                  <a:pt x="639385" y="168421"/>
                </a:lnTo>
                <a:lnTo>
                  <a:pt x="647288" y="168421"/>
                </a:lnTo>
                <a:lnTo>
                  <a:pt x="645438" y="159258"/>
                </a:lnTo>
                <a:cubicBezTo>
                  <a:pt x="645438" y="71302"/>
                  <a:pt x="716740" y="0"/>
                  <a:pt x="804696" y="0"/>
                </a:cubicBezTo>
                <a:cubicBezTo>
                  <a:pt x="892652" y="0"/>
                  <a:pt x="963954" y="71302"/>
                  <a:pt x="963954" y="159258"/>
                </a:cubicBezTo>
                <a:lnTo>
                  <a:pt x="962104" y="168421"/>
                </a:lnTo>
                <a:lnTo>
                  <a:pt x="970007" y="168421"/>
                </a:lnTo>
                <a:lnTo>
                  <a:pt x="968157" y="159258"/>
                </a:lnTo>
                <a:cubicBezTo>
                  <a:pt x="968157" y="71302"/>
                  <a:pt x="1039459" y="0"/>
                  <a:pt x="1127415" y="0"/>
                </a:cubicBezTo>
                <a:cubicBezTo>
                  <a:pt x="1215371" y="0"/>
                  <a:pt x="1286673" y="71302"/>
                  <a:pt x="1286673" y="159258"/>
                </a:cubicBezTo>
                <a:lnTo>
                  <a:pt x="1284823" y="168421"/>
                </a:lnTo>
                <a:lnTo>
                  <a:pt x="1292726" y="168421"/>
                </a:lnTo>
                <a:lnTo>
                  <a:pt x="1290876" y="159258"/>
                </a:lnTo>
                <a:cubicBezTo>
                  <a:pt x="1290876" y="71302"/>
                  <a:pt x="1362178" y="0"/>
                  <a:pt x="1450134" y="0"/>
                </a:cubicBezTo>
                <a:cubicBezTo>
                  <a:pt x="1538090" y="0"/>
                  <a:pt x="1609392" y="71302"/>
                  <a:pt x="1609392" y="159258"/>
                </a:cubicBezTo>
                <a:lnTo>
                  <a:pt x="1607542" y="168421"/>
                </a:lnTo>
                <a:lnTo>
                  <a:pt x="1615445" y="168421"/>
                </a:lnTo>
                <a:lnTo>
                  <a:pt x="1613595" y="159258"/>
                </a:lnTo>
                <a:cubicBezTo>
                  <a:pt x="1613595" y="71302"/>
                  <a:pt x="1684897" y="0"/>
                  <a:pt x="1772853" y="0"/>
                </a:cubicBezTo>
                <a:cubicBezTo>
                  <a:pt x="1860809" y="0"/>
                  <a:pt x="1932111" y="71302"/>
                  <a:pt x="1932111" y="159258"/>
                </a:cubicBezTo>
                <a:lnTo>
                  <a:pt x="1930261" y="168421"/>
                </a:lnTo>
                <a:lnTo>
                  <a:pt x="1938161" y="168421"/>
                </a:lnTo>
                <a:lnTo>
                  <a:pt x="1936311" y="159258"/>
                </a:lnTo>
                <a:cubicBezTo>
                  <a:pt x="1936311" y="71302"/>
                  <a:pt x="2007613" y="0"/>
                  <a:pt x="2095569" y="0"/>
                </a:cubicBezTo>
                <a:cubicBezTo>
                  <a:pt x="2183525" y="0"/>
                  <a:pt x="2254827" y="71302"/>
                  <a:pt x="2254827" y="159258"/>
                </a:cubicBezTo>
                <a:cubicBezTo>
                  <a:pt x="2254827" y="225225"/>
                  <a:pt x="2214720" y="281824"/>
                  <a:pt x="2157560" y="306001"/>
                </a:cubicBezTo>
                <a:lnTo>
                  <a:pt x="2112777" y="315042"/>
                </a:lnTo>
                <a:lnTo>
                  <a:pt x="2112777" y="322354"/>
                </a:lnTo>
                <a:lnTo>
                  <a:pt x="2156458" y="331173"/>
                </a:lnTo>
                <a:cubicBezTo>
                  <a:pt x="2214265" y="355623"/>
                  <a:pt x="2254826" y="412863"/>
                  <a:pt x="2254826" y="479575"/>
                </a:cubicBezTo>
                <a:cubicBezTo>
                  <a:pt x="2254826" y="546288"/>
                  <a:pt x="2214265" y="603527"/>
                  <a:pt x="2156458" y="627977"/>
                </a:cubicBezTo>
                <a:lnTo>
                  <a:pt x="2107026" y="637957"/>
                </a:lnTo>
                <a:lnTo>
                  <a:pt x="2107026" y="643311"/>
                </a:lnTo>
                <a:lnTo>
                  <a:pt x="2156458" y="653291"/>
                </a:lnTo>
                <a:cubicBezTo>
                  <a:pt x="2214265" y="677741"/>
                  <a:pt x="2254826" y="734981"/>
                  <a:pt x="2254826" y="801693"/>
                </a:cubicBezTo>
                <a:cubicBezTo>
                  <a:pt x="2254826" y="868406"/>
                  <a:pt x="2214265" y="925645"/>
                  <a:pt x="2156458" y="950095"/>
                </a:cubicBezTo>
                <a:lnTo>
                  <a:pt x="2107026" y="960075"/>
                </a:lnTo>
                <a:lnTo>
                  <a:pt x="2107026" y="965429"/>
                </a:lnTo>
                <a:lnTo>
                  <a:pt x="2156458" y="975409"/>
                </a:lnTo>
                <a:cubicBezTo>
                  <a:pt x="2214265" y="999859"/>
                  <a:pt x="2254826" y="1057099"/>
                  <a:pt x="2254826" y="1123811"/>
                </a:cubicBezTo>
                <a:cubicBezTo>
                  <a:pt x="2254826" y="1190524"/>
                  <a:pt x="2214265" y="1247763"/>
                  <a:pt x="2156458" y="1272213"/>
                </a:cubicBezTo>
                <a:lnTo>
                  <a:pt x="2107026" y="1282193"/>
                </a:lnTo>
                <a:lnTo>
                  <a:pt x="2107026" y="1287547"/>
                </a:lnTo>
                <a:lnTo>
                  <a:pt x="2156458" y="1297527"/>
                </a:lnTo>
                <a:cubicBezTo>
                  <a:pt x="2214265" y="1321977"/>
                  <a:pt x="2254826" y="1379216"/>
                  <a:pt x="2254826" y="1445929"/>
                </a:cubicBezTo>
                <a:cubicBezTo>
                  <a:pt x="2254826" y="1512641"/>
                  <a:pt x="2214265" y="1569881"/>
                  <a:pt x="2156458" y="1594331"/>
                </a:cubicBezTo>
                <a:lnTo>
                  <a:pt x="2107026" y="1604311"/>
                </a:lnTo>
                <a:lnTo>
                  <a:pt x="2107026" y="1609665"/>
                </a:lnTo>
                <a:lnTo>
                  <a:pt x="2156459" y="1619645"/>
                </a:lnTo>
                <a:cubicBezTo>
                  <a:pt x="2214265" y="1644095"/>
                  <a:pt x="2254826" y="1701335"/>
                  <a:pt x="2254826" y="1768047"/>
                </a:cubicBezTo>
                <a:cubicBezTo>
                  <a:pt x="2254826" y="1834760"/>
                  <a:pt x="2214265" y="1891999"/>
                  <a:pt x="2156459" y="1916449"/>
                </a:cubicBezTo>
                <a:lnTo>
                  <a:pt x="2107026" y="1926429"/>
                </a:lnTo>
                <a:lnTo>
                  <a:pt x="2107026" y="1931783"/>
                </a:lnTo>
                <a:lnTo>
                  <a:pt x="2156458" y="1941763"/>
                </a:lnTo>
                <a:cubicBezTo>
                  <a:pt x="2214265" y="1966213"/>
                  <a:pt x="2254826" y="2023453"/>
                  <a:pt x="2254826" y="2090165"/>
                </a:cubicBezTo>
                <a:cubicBezTo>
                  <a:pt x="2254826" y="2179115"/>
                  <a:pt x="2182717" y="2251224"/>
                  <a:pt x="2093767" y="2251224"/>
                </a:cubicBezTo>
                <a:cubicBezTo>
                  <a:pt x="2004817" y="2251224"/>
                  <a:pt x="1932708" y="2179115"/>
                  <a:pt x="1932708" y="2090165"/>
                </a:cubicBezTo>
                <a:lnTo>
                  <a:pt x="1933757" y="2084971"/>
                </a:lnTo>
                <a:lnTo>
                  <a:pt x="1931659" y="2084971"/>
                </a:lnTo>
                <a:lnTo>
                  <a:pt x="1932708" y="2090165"/>
                </a:lnTo>
                <a:cubicBezTo>
                  <a:pt x="1932708" y="2179115"/>
                  <a:pt x="1860599" y="2251224"/>
                  <a:pt x="1771649" y="2251224"/>
                </a:cubicBezTo>
                <a:cubicBezTo>
                  <a:pt x="1682699" y="2251224"/>
                  <a:pt x="1610590" y="2179115"/>
                  <a:pt x="1610590" y="2090165"/>
                </a:cubicBezTo>
                <a:lnTo>
                  <a:pt x="1611638" y="2084971"/>
                </a:lnTo>
                <a:lnTo>
                  <a:pt x="1609541" y="2084971"/>
                </a:lnTo>
                <a:lnTo>
                  <a:pt x="1610590" y="2090165"/>
                </a:lnTo>
                <a:cubicBezTo>
                  <a:pt x="1610590" y="2179115"/>
                  <a:pt x="1538481" y="2251224"/>
                  <a:pt x="1449531" y="2251224"/>
                </a:cubicBezTo>
                <a:cubicBezTo>
                  <a:pt x="1360581" y="2251224"/>
                  <a:pt x="1288472" y="2179115"/>
                  <a:pt x="1288472" y="2090165"/>
                </a:cubicBezTo>
                <a:lnTo>
                  <a:pt x="1289520" y="2084971"/>
                </a:lnTo>
                <a:lnTo>
                  <a:pt x="1287423" y="2084971"/>
                </a:lnTo>
                <a:lnTo>
                  <a:pt x="1288472" y="2090165"/>
                </a:lnTo>
                <a:cubicBezTo>
                  <a:pt x="1288472" y="2179115"/>
                  <a:pt x="1216363" y="2251224"/>
                  <a:pt x="1127413" y="2251224"/>
                </a:cubicBezTo>
                <a:cubicBezTo>
                  <a:pt x="1038463" y="2251224"/>
                  <a:pt x="966354" y="2179115"/>
                  <a:pt x="966354" y="2090165"/>
                </a:cubicBezTo>
                <a:lnTo>
                  <a:pt x="967402" y="2084971"/>
                </a:lnTo>
                <a:lnTo>
                  <a:pt x="965305" y="2084971"/>
                </a:lnTo>
                <a:lnTo>
                  <a:pt x="966354" y="2090165"/>
                </a:lnTo>
                <a:cubicBezTo>
                  <a:pt x="966354" y="2179115"/>
                  <a:pt x="894245" y="2251224"/>
                  <a:pt x="805295" y="2251224"/>
                </a:cubicBezTo>
                <a:cubicBezTo>
                  <a:pt x="716345" y="2251224"/>
                  <a:pt x="644236" y="2179115"/>
                  <a:pt x="644236" y="2090165"/>
                </a:cubicBezTo>
                <a:lnTo>
                  <a:pt x="645285" y="2084971"/>
                </a:lnTo>
                <a:lnTo>
                  <a:pt x="643187" y="2084971"/>
                </a:lnTo>
                <a:lnTo>
                  <a:pt x="644236" y="2090165"/>
                </a:lnTo>
                <a:cubicBezTo>
                  <a:pt x="644236" y="2179115"/>
                  <a:pt x="572127" y="2251224"/>
                  <a:pt x="483177" y="2251224"/>
                </a:cubicBezTo>
                <a:cubicBezTo>
                  <a:pt x="394227" y="2251224"/>
                  <a:pt x="322118" y="2179115"/>
                  <a:pt x="322118" y="2090165"/>
                </a:cubicBezTo>
                <a:lnTo>
                  <a:pt x="323167" y="2084971"/>
                </a:lnTo>
                <a:lnTo>
                  <a:pt x="321069" y="2084971"/>
                </a:lnTo>
                <a:lnTo>
                  <a:pt x="322118" y="2090165"/>
                </a:lnTo>
                <a:cubicBezTo>
                  <a:pt x="322118" y="2179115"/>
                  <a:pt x="250009" y="2251224"/>
                  <a:pt x="161059" y="2251224"/>
                </a:cubicBezTo>
                <a:cubicBezTo>
                  <a:pt x="72109" y="2251224"/>
                  <a:pt x="0" y="2179115"/>
                  <a:pt x="0" y="2090165"/>
                </a:cubicBezTo>
                <a:cubicBezTo>
                  <a:pt x="0" y="2001215"/>
                  <a:pt x="72109" y="1929106"/>
                  <a:pt x="161059" y="1929106"/>
                </a:cubicBezTo>
                <a:lnTo>
                  <a:pt x="174317" y="1931783"/>
                </a:lnTo>
                <a:lnTo>
                  <a:pt x="174317" y="1926429"/>
                </a:lnTo>
                <a:lnTo>
                  <a:pt x="161059" y="1929106"/>
                </a:lnTo>
                <a:cubicBezTo>
                  <a:pt x="72109" y="1929106"/>
                  <a:pt x="0" y="1856997"/>
                  <a:pt x="0" y="1768047"/>
                </a:cubicBezTo>
                <a:cubicBezTo>
                  <a:pt x="0" y="1679097"/>
                  <a:pt x="72109" y="1606988"/>
                  <a:pt x="161059" y="1606988"/>
                </a:cubicBezTo>
                <a:lnTo>
                  <a:pt x="174317" y="1609665"/>
                </a:lnTo>
                <a:lnTo>
                  <a:pt x="174317" y="1604311"/>
                </a:lnTo>
                <a:lnTo>
                  <a:pt x="161059" y="1606988"/>
                </a:lnTo>
                <a:cubicBezTo>
                  <a:pt x="72109" y="1606988"/>
                  <a:pt x="0" y="1534879"/>
                  <a:pt x="0" y="1445929"/>
                </a:cubicBezTo>
                <a:cubicBezTo>
                  <a:pt x="0" y="1356979"/>
                  <a:pt x="72109" y="1284870"/>
                  <a:pt x="161059" y="1284870"/>
                </a:cubicBezTo>
                <a:lnTo>
                  <a:pt x="174317" y="1287547"/>
                </a:lnTo>
                <a:lnTo>
                  <a:pt x="174317" y="1282193"/>
                </a:lnTo>
                <a:lnTo>
                  <a:pt x="161059" y="1284870"/>
                </a:lnTo>
                <a:cubicBezTo>
                  <a:pt x="72109" y="1284870"/>
                  <a:pt x="0" y="1212761"/>
                  <a:pt x="0" y="1123811"/>
                </a:cubicBezTo>
                <a:cubicBezTo>
                  <a:pt x="0" y="1057099"/>
                  <a:pt x="40561" y="999859"/>
                  <a:pt x="98368" y="975409"/>
                </a:cubicBezTo>
                <a:lnTo>
                  <a:pt x="161059" y="962752"/>
                </a:lnTo>
                <a:lnTo>
                  <a:pt x="174317" y="965429"/>
                </a:lnTo>
                <a:lnTo>
                  <a:pt x="174317" y="960076"/>
                </a:lnTo>
                <a:lnTo>
                  <a:pt x="161059" y="962752"/>
                </a:lnTo>
                <a:lnTo>
                  <a:pt x="98368" y="950095"/>
                </a:lnTo>
                <a:cubicBezTo>
                  <a:pt x="40561" y="925645"/>
                  <a:pt x="0" y="868406"/>
                  <a:pt x="0" y="801693"/>
                </a:cubicBezTo>
                <a:cubicBezTo>
                  <a:pt x="0" y="734981"/>
                  <a:pt x="40561" y="677741"/>
                  <a:pt x="98368" y="653291"/>
                </a:cubicBezTo>
                <a:lnTo>
                  <a:pt x="161059" y="640634"/>
                </a:lnTo>
                <a:lnTo>
                  <a:pt x="174317" y="643311"/>
                </a:lnTo>
                <a:lnTo>
                  <a:pt x="174317" y="637958"/>
                </a:lnTo>
                <a:lnTo>
                  <a:pt x="161059" y="640634"/>
                </a:lnTo>
                <a:lnTo>
                  <a:pt x="98368" y="627978"/>
                </a:lnTo>
                <a:cubicBezTo>
                  <a:pt x="40561" y="603527"/>
                  <a:pt x="0" y="546288"/>
                  <a:pt x="0" y="479575"/>
                </a:cubicBezTo>
                <a:cubicBezTo>
                  <a:pt x="0" y="412863"/>
                  <a:pt x="40561" y="355623"/>
                  <a:pt x="98368" y="331173"/>
                </a:cubicBezTo>
                <a:lnTo>
                  <a:pt x="152312" y="320282"/>
                </a:lnTo>
                <a:lnTo>
                  <a:pt x="152312" y="317114"/>
                </a:lnTo>
                <a:lnTo>
                  <a:pt x="97267" y="306001"/>
                </a:lnTo>
                <a:cubicBezTo>
                  <a:pt x="40107" y="281824"/>
                  <a:pt x="0" y="225225"/>
                  <a:pt x="0" y="159258"/>
                </a:cubicBezTo>
                <a:cubicBezTo>
                  <a:pt x="0" y="71302"/>
                  <a:pt x="71302" y="0"/>
                  <a:pt x="15925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287" name="Freeform 595"/>
          <p:cNvSpPr/>
          <p:nvPr>
            <p:custDataLst>
              <p:tags r:id="rId3"/>
            </p:custDataLst>
          </p:nvPr>
        </p:nvSpPr>
        <p:spPr bwMode="auto">
          <a:xfrm>
            <a:off x="1693127" y="1978069"/>
            <a:ext cx="628044" cy="367047"/>
          </a:xfrm>
          <a:custGeom>
            <a:avLst/>
            <a:gdLst>
              <a:gd name="T0" fmla="*/ 59 w 418"/>
              <a:gd name="T1" fmla="*/ 200 h 244"/>
              <a:gd name="T2" fmla="*/ 61 w 418"/>
              <a:gd name="T3" fmla="*/ 200 h 244"/>
              <a:gd name="T4" fmla="*/ 134 w 418"/>
              <a:gd name="T5" fmla="*/ 243 h 244"/>
              <a:gd name="T6" fmla="*/ 202 w 418"/>
              <a:gd name="T7" fmla="*/ 212 h 244"/>
              <a:gd name="T8" fmla="*/ 265 w 418"/>
              <a:gd name="T9" fmla="*/ 244 h 244"/>
              <a:gd name="T10" fmla="*/ 343 w 418"/>
              <a:gd name="T11" fmla="*/ 194 h 244"/>
              <a:gd name="T12" fmla="*/ 364 w 418"/>
              <a:gd name="T13" fmla="*/ 199 h 244"/>
              <a:gd name="T14" fmla="*/ 418 w 418"/>
              <a:gd name="T15" fmla="*/ 148 h 244"/>
              <a:gd name="T16" fmla="*/ 370 w 418"/>
              <a:gd name="T17" fmla="*/ 94 h 244"/>
              <a:gd name="T18" fmla="*/ 315 w 418"/>
              <a:gd name="T19" fmla="*/ 39 h 244"/>
              <a:gd name="T20" fmla="*/ 251 w 418"/>
              <a:gd name="T21" fmla="*/ 78 h 244"/>
              <a:gd name="T22" fmla="*/ 174 w 418"/>
              <a:gd name="T23" fmla="*/ 5 h 244"/>
              <a:gd name="T24" fmla="*/ 80 w 418"/>
              <a:gd name="T25" fmla="*/ 82 h 244"/>
              <a:gd name="T26" fmla="*/ 80 w 418"/>
              <a:gd name="T27" fmla="*/ 85 h 244"/>
              <a:gd name="T28" fmla="*/ 61 w 418"/>
              <a:gd name="T29" fmla="*/ 81 h 244"/>
              <a:gd name="T30" fmla="*/ 1 w 418"/>
              <a:gd name="T31" fmla="*/ 139 h 244"/>
              <a:gd name="T32" fmla="*/ 59 w 418"/>
              <a:gd name="T33" fmla="*/ 20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8" h="244">
                <a:moveTo>
                  <a:pt x="59" y="200"/>
                </a:moveTo>
                <a:cubicBezTo>
                  <a:pt x="60" y="200"/>
                  <a:pt x="61" y="200"/>
                  <a:pt x="61" y="200"/>
                </a:cubicBezTo>
                <a:cubicBezTo>
                  <a:pt x="76" y="225"/>
                  <a:pt x="103" y="242"/>
                  <a:pt x="134" y="243"/>
                </a:cubicBezTo>
                <a:cubicBezTo>
                  <a:pt x="161" y="243"/>
                  <a:pt x="185" y="231"/>
                  <a:pt x="202" y="212"/>
                </a:cubicBezTo>
                <a:cubicBezTo>
                  <a:pt x="216" y="231"/>
                  <a:pt x="239" y="243"/>
                  <a:pt x="265" y="244"/>
                </a:cubicBezTo>
                <a:cubicBezTo>
                  <a:pt x="300" y="244"/>
                  <a:pt x="330" y="224"/>
                  <a:pt x="343" y="194"/>
                </a:cubicBezTo>
                <a:cubicBezTo>
                  <a:pt x="349" y="197"/>
                  <a:pt x="357" y="199"/>
                  <a:pt x="364" y="199"/>
                </a:cubicBezTo>
                <a:cubicBezTo>
                  <a:pt x="393" y="200"/>
                  <a:pt x="417" y="177"/>
                  <a:pt x="418" y="148"/>
                </a:cubicBezTo>
                <a:cubicBezTo>
                  <a:pt x="418" y="120"/>
                  <a:pt x="398" y="97"/>
                  <a:pt x="370" y="94"/>
                </a:cubicBezTo>
                <a:cubicBezTo>
                  <a:pt x="367" y="65"/>
                  <a:pt x="344" y="42"/>
                  <a:pt x="315" y="39"/>
                </a:cubicBezTo>
                <a:cubicBezTo>
                  <a:pt x="287" y="36"/>
                  <a:pt x="261" y="53"/>
                  <a:pt x="251" y="78"/>
                </a:cubicBezTo>
                <a:cubicBezTo>
                  <a:pt x="246" y="39"/>
                  <a:pt x="214" y="8"/>
                  <a:pt x="174" y="5"/>
                </a:cubicBezTo>
                <a:cubicBezTo>
                  <a:pt x="127" y="0"/>
                  <a:pt x="85" y="35"/>
                  <a:pt x="80" y="82"/>
                </a:cubicBezTo>
                <a:cubicBezTo>
                  <a:pt x="80" y="83"/>
                  <a:pt x="80" y="84"/>
                  <a:pt x="80" y="85"/>
                </a:cubicBezTo>
                <a:cubicBezTo>
                  <a:pt x="74" y="82"/>
                  <a:pt x="68" y="81"/>
                  <a:pt x="61" y="81"/>
                </a:cubicBezTo>
                <a:cubicBezTo>
                  <a:pt x="29" y="80"/>
                  <a:pt x="1" y="106"/>
                  <a:pt x="1" y="139"/>
                </a:cubicBezTo>
                <a:cubicBezTo>
                  <a:pt x="0" y="172"/>
                  <a:pt x="26" y="199"/>
                  <a:pt x="59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88" name="Freeform 637"/>
          <p:cNvSpPr/>
          <p:nvPr>
            <p:custDataLst>
              <p:tags r:id="rId4"/>
            </p:custDataLst>
          </p:nvPr>
        </p:nvSpPr>
        <p:spPr bwMode="auto">
          <a:xfrm>
            <a:off x="3102448" y="642920"/>
            <a:ext cx="396866" cy="252424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sp>
        <p:nvSpPr>
          <p:cNvPr id="289" name="Freeform 637"/>
          <p:cNvSpPr/>
          <p:nvPr>
            <p:custDataLst>
              <p:tags r:id="rId5"/>
            </p:custDataLst>
          </p:nvPr>
        </p:nvSpPr>
        <p:spPr bwMode="auto">
          <a:xfrm>
            <a:off x="6907850" y="2633440"/>
            <a:ext cx="538723" cy="342650"/>
          </a:xfrm>
          <a:custGeom>
            <a:avLst/>
            <a:gdLst>
              <a:gd name="T0" fmla="*/ 26 w 239"/>
              <a:gd name="T1" fmla="*/ 107 h 152"/>
              <a:gd name="T2" fmla="*/ 49 w 239"/>
              <a:gd name="T3" fmla="*/ 94 h 152"/>
              <a:gd name="T4" fmla="*/ 71 w 239"/>
              <a:gd name="T5" fmla="*/ 100 h 152"/>
              <a:gd name="T6" fmla="*/ 75 w 239"/>
              <a:gd name="T7" fmla="*/ 100 h 152"/>
              <a:gd name="T8" fmla="*/ 132 w 239"/>
              <a:gd name="T9" fmla="*/ 152 h 152"/>
              <a:gd name="T10" fmla="*/ 182 w 239"/>
              <a:gd name="T11" fmla="*/ 121 h 152"/>
              <a:gd name="T12" fmla="*/ 186 w 239"/>
              <a:gd name="T13" fmla="*/ 121 h 152"/>
              <a:gd name="T14" fmla="*/ 239 w 239"/>
              <a:gd name="T15" fmla="*/ 68 h 152"/>
              <a:gd name="T16" fmla="*/ 186 w 239"/>
              <a:gd name="T17" fmla="*/ 15 h 152"/>
              <a:gd name="T18" fmla="*/ 148 w 239"/>
              <a:gd name="T19" fmla="*/ 31 h 152"/>
              <a:gd name="T20" fmla="*/ 148 w 239"/>
              <a:gd name="T21" fmla="*/ 28 h 152"/>
              <a:gd name="T22" fmla="*/ 119 w 239"/>
              <a:gd name="T23" fmla="*/ 0 h 152"/>
              <a:gd name="T24" fmla="*/ 93 w 239"/>
              <a:gd name="T25" fmla="*/ 18 h 152"/>
              <a:gd name="T26" fmla="*/ 71 w 239"/>
              <a:gd name="T27" fmla="*/ 12 h 152"/>
              <a:gd name="T28" fmla="*/ 27 w 239"/>
              <a:gd name="T29" fmla="*/ 54 h 152"/>
              <a:gd name="T30" fmla="*/ 26 w 239"/>
              <a:gd name="T31" fmla="*/ 53 h 152"/>
              <a:gd name="T32" fmla="*/ 0 w 239"/>
              <a:gd name="T33" fmla="*/ 80 h 152"/>
              <a:gd name="T34" fmla="*/ 26 w 239"/>
              <a:gd name="T35" fmla="*/ 10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" h="152">
                <a:moveTo>
                  <a:pt x="26" y="107"/>
                </a:moveTo>
                <a:cubicBezTo>
                  <a:pt x="36" y="107"/>
                  <a:pt x="44" y="102"/>
                  <a:pt x="49" y="94"/>
                </a:cubicBezTo>
                <a:cubicBezTo>
                  <a:pt x="56" y="98"/>
                  <a:pt x="63" y="100"/>
                  <a:pt x="71" y="100"/>
                </a:cubicBezTo>
                <a:cubicBezTo>
                  <a:pt x="72" y="100"/>
                  <a:pt x="74" y="100"/>
                  <a:pt x="75" y="100"/>
                </a:cubicBezTo>
                <a:cubicBezTo>
                  <a:pt x="77" y="129"/>
                  <a:pt x="102" y="152"/>
                  <a:pt x="132" y="152"/>
                </a:cubicBezTo>
                <a:cubicBezTo>
                  <a:pt x="154" y="152"/>
                  <a:pt x="173" y="139"/>
                  <a:pt x="182" y="121"/>
                </a:cubicBezTo>
                <a:cubicBezTo>
                  <a:pt x="184" y="121"/>
                  <a:pt x="185" y="121"/>
                  <a:pt x="186" y="121"/>
                </a:cubicBezTo>
                <a:cubicBezTo>
                  <a:pt x="216" y="121"/>
                  <a:pt x="239" y="97"/>
                  <a:pt x="239" y="68"/>
                </a:cubicBezTo>
                <a:cubicBezTo>
                  <a:pt x="239" y="38"/>
                  <a:pt x="216" y="15"/>
                  <a:pt x="186" y="15"/>
                </a:cubicBezTo>
                <a:cubicBezTo>
                  <a:pt x="171" y="15"/>
                  <a:pt x="157" y="21"/>
                  <a:pt x="148" y="31"/>
                </a:cubicBezTo>
                <a:cubicBezTo>
                  <a:pt x="148" y="30"/>
                  <a:pt x="148" y="29"/>
                  <a:pt x="148" y="28"/>
                </a:cubicBezTo>
                <a:cubicBezTo>
                  <a:pt x="148" y="13"/>
                  <a:pt x="135" y="0"/>
                  <a:pt x="119" y="0"/>
                </a:cubicBezTo>
                <a:cubicBezTo>
                  <a:pt x="107" y="0"/>
                  <a:pt x="97" y="7"/>
                  <a:pt x="93" y="18"/>
                </a:cubicBezTo>
                <a:cubicBezTo>
                  <a:pt x="87" y="14"/>
                  <a:pt x="79" y="12"/>
                  <a:pt x="71" y="12"/>
                </a:cubicBezTo>
                <a:cubicBezTo>
                  <a:pt x="48" y="12"/>
                  <a:pt x="29" y="30"/>
                  <a:pt x="27" y="54"/>
                </a:cubicBezTo>
                <a:cubicBezTo>
                  <a:pt x="26" y="53"/>
                  <a:pt x="26" y="53"/>
                  <a:pt x="26" y="53"/>
                </a:cubicBezTo>
                <a:cubicBezTo>
                  <a:pt x="12" y="53"/>
                  <a:pt x="0" y="65"/>
                  <a:pt x="0" y="80"/>
                </a:cubicBezTo>
                <a:cubicBezTo>
                  <a:pt x="0" y="95"/>
                  <a:pt x="12" y="107"/>
                  <a:pt x="26" y="1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350"/>
          </a:p>
        </p:txBody>
      </p:sp>
      <p:pic>
        <p:nvPicPr>
          <p:cNvPr id="310" name="图片 309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304815" y="921350"/>
            <a:ext cx="772735" cy="534971"/>
          </a:xfrm>
          <a:prstGeom prst="rect">
            <a:avLst/>
          </a:prstGeom>
        </p:spPr>
      </p:pic>
      <p:pic>
        <p:nvPicPr>
          <p:cNvPr id="311" name="图片 3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108970" y="2568449"/>
            <a:ext cx="695004" cy="621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2210483" y="3210183"/>
            <a:ext cx="4723034" cy="623248"/>
          </a:xfrm>
        </p:spPr>
        <p:txBody>
          <a:bodyPr anchor="ctr">
            <a:normAutofit/>
          </a:bodyPr>
          <a:lstStyle>
            <a:lvl1pPr algn="ctr">
              <a:defRPr sz="3000">
                <a:solidFill>
                  <a:schemeClr val="bg1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3" Type="http://schemas.openxmlformats.org/officeDocument/2006/relationships/theme" Target="../theme/theme3.xml"/><Relationship Id="rId62" Type="http://schemas.openxmlformats.org/officeDocument/2006/relationships/tags" Target="../tags/tag155.xml"/><Relationship Id="rId61" Type="http://schemas.openxmlformats.org/officeDocument/2006/relationships/tags" Target="../tags/tag154.xml"/><Relationship Id="rId60" Type="http://schemas.openxmlformats.org/officeDocument/2006/relationships/tags" Target="../tags/tag153.xml"/><Relationship Id="rId6" Type="http://schemas.openxmlformats.org/officeDocument/2006/relationships/slideLayout" Target="../slideLayouts/slideLayout12.xml"/><Relationship Id="rId59" Type="http://schemas.openxmlformats.org/officeDocument/2006/relationships/tags" Target="../tags/tag152.xml"/><Relationship Id="rId58" Type="http://schemas.openxmlformats.org/officeDocument/2006/relationships/tags" Target="../tags/tag151.xml"/><Relationship Id="rId57" Type="http://schemas.openxmlformats.org/officeDocument/2006/relationships/tags" Target="../tags/tag150.xml"/><Relationship Id="rId56" Type="http://schemas.openxmlformats.org/officeDocument/2006/relationships/tags" Target="../tags/tag149.xml"/><Relationship Id="rId55" Type="http://schemas.openxmlformats.org/officeDocument/2006/relationships/tags" Target="../tags/tag148.xml"/><Relationship Id="rId54" Type="http://schemas.openxmlformats.org/officeDocument/2006/relationships/tags" Target="../tags/tag147.xml"/><Relationship Id="rId53" Type="http://schemas.openxmlformats.org/officeDocument/2006/relationships/tags" Target="../tags/tag146.xml"/><Relationship Id="rId52" Type="http://schemas.openxmlformats.org/officeDocument/2006/relationships/tags" Target="../tags/tag145.xml"/><Relationship Id="rId51" Type="http://schemas.openxmlformats.org/officeDocument/2006/relationships/tags" Target="../tags/tag144.xml"/><Relationship Id="rId50" Type="http://schemas.openxmlformats.org/officeDocument/2006/relationships/tags" Target="../tags/tag143.xml"/><Relationship Id="rId5" Type="http://schemas.openxmlformats.org/officeDocument/2006/relationships/slideLayout" Target="../slideLayouts/slideLayout11.xml"/><Relationship Id="rId49" Type="http://schemas.openxmlformats.org/officeDocument/2006/relationships/tags" Target="../tags/tag142.xml"/><Relationship Id="rId48" Type="http://schemas.openxmlformats.org/officeDocument/2006/relationships/tags" Target="../tags/tag141.xml"/><Relationship Id="rId47" Type="http://schemas.openxmlformats.org/officeDocument/2006/relationships/tags" Target="../tags/tag140.xml"/><Relationship Id="rId46" Type="http://schemas.openxmlformats.org/officeDocument/2006/relationships/tags" Target="../tags/tag139.xml"/><Relationship Id="rId45" Type="http://schemas.openxmlformats.org/officeDocument/2006/relationships/tags" Target="../tags/tag138.xml"/><Relationship Id="rId44" Type="http://schemas.openxmlformats.org/officeDocument/2006/relationships/tags" Target="../tags/tag137.xml"/><Relationship Id="rId43" Type="http://schemas.openxmlformats.org/officeDocument/2006/relationships/tags" Target="../tags/tag136.xml"/><Relationship Id="rId42" Type="http://schemas.openxmlformats.org/officeDocument/2006/relationships/tags" Target="../tags/tag135.xml"/><Relationship Id="rId41" Type="http://schemas.openxmlformats.org/officeDocument/2006/relationships/tags" Target="../tags/tag134.xml"/><Relationship Id="rId40" Type="http://schemas.openxmlformats.org/officeDocument/2006/relationships/tags" Target="../tags/tag133.xml"/><Relationship Id="rId4" Type="http://schemas.openxmlformats.org/officeDocument/2006/relationships/slideLayout" Target="../slideLayouts/slideLayout10.xml"/><Relationship Id="rId39" Type="http://schemas.openxmlformats.org/officeDocument/2006/relationships/tags" Target="../tags/tag132.xml"/><Relationship Id="rId38" Type="http://schemas.openxmlformats.org/officeDocument/2006/relationships/tags" Target="../tags/tag131.xml"/><Relationship Id="rId37" Type="http://schemas.openxmlformats.org/officeDocument/2006/relationships/tags" Target="../tags/tag130.xml"/><Relationship Id="rId36" Type="http://schemas.openxmlformats.org/officeDocument/2006/relationships/image" Target="../media/image20.png"/><Relationship Id="rId35" Type="http://schemas.openxmlformats.org/officeDocument/2006/relationships/tags" Target="../tags/tag129.xml"/><Relationship Id="rId34" Type="http://schemas.openxmlformats.org/officeDocument/2006/relationships/image" Target="../media/image19.png"/><Relationship Id="rId33" Type="http://schemas.openxmlformats.org/officeDocument/2006/relationships/tags" Target="../tags/tag128.xml"/><Relationship Id="rId32" Type="http://schemas.openxmlformats.org/officeDocument/2006/relationships/image" Target="../media/image18.png"/><Relationship Id="rId31" Type="http://schemas.openxmlformats.org/officeDocument/2006/relationships/tags" Target="../tags/tag127.xml"/><Relationship Id="rId30" Type="http://schemas.openxmlformats.org/officeDocument/2006/relationships/image" Target="../media/image17.png"/><Relationship Id="rId3" Type="http://schemas.openxmlformats.org/officeDocument/2006/relationships/slideLayout" Target="../slideLayouts/slideLayout9.xml"/><Relationship Id="rId29" Type="http://schemas.openxmlformats.org/officeDocument/2006/relationships/tags" Target="../tags/tag126.xml"/><Relationship Id="rId28" Type="http://schemas.openxmlformats.org/officeDocument/2006/relationships/image" Target="../media/image16.png"/><Relationship Id="rId27" Type="http://schemas.openxmlformats.org/officeDocument/2006/relationships/tags" Target="../tags/tag125.xml"/><Relationship Id="rId26" Type="http://schemas.openxmlformats.org/officeDocument/2006/relationships/image" Target="../media/image15.png"/><Relationship Id="rId25" Type="http://schemas.openxmlformats.org/officeDocument/2006/relationships/tags" Target="../tags/tag124.xml"/><Relationship Id="rId24" Type="http://schemas.openxmlformats.org/officeDocument/2006/relationships/image" Target="../media/image14.png"/><Relationship Id="rId23" Type="http://schemas.openxmlformats.org/officeDocument/2006/relationships/tags" Target="../tags/tag123.xml"/><Relationship Id="rId22" Type="http://schemas.openxmlformats.org/officeDocument/2006/relationships/image" Target="../media/image13.png"/><Relationship Id="rId21" Type="http://schemas.openxmlformats.org/officeDocument/2006/relationships/tags" Target="../tags/tag122.xml"/><Relationship Id="rId20" Type="http://schemas.openxmlformats.org/officeDocument/2006/relationships/image" Target="../media/image12.png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0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7148457" y="4138528"/>
            <a:ext cx="713294" cy="100592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>
            <p:custDataLst>
              <p:tags r:id="rId23"/>
            </p:custDataLst>
          </p:nvPr>
        </p:nvPicPr>
        <p:blipFill>
          <a:blip r:embed="rId24"/>
          <a:stretch>
            <a:fillRect/>
          </a:stretch>
        </p:blipFill>
        <p:spPr>
          <a:xfrm>
            <a:off x="6305762" y="4107386"/>
            <a:ext cx="681287" cy="103336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25"/>
            </p:custDataLst>
          </p:nvPr>
        </p:nvPicPr>
        <p:blipFill>
          <a:blip r:embed="rId26"/>
          <a:stretch>
            <a:fillRect/>
          </a:stretch>
        </p:blipFill>
        <p:spPr>
          <a:xfrm>
            <a:off x="5475891" y="4136076"/>
            <a:ext cx="649280" cy="99678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4664989" y="4273787"/>
            <a:ext cx="649280" cy="8687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3715959" y="4117756"/>
            <a:ext cx="786452" cy="102421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>
            <p:custDataLst>
              <p:tags r:id="rId31"/>
            </p:custDataLst>
          </p:nvPr>
        </p:nvPicPr>
        <p:blipFill>
          <a:blip r:embed="rId32"/>
          <a:stretch>
            <a:fillRect/>
          </a:stretch>
        </p:blipFill>
        <p:spPr>
          <a:xfrm>
            <a:off x="2930176" y="4237265"/>
            <a:ext cx="621846" cy="90533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>
            <p:custDataLst>
              <p:tags r:id="rId33"/>
            </p:custDataLst>
          </p:nvPr>
        </p:nvPicPr>
        <p:blipFill>
          <a:blip r:embed="rId34"/>
          <a:stretch>
            <a:fillRect/>
          </a:stretch>
        </p:blipFill>
        <p:spPr>
          <a:xfrm>
            <a:off x="2089238" y="4207279"/>
            <a:ext cx="681287" cy="93734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>
            <p:custDataLst>
              <p:tags r:id="rId35"/>
            </p:custDataLst>
          </p:nvPr>
        </p:nvPicPr>
        <p:blipFill>
          <a:blip r:embed="rId36"/>
          <a:stretch>
            <a:fillRect/>
          </a:stretch>
        </p:blipFill>
        <p:spPr>
          <a:xfrm>
            <a:off x="1224573" y="4093124"/>
            <a:ext cx="717866" cy="1051652"/>
          </a:xfrm>
          <a:prstGeom prst="rect">
            <a:avLst/>
          </a:prstGeom>
        </p:spPr>
      </p:pic>
      <p:grpSp>
        <p:nvGrpSpPr>
          <p:cNvPr id="15" name="组合 14"/>
          <p:cNvGrpSpPr/>
          <p:nvPr>
            <p:custDataLst>
              <p:tags r:id="rId37"/>
            </p:custDataLst>
          </p:nvPr>
        </p:nvGrpSpPr>
        <p:grpSpPr>
          <a:xfrm>
            <a:off x="1143000" y="4829175"/>
            <a:ext cx="6858000" cy="314793"/>
            <a:chOff x="1524000" y="6438900"/>
            <a:chExt cx="9144000" cy="419724"/>
          </a:xfrm>
          <a:solidFill>
            <a:schemeClr val="accent3"/>
          </a:solidFill>
        </p:grpSpPr>
        <p:sp>
          <p:nvSpPr>
            <p:cNvPr id="16" name="任意多边形 15"/>
            <p:cNvSpPr/>
            <p:nvPr>
              <p:custDataLst>
                <p:tags r:id="rId38"/>
              </p:custDataLst>
            </p:nvPr>
          </p:nvSpPr>
          <p:spPr>
            <a:xfrm>
              <a:off x="1524000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17" name="任意多边形 16"/>
            <p:cNvSpPr/>
            <p:nvPr>
              <p:custDataLst>
                <p:tags r:id="rId39"/>
              </p:custDataLst>
            </p:nvPr>
          </p:nvSpPr>
          <p:spPr>
            <a:xfrm>
              <a:off x="2008682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18" name="任意多边形 17"/>
            <p:cNvSpPr/>
            <p:nvPr>
              <p:custDataLst>
                <p:tags r:id="rId40"/>
              </p:custDataLst>
            </p:nvPr>
          </p:nvSpPr>
          <p:spPr>
            <a:xfrm>
              <a:off x="2493364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19" name="任意多边形 18"/>
            <p:cNvSpPr/>
            <p:nvPr>
              <p:custDataLst>
                <p:tags r:id="rId41"/>
              </p:custDataLst>
            </p:nvPr>
          </p:nvSpPr>
          <p:spPr>
            <a:xfrm>
              <a:off x="2978046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0" name="任意多边形 19"/>
            <p:cNvSpPr/>
            <p:nvPr>
              <p:custDataLst>
                <p:tags r:id="rId42"/>
              </p:custDataLst>
            </p:nvPr>
          </p:nvSpPr>
          <p:spPr>
            <a:xfrm>
              <a:off x="3462728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1" name="任意多边形 20"/>
            <p:cNvSpPr/>
            <p:nvPr>
              <p:custDataLst>
                <p:tags r:id="rId43"/>
              </p:custDataLst>
            </p:nvPr>
          </p:nvSpPr>
          <p:spPr>
            <a:xfrm>
              <a:off x="3947410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2" name="任意多边形 21"/>
            <p:cNvSpPr/>
            <p:nvPr>
              <p:custDataLst>
                <p:tags r:id="rId44"/>
              </p:custDataLst>
            </p:nvPr>
          </p:nvSpPr>
          <p:spPr>
            <a:xfrm>
              <a:off x="4432092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3" name="任意多边形 22"/>
            <p:cNvSpPr/>
            <p:nvPr>
              <p:custDataLst>
                <p:tags r:id="rId45"/>
              </p:custDataLst>
            </p:nvPr>
          </p:nvSpPr>
          <p:spPr>
            <a:xfrm>
              <a:off x="4916774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4" name="任意多边形 23"/>
            <p:cNvSpPr/>
            <p:nvPr>
              <p:custDataLst>
                <p:tags r:id="rId46"/>
              </p:custDataLst>
            </p:nvPr>
          </p:nvSpPr>
          <p:spPr>
            <a:xfrm>
              <a:off x="5401456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5" name="任意多边形 24"/>
            <p:cNvSpPr/>
            <p:nvPr>
              <p:custDataLst>
                <p:tags r:id="rId47"/>
              </p:custDataLst>
            </p:nvPr>
          </p:nvSpPr>
          <p:spPr>
            <a:xfrm>
              <a:off x="5886138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6" name="任意多边形 25"/>
            <p:cNvSpPr/>
            <p:nvPr>
              <p:custDataLst>
                <p:tags r:id="rId48"/>
              </p:custDataLst>
            </p:nvPr>
          </p:nvSpPr>
          <p:spPr>
            <a:xfrm>
              <a:off x="6370820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7" name="任意多边形 26"/>
            <p:cNvSpPr/>
            <p:nvPr>
              <p:custDataLst>
                <p:tags r:id="rId49"/>
              </p:custDataLst>
            </p:nvPr>
          </p:nvSpPr>
          <p:spPr>
            <a:xfrm>
              <a:off x="6855502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8" name="任意多边形 27"/>
            <p:cNvSpPr/>
            <p:nvPr>
              <p:custDataLst>
                <p:tags r:id="rId50"/>
              </p:custDataLst>
            </p:nvPr>
          </p:nvSpPr>
          <p:spPr>
            <a:xfrm>
              <a:off x="7340184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29" name="任意多边形 28"/>
            <p:cNvSpPr/>
            <p:nvPr>
              <p:custDataLst>
                <p:tags r:id="rId51"/>
              </p:custDataLst>
            </p:nvPr>
          </p:nvSpPr>
          <p:spPr>
            <a:xfrm>
              <a:off x="7824866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30" name="任意多边形 29"/>
            <p:cNvSpPr/>
            <p:nvPr>
              <p:custDataLst>
                <p:tags r:id="rId52"/>
              </p:custDataLst>
            </p:nvPr>
          </p:nvSpPr>
          <p:spPr>
            <a:xfrm>
              <a:off x="8309548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31" name="任意多边形 30"/>
            <p:cNvSpPr/>
            <p:nvPr>
              <p:custDataLst>
                <p:tags r:id="rId53"/>
              </p:custDataLst>
            </p:nvPr>
          </p:nvSpPr>
          <p:spPr>
            <a:xfrm>
              <a:off x="8794230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32" name="任意多边形 31"/>
            <p:cNvSpPr/>
            <p:nvPr>
              <p:custDataLst>
                <p:tags r:id="rId54"/>
              </p:custDataLst>
            </p:nvPr>
          </p:nvSpPr>
          <p:spPr>
            <a:xfrm>
              <a:off x="9278912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33" name="任意多边形 32"/>
            <p:cNvSpPr/>
            <p:nvPr>
              <p:custDataLst>
                <p:tags r:id="rId55"/>
              </p:custDataLst>
            </p:nvPr>
          </p:nvSpPr>
          <p:spPr>
            <a:xfrm>
              <a:off x="9763594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  <p:sp>
          <p:nvSpPr>
            <p:cNvPr id="34" name="任意多边形 33"/>
            <p:cNvSpPr/>
            <p:nvPr>
              <p:custDataLst>
                <p:tags r:id="rId56"/>
              </p:custDataLst>
            </p:nvPr>
          </p:nvSpPr>
          <p:spPr>
            <a:xfrm>
              <a:off x="10248276" y="6438900"/>
              <a:ext cx="419724" cy="419724"/>
            </a:xfrm>
            <a:custGeom>
              <a:avLst/>
              <a:gdLst>
                <a:gd name="connsiteX0" fmla="*/ 209862 w 419724"/>
                <a:gd name="connsiteY0" fmla="*/ 0 h 419724"/>
                <a:gd name="connsiteX1" fmla="*/ 419724 w 419724"/>
                <a:gd name="connsiteY1" fmla="*/ 209862 h 419724"/>
                <a:gd name="connsiteX2" fmla="*/ 418471 w 419724"/>
                <a:gd name="connsiteY2" fmla="*/ 222296 h 419724"/>
                <a:gd name="connsiteX3" fmla="*/ 419724 w 419724"/>
                <a:gd name="connsiteY3" fmla="*/ 222296 h 419724"/>
                <a:gd name="connsiteX4" fmla="*/ 419724 w 419724"/>
                <a:gd name="connsiteY4" fmla="*/ 419723 h 419724"/>
                <a:gd name="connsiteX5" fmla="*/ 209872 w 419724"/>
                <a:gd name="connsiteY5" fmla="*/ 419723 h 419724"/>
                <a:gd name="connsiteX6" fmla="*/ 209862 w 419724"/>
                <a:gd name="connsiteY6" fmla="*/ 419724 h 419724"/>
                <a:gd name="connsiteX7" fmla="*/ 209852 w 419724"/>
                <a:gd name="connsiteY7" fmla="*/ 419723 h 419724"/>
                <a:gd name="connsiteX8" fmla="*/ 0 w 419724"/>
                <a:gd name="connsiteY8" fmla="*/ 419723 h 419724"/>
                <a:gd name="connsiteX9" fmla="*/ 0 w 419724"/>
                <a:gd name="connsiteY9" fmla="*/ 222296 h 419724"/>
                <a:gd name="connsiteX10" fmla="*/ 1254 w 419724"/>
                <a:gd name="connsiteY10" fmla="*/ 222296 h 419724"/>
                <a:gd name="connsiteX11" fmla="*/ 0 w 419724"/>
                <a:gd name="connsiteY11" fmla="*/ 209862 h 419724"/>
                <a:gd name="connsiteX12" fmla="*/ 209862 w 419724"/>
                <a:gd name="connsiteY12" fmla="*/ 0 h 419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724" h="419724">
                  <a:moveTo>
                    <a:pt x="209862" y="0"/>
                  </a:moveTo>
                  <a:cubicBezTo>
                    <a:pt x="325766" y="0"/>
                    <a:pt x="419724" y="93958"/>
                    <a:pt x="419724" y="209862"/>
                  </a:cubicBezTo>
                  <a:lnTo>
                    <a:pt x="418471" y="222296"/>
                  </a:lnTo>
                  <a:lnTo>
                    <a:pt x="419724" y="222296"/>
                  </a:lnTo>
                  <a:lnTo>
                    <a:pt x="419724" y="419723"/>
                  </a:lnTo>
                  <a:lnTo>
                    <a:pt x="209872" y="419723"/>
                  </a:lnTo>
                  <a:lnTo>
                    <a:pt x="209862" y="419724"/>
                  </a:lnTo>
                  <a:lnTo>
                    <a:pt x="209852" y="419723"/>
                  </a:lnTo>
                  <a:lnTo>
                    <a:pt x="0" y="419723"/>
                  </a:lnTo>
                  <a:lnTo>
                    <a:pt x="0" y="222296"/>
                  </a:lnTo>
                  <a:lnTo>
                    <a:pt x="1254" y="222296"/>
                  </a:lnTo>
                  <a:lnTo>
                    <a:pt x="0" y="209862"/>
                  </a:lnTo>
                  <a:cubicBezTo>
                    <a:pt x="0" y="93958"/>
                    <a:pt x="93958" y="0"/>
                    <a:pt x="209862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schemeClr val="tx1">
                    <a:lumMod val="50000"/>
                    <a:lumOff val="50000"/>
                  </a:schemeClr>
                </a:solidFill>
                <a:effectLst/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57"/>
            </p:custDataLst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58"/>
            </p:custDataLst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59"/>
            </p:custDataLst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BEE3660-F424-46F8-BBBB-782DC8E1F35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60"/>
            </p:custDataLst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61"/>
            </p:custDataLst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AE6F12-5C5F-4D5D-8DD9-1195127AA9D2}" type="slidenum">
              <a:rPr lang="zh-CN" altLang="en-US" smtClean="0"/>
            </a:fld>
            <a:endParaRPr lang="zh-CN" altLang="en-US"/>
          </a:p>
        </p:txBody>
      </p:sp>
      <p:sp>
        <p:nvSpPr>
          <p:cNvPr id="35" name="KSO_TEMPLATE" hidden="1"/>
          <p:cNvSpPr/>
          <p:nvPr>
            <p:custDataLst>
              <p:tags r:id="rId6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</p:sldLayoutIdLst>
  <p:txStyles>
    <p:titleStyle>
      <a:lvl1pPr algn="l" defTabSz="685800" rtl="0" eaLnBrk="1" latinLnBrk="0" hangingPunct="1">
        <a:lnSpc>
          <a:spcPct val="12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57.xml"/><Relationship Id="rId1" Type="http://schemas.openxmlformats.org/officeDocument/2006/relationships/tags" Target="../tags/tag156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" Type="http://schemas.openxmlformats.org/officeDocument/2006/relationships/tags" Target="../tags/tag252.xml"/><Relationship Id="rId3" Type="http://schemas.openxmlformats.org/officeDocument/2006/relationships/tags" Target="../tags/tag251.xml"/><Relationship Id="rId2" Type="http://schemas.openxmlformats.org/officeDocument/2006/relationships/tags" Target="../tags/tag250.xml"/><Relationship Id="rId10" Type="http://schemas.openxmlformats.org/officeDocument/2006/relationships/notesSlide" Target="../notesSlides/notesSlide10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2" Type="http://schemas.openxmlformats.org/officeDocument/2006/relationships/notesSlide" Target="../notesSlides/notesSlide11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275.xml"/><Relationship Id="rId2" Type="http://schemas.openxmlformats.org/officeDocument/2006/relationships/tags" Target="../tags/tag257.xml"/><Relationship Id="rId19" Type="http://schemas.openxmlformats.org/officeDocument/2006/relationships/tags" Target="../tags/tag274.xml"/><Relationship Id="rId18" Type="http://schemas.openxmlformats.org/officeDocument/2006/relationships/tags" Target="../tags/tag273.xml"/><Relationship Id="rId17" Type="http://schemas.openxmlformats.org/officeDocument/2006/relationships/tags" Target="../tags/tag272.xml"/><Relationship Id="rId16" Type="http://schemas.openxmlformats.org/officeDocument/2006/relationships/tags" Target="../tags/tag271.xml"/><Relationship Id="rId15" Type="http://schemas.openxmlformats.org/officeDocument/2006/relationships/tags" Target="../tags/tag270.xml"/><Relationship Id="rId14" Type="http://schemas.openxmlformats.org/officeDocument/2006/relationships/tags" Target="../tags/tag269.xml"/><Relationship Id="rId13" Type="http://schemas.openxmlformats.org/officeDocument/2006/relationships/tags" Target="../tags/tag268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79.xml"/><Relationship Id="rId5" Type="http://schemas.openxmlformats.org/officeDocument/2006/relationships/tags" Target="../tags/tag278.xml"/><Relationship Id="rId4" Type="http://schemas.openxmlformats.org/officeDocument/2006/relationships/tags" Target="../tags/tag277.xml"/><Relationship Id="rId3" Type="http://schemas.openxmlformats.org/officeDocument/2006/relationships/tags" Target="../tags/tag276.xml"/><Relationship Id="rId2" Type="http://schemas.openxmlformats.org/officeDocument/2006/relationships/image" Target="../media/image28.jpeg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0" Type="http://schemas.openxmlformats.org/officeDocument/2006/relationships/notesSlide" Target="../notesSlides/notesSlide14.xml"/><Relationship Id="rId2" Type="http://schemas.openxmlformats.org/officeDocument/2006/relationships/tags" Target="../tags/tag285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301.xml"/><Relationship Id="rId17" Type="http://schemas.openxmlformats.org/officeDocument/2006/relationships/tags" Target="../tags/tag300.xml"/><Relationship Id="rId16" Type="http://schemas.openxmlformats.org/officeDocument/2006/relationships/tags" Target="../tags/tag299.xml"/><Relationship Id="rId15" Type="http://schemas.openxmlformats.org/officeDocument/2006/relationships/tags" Target="../tags/tag298.xml"/><Relationship Id="rId14" Type="http://schemas.openxmlformats.org/officeDocument/2006/relationships/tags" Target="../tags/tag297.xml"/><Relationship Id="rId13" Type="http://schemas.openxmlformats.org/officeDocument/2006/relationships/tags" Target="../tags/tag296.xml"/><Relationship Id="rId12" Type="http://schemas.openxmlformats.org/officeDocument/2006/relationships/tags" Target="../tags/tag295.xml"/><Relationship Id="rId11" Type="http://schemas.openxmlformats.org/officeDocument/2006/relationships/tags" Target="../tags/tag294.xml"/><Relationship Id="rId10" Type="http://schemas.openxmlformats.org/officeDocument/2006/relationships/tags" Target="../tags/tag293.xml"/><Relationship Id="rId1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5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305.xml"/><Relationship Id="rId6" Type="http://schemas.openxmlformats.org/officeDocument/2006/relationships/tags" Target="../tags/tag304.xml"/><Relationship Id="rId5" Type="http://schemas.openxmlformats.org/officeDocument/2006/relationships/tags" Target="../tags/tag303.xml"/><Relationship Id="rId4" Type="http://schemas.openxmlformats.org/officeDocument/2006/relationships/tags" Target="../tags/tag302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4" Type="http://schemas.openxmlformats.org/officeDocument/2006/relationships/notesSlide" Target="../notesSlides/notesSlide16.xml"/><Relationship Id="rId23" Type="http://schemas.openxmlformats.org/officeDocument/2006/relationships/slideLayout" Target="../slideLayouts/slideLayout13.xml"/><Relationship Id="rId22" Type="http://schemas.openxmlformats.org/officeDocument/2006/relationships/tags" Target="../tags/tag326.xml"/><Relationship Id="rId21" Type="http://schemas.openxmlformats.org/officeDocument/2006/relationships/tags" Target="../tags/tag325.xml"/><Relationship Id="rId20" Type="http://schemas.openxmlformats.org/officeDocument/2006/relationships/tags" Target="../tags/tag324.xml"/><Relationship Id="rId2" Type="http://schemas.openxmlformats.org/officeDocument/2006/relationships/tags" Target="../tags/tag306.xml"/><Relationship Id="rId19" Type="http://schemas.openxmlformats.org/officeDocument/2006/relationships/tags" Target="../tags/tag323.xml"/><Relationship Id="rId18" Type="http://schemas.openxmlformats.org/officeDocument/2006/relationships/tags" Target="../tags/tag322.xml"/><Relationship Id="rId17" Type="http://schemas.openxmlformats.org/officeDocument/2006/relationships/tags" Target="../tags/tag321.xml"/><Relationship Id="rId16" Type="http://schemas.openxmlformats.org/officeDocument/2006/relationships/tags" Target="../tags/tag320.xml"/><Relationship Id="rId15" Type="http://schemas.openxmlformats.org/officeDocument/2006/relationships/tags" Target="../tags/tag319.xml"/><Relationship Id="rId14" Type="http://schemas.openxmlformats.org/officeDocument/2006/relationships/tags" Target="../tags/tag318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tags" Target="../tags/tag314.xml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8" Type="http://schemas.openxmlformats.org/officeDocument/2006/relationships/notesSlide" Target="../notesSlides/notesSlide17.xml"/><Relationship Id="rId27" Type="http://schemas.openxmlformats.org/officeDocument/2006/relationships/slideLayout" Target="../slideLayouts/slideLayout13.xml"/><Relationship Id="rId26" Type="http://schemas.openxmlformats.org/officeDocument/2006/relationships/tags" Target="../tags/tag351.xml"/><Relationship Id="rId25" Type="http://schemas.openxmlformats.org/officeDocument/2006/relationships/tags" Target="../tags/tag350.xml"/><Relationship Id="rId24" Type="http://schemas.openxmlformats.org/officeDocument/2006/relationships/tags" Target="../tags/tag349.xml"/><Relationship Id="rId23" Type="http://schemas.openxmlformats.org/officeDocument/2006/relationships/tags" Target="../tags/tag348.xml"/><Relationship Id="rId22" Type="http://schemas.openxmlformats.org/officeDocument/2006/relationships/tags" Target="../tags/tag347.xml"/><Relationship Id="rId21" Type="http://schemas.openxmlformats.org/officeDocument/2006/relationships/tags" Target="../tags/tag346.xml"/><Relationship Id="rId20" Type="http://schemas.openxmlformats.org/officeDocument/2006/relationships/tags" Target="../tags/tag345.xml"/><Relationship Id="rId2" Type="http://schemas.openxmlformats.org/officeDocument/2006/relationships/tags" Target="../tags/tag327.xml"/><Relationship Id="rId19" Type="http://schemas.openxmlformats.org/officeDocument/2006/relationships/tags" Target="../tags/tag344.xml"/><Relationship Id="rId18" Type="http://schemas.openxmlformats.org/officeDocument/2006/relationships/tags" Target="../tags/tag343.xml"/><Relationship Id="rId17" Type="http://schemas.openxmlformats.org/officeDocument/2006/relationships/tags" Target="../tags/tag342.xml"/><Relationship Id="rId16" Type="http://schemas.openxmlformats.org/officeDocument/2006/relationships/tags" Target="../tags/tag341.xml"/><Relationship Id="rId15" Type="http://schemas.openxmlformats.org/officeDocument/2006/relationships/tags" Target="../tags/tag340.xml"/><Relationship Id="rId14" Type="http://schemas.openxmlformats.org/officeDocument/2006/relationships/tags" Target="../tags/tag339.xml"/><Relationship Id="rId13" Type="http://schemas.openxmlformats.org/officeDocument/2006/relationships/tags" Target="../tags/tag338.xml"/><Relationship Id="rId12" Type="http://schemas.openxmlformats.org/officeDocument/2006/relationships/tags" Target="../tags/tag337.xml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8" Type="http://schemas.openxmlformats.org/officeDocument/2006/relationships/notesSlide" Target="../notesSlides/notesSlide18.xml"/><Relationship Id="rId37" Type="http://schemas.openxmlformats.org/officeDocument/2006/relationships/slideLayout" Target="../slideLayouts/slideLayout13.xml"/><Relationship Id="rId36" Type="http://schemas.openxmlformats.org/officeDocument/2006/relationships/tags" Target="../tags/tag386.xml"/><Relationship Id="rId35" Type="http://schemas.openxmlformats.org/officeDocument/2006/relationships/tags" Target="../tags/tag385.xml"/><Relationship Id="rId34" Type="http://schemas.openxmlformats.org/officeDocument/2006/relationships/tags" Target="../tags/tag384.xml"/><Relationship Id="rId33" Type="http://schemas.openxmlformats.org/officeDocument/2006/relationships/tags" Target="../tags/tag383.xml"/><Relationship Id="rId32" Type="http://schemas.openxmlformats.org/officeDocument/2006/relationships/tags" Target="../tags/tag382.xml"/><Relationship Id="rId31" Type="http://schemas.openxmlformats.org/officeDocument/2006/relationships/tags" Target="../tags/tag381.xml"/><Relationship Id="rId30" Type="http://schemas.openxmlformats.org/officeDocument/2006/relationships/tags" Target="../tags/tag380.xml"/><Relationship Id="rId3" Type="http://schemas.openxmlformats.org/officeDocument/2006/relationships/tags" Target="../tags/tag353.xml"/><Relationship Id="rId29" Type="http://schemas.openxmlformats.org/officeDocument/2006/relationships/tags" Target="../tags/tag379.xml"/><Relationship Id="rId28" Type="http://schemas.openxmlformats.org/officeDocument/2006/relationships/tags" Target="../tags/tag378.xml"/><Relationship Id="rId27" Type="http://schemas.openxmlformats.org/officeDocument/2006/relationships/tags" Target="../tags/tag377.xml"/><Relationship Id="rId26" Type="http://schemas.openxmlformats.org/officeDocument/2006/relationships/tags" Target="../tags/tag376.xml"/><Relationship Id="rId25" Type="http://schemas.openxmlformats.org/officeDocument/2006/relationships/tags" Target="../tags/tag375.xml"/><Relationship Id="rId24" Type="http://schemas.openxmlformats.org/officeDocument/2006/relationships/tags" Target="../tags/tag374.xml"/><Relationship Id="rId23" Type="http://schemas.openxmlformats.org/officeDocument/2006/relationships/tags" Target="../tags/tag373.xml"/><Relationship Id="rId22" Type="http://schemas.openxmlformats.org/officeDocument/2006/relationships/tags" Target="../tags/tag372.xml"/><Relationship Id="rId21" Type="http://schemas.openxmlformats.org/officeDocument/2006/relationships/tags" Target="../tags/tag371.xml"/><Relationship Id="rId20" Type="http://schemas.openxmlformats.org/officeDocument/2006/relationships/tags" Target="../tags/tag370.xml"/><Relationship Id="rId2" Type="http://schemas.openxmlformats.org/officeDocument/2006/relationships/tags" Target="../tags/tag352.xml"/><Relationship Id="rId19" Type="http://schemas.openxmlformats.org/officeDocument/2006/relationships/tags" Target="../tags/tag369.xml"/><Relationship Id="rId18" Type="http://schemas.openxmlformats.org/officeDocument/2006/relationships/tags" Target="../tags/tag368.xml"/><Relationship Id="rId17" Type="http://schemas.openxmlformats.org/officeDocument/2006/relationships/tags" Target="../tags/tag367.xml"/><Relationship Id="rId16" Type="http://schemas.openxmlformats.org/officeDocument/2006/relationships/tags" Target="../tags/tag366.xml"/><Relationship Id="rId15" Type="http://schemas.openxmlformats.org/officeDocument/2006/relationships/tags" Target="../tags/tag365.xml"/><Relationship Id="rId14" Type="http://schemas.openxmlformats.org/officeDocument/2006/relationships/tags" Target="../tags/tag364.xml"/><Relationship Id="rId13" Type="http://schemas.openxmlformats.org/officeDocument/2006/relationships/tags" Target="../tags/tag363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image" Target="../media/image31.png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tags" Target="../tags/tag387.xml"/><Relationship Id="rId12" Type="http://schemas.openxmlformats.org/officeDocument/2006/relationships/notesSlide" Target="../notesSlides/notesSlide19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92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image" Target="../media/image22.png"/><Relationship Id="rId20" Type="http://schemas.openxmlformats.org/officeDocument/2006/relationships/notesSlide" Target="../notesSlides/notesSlide2.xml"/><Relationship Id="rId2" Type="http://schemas.openxmlformats.org/officeDocument/2006/relationships/image" Target="../media/image21.png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171.xml"/><Relationship Id="rId17" Type="http://schemas.openxmlformats.org/officeDocument/2006/relationships/tags" Target="../tags/tag170.xml"/><Relationship Id="rId16" Type="http://schemas.openxmlformats.org/officeDocument/2006/relationships/image" Target="../media/image23.png"/><Relationship Id="rId15" Type="http://schemas.openxmlformats.org/officeDocument/2006/relationships/tags" Target="../tags/tag169.xml"/><Relationship Id="rId14" Type="http://schemas.openxmlformats.org/officeDocument/2006/relationships/tags" Target="../tags/tag168.xml"/><Relationship Id="rId13" Type="http://schemas.openxmlformats.org/officeDocument/2006/relationships/tags" Target="../tags/tag167.xml"/><Relationship Id="rId12" Type="http://schemas.openxmlformats.org/officeDocument/2006/relationships/tags" Target="../tags/tag166.xml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0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image" Target="../media/image32.png"/><Relationship Id="rId2" Type="http://schemas.openxmlformats.org/officeDocument/2006/relationships/tags" Target="../tags/tag393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1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401.xml"/><Relationship Id="rId6" Type="http://schemas.openxmlformats.org/officeDocument/2006/relationships/tags" Target="../tags/tag400.xml"/><Relationship Id="rId5" Type="http://schemas.openxmlformats.org/officeDocument/2006/relationships/tags" Target="../tags/tag399.xml"/><Relationship Id="rId4" Type="http://schemas.openxmlformats.org/officeDocument/2006/relationships/tags" Target="../tags/tag398.xml"/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2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1" Type="http://schemas.openxmlformats.org/officeDocument/2006/relationships/notesSlide" Target="../notesSlides/notesSlide23.xml"/><Relationship Id="rId20" Type="http://schemas.openxmlformats.org/officeDocument/2006/relationships/slideLayout" Target="../slideLayouts/slideLayout13.xml"/><Relationship Id="rId2" Type="http://schemas.openxmlformats.org/officeDocument/2006/relationships/image" Target="../media/image33.png"/><Relationship Id="rId19" Type="http://schemas.openxmlformats.org/officeDocument/2006/relationships/tags" Target="../tags/tag421.xml"/><Relationship Id="rId18" Type="http://schemas.openxmlformats.org/officeDocument/2006/relationships/tags" Target="../tags/tag420.xml"/><Relationship Id="rId17" Type="http://schemas.openxmlformats.org/officeDocument/2006/relationships/tags" Target="../tags/tag419.xml"/><Relationship Id="rId16" Type="http://schemas.openxmlformats.org/officeDocument/2006/relationships/tags" Target="../tags/tag418.xml"/><Relationship Id="rId15" Type="http://schemas.openxmlformats.org/officeDocument/2006/relationships/tags" Target="../tags/tag417.xml"/><Relationship Id="rId14" Type="http://schemas.openxmlformats.org/officeDocument/2006/relationships/tags" Target="../tags/tag416.xml"/><Relationship Id="rId13" Type="http://schemas.openxmlformats.org/officeDocument/2006/relationships/tags" Target="../tags/tag415.xml"/><Relationship Id="rId12" Type="http://schemas.openxmlformats.org/officeDocument/2006/relationships/tags" Target="../tags/tag414.xml"/><Relationship Id="rId11" Type="http://schemas.openxmlformats.org/officeDocument/2006/relationships/tags" Target="../tags/tag413.xml"/><Relationship Id="rId10" Type="http://schemas.openxmlformats.org/officeDocument/2006/relationships/tags" Target="../tags/tag412.xml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26.xml"/><Relationship Id="rId8" Type="http://schemas.openxmlformats.org/officeDocument/2006/relationships/image" Target="../media/image39.jpeg"/><Relationship Id="rId7" Type="http://schemas.openxmlformats.org/officeDocument/2006/relationships/tags" Target="../tags/tag425.xml"/><Relationship Id="rId6" Type="http://schemas.openxmlformats.org/officeDocument/2006/relationships/tags" Target="../tags/tag424.xml"/><Relationship Id="rId5" Type="http://schemas.openxmlformats.org/officeDocument/2006/relationships/tags" Target="../tags/tag423.xml"/><Relationship Id="rId4" Type="http://schemas.openxmlformats.org/officeDocument/2006/relationships/tags" Target="../tags/tag422.xml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1" Type="http://schemas.openxmlformats.org/officeDocument/2006/relationships/notesSlide" Target="../notesSlides/notesSlide24.xml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34.xml"/><Relationship Id="rId8" Type="http://schemas.openxmlformats.org/officeDocument/2006/relationships/tags" Target="../tags/tag433.xml"/><Relationship Id="rId7" Type="http://schemas.openxmlformats.org/officeDocument/2006/relationships/tags" Target="../tags/tag432.xml"/><Relationship Id="rId6" Type="http://schemas.openxmlformats.org/officeDocument/2006/relationships/tags" Target="../tags/tag431.xml"/><Relationship Id="rId5" Type="http://schemas.openxmlformats.org/officeDocument/2006/relationships/tags" Target="../tags/tag430.xml"/><Relationship Id="rId4" Type="http://schemas.openxmlformats.org/officeDocument/2006/relationships/tags" Target="../tags/tag429.xml"/><Relationship Id="rId3" Type="http://schemas.openxmlformats.org/officeDocument/2006/relationships/tags" Target="../tags/tag428.xml"/><Relationship Id="rId2" Type="http://schemas.openxmlformats.org/officeDocument/2006/relationships/tags" Target="../tags/tag427.xml"/><Relationship Id="rId12" Type="http://schemas.openxmlformats.org/officeDocument/2006/relationships/notesSlide" Target="../notesSlides/notesSlide2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35.xml"/><Relationship Id="rId1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tags" Target="../tags/tag442.xml"/><Relationship Id="rId7" Type="http://schemas.openxmlformats.org/officeDocument/2006/relationships/tags" Target="../tags/tag441.xml"/><Relationship Id="rId6" Type="http://schemas.openxmlformats.org/officeDocument/2006/relationships/tags" Target="../tags/tag440.xml"/><Relationship Id="rId5" Type="http://schemas.openxmlformats.org/officeDocument/2006/relationships/tags" Target="../tags/tag439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" Type="http://schemas.openxmlformats.org/officeDocument/2006/relationships/tags" Target="../tags/tag436.xml"/><Relationship Id="rId19" Type="http://schemas.openxmlformats.org/officeDocument/2006/relationships/notesSlide" Target="../notesSlides/notesSlide26.xml"/><Relationship Id="rId18" Type="http://schemas.openxmlformats.org/officeDocument/2006/relationships/slideLayout" Target="../slideLayouts/slideLayout13.xml"/><Relationship Id="rId17" Type="http://schemas.openxmlformats.org/officeDocument/2006/relationships/tags" Target="../tags/tag451.xml"/><Relationship Id="rId16" Type="http://schemas.openxmlformats.org/officeDocument/2006/relationships/tags" Target="../tags/tag450.xml"/><Relationship Id="rId15" Type="http://schemas.openxmlformats.org/officeDocument/2006/relationships/tags" Target="../tags/tag449.xml"/><Relationship Id="rId14" Type="http://schemas.openxmlformats.org/officeDocument/2006/relationships/tags" Target="../tags/tag448.xml"/><Relationship Id="rId13" Type="http://schemas.openxmlformats.org/officeDocument/2006/relationships/tags" Target="../tags/tag447.xml"/><Relationship Id="rId12" Type="http://schemas.openxmlformats.org/officeDocument/2006/relationships/tags" Target="../tags/tag446.xml"/><Relationship Id="rId11" Type="http://schemas.openxmlformats.org/officeDocument/2006/relationships/tags" Target="../tags/tag445.xml"/><Relationship Id="rId10" Type="http://schemas.openxmlformats.org/officeDocument/2006/relationships/tags" Target="../tags/tag444.xml"/><Relationship Id="rId1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7.xml"/><Relationship Id="rId3" Type="http://schemas.openxmlformats.org/officeDocument/2006/relationships/slideLayout" Target="../slideLayouts/slideLayout17.xml"/><Relationship Id="rId2" Type="http://schemas.openxmlformats.org/officeDocument/2006/relationships/tags" Target="../tags/tag453.xml"/><Relationship Id="rId1" Type="http://schemas.openxmlformats.org/officeDocument/2006/relationships/tags" Target="../tags/tag45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174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81.xml"/><Relationship Id="rId8" Type="http://schemas.openxmlformats.org/officeDocument/2006/relationships/tags" Target="../tags/tag180.xml"/><Relationship Id="rId7" Type="http://schemas.openxmlformats.org/officeDocument/2006/relationships/tags" Target="../tags/tag179.xml"/><Relationship Id="rId6" Type="http://schemas.openxmlformats.org/officeDocument/2006/relationships/tags" Target="../tags/tag178.xml"/><Relationship Id="rId5" Type="http://schemas.openxmlformats.org/officeDocument/2006/relationships/tags" Target="../tags/tag177.xml"/><Relationship Id="rId4" Type="http://schemas.openxmlformats.org/officeDocument/2006/relationships/tags" Target="../tags/tag176.xml"/><Relationship Id="rId3" Type="http://schemas.openxmlformats.org/officeDocument/2006/relationships/tags" Target="../tags/tag175.xml"/><Relationship Id="rId2" Type="http://schemas.openxmlformats.org/officeDocument/2006/relationships/image" Target="../media/image24.jpe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182.xml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189.xml"/><Relationship Id="rId8" Type="http://schemas.openxmlformats.org/officeDocument/2006/relationships/image" Target="../media/image25.jpeg"/><Relationship Id="rId7" Type="http://schemas.openxmlformats.org/officeDocument/2006/relationships/tags" Target="../tags/tag188.xml"/><Relationship Id="rId6" Type="http://schemas.openxmlformats.org/officeDocument/2006/relationships/tags" Target="../tags/tag187.xml"/><Relationship Id="rId5" Type="http://schemas.openxmlformats.org/officeDocument/2006/relationships/tags" Target="../tags/tag186.xml"/><Relationship Id="rId4" Type="http://schemas.openxmlformats.org/officeDocument/2006/relationships/tags" Target="../tags/tag185.xml"/><Relationship Id="rId3" Type="http://schemas.openxmlformats.org/officeDocument/2006/relationships/tags" Target="../tags/tag184.xml"/><Relationship Id="rId2" Type="http://schemas.openxmlformats.org/officeDocument/2006/relationships/tags" Target="../tags/tag183.xml"/><Relationship Id="rId11" Type="http://schemas.openxmlformats.org/officeDocument/2006/relationships/notesSlide" Target="../notesSlides/notesSlide5.xml"/><Relationship Id="rId10" Type="http://schemas.openxmlformats.org/officeDocument/2006/relationships/slideLayout" Target="../slideLayouts/slideLayout13.xml"/><Relationship Id="rId1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9" Type="http://schemas.openxmlformats.org/officeDocument/2006/relationships/notesSlide" Target="../notesSlides/notesSlide6.xml"/><Relationship Id="rId28" Type="http://schemas.openxmlformats.org/officeDocument/2006/relationships/slideLayout" Target="../slideLayouts/slideLayout13.xml"/><Relationship Id="rId27" Type="http://schemas.openxmlformats.org/officeDocument/2006/relationships/tags" Target="../tags/tag215.xml"/><Relationship Id="rId26" Type="http://schemas.openxmlformats.org/officeDocument/2006/relationships/tags" Target="../tags/tag214.xml"/><Relationship Id="rId25" Type="http://schemas.openxmlformats.org/officeDocument/2006/relationships/tags" Target="../tags/tag213.xml"/><Relationship Id="rId24" Type="http://schemas.openxmlformats.org/officeDocument/2006/relationships/tags" Target="../tags/tag212.xml"/><Relationship Id="rId23" Type="http://schemas.openxmlformats.org/officeDocument/2006/relationships/tags" Target="../tags/tag211.xml"/><Relationship Id="rId22" Type="http://schemas.openxmlformats.org/officeDocument/2006/relationships/tags" Target="../tags/tag210.xml"/><Relationship Id="rId21" Type="http://schemas.openxmlformats.org/officeDocument/2006/relationships/tags" Target="../tags/tag209.xml"/><Relationship Id="rId20" Type="http://schemas.openxmlformats.org/officeDocument/2006/relationships/tags" Target="../tags/tag208.xml"/><Relationship Id="rId2" Type="http://schemas.openxmlformats.org/officeDocument/2006/relationships/tags" Target="../tags/tag190.xml"/><Relationship Id="rId19" Type="http://schemas.openxmlformats.org/officeDocument/2006/relationships/tags" Target="../tags/tag207.xml"/><Relationship Id="rId18" Type="http://schemas.openxmlformats.org/officeDocument/2006/relationships/tags" Target="../tags/tag206.xml"/><Relationship Id="rId17" Type="http://schemas.openxmlformats.org/officeDocument/2006/relationships/tags" Target="../tags/tag205.xml"/><Relationship Id="rId16" Type="http://schemas.openxmlformats.org/officeDocument/2006/relationships/tags" Target="../tags/tag204.xml"/><Relationship Id="rId15" Type="http://schemas.openxmlformats.org/officeDocument/2006/relationships/tags" Target="../tags/tag203.xml"/><Relationship Id="rId14" Type="http://schemas.openxmlformats.org/officeDocument/2006/relationships/tags" Target="../tags/tag202.xml"/><Relationship Id="rId13" Type="http://schemas.openxmlformats.org/officeDocument/2006/relationships/tags" Target="../tags/tag20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22.xml"/><Relationship Id="rId8" Type="http://schemas.openxmlformats.org/officeDocument/2006/relationships/tags" Target="../tags/tag221.xml"/><Relationship Id="rId7" Type="http://schemas.openxmlformats.org/officeDocument/2006/relationships/tags" Target="../tags/tag220.xml"/><Relationship Id="rId6" Type="http://schemas.openxmlformats.org/officeDocument/2006/relationships/tags" Target="../tags/tag219.xml"/><Relationship Id="rId5" Type="http://schemas.openxmlformats.org/officeDocument/2006/relationships/tags" Target="../tags/tag218.xml"/><Relationship Id="rId4" Type="http://schemas.openxmlformats.org/officeDocument/2006/relationships/tags" Target="../tags/tag217.xml"/><Relationship Id="rId3" Type="http://schemas.openxmlformats.org/officeDocument/2006/relationships/tags" Target="../tags/tag216.xml"/><Relationship Id="rId22" Type="http://schemas.openxmlformats.org/officeDocument/2006/relationships/notesSlide" Target="../notesSlides/notesSlide7.xml"/><Relationship Id="rId21" Type="http://schemas.openxmlformats.org/officeDocument/2006/relationships/slideLayout" Target="../slideLayouts/slideLayout13.xml"/><Relationship Id="rId20" Type="http://schemas.openxmlformats.org/officeDocument/2006/relationships/tags" Target="../tags/tag233.xml"/><Relationship Id="rId2" Type="http://schemas.openxmlformats.org/officeDocument/2006/relationships/image" Target="../media/image26.jpeg"/><Relationship Id="rId19" Type="http://schemas.openxmlformats.org/officeDocument/2006/relationships/tags" Target="../tags/tag232.xml"/><Relationship Id="rId18" Type="http://schemas.openxmlformats.org/officeDocument/2006/relationships/tags" Target="../tags/tag231.xml"/><Relationship Id="rId17" Type="http://schemas.openxmlformats.org/officeDocument/2006/relationships/tags" Target="../tags/tag230.xml"/><Relationship Id="rId16" Type="http://schemas.openxmlformats.org/officeDocument/2006/relationships/tags" Target="../tags/tag229.xml"/><Relationship Id="rId15" Type="http://schemas.openxmlformats.org/officeDocument/2006/relationships/tags" Target="../tags/tag228.xml"/><Relationship Id="rId14" Type="http://schemas.openxmlformats.org/officeDocument/2006/relationships/tags" Target="../tags/tag227.xml"/><Relationship Id="rId13" Type="http://schemas.openxmlformats.org/officeDocument/2006/relationships/tags" Target="../tags/tag226.xml"/><Relationship Id="rId12" Type="http://schemas.openxmlformats.org/officeDocument/2006/relationships/tags" Target="../tags/tag225.xml"/><Relationship Id="rId11" Type="http://schemas.openxmlformats.org/officeDocument/2006/relationships/tags" Target="../tags/tag224.xml"/><Relationship Id="rId10" Type="http://schemas.openxmlformats.org/officeDocument/2006/relationships/tags" Target="../tags/tag223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40.xml"/><Relationship Id="rId8" Type="http://schemas.openxmlformats.org/officeDocument/2006/relationships/tags" Target="../tags/tag239.xml"/><Relationship Id="rId7" Type="http://schemas.openxmlformats.org/officeDocument/2006/relationships/tags" Target="../tags/tag238.xml"/><Relationship Id="rId6" Type="http://schemas.openxmlformats.org/officeDocument/2006/relationships/tags" Target="../tags/tag237.xml"/><Relationship Id="rId5" Type="http://schemas.openxmlformats.org/officeDocument/2006/relationships/tags" Target="../tags/tag236.xml"/><Relationship Id="rId4" Type="http://schemas.openxmlformats.org/officeDocument/2006/relationships/tags" Target="../tags/tag235.xml"/><Relationship Id="rId3" Type="http://schemas.openxmlformats.org/officeDocument/2006/relationships/tags" Target="../tags/tag234.xml"/><Relationship Id="rId2" Type="http://schemas.openxmlformats.org/officeDocument/2006/relationships/image" Target="../media/image27.png"/><Relationship Id="rId17" Type="http://schemas.openxmlformats.org/officeDocument/2006/relationships/notesSlide" Target="../notesSlides/notesSlide8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246.xml"/><Relationship Id="rId14" Type="http://schemas.openxmlformats.org/officeDocument/2006/relationships/tags" Target="../tags/tag245.xml"/><Relationship Id="rId13" Type="http://schemas.openxmlformats.org/officeDocument/2006/relationships/tags" Target="../tags/tag244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tags" Target="../tags/tag241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249.xml"/><Relationship Id="rId3" Type="http://schemas.openxmlformats.org/officeDocument/2006/relationships/tags" Target="../tags/tag248.xml"/><Relationship Id="rId2" Type="http://schemas.openxmlformats.org/officeDocument/2006/relationships/tags" Target="../tags/tag247.xml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标题 166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995930" y="1599565"/>
            <a:ext cx="4381500" cy="2063750"/>
          </a:xfrm>
          <a:prstGeom prst="rect">
            <a:avLst/>
          </a:prstGeom>
        </p:spPr>
        <p:txBody>
          <a:bodyPr vert="horz" lIns="90000" tIns="46800" rIns="90000" bIns="46800" rtlCol="0" anchor="ctr">
            <a:normAutofit lnSpcReduction="10000"/>
          </a:bodyPr>
          <a:lstStyle>
            <a:lvl1pPr algn="ctr" defTabSz="6858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effectLst>
                  <a:glow rad="1397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600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字体管家棉花糖" panose="00020600040101010101" charset="-122"/>
                <a:ea typeface="字体管家棉花糖" panose="00020600040101010101" charset="-122"/>
                <a:sym typeface="+mn-lt"/>
              </a:rPr>
              <a:t>儿童早教机构招新动态模板</a:t>
            </a:r>
            <a:endParaRPr lang="zh-CN" altLang="en-US" sz="3600" dirty="0">
              <a:gradFill>
                <a:gsLst>
                  <a:gs pos="0">
                    <a:srgbClr val="007BD3"/>
                  </a:gs>
                  <a:gs pos="100000">
                    <a:srgbClr val="034373"/>
                  </a:gs>
                </a:gsLst>
                <a:lin scaled="0"/>
              </a:gradFill>
              <a:latin typeface="字体管家棉花糖" panose="00020600040101010101" charset="-122"/>
              <a:ea typeface="字体管家棉花糖" panose="00020600040101010101" charset="-122"/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6"/>
          <p:cNvSpPr/>
          <p:nvPr>
            <p:custDataLst>
              <p:tags r:id="rId2"/>
            </p:custDataLst>
          </p:nvPr>
        </p:nvSpPr>
        <p:spPr bwMode="auto">
          <a:xfrm>
            <a:off x="4251325" y="2832735"/>
            <a:ext cx="974725" cy="1277620"/>
          </a:xfrm>
          <a:custGeom>
            <a:avLst/>
            <a:gdLst>
              <a:gd name="T0" fmla="*/ 26 w 111"/>
              <a:gd name="T1" fmla="*/ 3 h 145"/>
              <a:gd name="T2" fmla="*/ 12 w 111"/>
              <a:gd name="T3" fmla="*/ 68 h 145"/>
              <a:gd name="T4" fmla="*/ 81 w 111"/>
              <a:gd name="T5" fmla="*/ 143 h 145"/>
              <a:gd name="T6" fmla="*/ 93 w 111"/>
              <a:gd name="T7" fmla="*/ 78 h 145"/>
              <a:gd name="T8" fmla="*/ 26 w 111"/>
              <a:gd name="T9" fmla="*/ 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Freeform 14"/>
          <p:cNvSpPr/>
          <p:nvPr>
            <p:custDataLst>
              <p:tags r:id="rId3"/>
            </p:custDataLst>
          </p:nvPr>
        </p:nvSpPr>
        <p:spPr bwMode="auto">
          <a:xfrm>
            <a:off x="4682490" y="2750820"/>
            <a:ext cx="1071880" cy="846455"/>
          </a:xfrm>
          <a:custGeom>
            <a:avLst/>
            <a:gdLst>
              <a:gd name="T0" fmla="*/ 2 w 122"/>
              <a:gd name="T1" fmla="*/ 5 h 96"/>
              <a:gd name="T2" fmla="*/ 69 w 122"/>
              <a:gd name="T3" fmla="*/ 74 h 96"/>
              <a:gd name="T4" fmla="*/ 119 w 122"/>
              <a:gd name="T5" fmla="*/ 75 h 96"/>
              <a:gd name="T6" fmla="*/ 67 w 122"/>
              <a:gd name="T7" fmla="*/ 19 h 96"/>
              <a:gd name="T8" fmla="*/ 24 w 122"/>
              <a:gd name="T9" fmla="*/ 2 h 96"/>
              <a:gd name="T10" fmla="*/ 2 w 122"/>
              <a:gd name="T11" fmla="*/ 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</p:spPr>
        <p:txBody>
          <a:bodyPr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Freeform 22"/>
          <p:cNvSpPr/>
          <p:nvPr>
            <p:custDataLst>
              <p:tags r:id="rId4"/>
            </p:custDataLst>
          </p:nvPr>
        </p:nvSpPr>
        <p:spPr bwMode="auto">
          <a:xfrm>
            <a:off x="3839845" y="1688465"/>
            <a:ext cx="711835" cy="767080"/>
          </a:xfrm>
          <a:custGeom>
            <a:avLst/>
            <a:gdLst>
              <a:gd name="T0" fmla="*/ 62 w 81"/>
              <a:gd name="T1" fmla="*/ 84 h 87"/>
              <a:gd name="T2" fmla="*/ 71 w 81"/>
              <a:gd name="T3" fmla="*/ 45 h 87"/>
              <a:gd name="T4" fmla="*/ 27 w 81"/>
              <a:gd name="T5" fmla="*/ 6 h 87"/>
              <a:gd name="T6" fmla="*/ 8 w 81"/>
              <a:gd name="T7" fmla="*/ 29 h 87"/>
              <a:gd name="T8" fmla="*/ 62 w 81"/>
              <a:gd name="T9" fmla="*/ 8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Freeform 20"/>
          <p:cNvSpPr/>
          <p:nvPr>
            <p:custDataLst>
              <p:tags r:id="rId5"/>
            </p:custDataLst>
          </p:nvPr>
        </p:nvSpPr>
        <p:spPr bwMode="auto">
          <a:xfrm>
            <a:off x="2971800" y="1795145"/>
            <a:ext cx="1214120" cy="765810"/>
          </a:xfrm>
          <a:custGeom>
            <a:avLst/>
            <a:gdLst>
              <a:gd name="T0" fmla="*/ 135 w 138"/>
              <a:gd name="T1" fmla="*/ 83 h 87"/>
              <a:gd name="T2" fmla="*/ 79 w 138"/>
              <a:gd name="T3" fmla="*/ 25 h 87"/>
              <a:gd name="T4" fmla="*/ 13 w 138"/>
              <a:gd name="T5" fmla="*/ 12 h 87"/>
              <a:gd name="T6" fmla="*/ 52 w 138"/>
              <a:gd name="T7" fmla="*/ 64 h 87"/>
              <a:gd name="T8" fmla="*/ 107 w 138"/>
              <a:gd name="T9" fmla="*/ 84 h 87"/>
              <a:gd name="T10" fmla="*/ 135 w 138"/>
              <a:gd name="T11" fmla="*/ 8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reeform 12"/>
          <p:cNvSpPr/>
          <p:nvPr>
            <p:custDataLst>
              <p:tags r:id="rId6"/>
            </p:custDataLst>
          </p:nvPr>
        </p:nvSpPr>
        <p:spPr bwMode="auto">
          <a:xfrm>
            <a:off x="4495165" y="2147570"/>
            <a:ext cx="722630" cy="547370"/>
          </a:xfrm>
          <a:custGeom>
            <a:avLst/>
            <a:gdLst>
              <a:gd name="T0" fmla="*/ 7 w 82"/>
              <a:gd name="T1" fmla="*/ 44 h 62"/>
              <a:gd name="T2" fmla="*/ 36 w 82"/>
              <a:gd name="T3" fmla="*/ 57 h 62"/>
              <a:gd name="T4" fmla="*/ 69 w 82"/>
              <a:gd name="T5" fmla="*/ 56 h 62"/>
              <a:gd name="T6" fmla="*/ 64 w 82"/>
              <a:gd name="T7" fmla="*/ 20 h 62"/>
              <a:gd name="T8" fmla="*/ 16 w 82"/>
              <a:gd name="T9" fmla="*/ 5 h 62"/>
              <a:gd name="T10" fmla="*/ 7 w 82"/>
              <a:gd name="T11" fmla="*/ 4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Freeform 18"/>
          <p:cNvSpPr/>
          <p:nvPr>
            <p:custDataLst>
              <p:tags r:id="rId7"/>
            </p:custDataLst>
          </p:nvPr>
        </p:nvSpPr>
        <p:spPr bwMode="auto">
          <a:xfrm>
            <a:off x="3070860" y="2595880"/>
            <a:ext cx="1246505" cy="852170"/>
          </a:xfrm>
          <a:custGeom>
            <a:avLst/>
            <a:gdLst>
              <a:gd name="T0" fmla="*/ 132 w 142"/>
              <a:gd name="T1" fmla="*/ 19 h 97"/>
              <a:gd name="T2" fmla="*/ 98 w 142"/>
              <a:gd name="T3" fmla="*/ 5 h 97"/>
              <a:gd name="T4" fmla="*/ 47 w 142"/>
              <a:gd name="T5" fmla="*/ 5 h 97"/>
              <a:gd name="T6" fmla="*/ 22 w 142"/>
              <a:gd name="T7" fmla="*/ 63 h 97"/>
              <a:gd name="T8" fmla="*/ 110 w 142"/>
              <a:gd name="T9" fmla="*/ 80 h 97"/>
              <a:gd name="T10" fmla="*/ 132 w 142"/>
              <a:gd name="T11" fmla="*/ 1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13323" name="直接箭头连接符 46"/>
          <p:cNvCxnSpPr>
            <a:cxnSpLocks noChangeShapeType="1"/>
          </p:cNvCxnSpPr>
          <p:nvPr/>
        </p:nvCxnSpPr>
        <p:spPr bwMode="auto">
          <a:xfrm flipV="1">
            <a:off x="5012055" y="2073275"/>
            <a:ext cx="1096645" cy="349885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4" name="直接箭头连接符 50"/>
          <p:cNvCxnSpPr>
            <a:cxnSpLocks noChangeShapeType="1"/>
          </p:cNvCxnSpPr>
          <p:nvPr/>
        </p:nvCxnSpPr>
        <p:spPr bwMode="auto">
          <a:xfrm flipV="1">
            <a:off x="4199890" y="1428115"/>
            <a:ext cx="1025525" cy="37592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5" name="直接箭头连接符 52"/>
          <p:cNvCxnSpPr>
            <a:cxnSpLocks noChangeShapeType="1"/>
          </p:cNvCxnSpPr>
          <p:nvPr/>
        </p:nvCxnSpPr>
        <p:spPr bwMode="auto">
          <a:xfrm flipH="1" flipV="1">
            <a:off x="2546350" y="1715770"/>
            <a:ext cx="948055" cy="32512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6" name="直接箭头连接符 54"/>
          <p:cNvCxnSpPr>
            <a:cxnSpLocks noChangeShapeType="1"/>
          </p:cNvCxnSpPr>
          <p:nvPr/>
        </p:nvCxnSpPr>
        <p:spPr bwMode="auto">
          <a:xfrm flipH="1">
            <a:off x="2546350" y="2939415"/>
            <a:ext cx="1148080" cy="56769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7" name="直接箭头连接符 56"/>
          <p:cNvCxnSpPr>
            <a:cxnSpLocks noChangeShapeType="1"/>
          </p:cNvCxnSpPr>
          <p:nvPr/>
        </p:nvCxnSpPr>
        <p:spPr bwMode="auto">
          <a:xfrm>
            <a:off x="4998085" y="3923665"/>
            <a:ext cx="983615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3"/>
          <p:cNvSpPr txBox="1"/>
          <p:nvPr/>
        </p:nvSpPr>
        <p:spPr>
          <a:xfrm>
            <a:off x="1299845" y="1276985"/>
            <a:ext cx="9340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29" name="TextBox 13"/>
          <p:cNvSpPr txBox="1">
            <a:spLocks noChangeArrowheads="1"/>
          </p:cNvSpPr>
          <p:nvPr/>
        </p:nvSpPr>
        <p:spPr bwMode="auto">
          <a:xfrm>
            <a:off x="1305560" y="1491615"/>
            <a:ext cx="1704340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299845" y="3417570"/>
            <a:ext cx="9340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31" name="TextBox 13"/>
          <p:cNvSpPr txBox="1">
            <a:spLocks noChangeArrowheads="1"/>
          </p:cNvSpPr>
          <p:nvPr/>
        </p:nvSpPr>
        <p:spPr bwMode="auto">
          <a:xfrm>
            <a:off x="1305560" y="3632835"/>
            <a:ext cx="1704340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273675" y="1168400"/>
            <a:ext cx="9340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5278120" y="1383665"/>
            <a:ext cx="1706245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207760" y="1892300"/>
            <a:ext cx="93599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35" name="TextBox 13"/>
          <p:cNvSpPr txBox="1">
            <a:spLocks noChangeArrowheads="1"/>
          </p:cNvSpPr>
          <p:nvPr/>
        </p:nvSpPr>
        <p:spPr bwMode="auto">
          <a:xfrm>
            <a:off x="6214110" y="2107565"/>
            <a:ext cx="1706245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6207760" y="3833495"/>
            <a:ext cx="93599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37" name="TextBox 13"/>
          <p:cNvSpPr txBox="1">
            <a:spLocks noChangeArrowheads="1"/>
          </p:cNvSpPr>
          <p:nvPr/>
        </p:nvSpPr>
        <p:spPr bwMode="auto">
          <a:xfrm>
            <a:off x="6214110" y="4048760"/>
            <a:ext cx="1706245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6675120" y="2939415"/>
            <a:ext cx="93599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339" name="TextBox 13"/>
          <p:cNvSpPr txBox="1">
            <a:spLocks noChangeArrowheads="1"/>
          </p:cNvSpPr>
          <p:nvPr/>
        </p:nvSpPr>
        <p:spPr bwMode="auto">
          <a:xfrm>
            <a:off x="6680835" y="3154680"/>
            <a:ext cx="1706245" cy="208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13340" name="直接箭头连接符 56"/>
          <p:cNvCxnSpPr>
            <a:cxnSpLocks noChangeShapeType="1"/>
          </p:cNvCxnSpPr>
          <p:nvPr/>
        </p:nvCxnSpPr>
        <p:spPr bwMode="auto">
          <a:xfrm>
            <a:off x="5511800" y="3171825"/>
            <a:ext cx="983615" cy="0"/>
          </a:xfrm>
          <a:prstGeom prst="straightConnector1">
            <a:avLst/>
          </a:prstGeom>
          <a:noFill/>
          <a:ln w="12700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8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Freeform 60"/>
          <p:cNvSpPr/>
          <p:nvPr userDrawn="1"/>
        </p:nvSpPr>
        <p:spPr bwMode="gray">
          <a:xfrm>
            <a:off x="4719320" y="2058670"/>
            <a:ext cx="1895475" cy="676275"/>
          </a:xfrm>
          <a:custGeom>
            <a:avLst/>
            <a:gdLst/>
            <a:ahLst/>
            <a:cxnLst>
              <a:cxn ang="0">
                <a:pos x="1" y="189"/>
              </a:cxn>
              <a:cxn ang="0">
                <a:pos x="0" y="568"/>
              </a:cxn>
              <a:cxn ang="0">
                <a:pos x="1489" y="329"/>
              </a:cxn>
              <a:cxn ang="0">
                <a:pos x="1592" y="152"/>
              </a:cxn>
              <a:cxn ang="0">
                <a:pos x="1477" y="0"/>
              </a:cxn>
              <a:cxn ang="0">
                <a:pos x="1" y="189"/>
              </a:cxn>
            </a:cxnLst>
            <a:rect l="0" t="0" r="r" b="b"/>
            <a:pathLst>
              <a:path w="1592" h="568">
                <a:moveTo>
                  <a:pt x="1" y="189"/>
                </a:moveTo>
                <a:lnTo>
                  <a:pt x="0" y="568"/>
                </a:lnTo>
                <a:lnTo>
                  <a:pt x="1489" y="329"/>
                </a:lnTo>
                <a:lnTo>
                  <a:pt x="1592" y="152"/>
                </a:lnTo>
                <a:lnTo>
                  <a:pt x="1477" y="0"/>
                </a:lnTo>
                <a:lnTo>
                  <a:pt x="1" y="189"/>
                </a:lnTo>
                <a:close/>
              </a:path>
            </a:pathLst>
          </a:custGeom>
          <a:gradFill rotWithShape="1">
            <a:gsLst>
              <a:gs pos="0">
                <a:srgbClr val="EAEAEA"/>
              </a:gs>
              <a:gs pos="100000">
                <a:srgbClr val="EAEAEA">
                  <a:gamma/>
                  <a:shade val="92157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9" name="Freeform 61"/>
          <p:cNvSpPr/>
          <p:nvPr userDrawn="1">
            <p:custDataLst>
              <p:tags r:id="rId2"/>
            </p:custDataLst>
          </p:nvPr>
        </p:nvSpPr>
        <p:spPr bwMode="gray">
          <a:xfrm>
            <a:off x="4758690" y="2108835"/>
            <a:ext cx="1805940" cy="567055"/>
          </a:xfrm>
          <a:custGeom>
            <a:avLst/>
            <a:gdLst/>
            <a:ahLst/>
            <a:cxnLst>
              <a:cxn ang="0">
                <a:pos x="0" y="184"/>
              </a:cxn>
              <a:cxn ang="0">
                <a:pos x="1" y="476"/>
              </a:cxn>
              <a:cxn ang="0">
                <a:pos x="1420" y="254"/>
              </a:cxn>
              <a:cxn ang="0">
                <a:pos x="1509" y="117"/>
              </a:cxn>
              <a:cxn ang="0">
                <a:pos x="1413" y="0"/>
              </a:cxn>
              <a:cxn ang="0">
                <a:pos x="0" y="184"/>
              </a:cxn>
            </a:cxnLst>
            <a:rect l="0" t="0" r="r" b="b"/>
            <a:pathLst>
              <a:path w="1509" h="476">
                <a:moveTo>
                  <a:pt x="0" y="184"/>
                </a:moveTo>
                <a:lnTo>
                  <a:pt x="1" y="476"/>
                </a:lnTo>
                <a:lnTo>
                  <a:pt x="1420" y="254"/>
                </a:lnTo>
                <a:lnTo>
                  <a:pt x="1509" y="117"/>
                </a:lnTo>
                <a:lnTo>
                  <a:pt x="1413" y="0"/>
                </a:lnTo>
                <a:lnTo>
                  <a:pt x="0" y="184"/>
                </a:lnTo>
                <a:close/>
              </a:path>
            </a:pathLst>
          </a:custGeom>
          <a:solidFill>
            <a:schemeClr val="accent4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60" name="AutoShape 62"/>
          <p:cNvSpPr>
            <a:spLocks noChangeArrowheads="1"/>
          </p:cNvSpPr>
          <p:nvPr userDrawn="1"/>
        </p:nvSpPr>
        <p:spPr bwMode="gray">
          <a:xfrm rot="16200000" flipH="1">
            <a:off x="4523105" y="2492375"/>
            <a:ext cx="342900" cy="55880"/>
          </a:xfrm>
          <a:prstGeom prst="parallelogram">
            <a:avLst>
              <a:gd name="adj" fmla="val 23376"/>
            </a:avLst>
          </a:prstGeom>
          <a:gradFill rotWithShape="1">
            <a:gsLst>
              <a:gs pos="0">
                <a:srgbClr val="DDDDDD">
                  <a:gamma/>
                  <a:shade val="82353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</a:ln>
          <a:effectLst/>
          <a:scene3d>
            <a:camera prst="legacyObliqueTop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1" name="Freeform 66"/>
          <p:cNvSpPr/>
          <p:nvPr userDrawn="1"/>
        </p:nvSpPr>
        <p:spPr bwMode="gray">
          <a:xfrm>
            <a:off x="2580005" y="2468245"/>
            <a:ext cx="1894205" cy="676275"/>
          </a:xfrm>
          <a:custGeom>
            <a:avLst/>
            <a:gdLst/>
            <a:ahLst/>
            <a:cxnLst>
              <a:cxn ang="0">
                <a:pos x="1591" y="189"/>
              </a:cxn>
              <a:cxn ang="0">
                <a:pos x="1591" y="568"/>
              </a:cxn>
              <a:cxn ang="0">
                <a:pos x="103" y="329"/>
              </a:cxn>
              <a:cxn ang="0">
                <a:pos x="0" y="152"/>
              </a:cxn>
              <a:cxn ang="0">
                <a:pos x="115" y="0"/>
              </a:cxn>
              <a:cxn ang="0">
                <a:pos x="1591" y="189"/>
              </a:cxn>
            </a:cxnLst>
            <a:rect l="0" t="0" r="r" b="b"/>
            <a:pathLst>
              <a:path w="1591" h="568">
                <a:moveTo>
                  <a:pt x="1591" y="189"/>
                </a:moveTo>
                <a:lnTo>
                  <a:pt x="1591" y="568"/>
                </a:lnTo>
                <a:lnTo>
                  <a:pt x="103" y="329"/>
                </a:lnTo>
                <a:lnTo>
                  <a:pt x="0" y="152"/>
                </a:lnTo>
                <a:lnTo>
                  <a:pt x="115" y="0"/>
                </a:lnTo>
                <a:lnTo>
                  <a:pt x="1591" y="189"/>
                </a:lnTo>
                <a:close/>
              </a:path>
            </a:pathLst>
          </a:custGeom>
          <a:gradFill rotWithShape="1">
            <a:gsLst>
              <a:gs pos="0">
                <a:srgbClr val="EAEAEA">
                  <a:gamma/>
                  <a:shade val="89020"/>
                  <a:invGamma/>
                </a:srgbClr>
              </a:gs>
              <a:gs pos="100000">
                <a:srgbClr val="EAEAEA"/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6" name="Freeform 67"/>
          <p:cNvSpPr/>
          <p:nvPr userDrawn="1">
            <p:custDataLst>
              <p:tags r:id="rId3"/>
            </p:custDataLst>
          </p:nvPr>
        </p:nvSpPr>
        <p:spPr bwMode="gray">
          <a:xfrm>
            <a:off x="2627630" y="2518410"/>
            <a:ext cx="1805940" cy="567055"/>
          </a:xfrm>
          <a:custGeom>
            <a:avLst/>
            <a:gdLst/>
            <a:ahLst/>
            <a:cxnLst>
              <a:cxn ang="0">
                <a:pos x="1298" y="158"/>
              </a:cxn>
              <a:cxn ang="0">
                <a:pos x="1297" y="409"/>
              </a:cxn>
              <a:cxn ang="0">
                <a:pos x="70" y="218"/>
              </a:cxn>
              <a:cxn ang="0">
                <a:pos x="0" y="96"/>
              </a:cxn>
              <a:cxn ang="0">
                <a:pos x="76" y="0"/>
              </a:cxn>
              <a:cxn ang="0">
                <a:pos x="1298" y="158"/>
              </a:cxn>
            </a:cxnLst>
            <a:rect l="0" t="0" r="r" b="b"/>
            <a:pathLst>
              <a:path w="1298" h="409">
                <a:moveTo>
                  <a:pt x="1298" y="158"/>
                </a:moveTo>
                <a:lnTo>
                  <a:pt x="1297" y="409"/>
                </a:lnTo>
                <a:lnTo>
                  <a:pt x="70" y="218"/>
                </a:lnTo>
                <a:lnTo>
                  <a:pt x="0" y="96"/>
                </a:lnTo>
                <a:lnTo>
                  <a:pt x="76" y="0"/>
                </a:lnTo>
                <a:lnTo>
                  <a:pt x="1298" y="158"/>
                </a:lnTo>
                <a:close/>
              </a:path>
            </a:pathLst>
          </a:custGeom>
          <a:solidFill>
            <a:schemeClr val="accent3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7" name="AutoShape 68"/>
          <p:cNvSpPr>
            <a:spLocks noChangeArrowheads="1"/>
          </p:cNvSpPr>
          <p:nvPr userDrawn="1"/>
        </p:nvSpPr>
        <p:spPr bwMode="gray">
          <a:xfrm rot="5400000">
            <a:off x="4328795" y="2900680"/>
            <a:ext cx="342900" cy="55880"/>
          </a:xfrm>
          <a:prstGeom prst="parallelogram">
            <a:avLst>
              <a:gd name="adj" fmla="val 19149"/>
            </a:avLst>
          </a:prstGeom>
          <a:gradFill rotWithShape="1">
            <a:gsLst>
              <a:gs pos="0">
                <a:srgbClr val="DDDDDD">
                  <a:gamma/>
                  <a:shade val="82353"/>
                  <a:invGamma/>
                </a:srgbClr>
              </a:gs>
              <a:gs pos="100000">
                <a:srgbClr val="DDDDDD"/>
              </a:gs>
            </a:gsLst>
            <a:lin ang="5400000" scaled="1"/>
          </a:gradFill>
          <a:ln w="9525" algn="ctr">
            <a:noFill/>
            <a:miter lim="800000"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DDDDDD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9" name="AutoShape 79"/>
          <p:cNvSpPr>
            <a:spLocks noChangeArrowheads="1"/>
          </p:cNvSpPr>
          <p:nvPr userDrawn="1"/>
        </p:nvSpPr>
        <p:spPr bwMode="gray">
          <a:xfrm>
            <a:off x="4514850" y="1049020"/>
            <a:ext cx="168910" cy="3585210"/>
          </a:xfrm>
          <a:prstGeom prst="can">
            <a:avLst>
              <a:gd name="adj" fmla="val 55367"/>
            </a:avLst>
          </a:prstGeom>
          <a:gradFill rotWithShape="1">
            <a:gsLst>
              <a:gs pos="0">
                <a:srgbClr val="B8B8B8"/>
              </a:gs>
              <a:gs pos="50000">
                <a:srgbClr val="FFFFFF"/>
              </a:gs>
              <a:gs pos="100000">
                <a:sysClr val="window" lastClr="FFFFFF">
                  <a:lumMod val="50000"/>
                </a:sysClr>
              </a:gs>
            </a:gsLst>
            <a:lin ang="0" scaled="1"/>
          </a:gradFill>
          <a:ln w="9525">
            <a:noFill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0" name="Oval 80"/>
          <p:cNvSpPr>
            <a:spLocks noChangeArrowheads="1"/>
          </p:cNvSpPr>
          <p:nvPr userDrawn="1"/>
        </p:nvSpPr>
        <p:spPr bwMode="gray">
          <a:xfrm>
            <a:off x="4512310" y="1049020"/>
            <a:ext cx="171450" cy="92710"/>
          </a:xfrm>
          <a:prstGeom prst="ellipse">
            <a:avLst/>
          </a:prstGeom>
          <a:gradFill rotWithShape="1">
            <a:gsLst>
              <a:gs pos="0">
                <a:srgbClr val="FFFFFF">
                  <a:gamma/>
                  <a:shade val="9215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92157"/>
                  <a:invGamma/>
                </a:srgbClr>
              </a:gs>
            </a:gsLst>
            <a:lin ang="2700000" scaled="1"/>
          </a:gradFill>
          <a:ln w="9525" algn="ctr">
            <a:noFill/>
            <a:round/>
          </a:ln>
          <a:effectLst/>
        </p:spPr>
        <p:txBody>
          <a:bodyPr wrap="none" anchor="ctr"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6" name="AutoShape 82"/>
          <p:cNvSpPr>
            <a:spLocks noChangeArrowheads="1"/>
          </p:cNvSpPr>
          <p:nvPr userDrawn="1"/>
        </p:nvSpPr>
        <p:spPr bwMode="gray">
          <a:xfrm rot="5400000" flipH="1">
            <a:off x="4327525" y="1974215"/>
            <a:ext cx="342900" cy="114300"/>
          </a:xfrm>
          <a:prstGeom prst="parallelogram">
            <a:avLst>
              <a:gd name="adj" fmla="val 18736"/>
            </a:avLst>
          </a:prstGeom>
          <a:gradFill rotWithShape="1">
            <a:gsLst>
              <a:gs pos="417">
                <a:srgbClr val="999999"/>
              </a:gs>
              <a:gs pos="7000">
                <a:srgbClr val="EAEAEA">
                  <a:gamma/>
                  <a:shade val="8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ObliqueTop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7" name="Freeform 83"/>
          <p:cNvSpPr/>
          <p:nvPr userDrawn="1"/>
        </p:nvSpPr>
        <p:spPr bwMode="gray">
          <a:xfrm>
            <a:off x="3313430" y="1833880"/>
            <a:ext cx="1160780" cy="661035"/>
          </a:xfrm>
          <a:custGeom>
            <a:avLst/>
            <a:gdLst/>
            <a:ahLst/>
            <a:cxnLst>
              <a:cxn ang="0">
                <a:pos x="837" y="0"/>
              </a:cxn>
              <a:cxn ang="0">
                <a:pos x="837" y="317"/>
              </a:cxn>
              <a:cxn ang="0">
                <a:pos x="116" y="476"/>
              </a:cxn>
              <a:cxn ang="0">
                <a:pos x="0" y="304"/>
              </a:cxn>
              <a:cxn ang="0">
                <a:pos x="110" y="100"/>
              </a:cxn>
              <a:cxn ang="0">
                <a:pos x="837" y="0"/>
              </a:cxn>
            </a:cxnLst>
            <a:rect l="0" t="0" r="r" b="b"/>
            <a:pathLst>
              <a:path w="837" h="476">
                <a:moveTo>
                  <a:pt x="837" y="0"/>
                </a:moveTo>
                <a:lnTo>
                  <a:pt x="837" y="317"/>
                </a:lnTo>
                <a:lnTo>
                  <a:pt x="116" y="476"/>
                </a:lnTo>
                <a:lnTo>
                  <a:pt x="0" y="304"/>
                </a:lnTo>
                <a:lnTo>
                  <a:pt x="110" y="100"/>
                </a:lnTo>
                <a:lnTo>
                  <a:pt x="837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85882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8" name="Freeform 84"/>
          <p:cNvSpPr/>
          <p:nvPr userDrawn="1">
            <p:custDataLst>
              <p:tags r:id="rId4"/>
            </p:custDataLst>
          </p:nvPr>
        </p:nvSpPr>
        <p:spPr bwMode="gray">
          <a:xfrm>
            <a:off x="3357245" y="1880235"/>
            <a:ext cx="1077595" cy="548640"/>
          </a:xfrm>
          <a:custGeom>
            <a:avLst/>
            <a:gdLst/>
            <a:ahLst/>
            <a:cxnLst>
              <a:cxn ang="0">
                <a:pos x="786" y="0"/>
              </a:cxn>
              <a:cxn ang="0">
                <a:pos x="786" y="252"/>
              </a:cxn>
              <a:cxn ang="0">
                <a:pos x="92" y="396"/>
              </a:cxn>
              <a:cxn ang="0">
                <a:pos x="0" y="266"/>
              </a:cxn>
              <a:cxn ang="0">
                <a:pos x="88" y="112"/>
              </a:cxn>
              <a:cxn ang="0">
                <a:pos x="786" y="0"/>
              </a:cxn>
            </a:cxnLst>
            <a:rect l="0" t="0" r="r" b="b"/>
            <a:pathLst>
              <a:path w="786" h="396">
                <a:moveTo>
                  <a:pt x="786" y="0"/>
                </a:moveTo>
                <a:lnTo>
                  <a:pt x="786" y="252"/>
                </a:lnTo>
                <a:lnTo>
                  <a:pt x="92" y="396"/>
                </a:lnTo>
                <a:lnTo>
                  <a:pt x="0" y="266"/>
                </a:lnTo>
                <a:lnTo>
                  <a:pt x="88" y="112"/>
                </a:lnTo>
                <a:lnTo>
                  <a:pt x="786" y="0"/>
                </a:lnTo>
                <a:close/>
              </a:path>
            </a:pathLst>
          </a:custGeom>
          <a:solidFill>
            <a:schemeClr val="accent1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AutoShape 87"/>
          <p:cNvSpPr>
            <a:spLocks noChangeArrowheads="1"/>
          </p:cNvSpPr>
          <p:nvPr userDrawn="1"/>
        </p:nvSpPr>
        <p:spPr bwMode="gray">
          <a:xfrm rot="5400000" flipH="1">
            <a:off x="4328795" y="3656965"/>
            <a:ext cx="342900" cy="78740"/>
          </a:xfrm>
          <a:prstGeom prst="parallelogram">
            <a:avLst>
              <a:gd name="adj" fmla="val 4525"/>
            </a:avLst>
          </a:prstGeom>
          <a:gradFill rotWithShape="1">
            <a:gsLst>
              <a:gs pos="1250">
                <a:srgbClr val="949494"/>
              </a:gs>
              <a:gs pos="7000">
                <a:srgbClr val="EAEAEA">
                  <a:gamma/>
                  <a:shade val="8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noFill/>
            <a:miter lim="800000"/>
          </a:ln>
          <a:effectLst/>
          <a:scene3d>
            <a:camera prst="legacyObliqueTop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4" name="Freeform 88"/>
          <p:cNvSpPr/>
          <p:nvPr userDrawn="1"/>
        </p:nvSpPr>
        <p:spPr bwMode="gray">
          <a:xfrm>
            <a:off x="2239645" y="3480435"/>
            <a:ext cx="2242185" cy="605155"/>
          </a:xfrm>
          <a:custGeom>
            <a:avLst/>
            <a:gdLst/>
            <a:ahLst/>
            <a:cxnLst>
              <a:cxn ang="0">
                <a:pos x="2085" y="0"/>
              </a:cxn>
              <a:cxn ang="0">
                <a:pos x="2085" y="312"/>
              </a:cxn>
              <a:cxn ang="0">
                <a:pos x="171" y="436"/>
              </a:cxn>
              <a:cxn ang="0">
                <a:pos x="0" y="277"/>
              </a:cxn>
              <a:cxn ang="0">
                <a:pos x="178" y="88"/>
              </a:cxn>
              <a:cxn ang="0">
                <a:pos x="2085" y="0"/>
              </a:cxn>
            </a:cxnLst>
            <a:rect l="0" t="0" r="r" b="b"/>
            <a:pathLst>
              <a:path w="2085" h="436">
                <a:moveTo>
                  <a:pt x="2085" y="0"/>
                </a:moveTo>
                <a:lnTo>
                  <a:pt x="2085" y="312"/>
                </a:lnTo>
                <a:lnTo>
                  <a:pt x="171" y="436"/>
                </a:lnTo>
                <a:lnTo>
                  <a:pt x="0" y="277"/>
                </a:lnTo>
                <a:lnTo>
                  <a:pt x="178" y="88"/>
                </a:lnTo>
                <a:lnTo>
                  <a:pt x="2085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85882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5882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5" name="Freeform 89"/>
          <p:cNvSpPr/>
          <p:nvPr userDrawn="1">
            <p:custDataLst>
              <p:tags r:id="rId5"/>
            </p:custDataLst>
          </p:nvPr>
        </p:nvSpPr>
        <p:spPr bwMode="gray">
          <a:xfrm>
            <a:off x="2294255" y="3531870"/>
            <a:ext cx="2157730" cy="499110"/>
          </a:xfrm>
          <a:custGeom>
            <a:avLst/>
            <a:gdLst/>
            <a:ahLst/>
            <a:cxnLst>
              <a:cxn ang="0">
                <a:pos x="2004" y="0"/>
              </a:cxn>
              <a:cxn ang="0">
                <a:pos x="2003" y="250"/>
              </a:cxn>
              <a:cxn ang="0">
                <a:pos x="130" y="360"/>
              </a:cxn>
              <a:cxn ang="0">
                <a:pos x="0" y="234"/>
              </a:cxn>
              <a:cxn ang="0">
                <a:pos x="138" y="92"/>
              </a:cxn>
              <a:cxn ang="0">
                <a:pos x="2004" y="0"/>
              </a:cxn>
            </a:cxnLst>
            <a:rect l="0" t="0" r="r" b="b"/>
            <a:pathLst>
              <a:path w="2004" h="360">
                <a:moveTo>
                  <a:pt x="2004" y="0"/>
                </a:moveTo>
                <a:lnTo>
                  <a:pt x="2003" y="250"/>
                </a:lnTo>
                <a:lnTo>
                  <a:pt x="130" y="360"/>
                </a:lnTo>
                <a:lnTo>
                  <a:pt x="0" y="234"/>
                </a:lnTo>
                <a:lnTo>
                  <a:pt x="138" y="92"/>
                </a:lnTo>
                <a:lnTo>
                  <a:pt x="2004" y="0"/>
                </a:lnTo>
                <a:close/>
              </a:path>
            </a:pathLst>
          </a:custGeom>
          <a:solidFill>
            <a:schemeClr val="accent5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0" name="AutoShape 93"/>
          <p:cNvSpPr>
            <a:spLocks noChangeArrowheads="1"/>
          </p:cNvSpPr>
          <p:nvPr userDrawn="1"/>
        </p:nvSpPr>
        <p:spPr bwMode="gray">
          <a:xfrm rot="16200000">
            <a:off x="4520565" y="3267075"/>
            <a:ext cx="342900" cy="84455"/>
          </a:xfrm>
          <a:prstGeom prst="parallelogram">
            <a:avLst>
              <a:gd name="adj" fmla="val 3982"/>
            </a:avLst>
          </a:prstGeom>
          <a:gradFill rotWithShape="1">
            <a:gsLst>
              <a:gs pos="417">
                <a:srgbClr val="9F9F9F"/>
              </a:gs>
              <a:gs pos="7000">
                <a:srgbClr val="B8B8B8"/>
              </a:gs>
              <a:gs pos="100000">
                <a:srgbClr val="EAEAEA"/>
              </a:gs>
            </a:gsLst>
            <a:lin ang="5400000" scaled="1"/>
          </a:gradFill>
          <a:ln w="9525" algn="ctr">
            <a:noFill/>
            <a:miter lim="800000"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1" name="Freeform 94"/>
          <p:cNvSpPr/>
          <p:nvPr userDrawn="1"/>
        </p:nvSpPr>
        <p:spPr bwMode="gray">
          <a:xfrm flipH="1">
            <a:off x="4714875" y="3091180"/>
            <a:ext cx="2396490" cy="605155"/>
          </a:xfrm>
          <a:custGeom>
            <a:avLst/>
            <a:gdLst/>
            <a:ahLst/>
            <a:cxnLst>
              <a:cxn ang="0">
                <a:pos x="2085" y="0"/>
              </a:cxn>
              <a:cxn ang="0">
                <a:pos x="2085" y="312"/>
              </a:cxn>
              <a:cxn ang="0">
                <a:pos x="171" y="436"/>
              </a:cxn>
              <a:cxn ang="0">
                <a:pos x="0" y="277"/>
              </a:cxn>
              <a:cxn ang="0">
                <a:pos x="178" y="88"/>
              </a:cxn>
              <a:cxn ang="0">
                <a:pos x="2085" y="0"/>
              </a:cxn>
            </a:cxnLst>
            <a:rect l="0" t="0" r="r" b="b"/>
            <a:pathLst>
              <a:path w="2085" h="436">
                <a:moveTo>
                  <a:pt x="2085" y="0"/>
                </a:moveTo>
                <a:lnTo>
                  <a:pt x="2085" y="312"/>
                </a:lnTo>
                <a:lnTo>
                  <a:pt x="171" y="436"/>
                </a:lnTo>
                <a:lnTo>
                  <a:pt x="0" y="277"/>
                </a:lnTo>
                <a:lnTo>
                  <a:pt x="178" y="88"/>
                </a:lnTo>
                <a:lnTo>
                  <a:pt x="2085" y="0"/>
                </a:lnTo>
                <a:close/>
              </a:path>
            </a:pathLst>
          </a:custGeom>
          <a:gradFill rotWithShape="1">
            <a:gsLst>
              <a:gs pos="0">
                <a:srgbClr val="FFFFFF">
                  <a:gamma/>
                  <a:shade val="85882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5882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2" name="Freeform 95"/>
          <p:cNvSpPr/>
          <p:nvPr userDrawn="1">
            <p:custDataLst>
              <p:tags r:id="rId6"/>
            </p:custDataLst>
          </p:nvPr>
        </p:nvSpPr>
        <p:spPr bwMode="gray">
          <a:xfrm flipH="1">
            <a:off x="4745355" y="3142615"/>
            <a:ext cx="2307590" cy="499110"/>
          </a:xfrm>
          <a:custGeom>
            <a:avLst/>
            <a:gdLst/>
            <a:ahLst/>
            <a:cxnLst>
              <a:cxn ang="0">
                <a:pos x="2004" y="0"/>
              </a:cxn>
              <a:cxn ang="0">
                <a:pos x="2003" y="250"/>
              </a:cxn>
              <a:cxn ang="0">
                <a:pos x="130" y="360"/>
              </a:cxn>
              <a:cxn ang="0">
                <a:pos x="0" y="234"/>
              </a:cxn>
              <a:cxn ang="0">
                <a:pos x="138" y="92"/>
              </a:cxn>
              <a:cxn ang="0">
                <a:pos x="2004" y="0"/>
              </a:cxn>
            </a:cxnLst>
            <a:rect l="0" t="0" r="r" b="b"/>
            <a:pathLst>
              <a:path w="2004" h="360">
                <a:moveTo>
                  <a:pt x="2004" y="0"/>
                </a:moveTo>
                <a:lnTo>
                  <a:pt x="2003" y="250"/>
                </a:lnTo>
                <a:lnTo>
                  <a:pt x="130" y="360"/>
                </a:lnTo>
                <a:lnTo>
                  <a:pt x="0" y="234"/>
                </a:lnTo>
                <a:lnTo>
                  <a:pt x="138" y="92"/>
                </a:lnTo>
                <a:lnTo>
                  <a:pt x="2004" y="0"/>
                </a:lnTo>
                <a:close/>
              </a:path>
            </a:pathLst>
          </a:custGeom>
          <a:solidFill>
            <a:schemeClr val="accent6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6" name="AutoShape 99"/>
          <p:cNvSpPr>
            <a:spLocks noChangeArrowheads="1"/>
          </p:cNvSpPr>
          <p:nvPr/>
        </p:nvSpPr>
        <p:spPr bwMode="gray">
          <a:xfrm rot="16200000">
            <a:off x="4535805" y="1565910"/>
            <a:ext cx="342900" cy="114300"/>
          </a:xfrm>
          <a:prstGeom prst="parallelogram">
            <a:avLst>
              <a:gd name="adj" fmla="val 18736"/>
            </a:avLst>
          </a:prstGeom>
          <a:gradFill rotWithShape="1">
            <a:gsLst>
              <a:gs pos="0">
                <a:srgbClr val="EAEAEA">
                  <a:gamma/>
                  <a:shade val="8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noFill/>
            <a:miter lim="800000"/>
          </a:ln>
          <a:effectLst/>
          <a:scene3d>
            <a:camera prst="legacyObliqueTopRigh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rgbClr val="EAEAEA"/>
            </a:extrusionClr>
          </a:sp3d>
        </p:spPr>
        <p:txBody>
          <a:bodyPr wrap="none" anchor="ctr"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8" name="Freeform 101"/>
          <p:cNvSpPr/>
          <p:nvPr/>
        </p:nvSpPr>
        <p:spPr bwMode="gray">
          <a:xfrm flipH="1">
            <a:off x="4732655" y="1410970"/>
            <a:ext cx="1246505" cy="661035"/>
          </a:xfrm>
          <a:custGeom>
            <a:avLst/>
            <a:gdLst/>
            <a:ahLst/>
            <a:cxnLst>
              <a:cxn ang="0">
                <a:pos x="837" y="0"/>
              </a:cxn>
              <a:cxn ang="0">
                <a:pos x="837" y="317"/>
              </a:cxn>
              <a:cxn ang="0">
                <a:pos x="116" y="476"/>
              </a:cxn>
              <a:cxn ang="0">
                <a:pos x="0" y="304"/>
              </a:cxn>
              <a:cxn ang="0">
                <a:pos x="110" y="100"/>
              </a:cxn>
              <a:cxn ang="0">
                <a:pos x="837" y="0"/>
              </a:cxn>
            </a:cxnLst>
            <a:rect l="0" t="0" r="r" b="b"/>
            <a:pathLst>
              <a:path w="837" h="476">
                <a:moveTo>
                  <a:pt x="837" y="0"/>
                </a:moveTo>
                <a:lnTo>
                  <a:pt x="837" y="317"/>
                </a:lnTo>
                <a:lnTo>
                  <a:pt x="116" y="476"/>
                </a:lnTo>
                <a:lnTo>
                  <a:pt x="0" y="304"/>
                </a:lnTo>
                <a:lnTo>
                  <a:pt x="110" y="100"/>
                </a:lnTo>
                <a:lnTo>
                  <a:pt x="837" y="0"/>
                </a:lnTo>
                <a:close/>
              </a:path>
            </a:pathLst>
          </a:custGeom>
          <a:gradFill rotWithShape="1">
            <a:gsLst>
              <a:gs pos="0">
                <a:srgbClr val="FFFFFF"/>
              </a:gs>
              <a:gs pos="100000">
                <a:srgbClr val="FFFFFF">
                  <a:gamma/>
                  <a:shade val="85882"/>
                  <a:invGamma/>
                </a:srgbClr>
              </a:gs>
            </a:gsLst>
            <a:lin ang="0" scaled="1"/>
          </a:gra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b">
              <a:rot lat="0" lon="0" rev="8700000"/>
            </a:lightRig>
          </a:scene3d>
          <a:sp3d>
            <a:bevelT w="190500" h="38100"/>
          </a:sp3d>
        </p:spPr>
        <p:txBody>
          <a:bodyPr>
            <a:flatTx/>
          </a:bodyPr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9" name="Freeform 102"/>
          <p:cNvSpPr/>
          <p:nvPr>
            <p:custDataLst>
              <p:tags r:id="rId7"/>
            </p:custDataLst>
          </p:nvPr>
        </p:nvSpPr>
        <p:spPr bwMode="gray">
          <a:xfrm flipH="1">
            <a:off x="4774565" y="1457325"/>
            <a:ext cx="1156970" cy="549275"/>
          </a:xfrm>
          <a:custGeom>
            <a:avLst/>
            <a:gdLst/>
            <a:ahLst/>
            <a:cxnLst>
              <a:cxn ang="0">
                <a:pos x="786" y="0"/>
              </a:cxn>
              <a:cxn ang="0">
                <a:pos x="786" y="252"/>
              </a:cxn>
              <a:cxn ang="0">
                <a:pos x="92" y="396"/>
              </a:cxn>
              <a:cxn ang="0">
                <a:pos x="0" y="266"/>
              </a:cxn>
              <a:cxn ang="0">
                <a:pos x="88" y="112"/>
              </a:cxn>
              <a:cxn ang="0">
                <a:pos x="786" y="0"/>
              </a:cxn>
            </a:cxnLst>
            <a:rect l="0" t="0" r="r" b="b"/>
            <a:pathLst>
              <a:path w="786" h="396">
                <a:moveTo>
                  <a:pt x="786" y="0"/>
                </a:moveTo>
                <a:lnTo>
                  <a:pt x="786" y="252"/>
                </a:lnTo>
                <a:lnTo>
                  <a:pt x="92" y="396"/>
                </a:lnTo>
                <a:lnTo>
                  <a:pt x="0" y="266"/>
                </a:lnTo>
                <a:lnTo>
                  <a:pt x="88" y="112"/>
                </a:lnTo>
                <a:lnTo>
                  <a:pt x="786" y="0"/>
                </a:lnTo>
                <a:close/>
              </a:path>
            </a:pathLst>
          </a:custGeom>
          <a:solidFill>
            <a:schemeClr val="accent2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zh-CN" altLang="en-US" sz="1350" kern="0">
              <a:solidFill>
                <a:sysClr val="windowText" lastClr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TextBox 15"/>
          <p:cNvSpPr txBox="1"/>
          <p:nvPr>
            <p:custDataLst>
              <p:tags r:id="rId8"/>
            </p:custDataLst>
          </p:nvPr>
        </p:nvSpPr>
        <p:spPr>
          <a:xfrm rot="508654">
            <a:off x="4707517" y="1571620"/>
            <a:ext cx="11334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3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7" name="TextBox 16"/>
          <p:cNvSpPr txBox="1"/>
          <p:nvPr>
            <p:custDataLst>
              <p:tags r:id="rId9"/>
            </p:custDataLst>
          </p:nvPr>
        </p:nvSpPr>
        <p:spPr>
          <a:xfrm rot="20923364">
            <a:off x="3337872" y="2007892"/>
            <a:ext cx="11334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5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8" name="TextBox 17"/>
          <p:cNvSpPr txBox="1"/>
          <p:nvPr>
            <p:custDataLst>
              <p:tags r:id="rId10"/>
            </p:custDataLst>
          </p:nvPr>
        </p:nvSpPr>
        <p:spPr>
          <a:xfrm rot="21168563">
            <a:off x="4958051" y="2253523"/>
            <a:ext cx="1133410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6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9" name="TextBox 18"/>
          <p:cNvSpPr txBox="1"/>
          <p:nvPr>
            <p:custDataLst>
              <p:tags r:id="rId11"/>
            </p:custDataLst>
          </p:nvPr>
        </p:nvSpPr>
        <p:spPr>
          <a:xfrm rot="354631">
            <a:off x="2963283" y="2648037"/>
            <a:ext cx="1357428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8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0" name="TextBox 19"/>
          <p:cNvSpPr txBox="1"/>
          <p:nvPr>
            <p:custDataLst>
              <p:tags r:id="rId12"/>
            </p:custDataLst>
          </p:nvPr>
        </p:nvSpPr>
        <p:spPr>
          <a:xfrm rot="21362588">
            <a:off x="2746334" y="3636975"/>
            <a:ext cx="1347669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12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1" name="TextBox 20"/>
          <p:cNvSpPr txBox="1"/>
          <p:nvPr>
            <p:custDataLst>
              <p:tags r:id="rId13"/>
            </p:custDataLst>
          </p:nvPr>
        </p:nvSpPr>
        <p:spPr>
          <a:xfrm rot="229781">
            <a:off x="5255227" y="3260572"/>
            <a:ext cx="1509877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10</a:t>
            </a:r>
            <a:r>
              <a:rPr lang="zh-CN" altLang="en-US" sz="12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月份</a:t>
            </a:r>
            <a:endParaRPr lang="zh-CN" altLang="en-US" sz="12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61" name="Rectangle 69"/>
          <p:cNvSpPr/>
          <p:nvPr>
            <p:custDataLst>
              <p:tags r:id="rId14"/>
            </p:custDataLst>
          </p:nvPr>
        </p:nvSpPr>
        <p:spPr>
          <a:xfrm>
            <a:off x="179512" y="3578845"/>
            <a:ext cx="2103354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62" name="Rectangle 70"/>
          <p:cNvSpPr/>
          <p:nvPr>
            <p:custDataLst>
              <p:tags r:id="rId15"/>
            </p:custDataLst>
          </p:nvPr>
        </p:nvSpPr>
        <p:spPr>
          <a:xfrm>
            <a:off x="454839" y="2363986"/>
            <a:ext cx="2103354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63" name="Rectangle 71"/>
          <p:cNvSpPr/>
          <p:nvPr>
            <p:custDataLst>
              <p:tags r:id="rId16"/>
            </p:custDataLst>
          </p:nvPr>
        </p:nvSpPr>
        <p:spPr>
          <a:xfrm>
            <a:off x="6663715" y="1969888"/>
            <a:ext cx="2339869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64" name="Rectangle 72"/>
          <p:cNvSpPr/>
          <p:nvPr>
            <p:custDataLst>
              <p:tags r:id="rId17"/>
            </p:custDataLst>
          </p:nvPr>
        </p:nvSpPr>
        <p:spPr>
          <a:xfrm>
            <a:off x="7141828" y="3151820"/>
            <a:ext cx="1861756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52" name="Rectangle 70"/>
          <p:cNvSpPr/>
          <p:nvPr>
            <p:custDataLst>
              <p:tags r:id="rId18"/>
            </p:custDataLst>
          </p:nvPr>
        </p:nvSpPr>
        <p:spPr>
          <a:xfrm>
            <a:off x="1998600" y="1282926"/>
            <a:ext cx="2103354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53" name="Rectangle 71"/>
          <p:cNvSpPr/>
          <p:nvPr>
            <p:custDataLst>
              <p:tags r:id="rId19"/>
            </p:custDataLst>
          </p:nvPr>
        </p:nvSpPr>
        <p:spPr>
          <a:xfrm>
            <a:off x="5979105" y="1270477"/>
            <a:ext cx="2339869" cy="5759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11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11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20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/>
          </p:cNvPicPr>
          <p:nvPr/>
        </p:nvPicPr>
        <p:blipFill>
          <a:blip r:embed="rId2"/>
          <a:srcRect b="5347"/>
          <a:stretch>
            <a:fillRect/>
          </a:stretch>
        </p:blipFill>
        <p:spPr bwMode="auto">
          <a:xfrm>
            <a:off x="894558" y="1415777"/>
            <a:ext cx="4052311" cy="2558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47"/>
          <p:cNvSpPr/>
          <p:nvPr>
            <p:custDataLst>
              <p:tags r:id="rId3"/>
            </p:custDataLst>
          </p:nvPr>
        </p:nvSpPr>
        <p:spPr bwMode="auto">
          <a:xfrm>
            <a:off x="4413885" y="904240"/>
            <a:ext cx="1188720" cy="118872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015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Freeform 102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4791710" y="1231265"/>
            <a:ext cx="449580" cy="534670"/>
          </a:xfrm>
          <a:custGeom>
            <a:avLst/>
            <a:gdLst>
              <a:gd name="T0" fmla="*/ 139 w 242"/>
              <a:gd name="T1" fmla="*/ 47 h 287"/>
              <a:gd name="T2" fmla="*/ 139 w 242"/>
              <a:gd name="T3" fmla="*/ 23 h 287"/>
              <a:gd name="T4" fmla="*/ 152 w 242"/>
              <a:gd name="T5" fmla="*/ 23 h 287"/>
              <a:gd name="T6" fmla="*/ 163 w 242"/>
              <a:gd name="T7" fmla="*/ 11 h 287"/>
              <a:gd name="T8" fmla="*/ 152 w 242"/>
              <a:gd name="T9" fmla="*/ 0 h 287"/>
              <a:gd name="T10" fmla="*/ 91 w 242"/>
              <a:gd name="T11" fmla="*/ 0 h 287"/>
              <a:gd name="T12" fmla="*/ 79 w 242"/>
              <a:gd name="T13" fmla="*/ 11 h 287"/>
              <a:gd name="T14" fmla="*/ 91 w 242"/>
              <a:gd name="T15" fmla="*/ 23 h 287"/>
              <a:gd name="T16" fmla="*/ 103 w 242"/>
              <a:gd name="T17" fmla="*/ 23 h 287"/>
              <a:gd name="T18" fmla="*/ 103 w 242"/>
              <a:gd name="T19" fmla="*/ 47 h 287"/>
              <a:gd name="T20" fmla="*/ 0 w 242"/>
              <a:gd name="T21" fmla="*/ 166 h 287"/>
              <a:gd name="T22" fmla="*/ 121 w 242"/>
              <a:gd name="T23" fmla="*/ 287 h 287"/>
              <a:gd name="T24" fmla="*/ 242 w 242"/>
              <a:gd name="T25" fmla="*/ 166 h 287"/>
              <a:gd name="T26" fmla="*/ 139 w 242"/>
              <a:gd name="T27" fmla="*/ 47 h 287"/>
              <a:gd name="T28" fmla="*/ 121 w 242"/>
              <a:gd name="T29" fmla="*/ 257 h 287"/>
              <a:gd name="T30" fmla="*/ 30 w 242"/>
              <a:gd name="T31" fmla="*/ 166 h 287"/>
              <a:gd name="T32" fmla="*/ 121 w 242"/>
              <a:gd name="T33" fmla="*/ 75 h 287"/>
              <a:gd name="T34" fmla="*/ 212 w 242"/>
              <a:gd name="T35" fmla="*/ 166 h 287"/>
              <a:gd name="T36" fmla="*/ 121 w 242"/>
              <a:gd name="T37" fmla="*/ 25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2" h="287">
                <a:moveTo>
                  <a:pt x="139" y="47"/>
                </a:moveTo>
                <a:cubicBezTo>
                  <a:pt x="139" y="23"/>
                  <a:pt x="139" y="23"/>
                  <a:pt x="139" y="23"/>
                </a:cubicBezTo>
                <a:cubicBezTo>
                  <a:pt x="152" y="23"/>
                  <a:pt x="152" y="23"/>
                  <a:pt x="152" y="23"/>
                </a:cubicBezTo>
                <a:cubicBezTo>
                  <a:pt x="158" y="23"/>
                  <a:pt x="163" y="18"/>
                  <a:pt x="163" y="11"/>
                </a:cubicBezTo>
                <a:cubicBezTo>
                  <a:pt x="163" y="5"/>
                  <a:pt x="158" y="0"/>
                  <a:pt x="15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84" y="0"/>
                  <a:pt x="79" y="5"/>
                  <a:pt x="79" y="11"/>
                </a:cubicBezTo>
                <a:cubicBezTo>
                  <a:pt x="79" y="18"/>
                  <a:pt x="84" y="23"/>
                  <a:pt x="91" y="23"/>
                </a:cubicBezTo>
                <a:cubicBezTo>
                  <a:pt x="103" y="23"/>
                  <a:pt x="103" y="23"/>
                  <a:pt x="103" y="23"/>
                </a:cubicBezTo>
                <a:cubicBezTo>
                  <a:pt x="103" y="47"/>
                  <a:pt x="103" y="47"/>
                  <a:pt x="103" y="47"/>
                </a:cubicBezTo>
                <a:cubicBezTo>
                  <a:pt x="45" y="55"/>
                  <a:pt x="0" y="106"/>
                  <a:pt x="0" y="166"/>
                </a:cubicBezTo>
                <a:cubicBezTo>
                  <a:pt x="0" y="233"/>
                  <a:pt x="54" y="287"/>
                  <a:pt x="121" y="287"/>
                </a:cubicBezTo>
                <a:cubicBezTo>
                  <a:pt x="188" y="287"/>
                  <a:pt x="242" y="233"/>
                  <a:pt x="242" y="166"/>
                </a:cubicBezTo>
                <a:cubicBezTo>
                  <a:pt x="242" y="105"/>
                  <a:pt x="197" y="55"/>
                  <a:pt x="139" y="47"/>
                </a:cubicBezTo>
                <a:close/>
                <a:moveTo>
                  <a:pt x="121" y="257"/>
                </a:moveTo>
                <a:cubicBezTo>
                  <a:pt x="71" y="257"/>
                  <a:pt x="30" y="216"/>
                  <a:pt x="30" y="166"/>
                </a:cubicBezTo>
                <a:cubicBezTo>
                  <a:pt x="30" y="116"/>
                  <a:pt x="71" y="75"/>
                  <a:pt x="121" y="75"/>
                </a:cubicBezTo>
                <a:cubicBezTo>
                  <a:pt x="171" y="75"/>
                  <a:pt x="212" y="116"/>
                  <a:pt x="212" y="166"/>
                </a:cubicBezTo>
                <a:cubicBezTo>
                  <a:pt x="212" y="216"/>
                  <a:pt x="171" y="257"/>
                  <a:pt x="121" y="257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reeform 103"/>
          <p:cNvSpPr/>
          <p:nvPr>
            <p:custDataLst>
              <p:tags r:id="rId5"/>
            </p:custDataLst>
          </p:nvPr>
        </p:nvSpPr>
        <p:spPr bwMode="auto">
          <a:xfrm>
            <a:off x="4994910" y="1414780"/>
            <a:ext cx="137795" cy="213360"/>
          </a:xfrm>
          <a:custGeom>
            <a:avLst/>
            <a:gdLst>
              <a:gd name="T0" fmla="*/ 71 w 74"/>
              <a:gd name="T1" fmla="*/ 93 h 114"/>
              <a:gd name="T2" fmla="*/ 23 w 74"/>
              <a:gd name="T3" fmla="*/ 61 h 114"/>
              <a:gd name="T4" fmla="*/ 23 w 74"/>
              <a:gd name="T5" fmla="*/ 5 h 114"/>
              <a:gd name="T6" fmla="*/ 21 w 74"/>
              <a:gd name="T7" fmla="*/ 2 h 114"/>
              <a:gd name="T8" fmla="*/ 18 w 74"/>
              <a:gd name="T9" fmla="*/ 0 h 114"/>
              <a:gd name="T10" fmla="*/ 5 w 74"/>
              <a:gd name="T11" fmla="*/ 0 h 114"/>
              <a:gd name="T12" fmla="*/ 1 w 74"/>
              <a:gd name="T13" fmla="*/ 2 h 114"/>
              <a:gd name="T14" fmla="*/ 0 w 74"/>
              <a:gd name="T15" fmla="*/ 5 h 114"/>
              <a:gd name="T16" fmla="*/ 0 w 74"/>
              <a:gd name="T17" fmla="*/ 71 h 114"/>
              <a:gd name="T18" fmla="*/ 1 w 74"/>
              <a:gd name="T19" fmla="*/ 75 h 114"/>
              <a:gd name="T20" fmla="*/ 2 w 74"/>
              <a:gd name="T21" fmla="*/ 75 h 114"/>
              <a:gd name="T22" fmla="*/ 58 w 74"/>
              <a:gd name="T23" fmla="*/ 113 h 114"/>
              <a:gd name="T24" fmla="*/ 61 w 74"/>
              <a:gd name="T25" fmla="*/ 114 h 114"/>
              <a:gd name="T26" fmla="*/ 62 w 74"/>
              <a:gd name="T27" fmla="*/ 114 h 114"/>
              <a:gd name="T28" fmla="*/ 65 w 74"/>
              <a:gd name="T29" fmla="*/ 111 h 114"/>
              <a:gd name="T30" fmla="*/ 72 w 74"/>
              <a:gd name="T31" fmla="*/ 100 h 114"/>
              <a:gd name="T32" fmla="*/ 71 w 74"/>
              <a:gd name="T33" fmla="*/ 9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4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4"/>
                  <a:pt x="22" y="3"/>
                  <a:pt x="21" y="2"/>
                </a:cubicBezTo>
                <a:cubicBezTo>
                  <a:pt x="21" y="1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4"/>
                  <a:pt x="1" y="75"/>
                </a:cubicBezTo>
                <a:cubicBezTo>
                  <a:pt x="1" y="75"/>
                  <a:pt x="2" y="75"/>
                  <a:pt x="2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4"/>
                  <a:pt x="61" y="114"/>
                </a:cubicBezTo>
                <a:cubicBezTo>
                  <a:pt x="61" y="114"/>
                  <a:pt x="62" y="114"/>
                  <a:pt x="62" y="114"/>
                </a:cubicBezTo>
                <a:cubicBezTo>
                  <a:pt x="63" y="113"/>
                  <a:pt x="64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5"/>
                  <a:pt x="71" y="93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602594" y="3148539"/>
            <a:ext cx="2728606" cy="77406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zh-CN" altLang="en-US" sz="105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609" name="TextBox 13"/>
          <p:cNvSpPr txBox="1">
            <a:spLocks noChangeArrowheads="1"/>
          </p:cNvSpPr>
          <p:nvPr/>
        </p:nvSpPr>
        <p:spPr bwMode="auto">
          <a:xfrm>
            <a:off x="5602592" y="2510384"/>
            <a:ext cx="1991684" cy="368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24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60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Freeform 5"/>
          <p:cNvSpPr>
            <a:spLocks noChangeArrowheads="1"/>
          </p:cNvSpPr>
          <p:nvPr/>
        </p:nvSpPr>
        <p:spPr bwMode="auto">
          <a:xfrm>
            <a:off x="6518275" y="1703070"/>
            <a:ext cx="1023620" cy="2163445"/>
          </a:xfrm>
          <a:custGeom>
            <a:avLst/>
            <a:gdLst>
              <a:gd name="T0" fmla="*/ 207 w 273"/>
              <a:gd name="T1" fmla="*/ 0 h 577"/>
              <a:gd name="T2" fmla="*/ 70 w 273"/>
              <a:gd name="T3" fmla="*/ 0 h 577"/>
              <a:gd name="T4" fmla="*/ 0 w 273"/>
              <a:gd name="T5" fmla="*/ 56 h 577"/>
              <a:gd name="T6" fmla="*/ 0 w 273"/>
              <a:gd name="T7" fmla="*/ 58 h 577"/>
              <a:gd name="T8" fmla="*/ 0 w 273"/>
              <a:gd name="T9" fmla="*/ 67 h 577"/>
              <a:gd name="T10" fmla="*/ 0 w 273"/>
              <a:gd name="T11" fmla="*/ 259 h 577"/>
              <a:gd name="T12" fmla="*/ 23 w 273"/>
              <a:gd name="T13" fmla="*/ 282 h 577"/>
              <a:gd name="T14" fmla="*/ 45 w 273"/>
              <a:gd name="T15" fmla="*/ 259 h 577"/>
              <a:gd name="T16" fmla="*/ 45 w 273"/>
              <a:gd name="T17" fmla="*/ 93 h 577"/>
              <a:gd name="T18" fmla="*/ 65 w 273"/>
              <a:gd name="T19" fmla="*/ 93 h 577"/>
              <a:gd name="T20" fmla="*/ 65 w 273"/>
              <a:gd name="T21" fmla="*/ 252 h 577"/>
              <a:gd name="T22" fmla="*/ 65 w 273"/>
              <a:gd name="T23" fmla="*/ 259 h 577"/>
              <a:gd name="T24" fmla="*/ 65 w 273"/>
              <a:gd name="T25" fmla="*/ 543 h 577"/>
              <a:gd name="T26" fmla="*/ 97 w 273"/>
              <a:gd name="T27" fmla="*/ 577 h 577"/>
              <a:gd name="T28" fmla="*/ 128 w 273"/>
              <a:gd name="T29" fmla="*/ 543 h 577"/>
              <a:gd name="T30" fmla="*/ 128 w 273"/>
              <a:gd name="T31" fmla="*/ 292 h 577"/>
              <a:gd name="T32" fmla="*/ 144 w 273"/>
              <a:gd name="T33" fmla="*/ 292 h 577"/>
              <a:gd name="T34" fmla="*/ 144 w 273"/>
              <a:gd name="T35" fmla="*/ 543 h 577"/>
              <a:gd name="T36" fmla="*/ 176 w 273"/>
              <a:gd name="T37" fmla="*/ 577 h 577"/>
              <a:gd name="T38" fmla="*/ 207 w 273"/>
              <a:gd name="T39" fmla="*/ 543 h 577"/>
              <a:gd name="T40" fmla="*/ 207 w 273"/>
              <a:gd name="T41" fmla="*/ 252 h 577"/>
              <a:gd name="T42" fmla="*/ 207 w 273"/>
              <a:gd name="T43" fmla="*/ 250 h 577"/>
              <a:gd name="T44" fmla="*/ 207 w 273"/>
              <a:gd name="T45" fmla="*/ 93 h 577"/>
              <a:gd name="T46" fmla="*/ 225 w 273"/>
              <a:gd name="T47" fmla="*/ 93 h 577"/>
              <a:gd name="T48" fmla="*/ 225 w 273"/>
              <a:gd name="T49" fmla="*/ 259 h 577"/>
              <a:gd name="T50" fmla="*/ 249 w 273"/>
              <a:gd name="T51" fmla="*/ 282 h 577"/>
              <a:gd name="T52" fmla="*/ 273 w 273"/>
              <a:gd name="T53" fmla="*/ 259 h 577"/>
              <a:gd name="T54" fmla="*/ 273 w 273"/>
              <a:gd name="T55" fmla="*/ 67 h 577"/>
              <a:gd name="T56" fmla="*/ 273 w 273"/>
              <a:gd name="T57" fmla="*/ 58 h 577"/>
              <a:gd name="T58" fmla="*/ 273 w 273"/>
              <a:gd name="T59" fmla="*/ 54 h 577"/>
              <a:gd name="T60" fmla="*/ 207 w 273"/>
              <a:gd name="T61" fmla="*/ 0 h 57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73"/>
              <a:gd name="T94" fmla="*/ 0 h 577"/>
              <a:gd name="T95" fmla="*/ 273 w 273"/>
              <a:gd name="T96" fmla="*/ 577 h 57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73" h="577">
                <a:moveTo>
                  <a:pt x="207" y="0"/>
                </a:moveTo>
                <a:cubicBezTo>
                  <a:pt x="70" y="0"/>
                  <a:pt x="70" y="0"/>
                  <a:pt x="70" y="0"/>
                </a:cubicBezTo>
                <a:cubicBezTo>
                  <a:pt x="19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2"/>
                  <a:pt x="10" y="282"/>
                  <a:pt x="23" y="282"/>
                </a:cubicBezTo>
                <a:cubicBezTo>
                  <a:pt x="35" y="282"/>
                  <a:pt x="45" y="272"/>
                  <a:pt x="45" y="259"/>
                </a:cubicBezTo>
                <a:cubicBezTo>
                  <a:pt x="45" y="93"/>
                  <a:pt x="45" y="93"/>
                  <a:pt x="45" y="93"/>
                </a:cubicBezTo>
                <a:cubicBezTo>
                  <a:pt x="65" y="93"/>
                  <a:pt x="65" y="93"/>
                  <a:pt x="65" y="93"/>
                </a:cubicBezTo>
                <a:cubicBezTo>
                  <a:pt x="65" y="252"/>
                  <a:pt x="65" y="252"/>
                  <a:pt x="65" y="252"/>
                </a:cubicBezTo>
                <a:cubicBezTo>
                  <a:pt x="65" y="255"/>
                  <a:pt x="65" y="257"/>
                  <a:pt x="65" y="259"/>
                </a:cubicBezTo>
                <a:cubicBezTo>
                  <a:pt x="65" y="543"/>
                  <a:pt x="65" y="543"/>
                  <a:pt x="65" y="543"/>
                </a:cubicBezTo>
                <a:cubicBezTo>
                  <a:pt x="65" y="562"/>
                  <a:pt x="79" y="577"/>
                  <a:pt x="97" y="577"/>
                </a:cubicBezTo>
                <a:cubicBezTo>
                  <a:pt x="114" y="577"/>
                  <a:pt x="128" y="562"/>
                  <a:pt x="128" y="543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44" y="292"/>
                  <a:pt x="144" y="292"/>
                  <a:pt x="144" y="292"/>
                </a:cubicBezTo>
                <a:cubicBezTo>
                  <a:pt x="144" y="543"/>
                  <a:pt x="144" y="543"/>
                  <a:pt x="144" y="543"/>
                </a:cubicBezTo>
                <a:cubicBezTo>
                  <a:pt x="144" y="562"/>
                  <a:pt x="158" y="577"/>
                  <a:pt x="176" y="577"/>
                </a:cubicBezTo>
                <a:cubicBezTo>
                  <a:pt x="193" y="577"/>
                  <a:pt x="207" y="562"/>
                  <a:pt x="207" y="543"/>
                </a:cubicBezTo>
                <a:cubicBezTo>
                  <a:pt x="207" y="252"/>
                  <a:pt x="207" y="252"/>
                  <a:pt x="207" y="252"/>
                </a:cubicBezTo>
                <a:cubicBezTo>
                  <a:pt x="207" y="250"/>
                  <a:pt x="207" y="250"/>
                  <a:pt x="207" y="250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5" y="93"/>
                  <a:pt x="225" y="93"/>
                  <a:pt x="225" y="93"/>
                </a:cubicBezTo>
                <a:cubicBezTo>
                  <a:pt x="225" y="259"/>
                  <a:pt x="225" y="259"/>
                  <a:pt x="225" y="259"/>
                </a:cubicBezTo>
                <a:cubicBezTo>
                  <a:pt x="225" y="272"/>
                  <a:pt x="235" y="282"/>
                  <a:pt x="249" y="282"/>
                </a:cubicBezTo>
                <a:cubicBezTo>
                  <a:pt x="262" y="282"/>
                  <a:pt x="273" y="272"/>
                  <a:pt x="273" y="259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1" y="0"/>
                  <a:pt x="207" y="0"/>
                </a:cubicBezTo>
                <a:close/>
              </a:path>
            </a:pathLst>
          </a:custGeom>
          <a:solidFill>
            <a:srgbClr val="4F81BD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1" name="Oval 6"/>
          <p:cNvSpPr>
            <a:spLocks noChangeArrowheads="1"/>
          </p:cNvSpPr>
          <p:nvPr/>
        </p:nvSpPr>
        <p:spPr bwMode="auto">
          <a:xfrm>
            <a:off x="6826250" y="1252220"/>
            <a:ext cx="407670" cy="412750"/>
          </a:xfrm>
          <a:prstGeom prst="ellipse">
            <a:avLst/>
          </a:prstGeom>
          <a:solidFill>
            <a:srgbClr val="4F81BD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2" name="Freeform 9"/>
          <p:cNvSpPr>
            <a:spLocks noChangeArrowheads="1"/>
          </p:cNvSpPr>
          <p:nvPr/>
        </p:nvSpPr>
        <p:spPr bwMode="auto">
          <a:xfrm>
            <a:off x="3435350" y="2561590"/>
            <a:ext cx="168275" cy="198755"/>
          </a:xfrm>
          <a:custGeom>
            <a:avLst/>
            <a:gdLst>
              <a:gd name="T0" fmla="*/ 0 w 45"/>
              <a:gd name="T1" fmla="*/ 30 h 53"/>
              <a:gd name="T2" fmla="*/ 22 w 45"/>
              <a:gd name="T3" fmla="*/ 53 h 53"/>
              <a:gd name="T4" fmla="*/ 45 w 45"/>
              <a:gd name="T5" fmla="*/ 30 h 53"/>
              <a:gd name="T6" fmla="*/ 45 w 45"/>
              <a:gd name="T7" fmla="*/ 0 h 53"/>
              <a:gd name="T8" fmla="*/ 0 w 45"/>
              <a:gd name="T9" fmla="*/ 0 h 53"/>
              <a:gd name="T10" fmla="*/ 0 w 45"/>
              <a:gd name="T11" fmla="*/ 30 h 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5"/>
              <a:gd name="T19" fmla="*/ 0 h 53"/>
              <a:gd name="T20" fmla="*/ 45 w 45"/>
              <a:gd name="T21" fmla="*/ 53 h 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5" h="53">
                <a:moveTo>
                  <a:pt x="0" y="30"/>
                </a:moveTo>
                <a:cubicBezTo>
                  <a:pt x="0" y="43"/>
                  <a:pt x="10" y="53"/>
                  <a:pt x="22" y="53"/>
                </a:cubicBezTo>
                <a:cubicBezTo>
                  <a:pt x="35" y="53"/>
                  <a:pt x="45" y="43"/>
                  <a:pt x="45" y="30"/>
                </a:cubicBezTo>
                <a:cubicBezTo>
                  <a:pt x="45" y="0"/>
                  <a:pt x="45" y="0"/>
                  <a:pt x="45" y="0"/>
                </a:cubicBezTo>
                <a:cubicBezTo>
                  <a:pt x="0" y="0"/>
                  <a:pt x="0" y="0"/>
                  <a:pt x="0" y="0"/>
                </a:cubicBezTo>
                <a:lnTo>
                  <a:pt x="0" y="30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3" name="Freeform 10"/>
          <p:cNvSpPr>
            <a:spLocks noChangeArrowheads="1"/>
          </p:cNvSpPr>
          <p:nvPr/>
        </p:nvSpPr>
        <p:spPr bwMode="auto">
          <a:xfrm>
            <a:off x="3674745" y="2561590"/>
            <a:ext cx="536575" cy="1304925"/>
          </a:xfrm>
          <a:custGeom>
            <a:avLst/>
            <a:gdLst>
              <a:gd name="T0" fmla="*/ 0 w 143"/>
              <a:gd name="T1" fmla="*/ 23 h 348"/>
              <a:gd name="T2" fmla="*/ 1 w 143"/>
              <a:gd name="T3" fmla="*/ 30 h 348"/>
              <a:gd name="T4" fmla="*/ 1 w 143"/>
              <a:gd name="T5" fmla="*/ 314 h 348"/>
              <a:gd name="T6" fmla="*/ 33 w 143"/>
              <a:gd name="T7" fmla="*/ 348 h 348"/>
              <a:gd name="T8" fmla="*/ 64 w 143"/>
              <a:gd name="T9" fmla="*/ 314 h 348"/>
              <a:gd name="T10" fmla="*/ 64 w 143"/>
              <a:gd name="T11" fmla="*/ 63 h 348"/>
              <a:gd name="T12" fmla="*/ 80 w 143"/>
              <a:gd name="T13" fmla="*/ 63 h 348"/>
              <a:gd name="T14" fmla="*/ 80 w 143"/>
              <a:gd name="T15" fmla="*/ 314 h 348"/>
              <a:gd name="T16" fmla="*/ 112 w 143"/>
              <a:gd name="T17" fmla="*/ 348 h 348"/>
              <a:gd name="T18" fmla="*/ 143 w 143"/>
              <a:gd name="T19" fmla="*/ 314 h 348"/>
              <a:gd name="T20" fmla="*/ 143 w 143"/>
              <a:gd name="T21" fmla="*/ 23 h 348"/>
              <a:gd name="T22" fmla="*/ 143 w 143"/>
              <a:gd name="T23" fmla="*/ 21 h 348"/>
              <a:gd name="T24" fmla="*/ 143 w 143"/>
              <a:gd name="T25" fmla="*/ 0 h 348"/>
              <a:gd name="T26" fmla="*/ 0 w 143"/>
              <a:gd name="T27" fmla="*/ 0 h 348"/>
              <a:gd name="T28" fmla="*/ 0 w 143"/>
              <a:gd name="T29" fmla="*/ 23 h 34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143"/>
              <a:gd name="T46" fmla="*/ 0 h 348"/>
              <a:gd name="T47" fmla="*/ 143 w 143"/>
              <a:gd name="T48" fmla="*/ 348 h 348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143" h="348">
                <a:moveTo>
                  <a:pt x="0" y="23"/>
                </a:moveTo>
                <a:cubicBezTo>
                  <a:pt x="0" y="26"/>
                  <a:pt x="1" y="28"/>
                  <a:pt x="1" y="30"/>
                </a:cubicBezTo>
                <a:cubicBezTo>
                  <a:pt x="1" y="314"/>
                  <a:pt x="1" y="314"/>
                  <a:pt x="1" y="314"/>
                </a:cubicBezTo>
                <a:cubicBezTo>
                  <a:pt x="1" y="333"/>
                  <a:pt x="15" y="348"/>
                  <a:pt x="33" y="348"/>
                </a:cubicBezTo>
                <a:cubicBezTo>
                  <a:pt x="50" y="348"/>
                  <a:pt x="64" y="333"/>
                  <a:pt x="64" y="314"/>
                </a:cubicBezTo>
                <a:cubicBezTo>
                  <a:pt x="64" y="63"/>
                  <a:pt x="64" y="63"/>
                  <a:pt x="64" y="63"/>
                </a:cubicBezTo>
                <a:cubicBezTo>
                  <a:pt x="80" y="63"/>
                  <a:pt x="80" y="63"/>
                  <a:pt x="80" y="63"/>
                </a:cubicBezTo>
                <a:cubicBezTo>
                  <a:pt x="80" y="314"/>
                  <a:pt x="80" y="314"/>
                  <a:pt x="80" y="314"/>
                </a:cubicBezTo>
                <a:cubicBezTo>
                  <a:pt x="80" y="333"/>
                  <a:pt x="94" y="348"/>
                  <a:pt x="112" y="348"/>
                </a:cubicBezTo>
                <a:cubicBezTo>
                  <a:pt x="129" y="348"/>
                  <a:pt x="143" y="333"/>
                  <a:pt x="143" y="314"/>
                </a:cubicBezTo>
                <a:cubicBezTo>
                  <a:pt x="143" y="23"/>
                  <a:pt x="143" y="23"/>
                  <a:pt x="143" y="23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43" y="0"/>
                  <a:pt x="143" y="0"/>
                  <a:pt x="143" y="0"/>
                </a:cubicBezTo>
                <a:cubicBezTo>
                  <a:pt x="0" y="0"/>
                  <a:pt x="0" y="0"/>
                  <a:pt x="0" y="0"/>
                </a:cubicBezTo>
                <a:lnTo>
                  <a:pt x="0" y="23"/>
                </a:lnTo>
                <a:close/>
              </a:path>
            </a:pathLst>
          </a:custGeom>
          <a:solidFill>
            <a:srgbClr val="4BACC6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4" name="Freeform 11"/>
          <p:cNvSpPr>
            <a:spLocks noChangeArrowheads="1"/>
          </p:cNvSpPr>
          <p:nvPr/>
        </p:nvSpPr>
        <p:spPr bwMode="auto">
          <a:xfrm>
            <a:off x="4274820" y="2561590"/>
            <a:ext cx="184150" cy="198755"/>
          </a:xfrm>
          <a:custGeom>
            <a:avLst/>
            <a:gdLst>
              <a:gd name="T0" fmla="*/ 0 w 49"/>
              <a:gd name="T1" fmla="*/ 0 h 53"/>
              <a:gd name="T2" fmla="*/ 0 w 49"/>
              <a:gd name="T3" fmla="*/ 30 h 53"/>
              <a:gd name="T4" fmla="*/ 25 w 49"/>
              <a:gd name="T5" fmla="*/ 53 h 53"/>
              <a:gd name="T6" fmla="*/ 49 w 49"/>
              <a:gd name="T7" fmla="*/ 30 h 53"/>
              <a:gd name="T8" fmla="*/ 49 w 49"/>
              <a:gd name="T9" fmla="*/ 0 h 53"/>
              <a:gd name="T10" fmla="*/ 0 w 49"/>
              <a:gd name="T11" fmla="*/ 0 h 5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9"/>
              <a:gd name="T19" fmla="*/ 0 h 53"/>
              <a:gd name="T20" fmla="*/ 49 w 49"/>
              <a:gd name="T21" fmla="*/ 53 h 5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9" h="53">
                <a:moveTo>
                  <a:pt x="0" y="0"/>
                </a:moveTo>
                <a:cubicBezTo>
                  <a:pt x="0" y="30"/>
                  <a:pt x="0" y="30"/>
                  <a:pt x="0" y="30"/>
                </a:cubicBezTo>
                <a:cubicBezTo>
                  <a:pt x="0" y="43"/>
                  <a:pt x="11" y="53"/>
                  <a:pt x="25" y="53"/>
                </a:cubicBezTo>
                <a:cubicBezTo>
                  <a:pt x="38" y="53"/>
                  <a:pt x="49" y="43"/>
                  <a:pt x="49" y="30"/>
                </a:cubicBezTo>
                <a:cubicBezTo>
                  <a:pt x="49" y="0"/>
                  <a:pt x="49" y="0"/>
                  <a:pt x="4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5" name="Freeform 12"/>
          <p:cNvSpPr>
            <a:spLocks noChangeArrowheads="1"/>
          </p:cNvSpPr>
          <p:nvPr/>
        </p:nvSpPr>
        <p:spPr bwMode="auto">
          <a:xfrm>
            <a:off x="3435350" y="1703070"/>
            <a:ext cx="1023620" cy="858520"/>
          </a:xfrm>
          <a:custGeom>
            <a:avLst/>
            <a:gdLst>
              <a:gd name="T0" fmla="*/ 273 w 273"/>
              <a:gd name="T1" fmla="*/ 67 h 229"/>
              <a:gd name="T2" fmla="*/ 273 w 273"/>
              <a:gd name="T3" fmla="*/ 58 h 229"/>
              <a:gd name="T4" fmla="*/ 273 w 273"/>
              <a:gd name="T5" fmla="*/ 54 h 229"/>
              <a:gd name="T6" fmla="*/ 207 w 273"/>
              <a:gd name="T7" fmla="*/ 0 h 229"/>
              <a:gd name="T8" fmla="*/ 69 w 273"/>
              <a:gd name="T9" fmla="*/ 0 h 229"/>
              <a:gd name="T10" fmla="*/ 0 w 273"/>
              <a:gd name="T11" fmla="*/ 56 h 229"/>
              <a:gd name="T12" fmla="*/ 0 w 273"/>
              <a:gd name="T13" fmla="*/ 58 h 229"/>
              <a:gd name="T14" fmla="*/ 0 w 273"/>
              <a:gd name="T15" fmla="*/ 67 h 229"/>
              <a:gd name="T16" fmla="*/ 0 w 273"/>
              <a:gd name="T17" fmla="*/ 229 h 229"/>
              <a:gd name="T18" fmla="*/ 45 w 273"/>
              <a:gd name="T19" fmla="*/ 229 h 229"/>
              <a:gd name="T20" fmla="*/ 45 w 273"/>
              <a:gd name="T21" fmla="*/ 93 h 229"/>
              <a:gd name="T22" fmla="*/ 64 w 273"/>
              <a:gd name="T23" fmla="*/ 93 h 229"/>
              <a:gd name="T24" fmla="*/ 64 w 273"/>
              <a:gd name="T25" fmla="*/ 229 h 229"/>
              <a:gd name="T26" fmla="*/ 207 w 273"/>
              <a:gd name="T27" fmla="*/ 229 h 229"/>
              <a:gd name="T28" fmla="*/ 207 w 273"/>
              <a:gd name="T29" fmla="*/ 93 h 229"/>
              <a:gd name="T30" fmla="*/ 224 w 273"/>
              <a:gd name="T31" fmla="*/ 93 h 229"/>
              <a:gd name="T32" fmla="*/ 224 w 273"/>
              <a:gd name="T33" fmla="*/ 229 h 229"/>
              <a:gd name="T34" fmla="*/ 273 w 273"/>
              <a:gd name="T35" fmla="*/ 229 h 229"/>
              <a:gd name="T36" fmla="*/ 273 w 273"/>
              <a:gd name="T37" fmla="*/ 67 h 22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73"/>
              <a:gd name="T58" fmla="*/ 0 h 229"/>
              <a:gd name="T59" fmla="*/ 273 w 273"/>
              <a:gd name="T60" fmla="*/ 229 h 22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73" h="229">
                <a:moveTo>
                  <a:pt x="273" y="67"/>
                </a:move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0" y="0"/>
                  <a:pt x="20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9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29"/>
                  <a:pt x="0" y="229"/>
                  <a:pt x="0" y="229"/>
                </a:cubicBezTo>
                <a:cubicBezTo>
                  <a:pt x="45" y="229"/>
                  <a:pt x="45" y="229"/>
                  <a:pt x="45" y="229"/>
                </a:cubicBezTo>
                <a:cubicBezTo>
                  <a:pt x="45" y="93"/>
                  <a:pt x="45" y="93"/>
                  <a:pt x="4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229"/>
                  <a:pt x="64" y="229"/>
                  <a:pt x="64" y="229"/>
                </a:cubicBezTo>
                <a:cubicBezTo>
                  <a:pt x="207" y="229"/>
                  <a:pt x="207" y="229"/>
                  <a:pt x="207" y="229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4" y="229"/>
                  <a:pt x="224" y="229"/>
                  <a:pt x="224" y="229"/>
                </a:cubicBezTo>
                <a:cubicBezTo>
                  <a:pt x="273" y="229"/>
                  <a:pt x="273" y="229"/>
                  <a:pt x="273" y="229"/>
                </a:cubicBezTo>
                <a:lnTo>
                  <a:pt x="273" y="67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6" name="Oval 13"/>
          <p:cNvSpPr>
            <a:spLocks noChangeArrowheads="1"/>
          </p:cNvSpPr>
          <p:nvPr/>
        </p:nvSpPr>
        <p:spPr bwMode="auto">
          <a:xfrm>
            <a:off x="3743325" y="1252220"/>
            <a:ext cx="407670" cy="412750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7" name="Freeform 14"/>
          <p:cNvSpPr>
            <a:spLocks noChangeArrowheads="1"/>
          </p:cNvSpPr>
          <p:nvPr/>
        </p:nvSpPr>
        <p:spPr bwMode="auto">
          <a:xfrm>
            <a:off x="4979670" y="1703070"/>
            <a:ext cx="1017905" cy="179070"/>
          </a:xfrm>
          <a:custGeom>
            <a:avLst/>
            <a:gdLst>
              <a:gd name="T0" fmla="*/ 206 w 271"/>
              <a:gd name="T1" fmla="*/ 0 h 48"/>
              <a:gd name="T2" fmla="*/ 69 w 271"/>
              <a:gd name="T3" fmla="*/ 0 h 48"/>
              <a:gd name="T4" fmla="*/ 0 w 271"/>
              <a:gd name="T5" fmla="*/ 48 h 48"/>
              <a:gd name="T6" fmla="*/ 271 w 271"/>
              <a:gd name="T7" fmla="*/ 48 h 48"/>
              <a:gd name="T8" fmla="*/ 206 w 271"/>
              <a:gd name="T9" fmla="*/ 0 h 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71"/>
              <a:gd name="T16" fmla="*/ 0 h 48"/>
              <a:gd name="T17" fmla="*/ 271 w 271"/>
              <a:gd name="T18" fmla="*/ 48 h 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71" h="48">
                <a:moveTo>
                  <a:pt x="206" y="0"/>
                </a:moveTo>
                <a:cubicBezTo>
                  <a:pt x="69" y="0"/>
                  <a:pt x="69" y="0"/>
                  <a:pt x="69" y="0"/>
                </a:cubicBezTo>
                <a:cubicBezTo>
                  <a:pt x="26" y="1"/>
                  <a:pt x="6" y="30"/>
                  <a:pt x="0" y="48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267" y="29"/>
                  <a:pt x="245" y="0"/>
                  <a:pt x="206" y="0"/>
                </a:cubicBez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8" name="Freeform 15"/>
          <p:cNvSpPr>
            <a:spLocks noChangeArrowheads="1"/>
          </p:cNvSpPr>
          <p:nvPr/>
        </p:nvSpPr>
        <p:spPr bwMode="auto">
          <a:xfrm>
            <a:off x="4976495" y="1882140"/>
            <a:ext cx="1024255" cy="1984375"/>
          </a:xfrm>
          <a:custGeom>
            <a:avLst/>
            <a:gdLst>
              <a:gd name="T0" fmla="*/ 1 w 273"/>
              <a:gd name="T1" fmla="*/ 0 h 529"/>
              <a:gd name="T2" fmla="*/ 0 w 273"/>
              <a:gd name="T3" fmla="*/ 8 h 529"/>
              <a:gd name="T4" fmla="*/ 0 w 273"/>
              <a:gd name="T5" fmla="*/ 10 h 529"/>
              <a:gd name="T6" fmla="*/ 0 w 273"/>
              <a:gd name="T7" fmla="*/ 19 h 529"/>
              <a:gd name="T8" fmla="*/ 0 w 273"/>
              <a:gd name="T9" fmla="*/ 211 h 529"/>
              <a:gd name="T10" fmla="*/ 22 w 273"/>
              <a:gd name="T11" fmla="*/ 234 h 529"/>
              <a:gd name="T12" fmla="*/ 45 w 273"/>
              <a:gd name="T13" fmla="*/ 211 h 529"/>
              <a:gd name="T14" fmla="*/ 45 w 273"/>
              <a:gd name="T15" fmla="*/ 45 h 529"/>
              <a:gd name="T16" fmla="*/ 65 w 273"/>
              <a:gd name="T17" fmla="*/ 45 h 529"/>
              <a:gd name="T18" fmla="*/ 65 w 273"/>
              <a:gd name="T19" fmla="*/ 204 h 529"/>
              <a:gd name="T20" fmla="*/ 65 w 273"/>
              <a:gd name="T21" fmla="*/ 211 h 529"/>
              <a:gd name="T22" fmla="*/ 65 w 273"/>
              <a:gd name="T23" fmla="*/ 495 h 529"/>
              <a:gd name="T24" fmla="*/ 97 w 273"/>
              <a:gd name="T25" fmla="*/ 529 h 529"/>
              <a:gd name="T26" fmla="*/ 128 w 273"/>
              <a:gd name="T27" fmla="*/ 495 h 529"/>
              <a:gd name="T28" fmla="*/ 128 w 273"/>
              <a:gd name="T29" fmla="*/ 244 h 529"/>
              <a:gd name="T30" fmla="*/ 144 w 273"/>
              <a:gd name="T31" fmla="*/ 244 h 529"/>
              <a:gd name="T32" fmla="*/ 144 w 273"/>
              <a:gd name="T33" fmla="*/ 495 h 529"/>
              <a:gd name="T34" fmla="*/ 176 w 273"/>
              <a:gd name="T35" fmla="*/ 529 h 529"/>
              <a:gd name="T36" fmla="*/ 207 w 273"/>
              <a:gd name="T37" fmla="*/ 495 h 529"/>
              <a:gd name="T38" fmla="*/ 207 w 273"/>
              <a:gd name="T39" fmla="*/ 204 h 529"/>
              <a:gd name="T40" fmla="*/ 207 w 273"/>
              <a:gd name="T41" fmla="*/ 202 h 529"/>
              <a:gd name="T42" fmla="*/ 207 w 273"/>
              <a:gd name="T43" fmla="*/ 45 h 529"/>
              <a:gd name="T44" fmla="*/ 224 w 273"/>
              <a:gd name="T45" fmla="*/ 45 h 529"/>
              <a:gd name="T46" fmla="*/ 224 w 273"/>
              <a:gd name="T47" fmla="*/ 211 h 529"/>
              <a:gd name="T48" fmla="*/ 249 w 273"/>
              <a:gd name="T49" fmla="*/ 234 h 529"/>
              <a:gd name="T50" fmla="*/ 273 w 273"/>
              <a:gd name="T51" fmla="*/ 211 h 529"/>
              <a:gd name="T52" fmla="*/ 273 w 273"/>
              <a:gd name="T53" fmla="*/ 19 h 529"/>
              <a:gd name="T54" fmla="*/ 273 w 273"/>
              <a:gd name="T55" fmla="*/ 10 h 529"/>
              <a:gd name="T56" fmla="*/ 273 w 273"/>
              <a:gd name="T57" fmla="*/ 6 h 529"/>
              <a:gd name="T58" fmla="*/ 272 w 273"/>
              <a:gd name="T59" fmla="*/ 0 h 529"/>
              <a:gd name="T60" fmla="*/ 1 w 273"/>
              <a:gd name="T61" fmla="*/ 0 h 52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273"/>
              <a:gd name="T94" fmla="*/ 0 h 529"/>
              <a:gd name="T95" fmla="*/ 273 w 273"/>
              <a:gd name="T96" fmla="*/ 529 h 529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273" h="529">
                <a:moveTo>
                  <a:pt x="1" y="0"/>
                </a:moveTo>
                <a:cubicBezTo>
                  <a:pt x="0" y="3"/>
                  <a:pt x="0" y="6"/>
                  <a:pt x="0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24"/>
                  <a:pt x="10" y="234"/>
                  <a:pt x="22" y="234"/>
                </a:cubicBezTo>
                <a:cubicBezTo>
                  <a:pt x="35" y="234"/>
                  <a:pt x="45" y="224"/>
                  <a:pt x="45" y="211"/>
                </a:cubicBezTo>
                <a:cubicBezTo>
                  <a:pt x="45" y="45"/>
                  <a:pt x="45" y="45"/>
                  <a:pt x="45" y="45"/>
                </a:cubicBezTo>
                <a:cubicBezTo>
                  <a:pt x="65" y="45"/>
                  <a:pt x="65" y="45"/>
                  <a:pt x="65" y="45"/>
                </a:cubicBezTo>
                <a:cubicBezTo>
                  <a:pt x="65" y="204"/>
                  <a:pt x="65" y="204"/>
                  <a:pt x="65" y="204"/>
                </a:cubicBezTo>
                <a:cubicBezTo>
                  <a:pt x="65" y="207"/>
                  <a:pt x="65" y="209"/>
                  <a:pt x="65" y="211"/>
                </a:cubicBezTo>
                <a:cubicBezTo>
                  <a:pt x="65" y="495"/>
                  <a:pt x="65" y="495"/>
                  <a:pt x="65" y="495"/>
                </a:cubicBezTo>
                <a:cubicBezTo>
                  <a:pt x="65" y="514"/>
                  <a:pt x="79" y="529"/>
                  <a:pt x="97" y="529"/>
                </a:cubicBezTo>
                <a:cubicBezTo>
                  <a:pt x="114" y="529"/>
                  <a:pt x="128" y="514"/>
                  <a:pt x="128" y="495"/>
                </a:cubicBezTo>
                <a:cubicBezTo>
                  <a:pt x="128" y="244"/>
                  <a:pt x="128" y="244"/>
                  <a:pt x="128" y="244"/>
                </a:cubicBezTo>
                <a:cubicBezTo>
                  <a:pt x="144" y="244"/>
                  <a:pt x="144" y="244"/>
                  <a:pt x="144" y="244"/>
                </a:cubicBezTo>
                <a:cubicBezTo>
                  <a:pt x="144" y="495"/>
                  <a:pt x="144" y="495"/>
                  <a:pt x="144" y="495"/>
                </a:cubicBezTo>
                <a:cubicBezTo>
                  <a:pt x="144" y="514"/>
                  <a:pt x="158" y="529"/>
                  <a:pt x="176" y="529"/>
                </a:cubicBezTo>
                <a:cubicBezTo>
                  <a:pt x="193" y="529"/>
                  <a:pt x="207" y="514"/>
                  <a:pt x="207" y="495"/>
                </a:cubicBezTo>
                <a:cubicBezTo>
                  <a:pt x="207" y="204"/>
                  <a:pt x="207" y="204"/>
                  <a:pt x="207" y="204"/>
                </a:cubicBezTo>
                <a:cubicBezTo>
                  <a:pt x="207" y="202"/>
                  <a:pt x="207" y="202"/>
                  <a:pt x="207" y="202"/>
                </a:cubicBezTo>
                <a:cubicBezTo>
                  <a:pt x="207" y="45"/>
                  <a:pt x="207" y="45"/>
                  <a:pt x="207" y="45"/>
                </a:cubicBezTo>
                <a:cubicBezTo>
                  <a:pt x="224" y="45"/>
                  <a:pt x="224" y="45"/>
                  <a:pt x="224" y="45"/>
                </a:cubicBezTo>
                <a:cubicBezTo>
                  <a:pt x="224" y="211"/>
                  <a:pt x="224" y="211"/>
                  <a:pt x="224" y="211"/>
                </a:cubicBezTo>
                <a:cubicBezTo>
                  <a:pt x="224" y="224"/>
                  <a:pt x="235" y="234"/>
                  <a:pt x="249" y="234"/>
                </a:cubicBezTo>
                <a:cubicBezTo>
                  <a:pt x="262" y="234"/>
                  <a:pt x="273" y="224"/>
                  <a:pt x="273" y="211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3" y="10"/>
                  <a:pt x="273" y="10"/>
                  <a:pt x="273" y="10"/>
                </a:cubicBezTo>
                <a:cubicBezTo>
                  <a:pt x="273" y="6"/>
                  <a:pt x="273" y="6"/>
                  <a:pt x="273" y="6"/>
                </a:cubicBezTo>
                <a:cubicBezTo>
                  <a:pt x="273" y="4"/>
                  <a:pt x="273" y="2"/>
                  <a:pt x="272" y="0"/>
                </a:cubicBezTo>
                <a:lnTo>
                  <a:pt x="1" y="0"/>
                </a:lnTo>
                <a:close/>
              </a:path>
            </a:pathLst>
          </a:custGeom>
          <a:solidFill>
            <a:srgbClr val="9BBB59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9" name="Oval 16"/>
          <p:cNvSpPr>
            <a:spLocks noChangeArrowheads="1"/>
          </p:cNvSpPr>
          <p:nvPr/>
        </p:nvSpPr>
        <p:spPr bwMode="auto">
          <a:xfrm>
            <a:off x="5284470" y="1252220"/>
            <a:ext cx="408305" cy="412750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0" name="Rectangle 17"/>
          <p:cNvSpPr>
            <a:spLocks noChangeArrowheads="1"/>
          </p:cNvSpPr>
          <p:nvPr/>
        </p:nvSpPr>
        <p:spPr bwMode="auto">
          <a:xfrm>
            <a:off x="2374900" y="2798445"/>
            <a:ext cx="58420" cy="415925"/>
          </a:xfrm>
          <a:prstGeom prst="rect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1" name="Freeform 18"/>
          <p:cNvSpPr>
            <a:spLocks noChangeArrowheads="1"/>
          </p:cNvSpPr>
          <p:nvPr/>
        </p:nvSpPr>
        <p:spPr bwMode="auto">
          <a:xfrm>
            <a:off x="2138045" y="3214370"/>
            <a:ext cx="236855" cy="652145"/>
          </a:xfrm>
          <a:custGeom>
            <a:avLst/>
            <a:gdLst>
              <a:gd name="T0" fmla="*/ 0 w 63"/>
              <a:gd name="T1" fmla="*/ 140 h 174"/>
              <a:gd name="T2" fmla="*/ 32 w 63"/>
              <a:gd name="T3" fmla="*/ 174 h 174"/>
              <a:gd name="T4" fmla="*/ 63 w 63"/>
              <a:gd name="T5" fmla="*/ 140 h 174"/>
              <a:gd name="T6" fmla="*/ 63 w 63"/>
              <a:gd name="T7" fmla="*/ 0 h 174"/>
              <a:gd name="T8" fmla="*/ 0 w 63"/>
              <a:gd name="T9" fmla="*/ 0 h 174"/>
              <a:gd name="T10" fmla="*/ 0 w 63"/>
              <a:gd name="T11" fmla="*/ 140 h 1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74"/>
              <a:gd name="T20" fmla="*/ 63 w 63"/>
              <a:gd name="T21" fmla="*/ 174 h 1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74">
                <a:moveTo>
                  <a:pt x="0" y="140"/>
                </a:moveTo>
                <a:cubicBezTo>
                  <a:pt x="0" y="159"/>
                  <a:pt x="14" y="174"/>
                  <a:pt x="32" y="174"/>
                </a:cubicBezTo>
                <a:cubicBezTo>
                  <a:pt x="49" y="174"/>
                  <a:pt x="63" y="159"/>
                  <a:pt x="63" y="140"/>
                </a:cubicBezTo>
                <a:cubicBezTo>
                  <a:pt x="63" y="0"/>
                  <a:pt x="63" y="0"/>
                  <a:pt x="63" y="0"/>
                </a:cubicBezTo>
                <a:cubicBezTo>
                  <a:pt x="0" y="0"/>
                  <a:pt x="0" y="0"/>
                  <a:pt x="0" y="0"/>
                </a:cubicBezTo>
                <a:lnTo>
                  <a:pt x="0" y="14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2" name="Freeform 19"/>
          <p:cNvSpPr>
            <a:spLocks noChangeArrowheads="1"/>
          </p:cNvSpPr>
          <p:nvPr/>
        </p:nvSpPr>
        <p:spPr bwMode="auto">
          <a:xfrm>
            <a:off x="2433320" y="3214370"/>
            <a:ext cx="236855" cy="652145"/>
          </a:xfrm>
          <a:custGeom>
            <a:avLst/>
            <a:gdLst>
              <a:gd name="T0" fmla="*/ 0 w 63"/>
              <a:gd name="T1" fmla="*/ 0 h 174"/>
              <a:gd name="T2" fmla="*/ 0 w 63"/>
              <a:gd name="T3" fmla="*/ 140 h 174"/>
              <a:gd name="T4" fmla="*/ 31 w 63"/>
              <a:gd name="T5" fmla="*/ 174 h 174"/>
              <a:gd name="T6" fmla="*/ 63 w 63"/>
              <a:gd name="T7" fmla="*/ 140 h 174"/>
              <a:gd name="T8" fmla="*/ 63 w 63"/>
              <a:gd name="T9" fmla="*/ 0 h 174"/>
              <a:gd name="T10" fmla="*/ 0 w 63"/>
              <a:gd name="T11" fmla="*/ 0 h 17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3"/>
              <a:gd name="T19" fmla="*/ 0 h 174"/>
              <a:gd name="T20" fmla="*/ 63 w 63"/>
              <a:gd name="T21" fmla="*/ 174 h 17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3" h="174">
                <a:moveTo>
                  <a:pt x="0" y="0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59"/>
                  <a:pt x="14" y="174"/>
                  <a:pt x="31" y="174"/>
                </a:cubicBezTo>
                <a:cubicBezTo>
                  <a:pt x="49" y="174"/>
                  <a:pt x="63" y="159"/>
                  <a:pt x="63" y="140"/>
                </a:cubicBezTo>
                <a:cubicBezTo>
                  <a:pt x="63" y="0"/>
                  <a:pt x="63" y="0"/>
                  <a:pt x="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C0504D"/>
          </a:solidFill>
          <a:ln>
            <a:noFill/>
          </a:ln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 sz="16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3" name="Freeform 20"/>
          <p:cNvSpPr>
            <a:spLocks noChangeArrowheads="1"/>
          </p:cNvSpPr>
          <p:nvPr/>
        </p:nvSpPr>
        <p:spPr bwMode="auto">
          <a:xfrm>
            <a:off x="1893570" y="1703070"/>
            <a:ext cx="1024255" cy="1511300"/>
          </a:xfrm>
          <a:custGeom>
            <a:avLst/>
            <a:gdLst>
              <a:gd name="T0" fmla="*/ 207 w 273"/>
              <a:gd name="T1" fmla="*/ 252 h 403"/>
              <a:gd name="T2" fmla="*/ 207 w 273"/>
              <a:gd name="T3" fmla="*/ 250 h 403"/>
              <a:gd name="T4" fmla="*/ 207 w 273"/>
              <a:gd name="T5" fmla="*/ 93 h 403"/>
              <a:gd name="T6" fmla="*/ 224 w 273"/>
              <a:gd name="T7" fmla="*/ 93 h 403"/>
              <a:gd name="T8" fmla="*/ 224 w 273"/>
              <a:gd name="T9" fmla="*/ 259 h 403"/>
              <a:gd name="T10" fmla="*/ 249 w 273"/>
              <a:gd name="T11" fmla="*/ 282 h 403"/>
              <a:gd name="T12" fmla="*/ 273 w 273"/>
              <a:gd name="T13" fmla="*/ 259 h 403"/>
              <a:gd name="T14" fmla="*/ 273 w 273"/>
              <a:gd name="T15" fmla="*/ 67 h 403"/>
              <a:gd name="T16" fmla="*/ 273 w 273"/>
              <a:gd name="T17" fmla="*/ 58 h 403"/>
              <a:gd name="T18" fmla="*/ 273 w 273"/>
              <a:gd name="T19" fmla="*/ 54 h 403"/>
              <a:gd name="T20" fmla="*/ 207 w 273"/>
              <a:gd name="T21" fmla="*/ 0 h 403"/>
              <a:gd name="T22" fmla="*/ 69 w 273"/>
              <a:gd name="T23" fmla="*/ 0 h 403"/>
              <a:gd name="T24" fmla="*/ 0 w 273"/>
              <a:gd name="T25" fmla="*/ 56 h 403"/>
              <a:gd name="T26" fmla="*/ 0 w 273"/>
              <a:gd name="T27" fmla="*/ 58 h 403"/>
              <a:gd name="T28" fmla="*/ 0 w 273"/>
              <a:gd name="T29" fmla="*/ 67 h 403"/>
              <a:gd name="T30" fmla="*/ 0 w 273"/>
              <a:gd name="T31" fmla="*/ 259 h 403"/>
              <a:gd name="T32" fmla="*/ 22 w 273"/>
              <a:gd name="T33" fmla="*/ 282 h 403"/>
              <a:gd name="T34" fmla="*/ 45 w 273"/>
              <a:gd name="T35" fmla="*/ 259 h 403"/>
              <a:gd name="T36" fmla="*/ 45 w 273"/>
              <a:gd name="T37" fmla="*/ 93 h 403"/>
              <a:gd name="T38" fmla="*/ 64 w 273"/>
              <a:gd name="T39" fmla="*/ 93 h 403"/>
              <a:gd name="T40" fmla="*/ 64 w 273"/>
              <a:gd name="T41" fmla="*/ 252 h 403"/>
              <a:gd name="T42" fmla="*/ 65 w 273"/>
              <a:gd name="T43" fmla="*/ 259 h 403"/>
              <a:gd name="T44" fmla="*/ 65 w 273"/>
              <a:gd name="T45" fmla="*/ 403 h 403"/>
              <a:gd name="T46" fmla="*/ 128 w 273"/>
              <a:gd name="T47" fmla="*/ 403 h 403"/>
              <a:gd name="T48" fmla="*/ 128 w 273"/>
              <a:gd name="T49" fmla="*/ 292 h 403"/>
              <a:gd name="T50" fmla="*/ 144 w 273"/>
              <a:gd name="T51" fmla="*/ 292 h 403"/>
              <a:gd name="T52" fmla="*/ 144 w 273"/>
              <a:gd name="T53" fmla="*/ 403 h 403"/>
              <a:gd name="T54" fmla="*/ 207 w 273"/>
              <a:gd name="T55" fmla="*/ 403 h 403"/>
              <a:gd name="T56" fmla="*/ 207 w 273"/>
              <a:gd name="T57" fmla="*/ 252 h 40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73"/>
              <a:gd name="T88" fmla="*/ 0 h 403"/>
              <a:gd name="T89" fmla="*/ 273 w 273"/>
              <a:gd name="T90" fmla="*/ 403 h 403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73" h="403">
                <a:moveTo>
                  <a:pt x="207" y="252"/>
                </a:moveTo>
                <a:cubicBezTo>
                  <a:pt x="207" y="250"/>
                  <a:pt x="207" y="250"/>
                  <a:pt x="207" y="250"/>
                </a:cubicBezTo>
                <a:cubicBezTo>
                  <a:pt x="207" y="93"/>
                  <a:pt x="207" y="93"/>
                  <a:pt x="207" y="93"/>
                </a:cubicBezTo>
                <a:cubicBezTo>
                  <a:pt x="224" y="93"/>
                  <a:pt x="224" y="93"/>
                  <a:pt x="224" y="93"/>
                </a:cubicBezTo>
                <a:cubicBezTo>
                  <a:pt x="224" y="259"/>
                  <a:pt x="224" y="259"/>
                  <a:pt x="224" y="259"/>
                </a:cubicBezTo>
                <a:cubicBezTo>
                  <a:pt x="224" y="272"/>
                  <a:pt x="235" y="282"/>
                  <a:pt x="249" y="282"/>
                </a:cubicBezTo>
                <a:cubicBezTo>
                  <a:pt x="262" y="282"/>
                  <a:pt x="273" y="272"/>
                  <a:pt x="273" y="259"/>
                </a:cubicBezTo>
                <a:cubicBezTo>
                  <a:pt x="273" y="67"/>
                  <a:pt x="273" y="67"/>
                  <a:pt x="273" y="67"/>
                </a:cubicBezTo>
                <a:cubicBezTo>
                  <a:pt x="273" y="58"/>
                  <a:pt x="273" y="58"/>
                  <a:pt x="273" y="58"/>
                </a:cubicBezTo>
                <a:cubicBezTo>
                  <a:pt x="273" y="54"/>
                  <a:pt x="273" y="54"/>
                  <a:pt x="273" y="54"/>
                </a:cubicBezTo>
                <a:cubicBezTo>
                  <a:pt x="273" y="36"/>
                  <a:pt x="250" y="0"/>
                  <a:pt x="207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18" y="1"/>
                  <a:pt x="0" y="42"/>
                  <a:pt x="0" y="5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72"/>
                  <a:pt x="10" y="282"/>
                  <a:pt x="22" y="282"/>
                </a:cubicBezTo>
                <a:cubicBezTo>
                  <a:pt x="35" y="282"/>
                  <a:pt x="45" y="272"/>
                  <a:pt x="45" y="259"/>
                </a:cubicBezTo>
                <a:cubicBezTo>
                  <a:pt x="45" y="93"/>
                  <a:pt x="45" y="93"/>
                  <a:pt x="45" y="93"/>
                </a:cubicBezTo>
                <a:cubicBezTo>
                  <a:pt x="64" y="93"/>
                  <a:pt x="64" y="93"/>
                  <a:pt x="64" y="93"/>
                </a:cubicBezTo>
                <a:cubicBezTo>
                  <a:pt x="64" y="252"/>
                  <a:pt x="64" y="252"/>
                  <a:pt x="64" y="252"/>
                </a:cubicBezTo>
                <a:cubicBezTo>
                  <a:pt x="64" y="255"/>
                  <a:pt x="65" y="257"/>
                  <a:pt x="65" y="259"/>
                </a:cubicBezTo>
                <a:cubicBezTo>
                  <a:pt x="65" y="403"/>
                  <a:pt x="65" y="403"/>
                  <a:pt x="65" y="403"/>
                </a:cubicBezTo>
                <a:cubicBezTo>
                  <a:pt x="128" y="403"/>
                  <a:pt x="128" y="403"/>
                  <a:pt x="128" y="403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44" y="292"/>
                  <a:pt x="144" y="292"/>
                  <a:pt x="144" y="292"/>
                </a:cubicBezTo>
                <a:cubicBezTo>
                  <a:pt x="144" y="403"/>
                  <a:pt x="144" y="403"/>
                  <a:pt x="144" y="403"/>
                </a:cubicBezTo>
                <a:cubicBezTo>
                  <a:pt x="207" y="403"/>
                  <a:pt x="207" y="403"/>
                  <a:pt x="207" y="403"/>
                </a:cubicBezTo>
                <a:lnTo>
                  <a:pt x="207" y="252"/>
                </a:lnTo>
                <a:close/>
              </a:path>
            </a:pathLst>
          </a:cu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" name="Oval 21"/>
          <p:cNvSpPr>
            <a:spLocks noChangeArrowheads="1"/>
          </p:cNvSpPr>
          <p:nvPr/>
        </p:nvSpPr>
        <p:spPr bwMode="auto">
          <a:xfrm>
            <a:off x="2201545" y="1252220"/>
            <a:ext cx="408305" cy="412750"/>
          </a:xfrm>
          <a:prstGeom prst="ellipse">
            <a:avLst/>
          </a:prstGeom>
          <a:solidFill>
            <a:srgbClr val="D5D2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zh-CN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>
            <p:custDataLst>
              <p:tags r:id="rId2"/>
            </p:custDataLst>
          </p:nvPr>
        </p:nvSpPr>
        <p:spPr>
          <a:xfrm>
            <a:off x="1977375" y="3938785"/>
            <a:ext cx="7950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协调能力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9" name="TextBox 15"/>
          <p:cNvSpPr>
            <a:spLocks noChangeArrowheads="1"/>
          </p:cNvSpPr>
          <p:nvPr/>
        </p:nvSpPr>
        <p:spPr bwMode="auto">
          <a:xfrm>
            <a:off x="1678071" y="4174350"/>
            <a:ext cx="1511102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这里入简单的文字概述请在这里输入简单字概述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8" name="TextBox 177"/>
          <p:cNvSpPr txBox="1"/>
          <p:nvPr>
            <p:custDataLst>
              <p:tags r:id="rId3"/>
            </p:custDataLst>
          </p:nvPr>
        </p:nvSpPr>
        <p:spPr>
          <a:xfrm>
            <a:off x="3569578" y="3938785"/>
            <a:ext cx="7950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管理能力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9" name="TextBox 15"/>
          <p:cNvSpPr>
            <a:spLocks noChangeArrowheads="1"/>
          </p:cNvSpPr>
          <p:nvPr/>
        </p:nvSpPr>
        <p:spPr bwMode="auto">
          <a:xfrm>
            <a:off x="3270274" y="4174350"/>
            <a:ext cx="1511102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这里输入简单的文字概述请在这里输入简单字概述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0" name="TextBox 179"/>
          <p:cNvSpPr txBox="1"/>
          <p:nvPr>
            <p:custDataLst>
              <p:tags r:id="rId4"/>
            </p:custDataLst>
          </p:nvPr>
        </p:nvSpPr>
        <p:spPr>
          <a:xfrm>
            <a:off x="5159335" y="3938785"/>
            <a:ext cx="7950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执行能力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1" name="TextBox 15"/>
          <p:cNvSpPr>
            <a:spLocks noChangeArrowheads="1"/>
          </p:cNvSpPr>
          <p:nvPr/>
        </p:nvSpPr>
        <p:spPr bwMode="auto">
          <a:xfrm>
            <a:off x="4860032" y="4174350"/>
            <a:ext cx="1511102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这里输入简单的文字概述请在这里输入简单字概述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2" name="TextBox 181"/>
          <p:cNvSpPr txBox="1"/>
          <p:nvPr>
            <p:custDataLst>
              <p:tags r:id="rId5"/>
            </p:custDataLst>
          </p:nvPr>
        </p:nvSpPr>
        <p:spPr>
          <a:xfrm>
            <a:off x="6671504" y="3938785"/>
            <a:ext cx="79502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合作能力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3" name="TextBox 15"/>
          <p:cNvSpPr>
            <a:spLocks noChangeArrowheads="1"/>
          </p:cNvSpPr>
          <p:nvPr/>
        </p:nvSpPr>
        <p:spPr bwMode="auto">
          <a:xfrm>
            <a:off x="6372200" y="4174350"/>
            <a:ext cx="1511102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这里输入简单的文字概述请在这里输入简单字概述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6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9" grpId="0" bldLvl="0" autoUpdateAnimBg="0"/>
      <p:bldP spid="178" grpId="0"/>
      <p:bldP spid="179" grpId="0" bldLvl="0" autoUpdateAnimBg="0"/>
      <p:bldP spid="180" grpId="0"/>
      <p:bldP spid="181" grpId="0" bldLvl="0" autoUpdateAnimBg="0"/>
      <p:bldP spid="182" grpId="0"/>
      <p:bldP spid="183" grpId="0" bldLvl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>
            <p:custDataLst>
              <p:tags r:id="rId2"/>
            </p:custDataLst>
          </p:nvPr>
        </p:nvSpPr>
        <p:spPr>
          <a:xfrm>
            <a:off x="3543935" y="1581150"/>
            <a:ext cx="1064895" cy="1051560"/>
          </a:xfrm>
          <a:custGeom>
            <a:avLst/>
            <a:gdLst>
              <a:gd name="connsiteX0" fmla="*/ 310624 w 1365466"/>
              <a:gd name="connsiteY0" fmla="*/ 93 h 1348409"/>
              <a:gd name="connsiteX1" fmla="*/ 1339850 w 1365466"/>
              <a:gd name="connsiteY1" fmla="*/ 395273 h 1348409"/>
              <a:gd name="connsiteX2" fmla="*/ 1365466 w 1365466"/>
              <a:gd name="connsiteY2" fmla="*/ 479194 h 1348409"/>
              <a:gd name="connsiteX3" fmla="*/ 1365466 w 1365466"/>
              <a:gd name="connsiteY3" fmla="*/ 1348409 h 1348409"/>
              <a:gd name="connsiteX4" fmla="*/ 464435 w 1365466"/>
              <a:gd name="connsiteY4" fmla="*/ 1348409 h 1348409"/>
              <a:gd name="connsiteX5" fmla="*/ 393955 w 1365466"/>
              <a:gd name="connsiteY5" fmla="*/ 1331685 h 1348409"/>
              <a:gd name="connsiteX6" fmla="*/ 0 w 1365466"/>
              <a:gd name="connsiteY6" fmla="*/ 12368 h 1348409"/>
              <a:gd name="connsiteX7" fmla="*/ 310624 w 1365466"/>
              <a:gd name="connsiteY7" fmla="*/ 93 h 1348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65466" h="1348409">
                <a:moveTo>
                  <a:pt x="310624" y="93"/>
                </a:moveTo>
                <a:cubicBezTo>
                  <a:pt x="976517" y="-4430"/>
                  <a:pt x="1241319" y="155799"/>
                  <a:pt x="1339850" y="395273"/>
                </a:cubicBezTo>
                <a:lnTo>
                  <a:pt x="1365466" y="479194"/>
                </a:lnTo>
                <a:lnTo>
                  <a:pt x="1365466" y="1348409"/>
                </a:lnTo>
                <a:lnTo>
                  <a:pt x="464435" y="1348409"/>
                </a:lnTo>
                <a:lnTo>
                  <a:pt x="393955" y="1331685"/>
                </a:lnTo>
                <a:cubicBezTo>
                  <a:pt x="75" y="1210606"/>
                  <a:pt x="38345" y="881891"/>
                  <a:pt x="0" y="12368"/>
                </a:cubicBezTo>
                <a:cubicBezTo>
                  <a:pt x="112183" y="4748"/>
                  <a:pt x="215496" y="740"/>
                  <a:pt x="310624" y="9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Freeform 45"/>
          <p:cNvSpPr/>
          <p:nvPr>
            <p:custDataLst>
              <p:tags r:id="rId3"/>
            </p:custDataLst>
          </p:nvPr>
        </p:nvSpPr>
        <p:spPr bwMode="auto">
          <a:xfrm>
            <a:off x="4063365" y="1913890"/>
            <a:ext cx="85725" cy="129540"/>
          </a:xfrm>
          <a:custGeom>
            <a:avLst/>
            <a:gdLst>
              <a:gd name="T0" fmla="*/ 65 w 74"/>
              <a:gd name="T1" fmla="*/ 111 h 113"/>
              <a:gd name="T2" fmla="*/ 62 w 74"/>
              <a:gd name="T3" fmla="*/ 113 h 113"/>
              <a:gd name="T4" fmla="*/ 61 w 74"/>
              <a:gd name="T5" fmla="*/ 113 h 113"/>
              <a:gd name="T6" fmla="*/ 58 w 74"/>
              <a:gd name="T7" fmla="*/ 113 h 113"/>
              <a:gd name="T8" fmla="*/ 3 w 74"/>
              <a:gd name="T9" fmla="*/ 75 h 113"/>
              <a:gd name="T10" fmla="*/ 1 w 74"/>
              <a:gd name="T11" fmla="*/ 74 h 113"/>
              <a:gd name="T12" fmla="*/ 0 w 74"/>
              <a:gd name="T13" fmla="*/ 71 h 113"/>
              <a:gd name="T14" fmla="*/ 0 w 74"/>
              <a:gd name="T15" fmla="*/ 5 h 113"/>
              <a:gd name="T16" fmla="*/ 1 w 74"/>
              <a:gd name="T17" fmla="*/ 1 h 113"/>
              <a:gd name="T18" fmla="*/ 5 w 74"/>
              <a:gd name="T19" fmla="*/ 0 h 113"/>
              <a:gd name="T20" fmla="*/ 18 w 74"/>
              <a:gd name="T21" fmla="*/ 0 h 113"/>
              <a:gd name="T22" fmla="*/ 22 w 74"/>
              <a:gd name="T23" fmla="*/ 1 h 113"/>
              <a:gd name="T24" fmla="*/ 23 w 74"/>
              <a:gd name="T25" fmla="*/ 5 h 113"/>
              <a:gd name="T26" fmla="*/ 23 w 74"/>
              <a:gd name="T27" fmla="*/ 61 h 113"/>
              <a:gd name="T28" fmla="*/ 71 w 74"/>
              <a:gd name="T29" fmla="*/ 93 h 113"/>
              <a:gd name="T30" fmla="*/ 72 w 74"/>
              <a:gd name="T31" fmla="*/ 100 h 113"/>
              <a:gd name="T32" fmla="*/ 65 w 74"/>
              <a:gd name="T33" fmla="*/ 11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3">
                <a:moveTo>
                  <a:pt x="65" y="111"/>
                </a:moveTo>
                <a:cubicBezTo>
                  <a:pt x="65" y="112"/>
                  <a:pt x="64" y="113"/>
                  <a:pt x="62" y="113"/>
                </a:cubicBezTo>
                <a:cubicBezTo>
                  <a:pt x="62" y="113"/>
                  <a:pt x="62" y="113"/>
                  <a:pt x="61" y="113"/>
                </a:cubicBezTo>
                <a:cubicBezTo>
                  <a:pt x="60" y="113"/>
                  <a:pt x="59" y="113"/>
                  <a:pt x="58" y="113"/>
                </a:cubicBezTo>
                <a:cubicBezTo>
                  <a:pt x="3" y="75"/>
                  <a:pt x="3" y="75"/>
                  <a:pt x="3" y="75"/>
                </a:cubicBezTo>
                <a:cubicBezTo>
                  <a:pt x="2" y="75"/>
                  <a:pt x="2" y="75"/>
                  <a:pt x="1" y="74"/>
                </a:cubicBezTo>
                <a:cubicBezTo>
                  <a:pt x="0" y="73"/>
                  <a:pt x="0" y="72"/>
                  <a:pt x="0" y="71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3" y="0"/>
                  <a:pt x="5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9" y="0"/>
                  <a:pt x="21" y="0"/>
                  <a:pt x="22" y="1"/>
                </a:cubicBezTo>
                <a:cubicBezTo>
                  <a:pt x="23" y="2"/>
                  <a:pt x="23" y="3"/>
                  <a:pt x="23" y="5"/>
                </a:cubicBezTo>
                <a:cubicBezTo>
                  <a:pt x="23" y="61"/>
                  <a:pt x="23" y="61"/>
                  <a:pt x="23" y="61"/>
                </a:cubicBezTo>
                <a:cubicBezTo>
                  <a:pt x="71" y="93"/>
                  <a:pt x="71" y="93"/>
                  <a:pt x="71" y="93"/>
                </a:cubicBezTo>
                <a:cubicBezTo>
                  <a:pt x="73" y="94"/>
                  <a:pt x="74" y="98"/>
                  <a:pt x="72" y="100"/>
                </a:cubicBezTo>
                <a:lnTo>
                  <a:pt x="65" y="11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Freeform 46"/>
          <p:cNvSpPr/>
          <p:nvPr>
            <p:custDataLst>
              <p:tags r:id="rId4"/>
            </p:custDataLst>
          </p:nvPr>
        </p:nvSpPr>
        <p:spPr bwMode="auto">
          <a:xfrm>
            <a:off x="3931920" y="1791970"/>
            <a:ext cx="129540" cy="104775"/>
          </a:xfrm>
          <a:custGeom>
            <a:avLst/>
            <a:gdLst>
              <a:gd name="T0" fmla="*/ 113 w 113"/>
              <a:gd name="T1" fmla="*/ 38 h 90"/>
              <a:gd name="T2" fmla="*/ 100 w 113"/>
              <a:gd name="T3" fmla="*/ 15 h 90"/>
              <a:gd name="T4" fmla="*/ 40 w 113"/>
              <a:gd name="T5" fmla="*/ 18 h 90"/>
              <a:gd name="T6" fmla="*/ 7 w 113"/>
              <a:gd name="T7" fmla="*/ 69 h 90"/>
              <a:gd name="T8" fmla="*/ 19 w 113"/>
              <a:gd name="T9" fmla="*/ 90 h 90"/>
              <a:gd name="T10" fmla="*/ 113 w 113"/>
              <a:gd name="T11" fmla="*/ 3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90">
                <a:moveTo>
                  <a:pt x="113" y="38"/>
                </a:moveTo>
                <a:cubicBezTo>
                  <a:pt x="100" y="15"/>
                  <a:pt x="100" y="15"/>
                  <a:pt x="100" y="15"/>
                </a:cubicBezTo>
                <a:cubicBezTo>
                  <a:pt x="92" y="2"/>
                  <a:pt x="71" y="0"/>
                  <a:pt x="40" y="18"/>
                </a:cubicBezTo>
                <a:cubicBezTo>
                  <a:pt x="9" y="36"/>
                  <a:pt x="0" y="56"/>
                  <a:pt x="7" y="69"/>
                </a:cubicBezTo>
                <a:cubicBezTo>
                  <a:pt x="19" y="90"/>
                  <a:pt x="19" y="90"/>
                  <a:pt x="19" y="90"/>
                </a:cubicBezTo>
                <a:cubicBezTo>
                  <a:pt x="41" y="61"/>
                  <a:pt x="75" y="42"/>
                  <a:pt x="113" y="38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Freeform 47"/>
          <p:cNvSpPr/>
          <p:nvPr>
            <p:custDataLst>
              <p:tags r:id="rId5"/>
            </p:custDataLst>
          </p:nvPr>
        </p:nvSpPr>
        <p:spPr bwMode="auto">
          <a:xfrm>
            <a:off x="4091940" y="1791970"/>
            <a:ext cx="129540" cy="102870"/>
          </a:xfrm>
          <a:custGeom>
            <a:avLst/>
            <a:gdLst>
              <a:gd name="T0" fmla="*/ 94 w 113"/>
              <a:gd name="T1" fmla="*/ 89 h 89"/>
              <a:gd name="T2" fmla="*/ 106 w 113"/>
              <a:gd name="T3" fmla="*/ 69 h 89"/>
              <a:gd name="T4" fmla="*/ 73 w 113"/>
              <a:gd name="T5" fmla="*/ 18 h 89"/>
              <a:gd name="T6" fmla="*/ 13 w 113"/>
              <a:gd name="T7" fmla="*/ 15 h 89"/>
              <a:gd name="T8" fmla="*/ 0 w 113"/>
              <a:gd name="T9" fmla="*/ 38 h 89"/>
              <a:gd name="T10" fmla="*/ 94 w 113"/>
              <a:gd name="T1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3" h="89">
                <a:moveTo>
                  <a:pt x="94" y="89"/>
                </a:moveTo>
                <a:cubicBezTo>
                  <a:pt x="106" y="69"/>
                  <a:pt x="106" y="69"/>
                  <a:pt x="106" y="69"/>
                </a:cubicBezTo>
                <a:cubicBezTo>
                  <a:pt x="113" y="56"/>
                  <a:pt x="104" y="36"/>
                  <a:pt x="73" y="18"/>
                </a:cubicBezTo>
                <a:cubicBezTo>
                  <a:pt x="42" y="0"/>
                  <a:pt x="21" y="2"/>
                  <a:pt x="13" y="15"/>
                </a:cubicBezTo>
                <a:cubicBezTo>
                  <a:pt x="0" y="38"/>
                  <a:pt x="0" y="38"/>
                  <a:pt x="0" y="38"/>
                </a:cubicBezTo>
                <a:cubicBezTo>
                  <a:pt x="38" y="41"/>
                  <a:pt x="71" y="61"/>
                  <a:pt x="94" y="8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Freeform 48"/>
          <p:cNvSpPr>
            <a:spLocks noEditPoints="1"/>
          </p:cNvSpPr>
          <p:nvPr>
            <p:custDataLst>
              <p:tags r:id="rId6"/>
            </p:custDataLst>
          </p:nvPr>
        </p:nvSpPr>
        <p:spPr bwMode="auto">
          <a:xfrm>
            <a:off x="3937635" y="1851025"/>
            <a:ext cx="278130" cy="278130"/>
          </a:xfrm>
          <a:custGeom>
            <a:avLst/>
            <a:gdLst>
              <a:gd name="T0" fmla="*/ 121 w 242"/>
              <a:gd name="T1" fmla="*/ 0 h 242"/>
              <a:gd name="T2" fmla="*/ 0 w 242"/>
              <a:gd name="T3" fmla="*/ 121 h 242"/>
              <a:gd name="T4" fmla="*/ 121 w 242"/>
              <a:gd name="T5" fmla="*/ 242 h 242"/>
              <a:gd name="T6" fmla="*/ 242 w 242"/>
              <a:gd name="T7" fmla="*/ 121 h 242"/>
              <a:gd name="T8" fmla="*/ 121 w 242"/>
              <a:gd name="T9" fmla="*/ 0 h 242"/>
              <a:gd name="T10" fmla="*/ 121 w 242"/>
              <a:gd name="T11" fmla="*/ 212 h 242"/>
              <a:gd name="T12" fmla="*/ 30 w 242"/>
              <a:gd name="T13" fmla="*/ 121 h 242"/>
              <a:gd name="T14" fmla="*/ 121 w 242"/>
              <a:gd name="T15" fmla="*/ 30 h 242"/>
              <a:gd name="T16" fmla="*/ 212 w 242"/>
              <a:gd name="T17" fmla="*/ 121 h 242"/>
              <a:gd name="T18" fmla="*/ 121 w 242"/>
              <a:gd name="T19" fmla="*/ 21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242">
                <a:moveTo>
                  <a:pt x="121" y="0"/>
                </a:moveTo>
                <a:cubicBezTo>
                  <a:pt x="54" y="0"/>
                  <a:pt x="0" y="54"/>
                  <a:pt x="0" y="121"/>
                </a:cubicBezTo>
                <a:cubicBezTo>
                  <a:pt x="0" y="188"/>
                  <a:pt x="54" y="242"/>
                  <a:pt x="121" y="242"/>
                </a:cubicBezTo>
                <a:cubicBezTo>
                  <a:pt x="188" y="242"/>
                  <a:pt x="242" y="188"/>
                  <a:pt x="242" y="121"/>
                </a:cubicBezTo>
                <a:cubicBezTo>
                  <a:pt x="242" y="54"/>
                  <a:pt x="188" y="0"/>
                  <a:pt x="121" y="0"/>
                </a:cubicBezTo>
                <a:close/>
                <a:moveTo>
                  <a:pt x="121" y="212"/>
                </a:moveTo>
                <a:cubicBezTo>
                  <a:pt x="71" y="212"/>
                  <a:pt x="30" y="171"/>
                  <a:pt x="30" y="121"/>
                </a:cubicBezTo>
                <a:cubicBezTo>
                  <a:pt x="30" y="71"/>
                  <a:pt x="71" y="30"/>
                  <a:pt x="121" y="30"/>
                </a:cubicBezTo>
                <a:cubicBezTo>
                  <a:pt x="171" y="30"/>
                  <a:pt x="212" y="71"/>
                  <a:pt x="212" y="121"/>
                </a:cubicBezTo>
                <a:cubicBezTo>
                  <a:pt x="212" y="171"/>
                  <a:pt x="171" y="212"/>
                  <a:pt x="121" y="212"/>
                </a:cubicBez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Freeform 49"/>
          <p:cNvSpPr/>
          <p:nvPr>
            <p:custDataLst>
              <p:tags r:id="rId7"/>
            </p:custDataLst>
          </p:nvPr>
        </p:nvSpPr>
        <p:spPr bwMode="auto">
          <a:xfrm>
            <a:off x="4063365" y="1913890"/>
            <a:ext cx="85725" cy="129540"/>
          </a:xfrm>
          <a:custGeom>
            <a:avLst/>
            <a:gdLst>
              <a:gd name="T0" fmla="*/ 71 w 74"/>
              <a:gd name="T1" fmla="*/ 93 h 113"/>
              <a:gd name="T2" fmla="*/ 23 w 74"/>
              <a:gd name="T3" fmla="*/ 61 h 113"/>
              <a:gd name="T4" fmla="*/ 23 w 74"/>
              <a:gd name="T5" fmla="*/ 5 h 113"/>
              <a:gd name="T6" fmla="*/ 22 w 74"/>
              <a:gd name="T7" fmla="*/ 1 h 113"/>
              <a:gd name="T8" fmla="*/ 18 w 74"/>
              <a:gd name="T9" fmla="*/ 0 h 113"/>
              <a:gd name="T10" fmla="*/ 5 w 74"/>
              <a:gd name="T11" fmla="*/ 0 h 113"/>
              <a:gd name="T12" fmla="*/ 1 w 74"/>
              <a:gd name="T13" fmla="*/ 1 h 113"/>
              <a:gd name="T14" fmla="*/ 0 w 74"/>
              <a:gd name="T15" fmla="*/ 5 h 113"/>
              <a:gd name="T16" fmla="*/ 0 w 74"/>
              <a:gd name="T17" fmla="*/ 71 h 113"/>
              <a:gd name="T18" fmla="*/ 1 w 74"/>
              <a:gd name="T19" fmla="*/ 74 h 113"/>
              <a:gd name="T20" fmla="*/ 3 w 74"/>
              <a:gd name="T21" fmla="*/ 75 h 113"/>
              <a:gd name="T22" fmla="*/ 58 w 74"/>
              <a:gd name="T23" fmla="*/ 113 h 113"/>
              <a:gd name="T24" fmla="*/ 61 w 74"/>
              <a:gd name="T25" fmla="*/ 113 h 113"/>
              <a:gd name="T26" fmla="*/ 62 w 74"/>
              <a:gd name="T27" fmla="*/ 113 h 113"/>
              <a:gd name="T28" fmla="*/ 65 w 74"/>
              <a:gd name="T29" fmla="*/ 111 h 113"/>
              <a:gd name="T30" fmla="*/ 72 w 74"/>
              <a:gd name="T31" fmla="*/ 100 h 113"/>
              <a:gd name="T32" fmla="*/ 71 w 74"/>
              <a:gd name="T33" fmla="*/ 9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4" h="113">
                <a:moveTo>
                  <a:pt x="71" y="93"/>
                </a:moveTo>
                <a:cubicBezTo>
                  <a:pt x="23" y="61"/>
                  <a:pt x="23" y="61"/>
                  <a:pt x="23" y="61"/>
                </a:cubicBezTo>
                <a:cubicBezTo>
                  <a:pt x="23" y="5"/>
                  <a:pt x="23" y="5"/>
                  <a:pt x="23" y="5"/>
                </a:cubicBezTo>
                <a:cubicBezTo>
                  <a:pt x="23" y="3"/>
                  <a:pt x="23" y="2"/>
                  <a:pt x="22" y="1"/>
                </a:cubicBezTo>
                <a:cubicBezTo>
                  <a:pt x="21" y="0"/>
                  <a:pt x="19" y="0"/>
                  <a:pt x="18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72"/>
                  <a:pt x="0" y="73"/>
                  <a:pt x="1" y="74"/>
                </a:cubicBezTo>
                <a:cubicBezTo>
                  <a:pt x="2" y="75"/>
                  <a:pt x="2" y="75"/>
                  <a:pt x="3" y="75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9" y="113"/>
                  <a:pt x="60" y="113"/>
                  <a:pt x="61" y="113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4" y="113"/>
                  <a:pt x="65" y="112"/>
                  <a:pt x="65" y="111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4" y="98"/>
                  <a:pt x="73" y="94"/>
                  <a:pt x="71" y="9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490" name="文本框 10"/>
          <p:cNvSpPr txBox="1">
            <a:spLocks noChangeArrowheads="1"/>
          </p:cNvSpPr>
          <p:nvPr/>
        </p:nvSpPr>
        <p:spPr bwMode="auto">
          <a:xfrm>
            <a:off x="3896995" y="2125345"/>
            <a:ext cx="431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A</a:t>
            </a:r>
            <a:endParaRPr lang="en-US" altLang="zh-CN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任意多边形 26"/>
          <p:cNvSpPr/>
          <p:nvPr>
            <p:custDataLst>
              <p:tags r:id="rId8"/>
            </p:custDataLst>
          </p:nvPr>
        </p:nvSpPr>
        <p:spPr>
          <a:xfrm>
            <a:off x="4657090" y="1358900"/>
            <a:ext cx="1221105" cy="1273810"/>
          </a:xfrm>
          <a:custGeom>
            <a:avLst/>
            <a:gdLst>
              <a:gd name="connsiteX0" fmla="*/ 1193828 w 1567944"/>
              <a:gd name="connsiteY0" fmla="*/ 112 h 1634445"/>
              <a:gd name="connsiteX1" fmla="*/ 1567944 w 1567944"/>
              <a:gd name="connsiteY1" fmla="*/ 14896 h 1634445"/>
              <a:gd name="connsiteX2" fmla="*/ 1093465 w 1567944"/>
              <a:gd name="connsiteY2" fmla="*/ 1603880 h 1634445"/>
              <a:gd name="connsiteX3" fmla="*/ 964661 w 1567944"/>
              <a:gd name="connsiteY3" fmla="*/ 1634445 h 1634445"/>
              <a:gd name="connsiteX4" fmla="*/ 0 w 1567944"/>
              <a:gd name="connsiteY4" fmla="*/ 1634445 h 1634445"/>
              <a:gd name="connsiteX5" fmla="*/ 0 w 1567944"/>
              <a:gd name="connsiteY5" fmla="*/ 391984 h 1634445"/>
              <a:gd name="connsiteX6" fmla="*/ 18173 w 1567944"/>
              <a:gd name="connsiteY6" fmla="*/ 358600 h 1634445"/>
              <a:gd name="connsiteX7" fmla="*/ 1193828 w 1567944"/>
              <a:gd name="connsiteY7" fmla="*/ 112 h 1634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7944" h="1634445">
                <a:moveTo>
                  <a:pt x="1193828" y="112"/>
                </a:moveTo>
                <a:cubicBezTo>
                  <a:pt x="1308400" y="891"/>
                  <a:pt x="1432831" y="5719"/>
                  <a:pt x="1567944" y="14896"/>
                </a:cubicBezTo>
                <a:cubicBezTo>
                  <a:pt x="1521762" y="1062149"/>
                  <a:pt x="1567854" y="1458053"/>
                  <a:pt x="1093465" y="1603880"/>
                </a:cubicBezTo>
                <a:lnTo>
                  <a:pt x="964661" y="1634445"/>
                </a:lnTo>
                <a:lnTo>
                  <a:pt x="0" y="1634445"/>
                </a:lnTo>
                <a:lnTo>
                  <a:pt x="0" y="391984"/>
                </a:lnTo>
                <a:lnTo>
                  <a:pt x="18173" y="358600"/>
                </a:lnTo>
                <a:cubicBezTo>
                  <a:pt x="173880" y="136556"/>
                  <a:pt x="506399" y="-4557"/>
                  <a:pt x="1193828" y="11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reeform 104"/>
          <p:cNvSpPr/>
          <p:nvPr>
            <p:custDataLst>
              <p:tags r:id="rId9"/>
            </p:custDataLst>
          </p:nvPr>
        </p:nvSpPr>
        <p:spPr bwMode="auto">
          <a:xfrm>
            <a:off x="5144770" y="1826895"/>
            <a:ext cx="245745" cy="215900"/>
          </a:xfrm>
          <a:custGeom>
            <a:avLst/>
            <a:gdLst>
              <a:gd name="T0" fmla="*/ 0 w 128"/>
              <a:gd name="T1" fmla="*/ 48 h 112"/>
              <a:gd name="T2" fmla="*/ 32 w 128"/>
              <a:gd name="T3" fmla="*/ 48 h 112"/>
              <a:gd name="T4" fmla="*/ 48 w 128"/>
              <a:gd name="T5" fmla="*/ 80 h 112"/>
              <a:gd name="T6" fmla="*/ 96 w 128"/>
              <a:gd name="T7" fmla="*/ 0 h 112"/>
              <a:gd name="T8" fmla="*/ 128 w 128"/>
              <a:gd name="T9" fmla="*/ 0 h 112"/>
              <a:gd name="T10" fmla="*/ 64 w 128"/>
              <a:gd name="T11" fmla="*/ 112 h 112"/>
              <a:gd name="T12" fmla="*/ 32 w 128"/>
              <a:gd name="T13" fmla="*/ 112 h 112"/>
              <a:gd name="T14" fmla="*/ 0 w 128"/>
              <a:gd name="T1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8" h="112">
                <a:moveTo>
                  <a:pt x="0" y="48"/>
                </a:moveTo>
                <a:lnTo>
                  <a:pt x="32" y="48"/>
                </a:lnTo>
                <a:lnTo>
                  <a:pt x="48" y="80"/>
                </a:lnTo>
                <a:lnTo>
                  <a:pt x="96" y="0"/>
                </a:lnTo>
                <a:lnTo>
                  <a:pt x="128" y="0"/>
                </a:lnTo>
                <a:lnTo>
                  <a:pt x="64" y="112"/>
                </a:lnTo>
                <a:lnTo>
                  <a:pt x="32" y="112"/>
                </a:lnTo>
                <a:lnTo>
                  <a:pt x="0" y="4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492" name="文本框 12"/>
          <p:cNvSpPr txBox="1">
            <a:spLocks noChangeArrowheads="1"/>
          </p:cNvSpPr>
          <p:nvPr/>
        </p:nvSpPr>
        <p:spPr bwMode="auto">
          <a:xfrm>
            <a:off x="5052060" y="2125345"/>
            <a:ext cx="4298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B</a:t>
            </a:r>
            <a:endParaRPr lang="en-US" altLang="zh-CN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任意多边形 28"/>
          <p:cNvSpPr/>
          <p:nvPr>
            <p:custDataLst>
              <p:tags r:id="rId10"/>
            </p:custDataLst>
          </p:nvPr>
        </p:nvSpPr>
        <p:spPr>
          <a:xfrm>
            <a:off x="3323590" y="2672715"/>
            <a:ext cx="1285875" cy="1282065"/>
          </a:xfrm>
          <a:custGeom>
            <a:avLst/>
            <a:gdLst>
              <a:gd name="connsiteX0" fmla="*/ 669841 w 1650278"/>
              <a:gd name="connsiteY0" fmla="*/ 0 h 1646008"/>
              <a:gd name="connsiteX1" fmla="*/ 1650278 w 1650278"/>
              <a:gd name="connsiteY1" fmla="*/ 0 h 1646008"/>
              <a:gd name="connsiteX2" fmla="*/ 1650278 w 1650278"/>
              <a:gd name="connsiteY2" fmla="*/ 1050158 h 1646008"/>
              <a:gd name="connsiteX3" fmla="*/ 1613715 w 1650278"/>
              <a:gd name="connsiteY3" fmla="*/ 1169942 h 1646008"/>
              <a:gd name="connsiteX4" fmla="*/ 0 w 1650278"/>
              <a:gd name="connsiteY4" fmla="*/ 1631112 h 1646008"/>
              <a:gd name="connsiteX5" fmla="*/ 617223 w 1650278"/>
              <a:gd name="connsiteY5" fmla="*/ 8255 h 1646008"/>
              <a:gd name="connsiteX6" fmla="*/ 669841 w 1650278"/>
              <a:gd name="connsiteY6" fmla="*/ 0 h 164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0278" h="1646008">
                <a:moveTo>
                  <a:pt x="669841" y="0"/>
                </a:moveTo>
                <a:lnTo>
                  <a:pt x="1650278" y="0"/>
                </a:lnTo>
                <a:lnTo>
                  <a:pt x="1650278" y="1050158"/>
                </a:lnTo>
                <a:lnTo>
                  <a:pt x="1613715" y="1169942"/>
                </a:lnTo>
                <a:cubicBezTo>
                  <a:pt x="1478091" y="1499568"/>
                  <a:pt x="1080908" y="1704533"/>
                  <a:pt x="0" y="1631112"/>
                </a:cubicBezTo>
                <a:cubicBezTo>
                  <a:pt x="50380" y="488654"/>
                  <a:pt x="-9053" y="121356"/>
                  <a:pt x="617223" y="8255"/>
                </a:cubicBezTo>
                <a:lnTo>
                  <a:pt x="66984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Freeform 15"/>
          <p:cNvSpPr/>
          <p:nvPr>
            <p:custDataLst>
              <p:tags r:id="rId11"/>
            </p:custDataLst>
          </p:nvPr>
        </p:nvSpPr>
        <p:spPr bwMode="auto">
          <a:xfrm>
            <a:off x="4093210" y="2987675"/>
            <a:ext cx="154305" cy="151765"/>
          </a:xfrm>
          <a:custGeom>
            <a:avLst/>
            <a:gdLst>
              <a:gd name="T0" fmla="*/ 74 w 74"/>
              <a:gd name="T1" fmla="*/ 36 h 73"/>
              <a:gd name="T2" fmla="*/ 0 w 74"/>
              <a:gd name="T3" fmla="*/ 0 h 73"/>
              <a:gd name="T4" fmla="*/ 0 w 74"/>
              <a:gd name="T5" fmla="*/ 28 h 73"/>
              <a:gd name="T6" fmla="*/ 19 w 74"/>
              <a:gd name="T7" fmla="*/ 36 h 73"/>
              <a:gd name="T8" fmla="*/ 0 w 74"/>
              <a:gd name="T9" fmla="*/ 46 h 73"/>
              <a:gd name="T10" fmla="*/ 0 w 74"/>
              <a:gd name="T11" fmla="*/ 73 h 73"/>
              <a:gd name="T12" fmla="*/ 74 w 74"/>
              <a:gd name="T13" fmla="*/ 3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" h="73">
                <a:moveTo>
                  <a:pt x="74" y="36"/>
                </a:moveTo>
                <a:lnTo>
                  <a:pt x="0" y="0"/>
                </a:lnTo>
                <a:lnTo>
                  <a:pt x="0" y="28"/>
                </a:lnTo>
                <a:lnTo>
                  <a:pt x="19" y="36"/>
                </a:lnTo>
                <a:lnTo>
                  <a:pt x="0" y="46"/>
                </a:lnTo>
                <a:lnTo>
                  <a:pt x="0" y="73"/>
                </a:lnTo>
                <a:lnTo>
                  <a:pt x="74" y="3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Freeform 16"/>
          <p:cNvSpPr/>
          <p:nvPr>
            <p:custDataLst>
              <p:tags r:id="rId12"/>
            </p:custDataLst>
          </p:nvPr>
        </p:nvSpPr>
        <p:spPr bwMode="auto">
          <a:xfrm>
            <a:off x="3978910" y="2987675"/>
            <a:ext cx="154305" cy="151765"/>
          </a:xfrm>
          <a:custGeom>
            <a:avLst/>
            <a:gdLst>
              <a:gd name="T0" fmla="*/ 55 w 74"/>
              <a:gd name="T1" fmla="*/ 28 h 73"/>
              <a:gd name="T2" fmla="*/ 0 w 74"/>
              <a:gd name="T3" fmla="*/ 0 h 73"/>
              <a:gd name="T4" fmla="*/ 0 w 74"/>
              <a:gd name="T5" fmla="*/ 73 h 73"/>
              <a:gd name="T6" fmla="*/ 55 w 74"/>
              <a:gd name="T7" fmla="*/ 46 h 73"/>
              <a:gd name="T8" fmla="*/ 74 w 74"/>
              <a:gd name="T9" fmla="*/ 36 h 73"/>
              <a:gd name="T10" fmla="*/ 55 w 74"/>
              <a:gd name="T11" fmla="*/ 2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4" h="73">
                <a:moveTo>
                  <a:pt x="55" y="28"/>
                </a:moveTo>
                <a:lnTo>
                  <a:pt x="0" y="0"/>
                </a:lnTo>
                <a:lnTo>
                  <a:pt x="0" y="73"/>
                </a:lnTo>
                <a:lnTo>
                  <a:pt x="55" y="46"/>
                </a:lnTo>
                <a:lnTo>
                  <a:pt x="74" y="36"/>
                </a:lnTo>
                <a:lnTo>
                  <a:pt x="55" y="2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494" name="文本框 14"/>
          <p:cNvSpPr txBox="1">
            <a:spLocks noChangeArrowheads="1"/>
          </p:cNvSpPr>
          <p:nvPr/>
        </p:nvSpPr>
        <p:spPr bwMode="auto">
          <a:xfrm>
            <a:off x="3933190" y="3138805"/>
            <a:ext cx="4318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C</a:t>
            </a:r>
            <a:endParaRPr lang="en-US" altLang="zh-CN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任意多边形 29"/>
          <p:cNvSpPr/>
          <p:nvPr>
            <p:custDataLst>
              <p:tags r:id="rId13"/>
            </p:custDataLst>
          </p:nvPr>
        </p:nvSpPr>
        <p:spPr>
          <a:xfrm>
            <a:off x="4657090" y="2672715"/>
            <a:ext cx="1029970" cy="1064895"/>
          </a:xfrm>
          <a:custGeom>
            <a:avLst/>
            <a:gdLst>
              <a:gd name="connsiteX0" fmla="*/ 0 w 1321773"/>
              <a:gd name="connsiteY0" fmla="*/ 0 h 1366414"/>
              <a:gd name="connsiteX1" fmla="*/ 760682 w 1321773"/>
              <a:gd name="connsiteY1" fmla="*/ 0 h 1366414"/>
              <a:gd name="connsiteX2" fmla="*/ 809300 w 1321773"/>
              <a:gd name="connsiteY2" fmla="*/ 6607 h 1366414"/>
              <a:gd name="connsiteX3" fmla="*/ 1321773 w 1321773"/>
              <a:gd name="connsiteY3" fmla="*/ 1354047 h 1366414"/>
              <a:gd name="connsiteX4" fmla="*/ 35015 w 1321773"/>
              <a:gd name="connsiteY4" fmla="*/ 1068673 h 1366414"/>
              <a:gd name="connsiteX5" fmla="*/ 0 w 1321773"/>
              <a:gd name="connsiteY5" fmla="*/ 1004350 h 1366414"/>
              <a:gd name="connsiteX6" fmla="*/ 0 w 1321773"/>
              <a:gd name="connsiteY6" fmla="*/ 0 h 13664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1773" h="1366414">
                <a:moveTo>
                  <a:pt x="0" y="0"/>
                </a:moveTo>
                <a:lnTo>
                  <a:pt x="760682" y="0"/>
                </a:lnTo>
                <a:lnTo>
                  <a:pt x="809300" y="6607"/>
                </a:lnTo>
                <a:cubicBezTo>
                  <a:pt x="1329290" y="100513"/>
                  <a:pt x="1279943" y="405476"/>
                  <a:pt x="1321773" y="1354047"/>
                </a:cubicBezTo>
                <a:cubicBezTo>
                  <a:pt x="536490" y="1407387"/>
                  <a:pt x="185844" y="1283761"/>
                  <a:pt x="35015" y="1068673"/>
                </a:cubicBezTo>
                <a:lnTo>
                  <a:pt x="0" y="10043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10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Freeform 370"/>
          <p:cNvSpPr/>
          <p:nvPr>
            <p:custDataLst>
              <p:tags r:id="rId14"/>
            </p:custDataLst>
          </p:nvPr>
        </p:nvSpPr>
        <p:spPr bwMode="auto">
          <a:xfrm>
            <a:off x="4979035" y="2957830"/>
            <a:ext cx="285750" cy="181610"/>
          </a:xfrm>
          <a:custGeom>
            <a:avLst/>
            <a:gdLst>
              <a:gd name="T0" fmla="*/ 288 w 289"/>
              <a:gd name="T1" fmla="*/ 0 h 183"/>
              <a:gd name="T2" fmla="*/ 199 w 289"/>
              <a:gd name="T3" fmla="*/ 76 h 183"/>
              <a:gd name="T4" fmla="*/ 144 w 289"/>
              <a:gd name="T5" fmla="*/ 121 h 183"/>
              <a:gd name="T6" fmla="*/ 90 w 289"/>
              <a:gd name="T7" fmla="*/ 76 h 183"/>
              <a:gd name="T8" fmla="*/ 1 w 289"/>
              <a:gd name="T9" fmla="*/ 0 h 183"/>
              <a:gd name="T10" fmla="*/ 0 w 289"/>
              <a:gd name="T11" fmla="*/ 6 h 183"/>
              <a:gd name="T12" fmla="*/ 0 w 289"/>
              <a:gd name="T13" fmla="*/ 166 h 183"/>
              <a:gd name="T14" fmla="*/ 0 w 289"/>
              <a:gd name="T15" fmla="*/ 169 h 183"/>
              <a:gd name="T16" fmla="*/ 17 w 289"/>
              <a:gd name="T17" fmla="*/ 183 h 183"/>
              <a:gd name="T18" fmla="*/ 271 w 289"/>
              <a:gd name="T19" fmla="*/ 183 h 183"/>
              <a:gd name="T20" fmla="*/ 287 w 289"/>
              <a:gd name="T21" fmla="*/ 171 h 183"/>
              <a:gd name="T22" fmla="*/ 288 w 289"/>
              <a:gd name="T23" fmla="*/ 171 h 183"/>
              <a:gd name="T24" fmla="*/ 289 w 289"/>
              <a:gd name="T25" fmla="*/ 166 h 183"/>
              <a:gd name="T26" fmla="*/ 289 w 289"/>
              <a:gd name="T27" fmla="*/ 6 h 183"/>
              <a:gd name="T28" fmla="*/ 288 w 289"/>
              <a:gd name="T29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9" h="183">
                <a:moveTo>
                  <a:pt x="288" y="0"/>
                </a:moveTo>
                <a:cubicBezTo>
                  <a:pt x="199" y="76"/>
                  <a:pt x="199" y="76"/>
                  <a:pt x="199" y="76"/>
                </a:cubicBezTo>
                <a:cubicBezTo>
                  <a:pt x="144" y="121"/>
                  <a:pt x="144" y="121"/>
                  <a:pt x="144" y="121"/>
                </a:cubicBezTo>
                <a:cubicBezTo>
                  <a:pt x="90" y="76"/>
                  <a:pt x="90" y="76"/>
                  <a:pt x="90" y="76"/>
                </a:cubicBezTo>
                <a:cubicBezTo>
                  <a:pt x="1" y="0"/>
                  <a:pt x="1" y="0"/>
                  <a:pt x="1" y="0"/>
                </a:cubicBezTo>
                <a:cubicBezTo>
                  <a:pt x="0" y="2"/>
                  <a:pt x="0" y="4"/>
                  <a:pt x="0" y="6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167"/>
                  <a:pt x="0" y="168"/>
                  <a:pt x="0" y="169"/>
                </a:cubicBezTo>
                <a:cubicBezTo>
                  <a:pt x="2" y="177"/>
                  <a:pt x="9" y="183"/>
                  <a:pt x="17" y="183"/>
                </a:cubicBezTo>
                <a:cubicBezTo>
                  <a:pt x="271" y="183"/>
                  <a:pt x="271" y="183"/>
                  <a:pt x="271" y="183"/>
                </a:cubicBezTo>
                <a:cubicBezTo>
                  <a:pt x="279" y="183"/>
                  <a:pt x="285" y="178"/>
                  <a:pt x="287" y="171"/>
                </a:cubicBezTo>
                <a:cubicBezTo>
                  <a:pt x="288" y="171"/>
                  <a:pt x="288" y="171"/>
                  <a:pt x="288" y="171"/>
                </a:cubicBezTo>
                <a:cubicBezTo>
                  <a:pt x="288" y="169"/>
                  <a:pt x="289" y="168"/>
                  <a:pt x="289" y="166"/>
                </a:cubicBezTo>
                <a:cubicBezTo>
                  <a:pt x="289" y="6"/>
                  <a:pt x="289" y="6"/>
                  <a:pt x="289" y="6"/>
                </a:cubicBezTo>
                <a:cubicBezTo>
                  <a:pt x="289" y="4"/>
                  <a:pt x="288" y="2"/>
                  <a:pt x="28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Freeform 371"/>
          <p:cNvSpPr/>
          <p:nvPr>
            <p:custDataLst>
              <p:tags r:id="rId15"/>
            </p:custDataLst>
          </p:nvPr>
        </p:nvSpPr>
        <p:spPr bwMode="auto">
          <a:xfrm>
            <a:off x="4992370" y="2947035"/>
            <a:ext cx="259080" cy="110490"/>
          </a:xfrm>
          <a:custGeom>
            <a:avLst/>
            <a:gdLst>
              <a:gd name="T0" fmla="*/ 108 w 264"/>
              <a:gd name="T1" fmla="*/ 92 h 112"/>
              <a:gd name="T2" fmla="*/ 132 w 264"/>
              <a:gd name="T3" fmla="*/ 112 h 112"/>
              <a:gd name="T4" fmla="*/ 157 w 264"/>
              <a:gd name="T5" fmla="*/ 92 h 112"/>
              <a:gd name="T6" fmla="*/ 170 w 264"/>
              <a:gd name="T7" fmla="*/ 82 h 112"/>
              <a:gd name="T8" fmla="*/ 264 w 264"/>
              <a:gd name="T9" fmla="*/ 1 h 112"/>
              <a:gd name="T10" fmla="*/ 259 w 264"/>
              <a:gd name="T11" fmla="*/ 0 h 112"/>
              <a:gd name="T12" fmla="*/ 5 w 264"/>
              <a:gd name="T13" fmla="*/ 0 h 112"/>
              <a:gd name="T14" fmla="*/ 0 w 264"/>
              <a:gd name="T15" fmla="*/ 1 h 112"/>
              <a:gd name="T16" fmla="*/ 95 w 264"/>
              <a:gd name="T17" fmla="*/ 82 h 112"/>
              <a:gd name="T18" fmla="*/ 108 w 264"/>
              <a:gd name="T19" fmla="*/ 9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4" h="112">
                <a:moveTo>
                  <a:pt x="108" y="92"/>
                </a:moveTo>
                <a:cubicBezTo>
                  <a:pt x="132" y="112"/>
                  <a:pt x="132" y="112"/>
                  <a:pt x="132" y="11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70" y="82"/>
                  <a:pt x="170" y="82"/>
                  <a:pt x="170" y="82"/>
                </a:cubicBezTo>
                <a:cubicBezTo>
                  <a:pt x="264" y="1"/>
                  <a:pt x="264" y="1"/>
                  <a:pt x="264" y="1"/>
                </a:cubicBezTo>
                <a:cubicBezTo>
                  <a:pt x="263" y="1"/>
                  <a:pt x="261" y="0"/>
                  <a:pt x="259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2" y="1"/>
                  <a:pt x="0" y="1"/>
                </a:cubicBezTo>
                <a:cubicBezTo>
                  <a:pt x="95" y="82"/>
                  <a:pt x="95" y="82"/>
                  <a:pt x="95" y="82"/>
                </a:cubicBezTo>
                <a:lnTo>
                  <a:pt x="108" y="92"/>
                </a:ln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1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496" name="文本框 16"/>
          <p:cNvSpPr txBox="1">
            <a:spLocks noChangeArrowheads="1"/>
          </p:cNvSpPr>
          <p:nvPr/>
        </p:nvSpPr>
        <p:spPr bwMode="auto">
          <a:xfrm>
            <a:off x="4956810" y="3137535"/>
            <a:ext cx="42989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D</a:t>
            </a:r>
            <a:endParaRPr lang="en-US" altLang="zh-CN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6"/>
            </p:custDataLst>
          </p:nvPr>
        </p:nvCxnSpPr>
        <p:spPr>
          <a:xfrm>
            <a:off x="5917696" y="2657704"/>
            <a:ext cx="2305870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>
            <p:custDataLst>
              <p:tags r:id="rId17"/>
            </p:custDataLst>
          </p:nvPr>
        </p:nvCxnSpPr>
        <p:spPr>
          <a:xfrm>
            <a:off x="933455" y="2657704"/>
            <a:ext cx="2305870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861060" y="1835150"/>
            <a:ext cx="2019300" cy="506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0510" name="文本框 34"/>
          <p:cNvSpPr txBox="1">
            <a:spLocks noChangeArrowheads="1"/>
          </p:cNvSpPr>
          <p:nvPr/>
        </p:nvSpPr>
        <p:spPr bwMode="auto">
          <a:xfrm>
            <a:off x="861060" y="1528445"/>
            <a:ext cx="157416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添加您的标题</a:t>
            </a:r>
            <a:endParaRPr lang="zh-CN" altLang="en-US" sz="1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61060" y="3138805"/>
            <a:ext cx="2019300" cy="506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0508" name="文本框 37"/>
          <p:cNvSpPr txBox="1">
            <a:spLocks noChangeArrowheads="1"/>
          </p:cNvSpPr>
          <p:nvPr/>
        </p:nvSpPr>
        <p:spPr bwMode="auto">
          <a:xfrm>
            <a:off x="861060" y="2832100"/>
            <a:ext cx="157416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添加您的标题</a:t>
            </a:r>
            <a:endParaRPr lang="zh-CN" altLang="en-US" sz="1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354445" y="1835150"/>
            <a:ext cx="2019300" cy="506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0506" name="文本框 40"/>
          <p:cNvSpPr txBox="1">
            <a:spLocks noChangeArrowheads="1"/>
          </p:cNvSpPr>
          <p:nvPr/>
        </p:nvSpPr>
        <p:spPr bwMode="auto">
          <a:xfrm>
            <a:off x="6354445" y="1528445"/>
            <a:ext cx="157416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添加您的标题</a:t>
            </a:r>
            <a:endParaRPr lang="zh-CN" altLang="en-US" sz="1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354445" y="3138805"/>
            <a:ext cx="2019300" cy="5067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0504" name="文本框 43"/>
          <p:cNvSpPr txBox="1">
            <a:spLocks noChangeArrowheads="1"/>
          </p:cNvSpPr>
          <p:nvPr/>
        </p:nvSpPr>
        <p:spPr bwMode="auto">
          <a:xfrm>
            <a:off x="6354445" y="2832100"/>
            <a:ext cx="157416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400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添加您的标题</a:t>
            </a:r>
            <a:endParaRPr lang="zh-CN" altLang="en-US" sz="1400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18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2887"/>
            <a:ext cx="9143244" cy="32306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1" y="828599"/>
            <a:ext cx="8929901" cy="1206908"/>
          </a:xfrm>
          <a:prstGeom prst="rect">
            <a:avLst/>
          </a:prstGeom>
        </p:spPr>
      </p:pic>
      <p:sp>
        <p:nvSpPr>
          <p:cNvPr id="23" name="MH_Other_1"/>
          <p:cNvSpPr/>
          <p:nvPr>
            <p:custDataLst>
              <p:tags r:id="rId4"/>
            </p:custDataLst>
          </p:nvPr>
        </p:nvSpPr>
        <p:spPr>
          <a:xfrm>
            <a:off x="3252884" y="1203416"/>
            <a:ext cx="1701520" cy="176072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MH_SubTitle_1"/>
          <p:cNvSpPr/>
          <p:nvPr>
            <p:custDataLst>
              <p:tags r:id="rId5"/>
            </p:custDataLst>
          </p:nvPr>
        </p:nvSpPr>
        <p:spPr>
          <a:xfrm rot="588792">
            <a:off x="2614963" y="2502457"/>
            <a:ext cx="2675071" cy="133315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第三部分</a:t>
            </a:r>
            <a:endParaRPr lang="en-US" altLang="zh-CN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MH_Other_2"/>
          <p:cNvSpPr/>
          <p:nvPr>
            <p:custDataLst>
              <p:tags r:id="rId6"/>
            </p:custDataLst>
          </p:nvPr>
        </p:nvSpPr>
        <p:spPr>
          <a:xfrm>
            <a:off x="3769260" y="1056711"/>
            <a:ext cx="668767" cy="6687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03</a:t>
            </a:r>
            <a:endParaRPr lang="en-US" altLang="zh-CN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7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>
            <p:custDataLst>
              <p:tags r:id="rId2"/>
            </p:custDataLst>
          </p:nvPr>
        </p:nvSpPr>
        <p:spPr>
          <a:xfrm>
            <a:off x="2992120" y="1206500"/>
            <a:ext cx="970280" cy="822325"/>
          </a:xfrm>
          <a:custGeom>
            <a:avLst/>
            <a:gdLst>
              <a:gd name="connsiteX0" fmla="*/ 0 w 1115526"/>
              <a:gd name="connsiteY0" fmla="*/ 868921 h 868921"/>
              <a:gd name="connsiteX1" fmla="*/ 557760 w 1115526"/>
              <a:gd name="connsiteY1" fmla="*/ 0 h 868921"/>
              <a:gd name="connsiteX2" fmla="*/ 557766 w 1115526"/>
              <a:gd name="connsiteY2" fmla="*/ 0 h 868921"/>
              <a:gd name="connsiteX3" fmla="*/ 1115526 w 1115526"/>
              <a:gd name="connsiteY3" fmla="*/ 868921 h 868921"/>
              <a:gd name="connsiteX4" fmla="*/ 0 w 1115526"/>
              <a:gd name="connsiteY4" fmla="*/ 868921 h 86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5526" h="868921">
                <a:moveTo>
                  <a:pt x="0" y="868921"/>
                </a:moveTo>
                <a:lnTo>
                  <a:pt x="557760" y="0"/>
                </a:lnTo>
                <a:lnTo>
                  <a:pt x="557766" y="0"/>
                </a:lnTo>
                <a:lnTo>
                  <a:pt x="1115526" y="868921"/>
                </a:lnTo>
                <a:lnTo>
                  <a:pt x="0" y="868921"/>
                </a:lnTo>
                <a:close/>
              </a:path>
            </a:pathLst>
          </a:custGeom>
          <a:solidFill>
            <a:schemeClr val="accent2"/>
          </a:solidFill>
          <a:ln>
            <a:solidFill>
              <a:schemeClr val="lt1">
                <a:hueOff val="0"/>
                <a:satOff val="0"/>
                <a:alpha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004" tIns="25004" rIns="25004" bIns="25004" spcCol="1270" anchor="ctr"/>
          <a:lstStyle/>
          <a:p>
            <a:pPr algn="ctr" defTabSz="875030">
              <a:lnSpc>
                <a:spcPct val="90000"/>
              </a:lnSpc>
              <a:spcAft>
                <a:spcPct val="35000"/>
              </a:spcAft>
            </a:pPr>
            <a:endParaRPr lang="zh-CN" altLang="en-US" sz="197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>
            <p:custDataLst>
              <p:tags r:id="rId3"/>
            </p:custDataLst>
          </p:nvPr>
        </p:nvSpPr>
        <p:spPr>
          <a:xfrm>
            <a:off x="2506980" y="2028825"/>
            <a:ext cx="1941195" cy="820420"/>
          </a:xfrm>
          <a:custGeom>
            <a:avLst/>
            <a:gdLst>
              <a:gd name="connsiteX0" fmla="*/ 0 w 2231053"/>
              <a:gd name="connsiteY0" fmla="*/ 868921 h 868921"/>
              <a:gd name="connsiteX1" fmla="*/ 557760 w 2231053"/>
              <a:gd name="connsiteY1" fmla="*/ 0 h 868921"/>
              <a:gd name="connsiteX2" fmla="*/ 1673293 w 2231053"/>
              <a:gd name="connsiteY2" fmla="*/ 0 h 868921"/>
              <a:gd name="connsiteX3" fmla="*/ 2231053 w 2231053"/>
              <a:gd name="connsiteY3" fmla="*/ 868921 h 868921"/>
              <a:gd name="connsiteX4" fmla="*/ 0 w 2231053"/>
              <a:gd name="connsiteY4" fmla="*/ 868921 h 86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1053" h="868921">
                <a:moveTo>
                  <a:pt x="0" y="868921"/>
                </a:moveTo>
                <a:lnTo>
                  <a:pt x="557760" y="0"/>
                </a:lnTo>
                <a:lnTo>
                  <a:pt x="1673293" y="0"/>
                </a:lnTo>
                <a:lnTo>
                  <a:pt x="2231053" y="868921"/>
                </a:lnTo>
                <a:lnTo>
                  <a:pt x="0" y="868921"/>
                </a:lnTo>
                <a:close/>
              </a:path>
            </a:pathLst>
          </a:custGeom>
          <a:solidFill>
            <a:schemeClr val="accent1"/>
          </a:solidFill>
          <a:ln>
            <a:solidFill>
              <a:schemeClr val="lt1">
                <a:hueOff val="0"/>
                <a:satOff val="0"/>
                <a:alpha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251766" tIns="32147" rIns="251767" bIns="32147" spcCol="1270" anchor="ctr"/>
          <a:lstStyle/>
          <a:p>
            <a:pPr algn="ctr" defTabSz="1125220">
              <a:lnSpc>
                <a:spcPct val="90000"/>
              </a:lnSpc>
              <a:spcAft>
                <a:spcPct val="35000"/>
              </a:spcAft>
            </a:pPr>
            <a:endParaRPr lang="zh-CN" altLang="en-US" sz="253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>
            <p:custDataLst>
              <p:tags r:id="rId4"/>
            </p:custDataLst>
          </p:nvPr>
        </p:nvSpPr>
        <p:spPr>
          <a:xfrm>
            <a:off x="2021840" y="2849245"/>
            <a:ext cx="2911475" cy="822325"/>
          </a:xfrm>
          <a:custGeom>
            <a:avLst/>
            <a:gdLst>
              <a:gd name="connsiteX0" fmla="*/ 0 w 3346579"/>
              <a:gd name="connsiteY0" fmla="*/ 868921 h 868921"/>
              <a:gd name="connsiteX1" fmla="*/ 557760 w 3346579"/>
              <a:gd name="connsiteY1" fmla="*/ 0 h 868921"/>
              <a:gd name="connsiteX2" fmla="*/ 2788819 w 3346579"/>
              <a:gd name="connsiteY2" fmla="*/ 0 h 868921"/>
              <a:gd name="connsiteX3" fmla="*/ 3346579 w 3346579"/>
              <a:gd name="connsiteY3" fmla="*/ 868921 h 868921"/>
              <a:gd name="connsiteX4" fmla="*/ 0 w 3346579"/>
              <a:gd name="connsiteY4" fmla="*/ 868921 h 86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46579" h="868921">
                <a:moveTo>
                  <a:pt x="0" y="868921"/>
                </a:moveTo>
                <a:lnTo>
                  <a:pt x="557760" y="0"/>
                </a:lnTo>
                <a:lnTo>
                  <a:pt x="2788819" y="0"/>
                </a:lnTo>
                <a:lnTo>
                  <a:pt x="3346579" y="868921"/>
                </a:lnTo>
                <a:lnTo>
                  <a:pt x="0" y="868921"/>
                </a:lnTo>
                <a:close/>
              </a:path>
            </a:pathLst>
          </a:custGeom>
          <a:solidFill>
            <a:schemeClr val="accent3"/>
          </a:solidFill>
          <a:ln>
            <a:solidFill>
              <a:schemeClr val="lt1">
                <a:hueOff val="0"/>
                <a:satOff val="0"/>
                <a:alpha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364433" tIns="35005" rIns="364434" bIns="35005" spcCol="1270" anchor="ctr"/>
          <a:lstStyle/>
          <a:p>
            <a:pPr algn="ctr" defTabSz="1224915">
              <a:lnSpc>
                <a:spcPct val="90000"/>
              </a:lnSpc>
              <a:spcAft>
                <a:spcPct val="35000"/>
              </a:spcAft>
            </a:pPr>
            <a:endParaRPr lang="zh-CN" altLang="en-US" sz="2755" dirty="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>
            <p:custDataLst>
              <p:tags r:id="rId5"/>
            </p:custDataLst>
          </p:nvPr>
        </p:nvSpPr>
        <p:spPr>
          <a:xfrm>
            <a:off x="1536065" y="3670935"/>
            <a:ext cx="3883660" cy="820420"/>
          </a:xfrm>
          <a:custGeom>
            <a:avLst/>
            <a:gdLst>
              <a:gd name="connsiteX0" fmla="*/ 0 w 4462106"/>
              <a:gd name="connsiteY0" fmla="*/ 868921 h 868921"/>
              <a:gd name="connsiteX1" fmla="*/ 557760 w 4462106"/>
              <a:gd name="connsiteY1" fmla="*/ 0 h 868921"/>
              <a:gd name="connsiteX2" fmla="*/ 3904346 w 4462106"/>
              <a:gd name="connsiteY2" fmla="*/ 0 h 868921"/>
              <a:gd name="connsiteX3" fmla="*/ 4462106 w 4462106"/>
              <a:gd name="connsiteY3" fmla="*/ 868921 h 868921"/>
              <a:gd name="connsiteX4" fmla="*/ 0 w 4462106"/>
              <a:gd name="connsiteY4" fmla="*/ 868921 h 868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62106" h="868921">
                <a:moveTo>
                  <a:pt x="0" y="868921"/>
                </a:moveTo>
                <a:lnTo>
                  <a:pt x="557760" y="0"/>
                </a:lnTo>
                <a:lnTo>
                  <a:pt x="3904346" y="0"/>
                </a:lnTo>
                <a:lnTo>
                  <a:pt x="4462106" y="868921"/>
                </a:lnTo>
                <a:lnTo>
                  <a:pt x="0" y="868921"/>
                </a:lnTo>
                <a:close/>
              </a:path>
            </a:pathLst>
          </a:custGeom>
          <a:solidFill>
            <a:schemeClr val="accent6"/>
          </a:solidFill>
          <a:ln>
            <a:solidFill>
              <a:schemeClr val="lt1">
                <a:hueOff val="0"/>
                <a:satOff val="0"/>
                <a:alpha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476386" tIns="37148" rIns="476387" bIns="37148" spcCol="1270" anchor="ctr"/>
          <a:lstStyle/>
          <a:p>
            <a:pPr algn="ctr" defTabSz="1300480">
              <a:lnSpc>
                <a:spcPct val="90000"/>
              </a:lnSpc>
              <a:spcAft>
                <a:spcPct val="35000"/>
              </a:spcAft>
            </a:pPr>
            <a:endParaRPr lang="zh-CN" altLang="en-US" sz="2925" dirty="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6"/>
            </p:custDataLst>
          </p:nvPr>
        </p:nvCxnSpPr>
        <p:spPr>
          <a:xfrm>
            <a:off x="3477260" y="1214755"/>
            <a:ext cx="1942465" cy="0"/>
          </a:xfrm>
          <a:prstGeom prst="line">
            <a:avLst/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7"/>
            </p:custDataLst>
          </p:nvPr>
        </p:nvCxnSpPr>
        <p:spPr>
          <a:xfrm>
            <a:off x="3962400" y="2019935"/>
            <a:ext cx="1942465" cy="0"/>
          </a:xfrm>
          <a:prstGeom prst="line">
            <a:avLst/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137660" y="1328420"/>
            <a:ext cx="1587500" cy="4552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157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01</a:t>
            </a:r>
            <a:endParaRPr lang="en-US" altLang="zh-CN" sz="157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单击此处添加标题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5" name="平行四边形 14"/>
          <p:cNvSpPr/>
          <p:nvPr>
            <p:custDataLst>
              <p:tags r:id="rId8"/>
            </p:custDataLst>
          </p:nvPr>
        </p:nvSpPr>
        <p:spPr>
          <a:xfrm flipH="1">
            <a:off x="5419725" y="1214755"/>
            <a:ext cx="1198880" cy="813435"/>
          </a:xfrm>
          <a:prstGeom prst="parallelogram">
            <a:avLst>
              <a:gd name="adj" fmla="val 590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Oval 1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038215" y="1762760"/>
            <a:ext cx="24130" cy="25400"/>
          </a:xfrm>
          <a:prstGeom prst="ellipse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Freeform 15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5950585" y="1422400"/>
            <a:ext cx="201295" cy="393700"/>
          </a:xfrm>
          <a:custGeom>
            <a:avLst/>
            <a:gdLst>
              <a:gd name="T0" fmla="*/ 140 w 165"/>
              <a:gd name="T1" fmla="*/ 0 h 325"/>
              <a:gd name="T2" fmla="*/ 25 w 165"/>
              <a:gd name="T3" fmla="*/ 0 h 325"/>
              <a:gd name="T4" fmla="*/ 0 w 165"/>
              <a:gd name="T5" fmla="*/ 25 h 325"/>
              <a:gd name="T6" fmla="*/ 0 w 165"/>
              <a:gd name="T7" fmla="*/ 299 h 325"/>
              <a:gd name="T8" fmla="*/ 25 w 165"/>
              <a:gd name="T9" fmla="*/ 325 h 325"/>
              <a:gd name="T10" fmla="*/ 140 w 165"/>
              <a:gd name="T11" fmla="*/ 325 h 325"/>
              <a:gd name="T12" fmla="*/ 165 w 165"/>
              <a:gd name="T13" fmla="*/ 299 h 325"/>
              <a:gd name="T14" fmla="*/ 165 w 165"/>
              <a:gd name="T15" fmla="*/ 25 h 325"/>
              <a:gd name="T16" fmla="*/ 140 w 165"/>
              <a:gd name="T17" fmla="*/ 0 h 325"/>
              <a:gd name="T18" fmla="*/ 61 w 165"/>
              <a:gd name="T19" fmla="*/ 20 h 325"/>
              <a:gd name="T20" fmla="*/ 104 w 165"/>
              <a:gd name="T21" fmla="*/ 20 h 325"/>
              <a:gd name="T22" fmla="*/ 106 w 165"/>
              <a:gd name="T23" fmla="*/ 22 h 325"/>
              <a:gd name="T24" fmla="*/ 104 w 165"/>
              <a:gd name="T25" fmla="*/ 24 h 325"/>
              <a:gd name="T26" fmla="*/ 61 w 165"/>
              <a:gd name="T27" fmla="*/ 24 h 325"/>
              <a:gd name="T28" fmla="*/ 58 w 165"/>
              <a:gd name="T29" fmla="*/ 22 h 325"/>
              <a:gd name="T30" fmla="*/ 61 w 165"/>
              <a:gd name="T31" fmla="*/ 20 h 325"/>
              <a:gd name="T32" fmla="*/ 82 w 165"/>
              <a:gd name="T33" fmla="*/ 306 h 325"/>
              <a:gd name="T34" fmla="*/ 68 w 165"/>
              <a:gd name="T35" fmla="*/ 292 h 325"/>
              <a:gd name="T36" fmla="*/ 82 w 165"/>
              <a:gd name="T37" fmla="*/ 277 h 325"/>
              <a:gd name="T38" fmla="*/ 97 w 165"/>
              <a:gd name="T39" fmla="*/ 292 h 325"/>
              <a:gd name="T40" fmla="*/ 82 w 165"/>
              <a:gd name="T41" fmla="*/ 306 h 325"/>
              <a:gd name="T42" fmla="*/ 154 w 165"/>
              <a:gd name="T43" fmla="*/ 261 h 325"/>
              <a:gd name="T44" fmla="*/ 11 w 165"/>
              <a:gd name="T45" fmla="*/ 261 h 325"/>
              <a:gd name="T46" fmla="*/ 11 w 165"/>
              <a:gd name="T47" fmla="*/ 50 h 325"/>
              <a:gd name="T48" fmla="*/ 154 w 165"/>
              <a:gd name="T49" fmla="*/ 50 h 325"/>
              <a:gd name="T50" fmla="*/ 154 w 165"/>
              <a:gd name="T51" fmla="*/ 261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5" h="325">
                <a:moveTo>
                  <a:pt x="140" y="0"/>
                </a:move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0" y="11"/>
                  <a:pt x="0" y="25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13"/>
                  <a:pt x="11" y="325"/>
                  <a:pt x="25" y="325"/>
                </a:cubicBezTo>
                <a:cubicBezTo>
                  <a:pt x="140" y="325"/>
                  <a:pt x="140" y="325"/>
                  <a:pt x="140" y="325"/>
                </a:cubicBezTo>
                <a:cubicBezTo>
                  <a:pt x="153" y="325"/>
                  <a:pt x="165" y="313"/>
                  <a:pt x="165" y="299"/>
                </a:cubicBezTo>
                <a:cubicBezTo>
                  <a:pt x="165" y="25"/>
                  <a:pt x="165" y="25"/>
                  <a:pt x="165" y="25"/>
                </a:cubicBezTo>
                <a:cubicBezTo>
                  <a:pt x="165" y="11"/>
                  <a:pt x="153" y="0"/>
                  <a:pt x="140" y="0"/>
                </a:cubicBezTo>
                <a:close/>
                <a:moveTo>
                  <a:pt x="61" y="20"/>
                </a:moveTo>
                <a:cubicBezTo>
                  <a:pt x="104" y="20"/>
                  <a:pt x="104" y="20"/>
                  <a:pt x="104" y="20"/>
                </a:cubicBezTo>
                <a:cubicBezTo>
                  <a:pt x="105" y="20"/>
                  <a:pt x="106" y="21"/>
                  <a:pt x="106" y="22"/>
                </a:cubicBezTo>
                <a:cubicBezTo>
                  <a:pt x="106" y="23"/>
                  <a:pt x="105" y="24"/>
                  <a:pt x="104" y="24"/>
                </a:cubicBezTo>
                <a:cubicBezTo>
                  <a:pt x="61" y="24"/>
                  <a:pt x="61" y="24"/>
                  <a:pt x="61" y="24"/>
                </a:cubicBezTo>
                <a:cubicBezTo>
                  <a:pt x="59" y="24"/>
                  <a:pt x="58" y="23"/>
                  <a:pt x="58" y="22"/>
                </a:cubicBezTo>
                <a:cubicBezTo>
                  <a:pt x="58" y="21"/>
                  <a:pt x="59" y="20"/>
                  <a:pt x="61" y="20"/>
                </a:cubicBezTo>
                <a:close/>
                <a:moveTo>
                  <a:pt x="82" y="306"/>
                </a:moveTo>
                <a:cubicBezTo>
                  <a:pt x="74" y="306"/>
                  <a:pt x="68" y="300"/>
                  <a:pt x="68" y="292"/>
                </a:cubicBezTo>
                <a:cubicBezTo>
                  <a:pt x="68" y="284"/>
                  <a:pt x="74" y="277"/>
                  <a:pt x="82" y="277"/>
                </a:cubicBezTo>
                <a:cubicBezTo>
                  <a:pt x="90" y="277"/>
                  <a:pt x="97" y="284"/>
                  <a:pt x="97" y="292"/>
                </a:cubicBezTo>
                <a:cubicBezTo>
                  <a:pt x="97" y="300"/>
                  <a:pt x="90" y="306"/>
                  <a:pt x="82" y="306"/>
                </a:cubicBezTo>
                <a:close/>
                <a:moveTo>
                  <a:pt x="154" y="261"/>
                </a:moveTo>
                <a:cubicBezTo>
                  <a:pt x="11" y="261"/>
                  <a:pt x="11" y="261"/>
                  <a:pt x="11" y="261"/>
                </a:cubicBezTo>
                <a:cubicBezTo>
                  <a:pt x="11" y="50"/>
                  <a:pt x="11" y="50"/>
                  <a:pt x="11" y="50"/>
                </a:cubicBezTo>
                <a:cubicBezTo>
                  <a:pt x="154" y="50"/>
                  <a:pt x="154" y="50"/>
                  <a:pt x="154" y="50"/>
                </a:cubicBezTo>
                <a:lnTo>
                  <a:pt x="154" y="261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254" name="文本框 18"/>
          <p:cNvSpPr txBox="1">
            <a:spLocks noChangeArrowheads="1"/>
          </p:cNvSpPr>
          <p:nvPr/>
        </p:nvSpPr>
        <p:spPr bwMode="auto">
          <a:xfrm>
            <a:off x="3171825" y="1691640"/>
            <a:ext cx="65214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关键词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11"/>
            </p:custDataLst>
          </p:nvPr>
        </p:nvCxnSpPr>
        <p:spPr>
          <a:xfrm>
            <a:off x="4446270" y="2850515"/>
            <a:ext cx="1941195" cy="0"/>
          </a:xfrm>
          <a:prstGeom prst="line">
            <a:avLst/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4564380" y="2146935"/>
            <a:ext cx="1587500" cy="4552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157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02</a:t>
            </a:r>
            <a:endParaRPr lang="en-US" altLang="zh-CN" sz="157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单击此处添加标题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2" name="平行四边形 21"/>
          <p:cNvSpPr/>
          <p:nvPr>
            <p:custDataLst>
              <p:tags r:id="rId12"/>
            </p:custDataLst>
          </p:nvPr>
        </p:nvSpPr>
        <p:spPr>
          <a:xfrm flipH="1">
            <a:off x="5906770" y="2028825"/>
            <a:ext cx="1198880" cy="813435"/>
          </a:xfrm>
          <a:prstGeom prst="parallelogram">
            <a:avLst>
              <a:gd name="adj" fmla="val 59014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Freeform 5"/>
          <p:cNvSpPr>
            <a:spLocks noEditPoints="1"/>
          </p:cNvSpPr>
          <p:nvPr>
            <p:custDataLst>
              <p:tags r:id="rId13"/>
            </p:custDataLst>
          </p:nvPr>
        </p:nvSpPr>
        <p:spPr bwMode="auto">
          <a:xfrm>
            <a:off x="6360795" y="2328545"/>
            <a:ext cx="290195" cy="182880"/>
          </a:xfrm>
          <a:custGeom>
            <a:avLst/>
            <a:gdLst>
              <a:gd name="T0" fmla="*/ 10 w 399"/>
              <a:gd name="T1" fmla="*/ 251 h 251"/>
              <a:gd name="T2" fmla="*/ 389 w 399"/>
              <a:gd name="T3" fmla="*/ 251 h 251"/>
              <a:gd name="T4" fmla="*/ 399 w 399"/>
              <a:gd name="T5" fmla="*/ 241 h 251"/>
              <a:gd name="T6" fmla="*/ 399 w 399"/>
              <a:gd name="T7" fmla="*/ 9 h 251"/>
              <a:gd name="T8" fmla="*/ 389 w 399"/>
              <a:gd name="T9" fmla="*/ 0 h 251"/>
              <a:gd name="T10" fmla="*/ 10 w 399"/>
              <a:gd name="T11" fmla="*/ 0 h 251"/>
              <a:gd name="T12" fmla="*/ 0 w 399"/>
              <a:gd name="T13" fmla="*/ 9 h 251"/>
              <a:gd name="T14" fmla="*/ 0 w 399"/>
              <a:gd name="T15" fmla="*/ 241 h 251"/>
              <a:gd name="T16" fmla="*/ 10 w 399"/>
              <a:gd name="T17" fmla="*/ 251 h 251"/>
              <a:gd name="T18" fmla="*/ 199 w 399"/>
              <a:gd name="T19" fmla="*/ 6 h 251"/>
              <a:gd name="T20" fmla="*/ 206 w 399"/>
              <a:gd name="T21" fmla="*/ 12 h 251"/>
              <a:gd name="T22" fmla="*/ 199 w 399"/>
              <a:gd name="T23" fmla="*/ 18 h 251"/>
              <a:gd name="T24" fmla="*/ 193 w 399"/>
              <a:gd name="T25" fmla="*/ 12 h 251"/>
              <a:gd name="T26" fmla="*/ 199 w 399"/>
              <a:gd name="T27" fmla="*/ 6 h 251"/>
              <a:gd name="T28" fmla="*/ 24 w 399"/>
              <a:gd name="T29" fmla="*/ 23 h 251"/>
              <a:gd name="T30" fmla="*/ 374 w 399"/>
              <a:gd name="T31" fmla="*/ 23 h 251"/>
              <a:gd name="T32" fmla="*/ 374 w 399"/>
              <a:gd name="T33" fmla="*/ 226 h 251"/>
              <a:gd name="T34" fmla="*/ 24 w 399"/>
              <a:gd name="T35" fmla="*/ 226 h 251"/>
              <a:gd name="T36" fmla="*/ 24 w 399"/>
              <a:gd name="T37" fmla="*/ 23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9" h="251">
                <a:moveTo>
                  <a:pt x="10" y="251"/>
                </a:moveTo>
                <a:cubicBezTo>
                  <a:pt x="389" y="251"/>
                  <a:pt x="389" y="251"/>
                  <a:pt x="389" y="251"/>
                </a:cubicBezTo>
                <a:cubicBezTo>
                  <a:pt x="395" y="251"/>
                  <a:pt x="399" y="246"/>
                  <a:pt x="399" y="241"/>
                </a:cubicBezTo>
                <a:cubicBezTo>
                  <a:pt x="399" y="9"/>
                  <a:pt x="399" y="9"/>
                  <a:pt x="399" y="9"/>
                </a:cubicBezTo>
                <a:cubicBezTo>
                  <a:pt x="399" y="4"/>
                  <a:pt x="395" y="0"/>
                  <a:pt x="389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46"/>
                  <a:pt x="4" y="251"/>
                  <a:pt x="10" y="251"/>
                </a:cubicBezTo>
                <a:close/>
                <a:moveTo>
                  <a:pt x="199" y="6"/>
                </a:moveTo>
                <a:cubicBezTo>
                  <a:pt x="203" y="6"/>
                  <a:pt x="206" y="8"/>
                  <a:pt x="206" y="12"/>
                </a:cubicBezTo>
                <a:cubicBezTo>
                  <a:pt x="206" y="15"/>
                  <a:pt x="203" y="18"/>
                  <a:pt x="199" y="18"/>
                </a:cubicBezTo>
                <a:cubicBezTo>
                  <a:pt x="196" y="18"/>
                  <a:pt x="193" y="15"/>
                  <a:pt x="193" y="12"/>
                </a:cubicBezTo>
                <a:cubicBezTo>
                  <a:pt x="193" y="8"/>
                  <a:pt x="196" y="6"/>
                  <a:pt x="199" y="6"/>
                </a:cubicBezTo>
                <a:close/>
                <a:moveTo>
                  <a:pt x="24" y="23"/>
                </a:moveTo>
                <a:cubicBezTo>
                  <a:pt x="374" y="23"/>
                  <a:pt x="374" y="23"/>
                  <a:pt x="374" y="23"/>
                </a:cubicBezTo>
                <a:cubicBezTo>
                  <a:pt x="374" y="226"/>
                  <a:pt x="374" y="226"/>
                  <a:pt x="374" y="226"/>
                </a:cubicBezTo>
                <a:cubicBezTo>
                  <a:pt x="24" y="226"/>
                  <a:pt x="24" y="226"/>
                  <a:pt x="24" y="226"/>
                </a:cubicBezTo>
                <a:lnTo>
                  <a:pt x="24" y="23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Freeform 6"/>
          <p:cNvSpPr/>
          <p:nvPr>
            <p:custDataLst>
              <p:tags r:id="rId14"/>
            </p:custDataLst>
          </p:nvPr>
        </p:nvSpPr>
        <p:spPr bwMode="auto">
          <a:xfrm>
            <a:off x="6334125" y="2519680"/>
            <a:ext cx="344170" cy="22860"/>
          </a:xfrm>
          <a:custGeom>
            <a:avLst/>
            <a:gdLst>
              <a:gd name="T0" fmla="*/ 473 w 473"/>
              <a:gd name="T1" fmla="*/ 0 h 31"/>
              <a:gd name="T2" fmla="*/ 309 w 473"/>
              <a:gd name="T3" fmla="*/ 0 h 31"/>
              <a:gd name="T4" fmla="*/ 303 w 473"/>
              <a:gd name="T5" fmla="*/ 5 h 31"/>
              <a:gd name="T6" fmla="*/ 170 w 473"/>
              <a:gd name="T7" fmla="*/ 5 h 31"/>
              <a:gd name="T8" fmla="*/ 164 w 473"/>
              <a:gd name="T9" fmla="*/ 0 h 31"/>
              <a:gd name="T10" fmla="*/ 0 w 473"/>
              <a:gd name="T11" fmla="*/ 0 h 31"/>
              <a:gd name="T12" fmla="*/ 0 w 473"/>
              <a:gd name="T13" fmla="*/ 2 h 31"/>
              <a:gd name="T14" fmla="*/ 0 w 473"/>
              <a:gd name="T15" fmla="*/ 9 h 31"/>
              <a:gd name="T16" fmla="*/ 21 w 473"/>
              <a:gd name="T17" fmla="*/ 31 h 31"/>
              <a:gd name="T18" fmla="*/ 452 w 473"/>
              <a:gd name="T19" fmla="*/ 31 h 31"/>
              <a:gd name="T20" fmla="*/ 473 w 473"/>
              <a:gd name="T21" fmla="*/ 9 h 31"/>
              <a:gd name="T22" fmla="*/ 473 w 473"/>
              <a:gd name="T23" fmla="*/ 2 h 31"/>
              <a:gd name="T24" fmla="*/ 473 w 473"/>
              <a:gd name="T25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" h="31">
                <a:moveTo>
                  <a:pt x="473" y="0"/>
                </a:moveTo>
                <a:cubicBezTo>
                  <a:pt x="309" y="0"/>
                  <a:pt x="309" y="0"/>
                  <a:pt x="309" y="0"/>
                </a:cubicBezTo>
                <a:cubicBezTo>
                  <a:pt x="309" y="3"/>
                  <a:pt x="306" y="5"/>
                  <a:pt x="303" y="5"/>
                </a:cubicBezTo>
                <a:cubicBezTo>
                  <a:pt x="170" y="5"/>
                  <a:pt x="170" y="5"/>
                  <a:pt x="170" y="5"/>
                </a:cubicBezTo>
                <a:cubicBezTo>
                  <a:pt x="167" y="5"/>
                  <a:pt x="164" y="3"/>
                  <a:pt x="16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"/>
                  <a:pt x="0" y="2"/>
                </a:cubicBezTo>
                <a:cubicBezTo>
                  <a:pt x="0" y="9"/>
                  <a:pt x="0" y="9"/>
                  <a:pt x="0" y="9"/>
                </a:cubicBezTo>
                <a:cubicBezTo>
                  <a:pt x="0" y="21"/>
                  <a:pt x="9" y="31"/>
                  <a:pt x="21" y="31"/>
                </a:cubicBezTo>
                <a:cubicBezTo>
                  <a:pt x="452" y="31"/>
                  <a:pt x="452" y="31"/>
                  <a:pt x="452" y="31"/>
                </a:cubicBezTo>
                <a:cubicBezTo>
                  <a:pt x="464" y="31"/>
                  <a:pt x="473" y="21"/>
                  <a:pt x="473" y="9"/>
                </a:cubicBezTo>
                <a:cubicBezTo>
                  <a:pt x="473" y="2"/>
                  <a:pt x="473" y="2"/>
                  <a:pt x="473" y="2"/>
                </a:cubicBezTo>
                <a:cubicBezTo>
                  <a:pt x="473" y="1"/>
                  <a:pt x="473" y="0"/>
                  <a:pt x="473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2656840" y="2360295"/>
            <a:ext cx="1640840" cy="418465"/>
          </a:xfrm>
          <a:prstGeom prst="rect">
            <a:avLst/>
          </a:prstGeom>
        </p:spPr>
        <p:txBody>
          <a:bodyPr lIns="68447" tIns="34223" rIns="68447" bIns="34223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pPr marL="0" indent="0" algn="ctr">
              <a:buNone/>
            </a:pP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cxnSp>
        <p:nvCxnSpPr>
          <p:cNvPr id="27" name="直接连接符 26"/>
          <p:cNvCxnSpPr/>
          <p:nvPr>
            <p:custDataLst>
              <p:tags r:id="rId15"/>
            </p:custDataLst>
          </p:nvPr>
        </p:nvCxnSpPr>
        <p:spPr>
          <a:xfrm>
            <a:off x="4931410" y="3662680"/>
            <a:ext cx="1941195" cy="0"/>
          </a:xfrm>
          <a:prstGeom prst="line">
            <a:avLst/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5107940" y="2943860"/>
            <a:ext cx="1587500" cy="4552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157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03</a:t>
            </a:r>
            <a:endParaRPr lang="en-US" altLang="zh-CN" sz="157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单击此处添加标题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9" name="平行四边形 28"/>
          <p:cNvSpPr/>
          <p:nvPr>
            <p:custDataLst>
              <p:tags r:id="rId16"/>
            </p:custDataLst>
          </p:nvPr>
        </p:nvSpPr>
        <p:spPr>
          <a:xfrm flipH="1">
            <a:off x="6390640" y="2839085"/>
            <a:ext cx="1198880" cy="813435"/>
          </a:xfrm>
          <a:prstGeom prst="parallelogram">
            <a:avLst>
              <a:gd name="adj" fmla="val 5901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Freeform 10"/>
          <p:cNvSpPr>
            <a:spLocks noEditPoints="1"/>
          </p:cNvSpPr>
          <p:nvPr>
            <p:custDataLst>
              <p:tags r:id="rId17"/>
            </p:custDataLst>
          </p:nvPr>
        </p:nvSpPr>
        <p:spPr bwMode="auto">
          <a:xfrm>
            <a:off x="6896735" y="3149600"/>
            <a:ext cx="280035" cy="240030"/>
          </a:xfrm>
          <a:custGeom>
            <a:avLst/>
            <a:gdLst>
              <a:gd name="T0" fmla="*/ 349 w 360"/>
              <a:gd name="T1" fmla="*/ 0 h 308"/>
              <a:gd name="T2" fmla="*/ 10 w 360"/>
              <a:gd name="T3" fmla="*/ 0 h 308"/>
              <a:gd name="T4" fmla="*/ 0 w 360"/>
              <a:gd name="T5" fmla="*/ 11 h 308"/>
              <a:gd name="T6" fmla="*/ 0 w 360"/>
              <a:gd name="T7" fmla="*/ 297 h 308"/>
              <a:gd name="T8" fmla="*/ 10 w 360"/>
              <a:gd name="T9" fmla="*/ 308 h 308"/>
              <a:gd name="T10" fmla="*/ 349 w 360"/>
              <a:gd name="T11" fmla="*/ 308 h 308"/>
              <a:gd name="T12" fmla="*/ 360 w 360"/>
              <a:gd name="T13" fmla="*/ 297 h 308"/>
              <a:gd name="T14" fmla="*/ 360 w 360"/>
              <a:gd name="T15" fmla="*/ 11 h 308"/>
              <a:gd name="T16" fmla="*/ 349 w 360"/>
              <a:gd name="T17" fmla="*/ 0 h 308"/>
              <a:gd name="T18" fmla="*/ 226 w 360"/>
              <a:gd name="T19" fmla="*/ 279 h 308"/>
              <a:gd name="T20" fmla="*/ 226 w 360"/>
              <a:gd name="T21" fmla="*/ 279 h 308"/>
              <a:gd name="T22" fmla="*/ 133 w 360"/>
              <a:gd name="T23" fmla="*/ 279 h 308"/>
              <a:gd name="T24" fmla="*/ 133 w 360"/>
              <a:gd name="T25" fmla="*/ 279 h 308"/>
              <a:gd name="T26" fmla="*/ 133 w 360"/>
              <a:gd name="T27" fmla="*/ 277 h 308"/>
              <a:gd name="T28" fmla="*/ 138 w 360"/>
              <a:gd name="T29" fmla="*/ 273 h 308"/>
              <a:gd name="T30" fmla="*/ 222 w 360"/>
              <a:gd name="T31" fmla="*/ 273 h 308"/>
              <a:gd name="T32" fmla="*/ 226 w 360"/>
              <a:gd name="T33" fmla="*/ 277 h 308"/>
              <a:gd name="T34" fmla="*/ 226 w 360"/>
              <a:gd name="T35" fmla="*/ 279 h 308"/>
              <a:gd name="T36" fmla="*/ 324 w 360"/>
              <a:gd name="T37" fmla="*/ 286 h 308"/>
              <a:gd name="T38" fmla="*/ 315 w 360"/>
              <a:gd name="T39" fmla="*/ 277 h 308"/>
              <a:gd name="T40" fmla="*/ 324 w 360"/>
              <a:gd name="T41" fmla="*/ 268 h 308"/>
              <a:gd name="T42" fmla="*/ 333 w 360"/>
              <a:gd name="T43" fmla="*/ 277 h 308"/>
              <a:gd name="T44" fmla="*/ 324 w 360"/>
              <a:gd name="T45" fmla="*/ 286 h 308"/>
              <a:gd name="T46" fmla="*/ 333 w 360"/>
              <a:gd name="T47" fmla="*/ 247 h 308"/>
              <a:gd name="T48" fmla="*/ 27 w 360"/>
              <a:gd name="T49" fmla="*/ 247 h 308"/>
              <a:gd name="T50" fmla="*/ 27 w 360"/>
              <a:gd name="T51" fmla="*/ 26 h 308"/>
              <a:gd name="T52" fmla="*/ 333 w 360"/>
              <a:gd name="T53" fmla="*/ 26 h 308"/>
              <a:gd name="T54" fmla="*/ 333 w 360"/>
              <a:gd name="T55" fmla="*/ 247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0" h="308">
                <a:moveTo>
                  <a:pt x="349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5"/>
                  <a:pt x="0" y="11"/>
                </a:cubicBezTo>
                <a:cubicBezTo>
                  <a:pt x="0" y="297"/>
                  <a:pt x="0" y="297"/>
                  <a:pt x="0" y="297"/>
                </a:cubicBezTo>
                <a:cubicBezTo>
                  <a:pt x="0" y="303"/>
                  <a:pt x="4" y="308"/>
                  <a:pt x="10" y="308"/>
                </a:cubicBezTo>
                <a:cubicBezTo>
                  <a:pt x="349" y="308"/>
                  <a:pt x="349" y="308"/>
                  <a:pt x="349" y="308"/>
                </a:cubicBezTo>
                <a:cubicBezTo>
                  <a:pt x="355" y="308"/>
                  <a:pt x="360" y="303"/>
                  <a:pt x="360" y="297"/>
                </a:cubicBezTo>
                <a:cubicBezTo>
                  <a:pt x="360" y="11"/>
                  <a:pt x="360" y="11"/>
                  <a:pt x="360" y="11"/>
                </a:cubicBezTo>
                <a:cubicBezTo>
                  <a:pt x="360" y="5"/>
                  <a:pt x="355" y="0"/>
                  <a:pt x="349" y="0"/>
                </a:cubicBezTo>
                <a:close/>
                <a:moveTo>
                  <a:pt x="226" y="279"/>
                </a:moveTo>
                <a:cubicBezTo>
                  <a:pt x="226" y="279"/>
                  <a:pt x="226" y="279"/>
                  <a:pt x="226" y="279"/>
                </a:cubicBezTo>
                <a:cubicBezTo>
                  <a:pt x="133" y="279"/>
                  <a:pt x="133" y="279"/>
                  <a:pt x="133" y="279"/>
                </a:cubicBezTo>
                <a:cubicBezTo>
                  <a:pt x="133" y="279"/>
                  <a:pt x="133" y="279"/>
                  <a:pt x="133" y="279"/>
                </a:cubicBezTo>
                <a:cubicBezTo>
                  <a:pt x="133" y="277"/>
                  <a:pt x="133" y="277"/>
                  <a:pt x="133" y="277"/>
                </a:cubicBezTo>
                <a:cubicBezTo>
                  <a:pt x="133" y="275"/>
                  <a:pt x="135" y="273"/>
                  <a:pt x="138" y="273"/>
                </a:cubicBezTo>
                <a:cubicBezTo>
                  <a:pt x="222" y="273"/>
                  <a:pt x="222" y="273"/>
                  <a:pt x="222" y="273"/>
                </a:cubicBezTo>
                <a:cubicBezTo>
                  <a:pt x="224" y="273"/>
                  <a:pt x="226" y="275"/>
                  <a:pt x="226" y="277"/>
                </a:cubicBezTo>
                <a:lnTo>
                  <a:pt x="226" y="279"/>
                </a:lnTo>
                <a:close/>
                <a:moveTo>
                  <a:pt x="324" y="286"/>
                </a:moveTo>
                <a:cubicBezTo>
                  <a:pt x="319" y="286"/>
                  <a:pt x="315" y="282"/>
                  <a:pt x="315" y="277"/>
                </a:cubicBezTo>
                <a:cubicBezTo>
                  <a:pt x="315" y="272"/>
                  <a:pt x="319" y="268"/>
                  <a:pt x="324" y="268"/>
                </a:cubicBezTo>
                <a:cubicBezTo>
                  <a:pt x="329" y="268"/>
                  <a:pt x="333" y="272"/>
                  <a:pt x="333" y="277"/>
                </a:cubicBezTo>
                <a:cubicBezTo>
                  <a:pt x="333" y="282"/>
                  <a:pt x="329" y="286"/>
                  <a:pt x="324" y="286"/>
                </a:cubicBezTo>
                <a:close/>
                <a:moveTo>
                  <a:pt x="333" y="247"/>
                </a:moveTo>
                <a:cubicBezTo>
                  <a:pt x="27" y="247"/>
                  <a:pt x="27" y="247"/>
                  <a:pt x="27" y="247"/>
                </a:cubicBezTo>
                <a:cubicBezTo>
                  <a:pt x="27" y="26"/>
                  <a:pt x="27" y="26"/>
                  <a:pt x="27" y="26"/>
                </a:cubicBezTo>
                <a:cubicBezTo>
                  <a:pt x="333" y="26"/>
                  <a:pt x="333" y="26"/>
                  <a:pt x="333" y="26"/>
                </a:cubicBezTo>
                <a:lnTo>
                  <a:pt x="333" y="247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Freeform 11"/>
          <p:cNvSpPr/>
          <p:nvPr>
            <p:custDataLst>
              <p:tags r:id="rId18"/>
            </p:custDataLst>
          </p:nvPr>
        </p:nvSpPr>
        <p:spPr bwMode="auto">
          <a:xfrm>
            <a:off x="6990715" y="3108325"/>
            <a:ext cx="90805" cy="38735"/>
          </a:xfrm>
          <a:custGeom>
            <a:avLst/>
            <a:gdLst>
              <a:gd name="T0" fmla="*/ 54 w 117"/>
              <a:gd name="T1" fmla="*/ 49 h 50"/>
              <a:gd name="T2" fmla="*/ 59 w 117"/>
              <a:gd name="T3" fmla="*/ 50 h 50"/>
              <a:gd name="T4" fmla="*/ 64 w 117"/>
              <a:gd name="T5" fmla="*/ 49 h 50"/>
              <a:gd name="T6" fmla="*/ 115 w 117"/>
              <a:gd name="T7" fmla="*/ 10 h 50"/>
              <a:gd name="T8" fmla="*/ 115 w 117"/>
              <a:gd name="T9" fmla="*/ 2 h 50"/>
              <a:gd name="T10" fmla="*/ 105 w 117"/>
              <a:gd name="T11" fmla="*/ 2 h 50"/>
              <a:gd name="T12" fmla="*/ 59 w 117"/>
              <a:gd name="T13" fmla="*/ 38 h 50"/>
              <a:gd name="T14" fmla="*/ 12 w 117"/>
              <a:gd name="T15" fmla="*/ 2 h 50"/>
              <a:gd name="T16" fmla="*/ 3 w 117"/>
              <a:gd name="T17" fmla="*/ 2 h 50"/>
              <a:gd name="T18" fmla="*/ 3 w 117"/>
              <a:gd name="T19" fmla="*/ 10 h 50"/>
              <a:gd name="T20" fmla="*/ 54 w 117"/>
              <a:gd name="T21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7" h="50">
                <a:moveTo>
                  <a:pt x="54" y="49"/>
                </a:moveTo>
                <a:cubicBezTo>
                  <a:pt x="55" y="50"/>
                  <a:pt x="57" y="50"/>
                  <a:pt x="59" y="50"/>
                </a:cubicBezTo>
                <a:cubicBezTo>
                  <a:pt x="61" y="50"/>
                  <a:pt x="62" y="50"/>
                  <a:pt x="64" y="49"/>
                </a:cubicBezTo>
                <a:cubicBezTo>
                  <a:pt x="115" y="10"/>
                  <a:pt x="115" y="10"/>
                  <a:pt x="115" y="10"/>
                </a:cubicBezTo>
                <a:cubicBezTo>
                  <a:pt x="117" y="8"/>
                  <a:pt x="117" y="4"/>
                  <a:pt x="115" y="2"/>
                </a:cubicBezTo>
                <a:cubicBezTo>
                  <a:pt x="112" y="0"/>
                  <a:pt x="108" y="0"/>
                  <a:pt x="105" y="2"/>
                </a:cubicBezTo>
                <a:cubicBezTo>
                  <a:pt x="59" y="38"/>
                  <a:pt x="59" y="38"/>
                  <a:pt x="59" y="38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0"/>
                  <a:pt x="5" y="0"/>
                  <a:pt x="3" y="2"/>
                </a:cubicBezTo>
                <a:cubicBezTo>
                  <a:pt x="0" y="4"/>
                  <a:pt x="0" y="8"/>
                  <a:pt x="3" y="10"/>
                </a:cubicBezTo>
                <a:lnTo>
                  <a:pt x="54" y="4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264" name="Content Placeholder 2"/>
          <p:cNvSpPr txBox="1"/>
          <p:nvPr/>
        </p:nvSpPr>
        <p:spPr bwMode="auto">
          <a:xfrm>
            <a:off x="2593340" y="3060700"/>
            <a:ext cx="1640840" cy="41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cxnSp>
        <p:nvCxnSpPr>
          <p:cNvPr id="34" name="直接连接符 33"/>
          <p:cNvCxnSpPr/>
          <p:nvPr>
            <p:custDataLst>
              <p:tags r:id="rId19"/>
            </p:custDataLst>
          </p:nvPr>
        </p:nvCxnSpPr>
        <p:spPr>
          <a:xfrm>
            <a:off x="5416550" y="4491355"/>
            <a:ext cx="1941195" cy="0"/>
          </a:xfrm>
          <a:prstGeom prst="line">
            <a:avLst/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593080" y="3782695"/>
            <a:ext cx="1587500" cy="4552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157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04</a:t>
            </a:r>
            <a:endParaRPr lang="en-US" altLang="zh-CN" sz="157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单击此处添加标题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36" name="平行四边形 35"/>
          <p:cNvSpPr/>
          <p:nvPr>
            <p:custDataLst>
              <p:tags r:id="rId20"/>
            </p:custDataLst>
          </p:nvPr>
        </p:nvSpPr>
        <p:spPr>
          <a:xfrm flipH="1">
            <a:off x="6871970" y="3652520"/>
            <a:ext cx="1207135" cy="838835"/>
          </a:xfrm>
          <a:prstGeom prst="parallelogram">
            <a:avLst>
              <a:gd name="adj" fmla="val 5901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7" name="Freeform 10"/>
          <p:cNvSpPr>
            <a:spLocks noEditPoints="1"/>
          </p:cNvSpPr>
          <p:nvPr>
            <p:custDataLst>
              <p:tags r:id="rId21"/>
            </p:custDataLst>
          </p:nvPr>
        </p:nvSpPr>
        <p:spPr bwMode="auto">
          <a:xfrm>
            <a:off x="7397750" y="3959225"/>
            <a:ext cx="245110" cy="313690"/>
          </a:xfrm>
          <a:custGeom>
            <a:avLst/>
            <a:gdLst>
              <a:gd name="T0" fmla="*/ 250 w 267"/>
              <a:gd name="T1" fmla="*/ 0 h 341"/>
              <a:gd name="T2" fmla="*/ 17 w 267"/>
              <a:gd name="T3" fmla="*/ 0 h 341"/>
              <a:gd name="T4" fmla="*/ 0 w 267"/>
              <a:gd name="T5" fmla="*/ 17 h 341"/>
              <a:gd name="T6" fmla="*/ 0 w 267"/>
              <a:gd name="T7" fmla="*/ 324 h 341"/>
              <a:gd name="T8" fmla="*/ 17 w 267"/>
              <a:gd name="T9" fmla="*/ 341 h 341"/>
              <a:gd name="T10" fmla="*/ 250 w 267"/>
              <a:gd name="T11" fmla="*/ 341 h 341"/>
              <a:gd name="T12" fmla="*/ 267 w 267"/>
              <a:gd name="T13" fmla="*/ 324 h 341"/>
              <a:gd name="T14" fmla="*/ 267 w 267"/>
              <a:gd name="T15" fmla="*/ 17 h 341"/>
              <a:gd name="T16" fmla="*/ 250 w 267"/>
              <a:gd name="T17" fmla="*/ 0 h 341"/>
              <a:gd name="T18" fmla="*/ 134 w 267"/>
              <a:gd name="T19" fmla="*/ 333 h 341"/>
              <a:gd name="T20" fmla="*/ 127 w 267"/>
              <a:gd name="T21" fmla="*/ 326 h 341"/>
              <a:gd name="T22" fmla="*/ 134 w 267"/>
              <a:gd name="T23" fmla="*/ 319 h 341"/>
              <a:gd name="T24" fmla="*/ 140 w 267"/>
              <a:gd name="T25" fmla="*/ 326 h 341"/>
              <a:gd name="T26" fmla="*/ 134 w 267"/>
              <a:gd name="T27" fmla="*/ 333 h 341"/>
              <a:gd name="T28" fmla="*/ 237 w 267"/>
              <a:gd name="T29" fmla="*/ 308 h 341"/>
              <a:gd name="T30" fmla="*/ 30 w 267"/>
              <a:gd name="T31" fmla="*/ 308 h 341"/>
              <a:gd name="T32" fmla="*/ 30 w 267"/>
              <a:gd name="T33" fmla="*/ 33 h 341"/>
              <a:gd name="T34" fmla="*/ 237 w 267"/>
              <a:gd name="T35" fmla="*/ 33 h 341"/>
              <a:gd name="T36" fmla="*/ 237 w 267"/>
              <a:gd name="T37" fmla="*/ 308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7" h="341">
                <a:moveTo>
                  <a:pt x="250" y="0"/>
                </a:moveTo>
                <a:cubicBezTo>
                  <a:pt x="17" y="0"/>
                  <a:pt x="17" y="0"/>
                  <a:pt x="17" y="0"/>
                </a:cubicBezTo>
                <a:cubicBezTo>
                  <a:pt x="7" y="0"/>
                  <a:pt x="0" y="8"/>
                  <a:pt x="0" y="17"/>
                </a:cubicBezTo>
                <a:cubicBezTo>
                  <a:pt x="0" y="324"/>
                  <a:pt x="0" y="324"/>
                  <a:pt x="0" y="324"/>
                </a:cubicBezTo>
                <a:cubicBezTo>
                  <a:pt x="0" y="334"/>
                  <a:pt x="7" y="341"/>
                  <a:pt x="17" y="341"/>
                </a:cubicBezTo>
                <a:cubicBezTo>
                  <a:pt x="250" y="341"/>
                  <a:pt x="250" y="341"/>
                  <a:pt x="250" y="341"/>
                </a:cubicBezTo>
                <a:cubicBezTo>
                  <a:pt x="260" y="341"/>
                  <a:pt x="267" y="334"/>
                  <a:pt x="267" y="324"/>
                </a:cubicBezTo>
                <a:cubicBezTo>
                  <a:pt x="267" y="17"/>
                  <a:pt x="267" y="17"/>
                  <a:pt x="267" y="17"/>
                </a:cubicBezTo>
                <a:cubicBezTo>
                  <a:pt x="267" y="8"/>
                  <a:pt x="260" y="0"/>
                  <a:pt x="250" y="0"/>
                </a:cubicBezTo>
                <a:close/>
                <a:moveTo>
                  <a:pt x="134" y="333"/>
                </a:moveTo>
                <a:cubicBezTo>
                  <a:pt x="130" y="333"/>
                  <a:pt x="127" y="330"/>
                  <a:pt x="127" y="326"/>
                </a:cubicBezTo>
                <a:cubicBezTo>
                  <a:pt x="127" y="322"/>
                  <a:pt x="130" y="319"/>
                  <a:pt x="134" y="319"/>
                </a:cubicBezTo>
                <a:cubicBezTo>
                  <a:pt x="137" y="319"/>
                  <a:pt x="140" y="322"/>
                  <a:pt x="140" y="326"/>
                </a:cubicBezTo>
                <a:cubicBezTo>
                  <a:pt x="140" y="330"/>
                  <a:pt x="137" y="333"/>
                  <a:pt x="134" y="333"/>
                </a:cubicBezTo>
                <a:close/>
                <a:moveTo>
                  <a:pt x="237" y="308"/>
                </a:moveTo>
                <a:cubicBezTo>
                  <a:pt x="30" y="308"/>
                  <a:pt x="30" y="308"/>
                  <a:pt x="30" y="308"/>
                </a:cubicBezTo>
                <a:cubicBezTo>
                  <a:pt x="30" y="33"/>
                  <a:pt x="30" y="33"/>
                  <a:pt x="30" y="33"/>
                </a:cubicBezTo>
                <a:cubicBezTo>
                  <a:pt x="237" y="33"/>
                  <a:pt x="237" y="33"/>
                  <a:pt x="237" y="33"/>
                </a:cubicBezTo>
                <a:lnTo>
                  <a:pt x="237" y="308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269" name="Content Placeholder 2"/>
          <p:cNvSpPr txBox="1"/>
          <p:nvPr/>
        </p:nvSpPr>
        <p:spPr bwMode="auto">
          <a:xfrm>
            <a:off x="2656840" y="3849370"/>
            <a:ext cx="1640840" cy="418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  <a:p>
            <a:pPr algn="ctr"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22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>
            <p:custDataLst>
              <p:tags r:id="rId2"/>
            </p:custDataLst>
          </p:nvPr>
        </p:nvSpPr>
        <p:spPr>
          <a:xfrm>
            <a:off x="4283710" y="1263650"/>
            <a:ext cx="521335" cy="30448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" name="Isosceles Triangle 5"/>
          <p:cNvSpPr/>
          <p:nvPr>
            <p:custDataLst>
              <p:tags r:id="rId3"/>
            </p:custDataLst>
          </p:nvPr>
        </p:nvSpPr>
        <p:spPr>
          <a:xfrm flipV="1">
            <a:off x="4283710" y="4308475"/>
            <a:ext cx="521335" cy="56705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6" name="Isosceles Triangle 6"/>
          <p:cNvSpPr/>
          <p:nvPr>
            <p:custDataLst>
              <p:tags r:id="rId4"/>
            </p:custDataLst>
          </p:nvPr>
        </p:nvSpPr>
        <p:spPr>
          <a:xfrm flipV="1">
            <a:off x="4464050" y="4697095"/>
            <a:ext cx="165100" cy="178435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" name="Diamond 8"/>
          <p:cNvSpPr/>
          <p:nvPr>
            <p:custDataLst>
              <p:tags r:id="rId5"/>
            </p:custDataLst>
          </p:nvPr>
        </p:nvSpPr>
        <p:spPr>
          <a:xfrm>
            <a:off x="3760470" y="3086100"/>
            <a:ext cx="1045210" cy="1003935"/>
          </a:xfrm>
          <a:prstGeom prst="diamond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AutoShape 5"/>
          <p:cNvSpPr/>
          <p:nvPr>
            <p:custDataLst>
              <p:tags r:id="rId6"/>
            </p:custDataLst>
          </p:nvPr>
        </p:nvSpPr>
        <p:spPr bwMode="auto">
          <a:xfrm>
            <a:off x="4347845" y="3533775"/>
            <a:ext cx="65405" cy="876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99" y="18900"/>
                </a:moveTo>
                <a:lnTo>
                  <a:pt x="3600" y="18900"/>
                </a:lnTo>
                <a:lnTo>
                  <a:pt x="3600" y="2700"/>
                </a:lnTo>
                <a:lnTo>
                  <a:pt x="7200" y="2700"/>
                </a:lnTo>
                <a:lnTo>
                  <a:pt x="17999" y="14850"/>
                </a:lnTo>
                <a:cubicBezTo>
                  <a:pt x="17999" y="14850"/>
                  <a:pt x="17999" y="18900"/>
                  <a:pt x="17999" y="18900"/>
                </a:cubicBezTo>
                <a:close/>
                <a:moveTo>
                  <a:pt x="10195" y="1202"/>
                </a:moveTo>
                <a:cubicBezTo>
                  <a:pt x="9527" y="450"/>
                  <a:pt x="8402" y="0"/>
                  <a:pt x="7200" y="0"/>
                </a:cubicBezTo>
                <a:lnTo>
                  <a:pt x="3600" y="0"/>
                </a:lnTo>
                <a:cubicBezTo>
                  <a:pt x="1610" y="0"/>
                  <a:pt x="0" y="1207"/>
                  <a:pt x="0" y="2700"/>
                </a:cubicBezTo>
                <a:lnTo>
                  <a:pt x="0" y="18900"/>
                </a:lnTo>
                <a:cubicBezTo>
                  <a:pt x="0" y="20392"/>
                  <a:pt x="1610" y="21599"/>
                  <a:pt x="3600" y="21599"/>
                </a:cubicBezTo>
                <a:lnTo>
                  <a:pt x="17999" y="21599"/>
                </a:lnTo>
                <a:cubicBezTo>
                  <a:pt x="19989" y="21599"/>
                  <a:pt x="21600" y="20392"/>
                  <a:pt x="21600" y="18900"/>
                </a:cubicBezTo>
                <a:lnTo>
                  <a:pt x="21600" y="14850"/>
                </a:lnTo>
                <a:cubicBezTo>
                  <a:pt x="21600" y="14317"/>
                  <a:pt x="21389" y="13795"/>
                  <a:pt x="20995" y="13352"/>
                </a:cubicBezTo>
                <a:cubicBezTo>
                  <a:pt x="20995" y="13352"/>
                  <a:pt x="10195" y="1202"/>
                  <a:pt x="10195" y="1202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AutoShape 6"/>
          <p:cNvSpPr/>
          <p:nvPr>
            <p:custDataLst>
              <p:tags r:id="rId7"/>
            </p:custDataLst>
          </p:nvPr>
        </p:nvSpPr>
        <p:spPr bwMode="auto">
          <a:xfrm>
            <a:off x="4108450" y="3446780"/>
            <a:ext cx="347980" cy="2832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50" y="16615"/>
                </a:moveTo>
                <a:cubicBezTo>
                  <a:pt x="20250" y="17074"/>
                  <a:pt x="19948" y="17446"/>
                  <a:pt x="19575" y="17446"/>
                </a:cubicBezTo>
                <a:lnTo>
                  <a:pt x="18803" y="17446"/>
                </a:lnTo>
                <a:cubicBezTo>
                  <a:pt x="18501" y="16016"/>
                  <a:pt x="17453" y="14953"/>
                  <a:pt x="16200" y="14953"/>
                </a:cubicBezTo>
                <a:cubicBezTo>
                  <a:pt x="14945" y="14953"/>
                  <a:pt x="13897" y="16016"/>
                  <a:pt x="13595" y="17446"/>
                </a:cubicBezTo>
                <a:lnTo>
                  <a:pt x="10029" y="17446"/>
                </a:lnTo>
                <a:cubicBezTo>
                  <a:pt x="9727" y="16016"/>
                  <a:pt x="8679" y="14953"/>
                  <a:pt x="7425" y="14953"/>
                </a:cubicBezTo>
                <a:cubicBezTo>
                  <a:pt x="6170" y="14953"/>
                  <a:pt x="5122" y="16016"/>
                  <a:pt x="4820" y="17446"/>
                </a:cubicBezTo>
                <a:lnTo>
                  <a:pt x="4050" y="17446"/>
                </a:lnTo>
                <a:cubicBezTo>
                  <a:pt x="3677" y="17446"/>
                  <a:pt x="3375" y="17074"/>
                  <a:pt x="3375" y="16615"/>
                </a:cubicBezTo>
                <a:lnTo>
                  <a:pt x="3375" y="14123"/>
                </a:lnTo>
                <a:lnTo>
                  <a:pt x="12150" y="14123"/>
                </a:lnTo>
                <a:cubicBezTo>
                  <a:pt x="13266" y="14123"/>
                  <a:pt x="14175" y="13005"/>
                  <a:pt x="14175" y="11630"/>
                </a:cubicBezTo>
                <a:lnTo>
                  <a:pt x="14175" y="5815"/>
                </a:lnTo>
                <a:lnTo>
                  <a:pt x="16875" y="5815"/>
                </a:lnTo>
                <a:cubicBezTo>
                  <a:pt x="17100" y="5815"/>
                  <a:pt x="17311" y="5954"/>
                  <a:pt x="17436" y="6185"/>
                </a:cubicBezTo>
                <a:lnTo>
                  <a:pt x="20136" y="11169"/>
                </a:lnTo>
                <a:cubicBezTo>
                  <a:pt x="20210" y="11306"/>
                  <a:pt x="20250" y="11466"/>
                  <a:pt x="20250" y="11630"/>
                </a:cubicBezTo>
                <a:cubicBezTo>
                  <a:pt x="20250" y="11630"/>
                  <a:pt x="20250" y="16615"/>
                  <a:pt x="20250" y="16615"/>
                </a:cubicBezTo>
                <a:close/>
                <a:moveTo>
                  <a:pt x="16200" y="19938"/>
                </a:moveTo>
                <a:cubicBezTo>
                  <a:pt x="15454" y="19938"/>
                  <a:pt x="14850" y="19193"/>
                  <a:pt x="14850" y="18276"/>
                </a:cubicBezTo>
                <a:cubicBezTo>
                  <a:pt x="14850" y="17360"/>
                  <a:pt x="15454" y="16615"/>
                  <a:pt x="16200" y="16615"/>
                </a:cubicBezTo>
                <a:cubicBezTo>
                  <a:pt x="16945" y="16615"/>
                  <a:pt x="17550" y="17360"/>
                  <a:pt x="17550" y="18276"/>
                </a:cubicBezTo>
                <a:cubicBezTo>
                  <a:pt x="17550" y="19193"/>
                  <a:pt x="16945" y="19938"/>
                  <a:pt x="16200" y="19938"/>
                </a:cubicBezTo>
                <a:moveTo>
                  <a:pt x="7425" y="19938"/>
                </a:moveTo>
                <a:cubicBezTo>
                  <a:pt x="6679" y="19938"/>
                  <a:pt x="6075" y="19193"/>
                  <a:pt x="6075" y="18276"/>
                </a:cubicBezTo>
                <a:cubicBezTo>
                  <a:pt x="6075" y="17360"/>
                  <a:pt x="6679" y="16615"/>
                  <a:pt x="7425" y="16615"/>
                </a:cubicBezTo>
                <a:cubicBezTo>
                  <a:pt x="8170" y="16615"/>
                  <a:pt x="8775" y="17360"/>
                  <a:pt x="8775" y="18276"/>
                </a:cubicBezTo>
                <a:cubicBezTo>
                  <a:pt x="8775" y="19193"/>
                  <a:pt x="8170" y="19938"/>
                  <a:pt x="7425" y="19938"/>
                </a:cubicBezTo>
                <a:moveTo>
                  <a:pt x="2024" y="12461"/>
                </a:moveTo>
                <a:cubicBezTo>
                  <a:pt x="1652" y="12461"/>
                  <a:pt x="1349" y="12089"/>
                  <a:pt x="1349" y="11630"/>
                </a:cubicBezTo>
                <a:lnTo>
                  <a:pt x="1349" y="2492"/>
                </a:lnTo>
                <a:cubicBezTo>
                  <a:pt x="1349" y="2033"/>
                  <a:pt x="1652" y="1661"/>
                  <a:pt x="2024" y="1661"/>
                </a:cubicBezTo>
                <a:lnTo>
                  <a:pt x="12150" y="1661"/>
                </a:lnTo>
                <a:cubicBezTo>
                  <a:pt x="12523" y="1661"/>
                  <a:pt x="12825" y="2033"/>
                  <a:pt x="12825" y="2492"/>
                </a:cubicBezTo>
                <a:lnTo>
                  <a:pt x="12825" y="4153"/>
                </a:lnTo>
                <a:lnTo>
                  <a:pt x="12825" y="5815"/>
                </a:lnTo>
                <a:lnTo>
                  <a:pt x="12825" y="11630"/>
                </a:lnTo>
                <a:cubicBezTo>
                  <a:pt x="12825" y="12089"/>
                  <a:pt x="12523" y="12461"/>
                  <a:pt x="12150" y="12461"/>
                </a:cubicBezTo>
                <a:cubicBezTo>
                  <a:pt x="12150" y="12461"/>
                  <a:pt x="2024" y="12461"/>
                  <a:pt x="2024" y="12461"/>
                </a:cubicBezTo>
                <a:close/>
                <a:moveTo>
                  <a:pt x="21259" y="10248"/>
                </a:moveTo>
                <a:lnTo>
                  <a:pt x="18559" y="5263"/>
                </a:lnTo>
                <a:cubicBezTo>
                  <a:pt x="18182" y="4568"/>
                  <a:pt x="17552" y="4153"/>
                  <a:pt x="16875" y="4153"/>
                </a:cubicBezTo>
                <a:lnTo>
                  <a:pt x="14175" y="4153"/>
                </a:lnTo>
                <a:lnTo>
                  <a:pt x="14175" y="2492"/>
                </a:lnTo>
                <a:cubicBezTo>
                  <a:pt x="14175" y="1117"/>
                  <a:pt x="13266" y="0"/>
                  <a:pt x="12150" y="0"/>
                </a:cubicBezTo>
                <a:lnTo>
                  <a:pt x="2024" y="0"/>
                </a:lnTo>
                <a:cubicBezTo>
                  <a:pt x="908" y="0"/>
                  <a:pt x="0" y="1117"/>
                  <a:pt x="0" y="2492"/>
                </a:cubicBezTo>
                <a:lnTo>
                  <a:pt x="0" y="11630"/>
                </a:lnTo>
                <a:cubicBezTo>
                  <a:pt x="0" y="13005"/>
                  <a:pt x="908" y="14123"/>
                  <a:pt x="2024" y="14123"/>
                </a:cubicBezTo>
                <a:lnTo>
                  <a:pt x="2025" y="14123"/>
                </a:lnTo>
                <a:lnTo>
                  <a:pt x="2025" y="16615"/>
                </a:lnTo>
                <a:cubicBezTo>
                  <a:pt x="2025" y="17989"/>
                  <a:pt x="2933" y="19107"/>
                  <a:pt x="4050" y="19107"/>
                </a:cubicBezTo>
                <a:lnTo>
                  <a:pt x="4820" y="19107"/>
                </a:lnTo>
                <a:cubicBezTo>
                  <a:pt x="5122" y="20537"/>
                  <a:pt x="6170" y="21600"/>
                  <a:pt x="7425" y="21600"/>
                </a:cubicBezTo>
                <a:cubicBezTo>
                  <a:pt x="8679" y="21600"/>
                  <a:pt x="9727" y="20537"/>
                  <a:pt x="10029" y="19107"/>
                </a:cubicBezTo>
                <a:lnTo>
                  <a:pt x="13595" y="19107"/>
                </a:lnTo>
                <a:cubicBezTo>
                  <a:pt x="13897" y="20537"/>
                  <a:pt x="14945" y="21600"/>
                  <a:pt x="16200" y="21600"/>
                </a:cubicBezTo>
                <a:cubicBezTo>
                  <a:pt x="17453" y="21600"/>
                  <a:pt x="18501" y="20537"/>
                  <a:pt x="18803" y="19107"/>
                </a:cubicBezTo>
                <a:lnTo>
                  <a:pt x="19575" y="19107"/>
                </a:lnTo>
                <a:cubicBezTo>
                  <a:pt x="20691" y="19107"/>
                  <a:pt x="21599" y="17989"/>
                  <a:pt x="21599" y="16615"/>
                </a:cubicBezTo>
                <a:lnTo>
                  <a:pt x="21599" y="11630"/>
                </a:lnTo>
                <a:cubicBezTo>
                  <a:pt x="21599" y="11137"/>
                  <a:pt x="21482" y="10658"/>
                  <a:pt x="21259" y="10248"/>
                </a:cubicBezTo>
              </a:path>
            </a:pathLst>
          </a:custGeom>
          <a:solidFill>
            <a:schemeClr val="l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Diamond 13"/>
          <p:cNvSpPr/>
          <p:nvPr>
            <p:custDataLst>
              <p:tags r:id="rId8"/>
            </p:custDataLst>
          </p:nvPr>
        </p:nvSpPr>
        <p:spPr>
          <a:xfrm>
            <a:off x="4283710" y="1263650"/>
            <a:ext cx="1045210" cy="1003935"/>
          </a:xfrm>
          <a:prstGeom prst="diamond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AutoShape 83"/>
          <p:cNvSpPr/>
          <p:nvPr>
            <p:custDataLst>
              <p:tags r:id="rId9"/>
            </p:custDataLst>
          </p:nvPr>
        </p:nvSpPr>
        <p:spPr bwMode="auto">
          <a:xfrm>
            <a:off x="4627245" y="1637030"/>
            <a:ext cx="347980" cy="228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chemeClr val="lt2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Diamond 16"/>
          <p:cNvSpPr/>
          <p:nvPr>
            <p:custDataLst>
              <p:tags r:id="rId10"/>
            </p:custDataLst>
          </p:nvPr>
        </p:nvSpPr>
        <p:spPr>
          <a:xfrm>
            <a:off x="4283075" y="2487930"/>
            <a:ext cx="1045210" cy="1003935"/>
          </a:xfrm>
          <a:prstGeom prst="diamond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AutoShape 123"/>
          <p:cNvSpPr/>
          <p:nvPr>
            <p:custDataLst>
              <p:tags r:id="rId11"/>
            </p:custDataLst>
          </p:nvPr>
        </p:nvSpPr>
        <p:spPr bwMode="auto">
          <a:xfrm>
            <a:off x="4631055" y="2815590"/>
            <a:ext cx="347980" cy="3479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180" y="12132"/>
                </a:moveTo>
                <a:cubicBezTo>
                  <a:pt x="17710" y="12226"/>
                  <a:pt x="17327" y="12561"/>
                  <a:pt x="17170" y="13012"/>
                </a:cubicBezTo>
                <a:cubicBezTo>
                  <a:pt x="17083" y="13261"/>
                  <a:pt x="16981" y="13503"/>
                  <a:pt x="16868" y="13738"/>
                </a:cubicBezTo>
                <a:cubicBezTo>
                  <a:pt x="16658" y="14169"/>
                  <a:pt x="16694" y="14677"/>
                  <a:pt x="16959" y="15075"/>
                </a:cubicBezTo>
                <a:lnTo>
                  <a:pt x="18131" y="16833"/>
                </a:lnTo>
                <a:lnTo>
                  <a:pt x="16832" y="18132"/>
                </a:lnTo>
                <a:lnTo>
                  <a:pt x="15075" y="16960"/>
                </a:lnTo>
                <a:cubicBezTo>
                  <a:pt x="14850" y="16810"/>
                  <a:pt x="14589" y="16733"/>
                  <a:pt x="14326" y="16733"/>
                </a:cubicBezTo>
                <a:cubicBezTo>
                  <a:pt x="14126" y="16733"/>
                  <a:pt x="13924" y="16778"/>
                  <a:pt x="13738" y="16868"/>
                </a:cubicBezTo>
                <a:cubicBezTo>
                  <a:pt x="13504" y="16981"/>
                  <a:pt x="13262" y="17083"/>
                  <a:pt x="13012" y="17170"/>
                </a:cubicBezTo>
                <a:cubicBezTo>
                  <a:pt x="12561" y="17327"/>
                  <a:pt x="12226" y="17712"/>
                  <a:pt x="12133" y="18180"/>
                </a:cubicBezTo>
                <a:lnTo>
                  <a:pt x="11717" y="20249"/>
                </a:lnTo>
                <a:lnTo>
                  <a:pt x="9881" y="20249"/>
                </a:lnTo>
                <a:lnTo>
                  <a:pt x="9467" y="18180"/>
                </a:lnTo>
                <a:cubicBezTo>
                  <a:pt x="9373" y="17712"/>
                  <a:pt x="9039" y="17327"/>
                  <a:pt x="8588" y="17170"/>
                </a:cubicBezTo>
                <a:cubicBezTo>
                  <a:pt x="8339" y="17083"/>
                  <a:pt x="8096" y="16983"/>
                  <a:pt x="7861" y="16869"/>
                </a:cubicBezTo>
                <a:cubicBezTo>
                  <a:pt x="7675" y="16778"/>
                  <a:pt x="7474" y="16733"/>
                  <a:pt x="7273" y="16733"/>
                </a:cubicBezTo>
                <a:cubicBezTo>
                  <a:pt x="7011" y="16733"/>
                  <a:pt x="6750" y="16810"/>
                  <a:pt x="6525" y="16960"/>
                </a:cubicBezTo>
                <a:lnTo>
                  <a:pt x="4767" y="18132"/>
                </a:lnTo>
                <a:lnTo>
                  <a:pt x="3468" y="16833"/>
                </a:lnTo>
                <a:lnTo>
                  <a:pt x="4639" y="15075"/>
                </a:lnTo>
                <a:cubicBezTo>
                  <a:pt x="4904" y="14677"/>
                  <a:pt x="4939" y="14169"/>
                  <a:pt x="4732" y="13738"/>
                </a:cubicBezTo>
                <a:cubicBezTo>
                  <a:pt x="4618" y="13504"/>
                  <a:pt x="4516" y="13263"/>
                  <a:pt x="4429" y="13013"/>
                </a:cubicBezTo>
                <a:cubicBezTo>
                  <a:pt x="4273" y="12561"/>
                  <a:pt x="3888" y="12227"/>
                  <a:pt x="3419" y="12133"/>
                </a:cubicBezTo>
                <a:lnTo>
                  <a:pt x="1350" y="11718"/>
                </a:lnTo>
                <a:lnTo>
                  <a:pt x="1349" y="9882"/>
                </a:lnTo>
                <a:lnTo>
                  <a:pt x="3419" y="9468"/>
                </a:lnTo>
                <a:cubicBezTo>
                  <a:pt x="3888" y="9374"/>
                  <a:pt x="4273" y="9039"/>
                  <a:pt x="4429" y="8588"/>
                </a:cubicBezTo>
                <a:cubicBezTo>
                  <a:pt x="4516" y="8338"/>
                  <a:pt x="4617" y="8096"/>
                  <a:pt x="4731" y="7862"/>
                </a:cubicBezTo>
                <a:cubicBezTo>
                  <a:pt x="4940" y="7431"/>
                  <a:pt x="4905" y="6923"/>
                  <a:pt x="4639" y="6524"/>
                </a:cubicBezTo>
                <a:lnTo>
                  <a:pt x="3468" y="4767"/>
                </a:lnTo>
                <a:lnTo>
                  <a:pt x="4767" y="3468"/>
                </a:lnTo>
                <a:lnTo>
                  <a:pt x="6525" y="4639"/>
                </a:lnTo>
                <a:cubicBezTo>
                  <a:pt x="6750" y="4790"/>
                  <a:pt x="7011" y="4866"/>
                  <a:pt x="7273" y="4866"/>
                </a:cubicBezTo>
                <a:cubicBezTo>
                  <a:pt x="7474" y="4866"/>
                  <a:pt x="7674" y="4822"/>
                  <a:pt x="7861" y="4732"/>
                </a:cubicBezTo>
                <a:cubicBezTo>
                  <a:pt x="8095" y="4619"/>
                  <a:pt x="8337" y="4517"/>
                  <a:pt x="8586" y="4430"/>
                </a:cubicBezTo>
                <a:cubicBezTo>
                  <a:pt x="9039" y="4272"/>
                  <a:pt x="9373" y="3888"/>
                  <a:pt x="9467" y="3420"/>
                </a:cubicBezTo>
                <a:lnTo>
                  <a:pt x="9881" y="1350"/>
                </a:lnTo>
                <a:lnTo>
                  <a:pt x="11717" y="1350"/>
                </a:lnTo>
                <a:lnTo>
                  <a:pt x="12131" y="3420"/>
                </a:lnTo>
                <a:cubicBezTo>
                  <a:pt x="12225" y="3888"/>
                  <a:pt x="12560" y="4272"/>
                  <a:pt x="13012" y="4430"/>
                </a:cubicBezTo>
                <a:cubicBezTo>
                  <a:pt x="13261" y="4517"/>
                  <a:pt x="13502" y="4617"/>
                  <a:pt x="13737" y="4731"/>
                </a:cubicBezTo>
                <a:cubicBezTo>
                  <a:pt x="13924" y="4822"/>
                  <a:pt x="14125" y="4866"/>
                  <a:pt x="14326" y="4866"/>
                </a:cubicBezTo>
                <a:cubicBezTo>
                  <a:pt x="14589" y="4866"/>
                  <a:pt x="14850" y="4790"/>
                  <a:pt x="15075" y="4639"/>
                </a:cubicBezTo>
                <a:lnTo>
                  <a:pt x="16832" y="3468"/>
                </a:lnTo>
                <a:lnTo>
                  <a:pt x="18131" y="4767"/>
                </a:lnTo>
                <a:lnTo>
                  <a:pt x="16959" y="6524"/>
                </a:lnTo>
                <a:cubicBezTo>
                  <a:pt x="16694" y="6923"/>
                  <a:pt x="16660" y="7431"/>
                  <a:pt x="16867" y="7861"/>
                </a:cubicBezTo>
                <a:cubicBezTo>
                  <a:pt x="16980" y="8096"/>
                  <a:pt x="17083" y="8337"/>
                  <a:pt x="17170" y="8587"/>
                </a:cubicBezTo>
                <a:cubicBezTo>
                  <a:pt x="17327" y="9039"/>
                  <a:pt x="17710" y="9373"/>
                  <a:pt x="18180" y="9467"/>
                </a:cubicBezTo>
                <a:lnTo>
                  <a:pt x="20248" y="9882"/>
                </a:lnTo>
                <a:lnTo>
                  <a:pt x="20250" y="11718"/>
                </a:lnTo>
                <a:cubicBezTo>
                  <a:pt x="20250" y="11718"/>
                  <a:pt x="18180" y="12132"/>
                  <a:pt x="18180" y="12132"/>
                </a:cubicBezTo>
                <a:close/>
                <a:moveTo>
                  <a:pt x="20513" y="8558"/>
                </a:moveTo>
                <a:lnTo>
                  <a:pt x="18445" y="8143"/>
                </a:lnTo>
                <a:cubicBezTo>
                  <a:pt x="18341" y="7844"/>
                  <a:pt x="18218" y="7554"/>
                  <a:pt x="18082" y="7273"/>
                </a:cubicBezTo>
                <a:lnTo>
                  <a:pt x="19254" y="5516"/>
                </a:lnTo>
                <a:cubicBezTo>
                  <a:pt x="19611" y="4980"/>
                  <a:pt x="19540" y="4268"/>
                  <a:pt x="19085" y="3813"/>
                </a:cubicBezTo>
                <a:lnTo>
                  <a:pt x="17787" y="2514"/>
                </a:lnTo>
                <a:cubicBezTo>
                  <a:pt x="17526" y="2253"/>
                  <a:pt x="17181" y="2118"/>
                  <a:pt x="16831" y="2118"/>
                </a:cubicBezTo>
                <a:cubicBezTo>
                  <a:pt x="16573" y="2118"/>
                  <a:pt x="16312" y="2193"/>
                  <a:pt x="16084" y="2345"/>
                </a:cubicBezTo>
                <a:lnTo>
                  <a:pt x="14326" y="3516"/>
                </a:lnTo>
                <a:cubicBezTo>
                  <a:pt x="14044" y="3380"/>
                  <a:pt x="13754" y="3258"/>
                  <a:pt x="13455" y="3155"/>
                </a:cubicBezTo>
                <a:lnTo>
                  <a:pt x="13041" y="1085"/>
                </a:lnTo>
                <a:cubicBezTo>
                  <a:pt x="12916" y="454"/>
                  <a:pt x="12361" y="0"/>
                  <a:pt x="11717" y="0"/>
                </a:cubicBezTo>
                <a:lnTo>
                  <a:pt x="9881" y="0"/>
                </a:lnTo>
                <a:cubicBezTo>
                  <a:pt x="9238" y="0"/>
                  <a:pt x="8684" y="454"/>
                  <a:pt x="8557" y="1085"/>
                </a:cubicBezTo>
                <a:lnTo>
                  <a:pt x="8143" y="3155"/>
                </a:lnTo>
                <a:cubicBezTo>
                  <a:pt x="7843" y="3258"/>
                  <a:pt x="7554" y="3381"/>
                  <a:pt x="7273" y="3516"/>
                </a:cubicBezTo>
                <a:lnTo>
                  <a:pt x="5516" y="2345"/>
                </a:lnTo>
                <a:cubicBezTo>
                  <a:pt x="5287" y="2193"/>
                  <a:pt x="5026" y="2118"/>
                  <a:pt x="4767" y="2118"/>
                </a:cubicBezTo>
                <a:cubicBezTo>
                  <a:pt x="4419" y="2118"/>
                  <a:pt x="4073" y="2253"/>
                  <a:pt x="3812" y="2514"/>
                </a:cubicBezTo>
                <a:lnTo>
                  <a:pt x="2514" y="3813"/>
                </a:lnTo>
                <a:cubicBezTo>
                  <a:pt x="2059" y="4268"/>
                  <a:pt x="1988" y="4980"/>
                  <a:pt x="2345" y="5516"/>
                </a:cubicBezTo>
                <a:lnTo>
                  <a:pt x="3516" y="7273"/>
                </a:lnTo>
                <a:cubicBezTo>
                  <a:pt x="3380" y="7555"/>
                  <a:pt x="3258" y="7844"/>
                  <a:pt x="3154" y="8144"/>
                </a:cubicBezTo>
                <a:lnTo>
                  <a:pt x="1085" y="8558"/>
                </a:lnTo>
                <a:cubicBezTo>
                  <a:pt x="454" y="8684"/>
                  <a:pt x="0" y="9238"/>
                  <a:pt x="0" y="9882"/>
                </a:cubicBezTo>
                <a:lnTo>
                  <a:pt x="0" y="11718"/>
                </a:lnTo>
                <a:cubicBezTo>
                  <a:pt x="0" y="12361"/>
                  <a:pt x="454" y="12916"/>
                  <a:pt x="1085" y="13042"/>
                </a:cubicBezTo>
                <a:lnTo>
                  <a:pt x="3154" y="13456"/>
                </a:lnTo>
                <a:cubicBezTo>
                  <a:pt x="3258" y="13755"/>
                  <a:pt x="3380" y="14046"/>
                  <a:pt x="3516" y="14326"/>
                </a:cubicBezTo>
                <a:lnTo>
                  <a:pt x="2345" y="16083"/>
                </a:lnTo>
                <a:cubicBezTo>
                  <a:pt x="1988" y="16619"/>
                  <a:pt x="2059" y="17332"/>
                  <a:pt x="2514" y="17787"/>
                </a:cubicBezTo>
                <a:lnTo>
                  <a:pt x="3812" y="19086"/>
                </a:lnTo>
                <a:cubicBezTo>
                  <a:pt x="4073" y="19346"/>
                  <a:pt x="4419" y="19482"/>
                  <a:pt x="4767" y="19482"/>
                </a:cubicBezTo>
                <a:cubicBezTo>
                  <a:pt x="5026" y="19482"/>
                  <a:pt x="5287" y="19406"/>
                  <a:pt x="5516" y="19254"/>
                </a:cubicBezTo>
                <a:lnTo>
                  <a:pt x="7273" y="18083"/>
                </a:lnTo>
                <a:cubicBezTo>
                  <a:pt x="7554" y="18220"/>
                  <a:pt x="7843" y="18341"/>
                  <a:pt x="8143" y="18445"/>
                </a:cubicBezTo>
                <a:lnTo>
                  <a:pt x="8557" y="20514"/>
                </a:lnTo>
                <a:cubicBezTo>
                  <a:pt x="8684" y="21146"/>
                  <a:pt x="9238" y="21599"/>
                  <a:pt x="9881" y="21599"/>
                </a:cubicBezTo>
                <a:lnTo>
                  <a:pt x="11717" y="21599"/>
                </a:lnTo>
                <a:cubicBezTo>
                  <a:pt x="12361" y="21599"/>
                  <a:pt x="12916" y="21146"/>
                  <a:pt x="13041" y="20514"/>
                </a:cubicBezTo>
                <a:lnTo>
                  <a:pt x="13456" y="18445"/>
                </a:lnTo>
                <a:cubicBezTo>
                  <a:pt x="13755" y="18341"/>
                  <a:pt x="14046" y="18219"/>
                  <a:pt x="14326" y="18083"/>
                </a:cubicBezTo>
                <a:lnTo>
                  <a:pt x="16084" y="19254"/>
                </a:lnTo>
                <a:cubicBezTo>
                  <a:pt x="16312" y="19406"/>
                  <a:pt x="16573" y="19482"/>
                  <a:pt x="16831" y="19482"/>
                </a:cubicBezTo>
                <a:cubicBezTo>
                  <a:pt x="17181" y="19482"/>
                  <a:pt x="17526" y="19346"/>
                  <a:pt x="17787" y="19086"/>
                </a:cubicBezTo>
                <a:lnTo>
                  <a:pt x="19085" y="17787"/>
                </a:lnTo>
                <a:cubicBezTo>
                  <a:pt x="19540" y="17332"/>
                  <a:pt x="19611" y="16619"/>
                  <a:pt x="19254" y="16083"/>
                </a:cubicBezTo>
                <a:lnTo>
                  <a:pt x="18082" y="14326"/>
                </a:lnTo>
                <a:cubicBezTo>
                  <a:pt x="18219" y="14045"/>
                  <a:pt x="18341" y="13755"/>
                  <a:pt x="18445" y="13456"/>
                </a:cubicBezTo>
                <a:lnTo>
                  <a:pt x="20513" y="13042"/>
                </a:lnTo>
                <a:cubicBezTo>
                  <a:pt x="21145" y="12916"/>
                  <a:pt x="21599" y="12361"/>
                  <a:pt x="21599" y="11718"/>
                </a:cubicBezTo>
                <a:lnTo>
                  <a:pt x="21599" y="9882"/>
                </a:lnTo>
                <a:cubicBezTo>
                  <a:pt x="21599" y="9238"/>
                  <a:pt x="21145" y="8684"/>
                  <a:pt x="20513" y="8558"/>
                </a:cubicBezTo>
              </a:path>
            </a:pathLst>
          </a:custGeom>
          <a:solidFill>
            <a:schemeClr val="l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AutoShape 124"/>
          <p:cNvSpPr/>
          <p:nvPr>
            <p:custDataLst>
              <p:tags r:id="rId12"/>
            </p:custDataLst>
          </p:nvPr>
        </p:nvSpPr>
        <p:spPr bwMode="auto">
          <a:xfrm>
            <a:off x="4729480" y="2913380"/>
            <a:ext cx="152400" cy="1524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20250"/>
                </a:moveTo>
                <a:cubicBezTo>
                  <a:pt x="5580" y="20250"/>
                  <a:pt x="1350" y="16017"/>
                  <a:pt x="1350" y="10800"/>
                </a:cubicBezTo>
                <a:cubicBezTo>
                  <a:pt x="1350" y="5582"/>
                  <a:pt x="5580" y="1349"/>
                  <a:pt x="10800" y="1349"/>
                </a:cubicBezTo>
                <a:cubicBezTo>
                  <a:pt x="16016" y="1349"/>
                  <a:pt x="20250" y="5582"/>
                  <a:pt x="20250" y="10800"/>
                </a:cubicBezTo>
                <a:cubicBezTo>
                  <a:pt x="20250" y="16017"/>
                  <a:pt x="16016" y="20250"/>
                  <a:pt x="10800" y="20250"/>
                </a:cubicBezTo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3"/>
                  <a:pt x="4836" y="21600"/>
                  <a:pt x="10800" y="21600"/>
                </a:cubicBezTo>
                <a:cubicBezTo>
                  <a:pt x="16763" y="21600"/>
                  <a:pt x="21599" y="16763"/>
                  <a:pt x="21599" y="10800"/>
                </a:cubicBezTo>
                <a:cubicBezTo>
                  <a:pt x="21599" y="4836"/>
                  <a:pt x="16763" y="0"/>
                  <a:pt x="10800" y="0"/>
                </a:cubicBezTo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AutoShape 125"/>
          <p:cNvSpPr/>
          <p:nvPr>
            <p:custDataLst>
              <p:tags r:id="rId13"/>
            </p:custDataLst>
          </p:nvPr>
        </p:nvSpPr>
        <p:spPr bwMode="auto">
          <a:xfrm>
            <a:off x="4761230" y="2945765"/>
            <a:ext cx="87630" cy="876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18900"/>
                </a:moveTo>
                <a:cubicBezTo>
                  <a:pt x="6328" y="18900"/>
                  <a:pt x="2699" y="15271"/>
                  <a:pt x="2699" y="10800"/>
                </a:cubicBezTo>
                <a:cubicBezTo>
                  <a:pt x="2699" y="6329"/>
                  <a:pt x="6328" y="2700"/>
                  <a:pt x="10800" y="2700"/>
                </a:cubicBezTo>
                <a:cubicBezTo>
                  <a:pt x="15271" y="2700"/>
                  <a:pt x="18899" y="6329"/>
                  <a:pt x="18899" y="10800"/>
                </a:cubicBezTo>
                <a:cubicBezTo>
                  <a:pt x="18899" y="15271"/>
                  <a:pt x="15271" y="18900"/>
                  <a:pt x="10800" y="18900"/>
                </a:cubicBezTo>
                <a:moveTo>
                  <a:pt x="10800" y="0"/>
                </a:moveTo>
                <a:cubicBezTo>
                  <a:pt x="4830" y="0"/>
                  <a:pt x="0" y="4833"/>
                  <a:pt x="0" y="10800"/>
                </a:cubicBezTo>
                <a:cubicBezTo>
                  <a:pt x="0" y="16766"/>
                  <a:pt x="4830" y="21599"/>
                  <a:pt x="10800" y="21599"/>
                </a:cubicBezTo>
                <a:cubicBezTo>
                  <a:pt x="16764" y="21599"/>
                  <a:pt x="21600" y="16766"/>
                  <a:pt x="21600" y="10800"/>
                </a:cubicBezTo>
                <a:cubicBezTo>
                  <a:pt x="21600" y="4833"/>
                  <a:pt x="16764" y="0"/>
                  <a:pt x="10800" y="0"/>
                </a:cubicBezTo>
              </a:path>
            </a:pathLst>
          </a:custGeom>
          <a:solidFill>
            <a:schemeClr val="l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Diamond 22"/>
          <p:cNvSpPr/>
          <p:nvPr>
            <p:custDataLst>
              <p:tags r:id="rId14"/>
            </p:custDataLst>
          </p:nvPr>
        </p:nvSpPr>
        <p:spPr>
          <a:xfrm>
            <a:off x="3760470" y="1875790"/>
            <a:ext cx="1045210" cy="1003935"/>
          </a:xfrm>
          <a:prstGeom prst="diamon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dk1">
                  <a:lumMod val="65000"/>
                  <a:lumOff val="3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AutoShape 136"/>
          <p:cNvSpPr/>
          <p:nvPr>
            <p:custDataLst>
              <p:tags r:id="rId15"/>
            </p:custDataLst>
          </p:nvPr>
        </p:nvSpPr>
        <p:spPr bwMode="auto">
          <a:xfrm>
            <a:off x="4293235" y="2225040"/>
            <a:ext cx="114300" cy="1143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538" y="20579"/>
                </a:moveTo>
                <a:lnTo>
                  <a:pt x="19542" y="20579"/>
                </a:lnTo>
                <a:cubicBezTo>
                  <a:pt x="19546" y="21142"/>
                  <a:pt x="20004" y="21600"/>
                  <a:pt x="20571" y="21600"/>
                </a:cubicBezTo>
                <a:cubicBezTo>
                  <a:pt x="21137" y="21600"/>
                  <a:pt x="21599" y="21138"/>
                  <a:pt x="21599" y="20571"/>
                </a:cubicBezTo>
                <a:cubicBezTo>
                  <a:pt x="21599" y="20565"/>
                  <a:pt x="21595" y="20561"/>
                  <a:pt x="21595" y="20555"/>
                </a:cubicBezTo>
                <a:cubicBezTo>
                  <a:pt x="21583" y="9221"/>
                  <a:pt x="12411" y="41"/>
                  <a:pt x="1080" y="12"/>
                </a:cubicBezTo>
                <a:cubicBezTo>
                  <a:pt x="1064" y="10"/>
                  <a:pt x="1048" y="0"/>
                  <a:pt x="1028" y="0"/>
                </a:cubicBezTo>
                <a:cubicBezTo>
                  <a:pt x="458" y="0"/>
                  <a:pt x="0" y="461"/>
                  <a:pt x="0" y="1028"/>
                </a:cubicBezTo>
                <a:cubicBezTo>
                  <a:pt x="0" y="1594"/>
                  <a:pt x="458" y="2055"/>
                  <a:pt x="1024" y="2057"/>
                </a:cubicBezTo>
                <a:lnTo>
                  <a:pt x="1024" y="2065"/>
                </a:lnTo>
                <a:cubicBezTo>
                  <a:pt x="11233" y="2065"/>
                  <a:pt x="19538" y="10370"/>
                  <a:pt x="19538" y="20579"/>
                </a:cubicBezTo>
              </a:path>
            </a:pathLst>
          </a:custGeom>
          <a:solidFill>
            <a:schemeClr val="l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AutoShape 137"/>
          <p:cNvSpPr/>
          <p:nvPr>
            <p:custDataLst>
              <p:tags r:id="rId16"/>
            </p:custDataLst>
          </p:nvPr>
        </p:nvSpPr>
        <p:spPr bwMode="auto">
          <a:xfrm>
            <a:off x="4108450" y="2181860"/>
            <a:ext cx="347980" cy="347980"/>
          </a:xfrm>
          <a:custGeom>
            <a:avLst/>
            <a:gdLst>
              <a:gd name="T0" fmla="+- 0 10819 195"/>
              <a:gd name="T1" fmla="*/ T0 w 21248"/>
              <a:gd name="T2" fmla="*/ 10800 h 21600"/>
              <a:gd name="T3" fmla="+- 0 10819 195"/>
              <a:gd name="T4" fmla="*/ T3 w 21248"/>
              <a:gd name="T5" fmla="*/ 10800 h 21600"/>
              <a:gd name="T6" fmla="+- 0 10819 195"/>
              <a:gd name="T7" fmla="*/ T6 w 21248"/>
              <a:gd name="T8" fmla="*/ 10800 h 21600"/>
              <a:gd name="T9" fmla="+- 0 10819 195"/>
              <a:gd name="T10" fmla="*/ T9 w 2124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248" h="21600">
                <a:moveTo>
                  <a:pt x="19868" y="17133"/>
                </a:moveTo>
                <a:cubicBezTo>
                  <a:pt x="19766" y="17386"/>
                  <a:pt x="19525" y="17549"/>
                  <a:pt x="19255" y="17549"/>
                </a:cubicBezTo>
                <a:lnTo>
                  <a:pt x="19058" y="17549"/>
                </a:lnTo>
                <a:lnTo>
                  <a:pt x="3983" y="2226"/>
                </a:lnTo>
                <a:lnTo>
                  <a:pt x="3983" y="2025"/>
                </a:lnTo>
                <a:cubicBezTo>
                  <a:pt x="3983" y="1750"/>
                  <a:pt x="4144" y="1506"/>
                  <a:pt x="4393" y="1401"/>
                </a:cubicBezTo>
                <a:cubicBezTo>
                  <a:pt x="4475" y="1367"/>
                  <a:pt x="4560" y="1350"/>
                  <a:pt x="4647" y="1350"/>
                </a:cubicBezTo>
                <a:cubicBezTo>
                  <a:pt x="4824" y="1350"/>
                  <a:pt x="4991" y="1420"/>
                  <a:pt x="5116" y="1547"/>
                </a:cubicBezTo>
                <a:lnTo>
                  <a:pt x="19724" y="16397"/>
                </a:lnTo>
                <a:cubicBezTo>
                  <a:pt x="19915" y="16591"/>
                  <a:pt x="19972" y="16880"/>
                  <a:pt x="19868" y="17133"/>
                </a:cubicBezTo>
                <a:moveTo>
                  <a:pt x="10121" y="17549"/>
                </a:moveTo>
                <a:cubicBezTo>
                  <a:pt x="10017" y="17549"/>
                  <a:pt x="9922" y="17586"/>
                  <a:pt x="9824" y="17609"/>
                </a:cubicBezTo>
                <a:lnTo>
                  <a:pt x="3923" y="11612"/>
                </a:lnTo>
                <a:cubicBezTo>
                  <a:pt x="3946" y="11512"/>
                  <a:pt x="3982" y="11415"/>
                  <a:pt x="3982" y="11311"/>
                </a:cubicBezTo>
                <a:lnTo>
                  <a:pt x="3983" y="3180"/>
                </a:lnTo>
                <a:lnTo>
                  <a:pt x="18119" y="17549"/>
                </a:lnTo>
                <a:cubicBezTo>
                  <a:pt x="18119" y="17549"/>
                  <a:pt x="10121" y="17549"/>
                  <a:pt x="10121" y="17549"/>
                </a:cubicBezTo>
                <a:close/>
                <a:moveTo>
                  <a:pt x="9182" y="17945"/>
                </a:moveTo>
                <a:lnTo>
                  <a:pt x="7109" y="20052"/>
                </a:lnTo>
                <a:cubicBezTo>
                  <a:pt x="6939" y="20224"/>
                  <a:pt x="6742" y="20249"/>
                  <a:pt x="6640" y="20249"/>
                </a:cubicBezTo>
                <a:cubicBezTo>
                  <a:pt x="6537" y="20249"/>
                  <a:pt x="6339" y="20224"/>
                  <a:pt x="6170" y="20052"/>
                </a:cubicBezTo>
                <a:lnTo>
                  <a:pt x="1522" y="15327"/>
                </a:lnTo>
                <a:cubicBezTo>
                  <a:pt x="1352" y="15154"/>
                  <a:pt x="1327" y="14953"/>
                  <a:pt x="1327" y="14850"/>
                </a:cubicBezTo>
                <a:cubicBezTo>
                  <a:pt x="1327" y="14745"/>
                  <a:pt x="1352" y="14544"/>
                  <a:pt x="1522" y="14373"/>
                </a:cubicBezTo>
                <a:lnTo>
                  <a:pt x="3593" y="12266"/>
                </a:lnTo>
                <a:cubicBezTo>
                  <a:pt x="3599" y="12260"/>
                  <a:pt x="3601" y="12251"/>
                  <a:pt x="3607" y="12245"/>
                </a:cubicBezTo>
                <a:lnTo>
                  <a:pt x="9202" y="17932"/>
                </a:lnTo>
                <a:cubicBezTo>
                  <a:pt x="9196" y="17937"/>
                  <a:pt x="9187" y="17939"/>
                  <a:pt x="9182" y="17945"/>
                </a:cubicBezTo>
                <a:moveTo>
                  <a:pt x="6056" y="593"/>
                </a:moveTo>
                <a:cubicBezTo>
                  <a:pt x="5675" y="205"/>
                  <a:pt x="5165" y="0"/>
                  <a:pt x="4647" y="0"/>
                </a:cubicBezTo>
                <a:cubicBezTo>
                  <a:pt x="4390" y="0"/>
                  <a:pt x="4132" y="49"/>
                  <a:pt x="3885" y="154"/>
                </a:cubicBezTo>
                <a:cubicBezTo>
                  <a:pt x="3141" y="467"/>
                  <a:pt x="2655" y="1205"/>
                  <a:pt x="2655" y="2025"/>
                </a:cubicBezTo>
                <a:lnTo>
                  <a:pt x="2654" y="11311"/>
                </a:lnTo>
                <a:lnTo>
                  <a:pt x="583" y="13418"/>
                </a:lnTo>
                <a:cubicBezTo>
                  <a:pt x="-195" y="14208"/>
                  <a:pt x="-195" y="15491"/>
                  <a:pt x="583" y="16281"/>
                </a:cubicBezTo>
                <a:lnTo>
                  <a:pt x="5231" y="21006"/>
                </a:lnTo>
                <a:cubicBezTo>
                  <a:pt x="5620" y="21402"/>
                  <a:pt x="6131" y="21599"/>
                  <a:pt x="6640" y="21599"/>
                </a:cubicBezTo>
                <a:cubicBezTo>
                  <a:pt x="7150" y="21599"/>
                  <a:pt x="7659" y="21402"/>
                  <a:pt x="8048" y="21006"/>
                </a:cubicBezTo>
                <a:lnTo>
                  <a:pt x="10121" y="18900"/>
                </a:lnTo>
                <a:lnTo>
                  <a:pt x="19255" y="18900"/>
                </a:lnTo>
                <a:cubicBezTo>
                  <a:pt x="20062" y="18900"/>
                  <a:pt x="20788" y="18407"/>
                  <a:pt x="21095" y="17650"/>
                </a:cubicBezTo>
                <a:cubicBezTo>
                  <a:pt x="21405" y="16893"/>
                  <a:pt x="21234" y="16022"/>
                  <a:pt x="20663" y="15443"/>
                </a:cubicBezTo>
                <a:cubicBezTo>
                  <a:pt x="20663" y="15443"/>
                  <a:pt x="6056" y="593"/>
                  <a:pt x="6056" y="593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AutoShape 138"/>
          <p:cNvSpPr/>
          <p:nvPr>
            <p:custDataLst>
              <p:tags r:id="rId17"/>
            </p:custDataLst>
          </p:nvPr>
        </p:nvSpPr>
        <p:spPr bwMode="auto">
          <a:xfrm>
            <a:off x="4293235" y="2181860"/>
            <a:ext cx="163195" cy="16319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37" y="2880"/>
                </a:moveTo>
                <a:lnTo>
                  <a:pt x="1437" y="2885"/>
                </a:lnTo>
                <a:cubicBezTo>
                  <a:pt x="10965" y="2885"/>
                  <a:pt x="18717" y="10637"/>
                  <a:pt x="18717" y="20165"/>
                </a:cubicBezTo>
                <a:lnTo>
                  <a:pt x="18720" y="20165"/>
                </a:lnTo>
                <a:cubicBezTo>
                  <a:pt x="18722" y="20959"/>
                  <a:pt x="19366" y="21600"/>
                  <a:pt x="20160" y="21600"/>
                </a:cubicBezTo>
                <a:cubicBezTo>
                  <a:pt x="20955" y="21600"/>
                  <a:pt x="21599" y="20956"/>
                  <a:pt x="21599" y="20160"/>
                </a:cubicBezTo>
                <a:cubicBezTo>
                  <a:pt x="21599" y="20155"/>
                  <a:pt x="21597" y="20152"/>
                  <a:pt x="21597" y="20148"/>
                </a:cubicBezTo>
                <a:cubicBezTo>
                  <a:pt x="21588" y="9034"/>
                  <a:pt x="12588" y="28"/>
                  <a:pt x="1476" y="8"/>
                </a:cubicBezTo>
                <a:cubicBezTo>
                  <a:pt x="1465" y="7"/>
                  <a:pt x="1454" y="0"/>
                  <a:pt x="1440" y="0"/>
                </a:cubicBezTo>
                <a:cubicBezTo>
                  <a:pt x="644" y="0"/>
                  <a:pt x="0" y="644"/>
                  <a:pt x="0" y="1440"/>
                </a:cubicBezTo>
                <a:cubicBezTo>
                  <a:pt x="0" y="2234"/>
                  <a:pt x="644" y="2878"/>
                  <a:pt x="1437" y="2880"/>
                </a:cubicBezTo>
              </a:path>
            </a:pathLst>
          </a:custGeom>
          <a:solidFill>
            <a:schemeClr val="lt2">
              <a:lumMod val="75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9050" tIns="19050" rIns="19050" bIns="19050" anchor="ctr"/>
          <a:lstStyle/>
          <a:p>
            <a:pPr algn="ctr" defTabSz="171450" fontAlgn="base" hangingPunct="0">
              <a:spcBef>
                <a:spcPct val="0"/>
              </a:spcBef>
              <a:spcAft>
                <a:spcPct val="0"/>
              </a:spcAft>
            </a:pPr>
            <a:endParaRPr lang="en-US" sz="1100">
              <a:solidFill>
                <a:schemeClr val="dk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>
            <p:custDataLst>
              <p:tags r:id="rId18"/>
            </p:custDataLst>
          </p:nvPr>
        </p:nvSpPr>
        <p:spPr>
          <a:xfrm>
            <a:off x="2462798" y="2211449"/>
            <a:ext cx="11010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点击添加文本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4" name="TextBox 43"/>
          <p:cNvSpPr txBox="1"/>
          <p:nvPr>
            <p:custDataLst>
              <p:tags r:id="rId19"/>
            </p:custDataLst>
          </p:nvPr>
        </p:nvSpPr>
        <p:spPr>
          <a:xfrm>
            <a:off x="1081798" y="2446960"/>
            <a:ext cx="246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9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5" name="TextBox 44"/>
          <p:cNvSpPr txBox="1"/>
          <p:nvPr>
            <p:custDataLst>
              <p:tags r:id="rId20"/>
            </p:custDataLst>
          </p:nvPr>
        </p:nvSpPr>
        <p:spPr>
          <a:xfrm>
            <a:off x="2462798" y="3282935"/>
            <a:ext cx="11010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点击添加文本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6" name="TextBox 45"/>
          <p:cNvSpPr txBox="1"/>
          <p:nvPr>
            <p:custDataLst>
              <p:tags r:id="rId21"/>
            </p:custDataLst>
          </p:nvPr>
        </p:nvSpPr>
        <p:spPr>
          <a:xfrm>
            <a:off x="1081798" y="3518446"/>
            <a:ext cx="246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9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7" name="TextBox 46"/>
          <p:cNvSpPr txBox="1"/>
          <p:nvPr>
            <p:custDataLst>
              <p:tags r:id="rId22"/>
            </p:custDataLst>
          </p:nvPr>
        </p:nvSpPr>
        <p:spPr>
          <a:xfrm>
            <a:off x="5430154" y="1516791"/>
            <a:ext cx="11010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点击添加文本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8" name="TextBox 47"/>
          <p:cNvSpPr txBox="1"/>
          <p:nvPr>
            <p:custDataLst>
              <p:tags r:id="rId23"/>
            </p:custDataLst>
          </p:nvPr>
        </p:nvSpPr>
        <p:spPr>
          <a:xfrm>
            <a:off x="5430154" y="1752302"/>
            <a:ext cx="246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9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9" name="TextBox 48"/>
          <p:cNvSpPr txBox="1"/>
          <p:nvPr>
            <p:custDataLst>
              <p:tags r:id="rId24"/>
            </p:custDataLst>
          </p:nvPr>
        </p:nvSpPr>
        <p:spPr>
          <a:xfrm>
            <a:off x="5430154" y="2588277"/>
            <a:ext cx="110109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点击添加文本</a:t>
            </a:r>
            <a:endParaRPr lang="zh-CN" altLang="en-US" sz="1200" b="1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0" name="TextBox 49"/>
          <p:cNvSpPr txBox="1"/>
          <p:nvPr>
            <p:custDataLst>
              <p:tags r:id="rId25"/>
            </p:custDataLst>
          </p:nvPr>
        </p:nvSpPr>
        <p:spPr>
          <a:xfrm>
            <a:off x="5430154" y="2823788"/>
            <a:ext cx="2466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点击输入简要文本内容，文字内容需概况精炼的说明该分项内容专业设计</a:t>
            </a:r>
            <a:r>
              <a:rPr lang="en-US" altLang="zh-CN" sz="900" dirty="0">
                <a:solidFill>
                  <a:schemeClr val="dk1">
                    <a:lumMod val="85000"/>
                    <a:lumOff val="1500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……</a:t>
            </a:r>
            <a:endParaRPr lang="en-US" altLang="zh-CN" sz="900" dirty="0">
              <a:solidFill>
                <a:schemeClr val="dk1">
                  <a:lumMod val="85000"/>
                  <a:lumOff val="1500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26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389" name="Elbow Connector 12"/>
          <p:cNvCxnSpPr>
            <a:cxnSpLocks noChangeShapeType="1"/>
          </p:cNvCxnSpPr>
          <p:nvPr/>
        </p:nvCxnSpPr>
        <p:spPr bwMode="auto">
          <a:xfrm>
            <a:off x="5091113" y="1963341"/>
            <a:ext cx="1115616" cy="48577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0" name="Elbow Connector 13"/>
          <p:cNvCxnSpPr>
            <a:cxnSpLocks noChangeShapeType="1"/>
          </p:cNvCxnSpPr>
          <p:nvPr/>
        </p:nvCxnSpPr>
        <p:spPr bwMode="auto">
          <a:xfrm flipV="1">
            <a:off x="5091113" y="3018235"/>
            <a:ext cx="1115616" cy="485775"/>
          </a:xfrm>
          <a:prstGeom prst="bentConnector3">
            <a:avLst>
              <a:gd name="adj1" fmla="val 50000"/>
            </a:avLst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1" name="Straight Connector 14"/>
          <p:cNvCxnSpPr>
            <a:cxnSpLocks noChangeShapeType="1"/>
          </p:cNvCxnSpPr>
          <p:nvPr/>
        </p:nvCxnSpPr>
        <p:spPr bwMode="auto">
          <a:xfrm>
            <a:off x="5091113" y="2738438"/>
            <a:ext cx="1115616" cy="1191"/>
          </a:xfrm>
          <a:prstGeom prst="line">
            <a:avLst/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2" name="Elbow Connector 15"/>
          <p:cNvCxnSpPr>
            <a:cxnSpLocks noChangeShapeType="1"/>
          </p:cNvCxnSpPr>
          <p:nvPr/>
        </p:nvCxnSpPr>
        <p:spPr bwMode="auto">
          <a:xfrm flipV="1">
            <a:off x="2765822" y="1963341"/>
            <a:ext cx="785813" cy="603647"/>
          </a:xfrm>
          <a:prstGeom prst="bentConnector3">
            <a:avLst>
              <a:gd name="adj1" fmla="val -931"/>
            </a:avLst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3" name="Elbow Connector 16"/>
          <p:cNvCxnSpPr>
            <a:cxnSpLocks noChangeShapeType="1"/>
          </p:cNvCxnSpPr>
          <p:nvPr/>
        </p:nvCxnSpPr>
        <p:spPr bwMode="auto">
          <a:xfrm>
            <a:off x="2765822" y="2900363"/>
            <a:ext cx="785813" cy="603647"/>
          </a:xfrm>
          <a:prstGeom prst="bentConnector3">
            <a:avLst>
              <a:gd name="adj1" fmla="val -931"/>
            </a:avLst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394" name="Straight Connector 17"/>
          <p:cNvCxnSpPr>
            <a:cxnSpLocks noChangeShapeType="1"/>
          </p:cNvCxnSpPr>
          <p:nvPr/>
        </p:nvCxnSpPr>
        <p:spPr bwMode="auto">
          <a:xfrm>
            <a:off x="2765822" y="2739629"/>
            <a:ext cx="679847" cy="1190"/>
          </a:xfrm>
          <a:prstGeom prst="line">
            <a:avLst/>
          </a:prstGeom>
          <a:noFill/>
          <a:ln w="12700" algn="ctr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ounded Rectangle 5"/>
          <p:cNvSpPr/>
          <p:nvPr>
            <p:custDataLst>
              <p:tags r:id="rId2"/>
            </p:custDataLst>
          </p:nvPr>
        </p:nvSpPr>
        <p:spPr>
          <a:xfrm>
            <a:off x="3551555" y="1658620"/>
            <a:ext cx="1472565" cy="609600"/>
          </a:xfrm>
          <a:prstGeom prst="roundRect">
            <a:avLst>
              <a:gd name="adj" fmla="val 10132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50"/>
            <a:endParaRPr lang="en-US" sz="900" kern="0" dirty="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TextBox 13"/>
          <p:cNvSpPr txBox="1"/>
          <p:nvPr>
            <p:custDataLst>
              <p:tags r:id="rId3"/>
            </p:custDataLst>
          </p:nvPr>
        </p:nvSpPr>
        <p:spPr>
          <a:xfrm>
            <a:off x="3630295" y="1784985"/>
            <a:ext cx="131572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TextBox 13"/>
          <p:cNvSpPr txBox="1"/>
          <p:nvPr>
            <p:custDataLst>
              <p:tags r:id="rId4"/>
            </p:custDataLst>
          </p:nvPr>
        </p:nvSpPr>
        <p:spPr>
          <a:xfrm>
            <a:off x="3632835" y="1945640"/>
            <a:ext cx="1313180" cy="20891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675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Rounded Rectangle 8"/>
          <p:cNvSpPr/>
          <p:nvPr>
            <p:custDataLst>
              <p:tags r:id="rId5"/>
            </p:custDataLst>
          </p:nvPr>
        </p:nvSpPr>
        <p:spPr>
          <a:xfrm>
            <a:off x="3551555" y="2409825"/>
            <a:ext cx="1472565" cy="608330"/>
          </a:xfrm>
          <a:prstGeom prst="roundRect">
            <a:avLst>
              <a:gd name="adj" fmla="val 10132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50"/>
            <a:endParaRPr lang="en-US" sz="900" kern="0" dirty="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TextBox 13"/>
          <p:cNvSpPr txBox="1"/>
          <p:nvPr>
            <p:custDataLst>
              <p:tags r:id="rId6"/>
            </p:custDataLst>
          </p:nvPr>
        </p:nvSpPr>
        <p:spPr>
          <a:xfrm>
            <a:off x="3630295" y="2532380"/>
            <a:ext cx="131572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TextBox 13"/>
          <p:cNvSpPr txBox="1"/>
          <p:nvPr>
            <p:custDataLst>
              <p:tags r:id="rId7"/>
            </p:custDataLst>
          </p:nvPr>
        </p:nvSpPr>
        <p:spPr>
          <a:xfrm>
            <a:off x="3632835" y="2693035"/>
            <a:ext cx="1313180" cy="20891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675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Rounded Rectangle 11"/>
          <p:cNvSpPr/>
          <p:nvPr>
            <p:custDataLst>
              <p:tags r:id="rId8"/>
            </p:custDataLst>
          </p:nvPr>
        </p:nvSpPr>
        <p:spPr>
          <a:xfrm>
            <a:off x="3551555" y="3159760"/>
            <a:ext cx="1472565" cy="609600"/>
          </a:xfrm>
          <a:prstGeom prst="roundRect">
            <a:avLst>
              <a:gd name="adj" fmla="val 10132"/>
            </a:avLst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514350"/>
            <a:endParaRPr lang="en-US" sz="900" kern="0" dirty="0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4" name="TextBox 13"/>
          <p:cNvSpPr txBox="1"/>
          <p:nvPr>
            <p:custDataLst>
              <p:tags r:id="rId9"/>
            </p:custDataLst>
          </p:nvPr>
        </p:nvSpPr>
        <p:spPr>
          <a:xfrm>
            <a:off x="3630295" y="3280410"/>
            <a:ext cx="1315720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5" name="TextBox 13"/>
          <p:cNvSpPr txBox="1"/>
          <p:nvPr>
            <p:custDataLst>
              <p:tags r:id="rId10"/>
            </p:custDataLst>
          </p:nvPr>
        </p:nvSpPr>
        <p:spPr>
          <a:xfrm>
            <a:off x="3632835" y="3441065"/>
            <a:ext cx="1313180" cy="20891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675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reeform 5"/>
          <p:cNvSpPr/>
          <p:nvPr/>
        </p:nvSpPr>
        <p:spPr bwMode="auto">
          <a:xfrm>
            <a:off x="6678295" y="2880360"/>
            <a:ext cx="197485" cy="151130"/>
          </a:xfrm>
          <a:custGeom>
            <a:avLst/>
            <a:gdLst>
              <a:gd name="T0" fmla="*/ 58 w 117"/>
              <a:gd name="T1" fmla="*/ 3 h 90"/>
              <a:gd name="T2" fmla="*/ 43 w 117"/>
              <a:gd name="T3" fmla="*/ 0 h 90"/>
              <a:gd name="T4" fmla="*/ 0 w 117"/>
              <a:gd name="T5" fmla="*/ 90 h 90"/>
              <a:gd name="T6" fmla="*/ 58 w 117"/>
              <a:gd name="T7" fmla="*/ 90 h 90"/>
              <a:gd name="T8" fmla="*/ 117 w 117"/>
              <a:gd name="T9" fmla="*/ 90 h 90"/>
              <a:gd name="T10" fmla="*/ 74 w 117"/>
              <a:gd name="T11" fmla="*/ 0 h 90"/>
              <a:gd name="T12" fmla="*/ 58 w 117"/>
              <a:gd name="T1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" h="90">
                <a:moveTo>
                  <a:pt x="58" y="3"/>
                </a:moveTo>
                <a:cubicBezTo>
                  <a:pt x="53" y="3"/>
                  <a:pt x="48" y="2"/>
                  <a:pt x="43" y="0"/>
                </a:cubicBezTo>
                <a:cubicBezTo>
                  <a:pt x="33" y="38"/>
                  <a:pt x="8" y="77"/>
                  <a:pt x="0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08" y="77"/>
                  <a:pt x="85" y="38"/>
                  <a:pt x="74" y="0"/>
                </a:cubicBezTo>
                <a:cubicBezTo>
                  <a:pt x="69" y="2"/>
                  <a:pt x="64" y="3"/>
                  <a:pt x="58" y="3"/>
                </a:cubicBez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Freeform 6"/>
          <p:cNvSpPr/>
          <p:nvPr/>
        </p:nvSpPr>
        <p:spPr bwMode="auto">
          <a:xfrm>
            <a:off x="6721475" y="2844165"/>
            <a:ext cx="111760" cy="40640"/>
          </a:xfrm>
          <a:custGeom>
            <a:avLst/>
            <a:gdLst>
              <a:gd name="T0" fmla="*/ 0 w 67"/>
              <a:gd name="T1" fmla="*/ 0 h 24"/>
              <a:gd name="T2" fmla="*/ 18 w 67"/>
              <a:gd name="T3" fmla="*/ 21 h 24"/>
              <a:gd name="T4" fmla="*/ 33 w 67"/>
              <a:gd name="T5" fmla="*/ 24 h 24"/>
              <a:gd name="T6" fmla="*/ 49 w 67"/>
              <a:gd name="T7" fmla="*/ 21 h 24"/>
              <a:gd name="T8" fmla="*/ 67 w 67"/>
              <a:gd name="T9" fmla="*/ 0 h 24"/>
              <a:gd name="T10" fmla="*/ 45 w 67"/>
              <a:gd name="T11" fmla="*/ 0 h 24"/>
              <a:gd name="T12" fmla="*/ 33 w 67"/>
              <a:gd name="T13" fmla="*/ 0 h 24"/>
              <a:gd name="T14" fmla="*/ 22 w 67"/>
              <a:gd name="T15" fmla="*/ 0 h 24"/>
              <a:gd name="T16" fmla="*/ 0 w 67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24">
                <a:moveTo>
                  <a:pt x="0" y="0"/>
                </a:moveTo>
                <a:cubicBezTo>
                  <a:pt x="0" y="9"/>
                  <a:pt x="7" y="17"/>
                  <a:pt x="18" y="21"/>
                </a:cubicBezTo>
                <a:cubicBezTo>
                  <a:pt x="23" y="23"/>
                  <a:pt x="28" y="24"/>
                  <a:pt x="33" y="24"/>
                </a:cubicBezTo>
                <a:cubicBezTo>
                  <a:pt x="39" y="24"/>
                  <a:pt x="44" y="23"/>
                  <a:pt x="49" y="21"/>
                </a:cubicBezTo>
                <a:cubicBezTo>
                  <a:pt x="60" y="17"/>
                  <a:pt x="67" y="9"/>
                  <a:pt x="6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2" y="0"/>
                  <a:pt x="22" y="0"/>
                  <a:pt x="2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Freeform 7"/>
          <p:cNvSpPr>
            <a:spLocks noEditPoints="1"/>
          </p:cNvSpPr>
          <p:nvPr/>
        </p:nvSpPr>
        <p:spPr bwMode="auto">
          <a:xfrm>
            <a:off x="6542405" y="3031490"/>
            <a:ext cx="469265" cy="73660"/>
          </a:xfrm>
          <a:custGeom>
            <a:avLst/>
            <a:gdLst>
              <a:gd name="T0" fmla="*/ 23 w 279"/>
              <a:gd name="T1" fmla="*/ 44 h 44"/>
              <a:gd name="T2" fmla="*/ 174 w 279"/>
              <a:gd name="T3" fmla="*/ 0 h 44"/>
              <a:gd name="T4" fmla="*/ 167 w 279"/>
              <a:gd name="T5" fmla="*/ 0 h 44"/>
              <a:gd name="T6" fmla="*/ 161 w 279"/>
              <a:gd name="T7" fmla="*/ 0 h 44"/>
              <a:gd name="T8" fmla="*/ 156 w 279"/>
              <a:gd name="T9" fmla="*/ 0 h 44"/>
              <a:gd name="T10" fmla="*/ 152 w 279"/>
              <a:gd name="T11" fmla="*/ 0 h 44"/>
              <a:gd name="T12" fmla="*/ 148 w 279"/>
              <a:gd name="T13" fmla="*/ 0 h 44"/>
              <a:gd name="T14" fmla="*/ 145 w 279"/>
              <a:gd name="T15" fmla="*/ 0 h 44"/>
              <a:gd name="T16" fmla="*/ 143 w 279"/>
              <a:gd name="T17" fmla="*/ 0 h 44"/>
              <a:gd name="T18" fmla="*/ 142 w 279"/>
              <a:gd name="T19" fmla="*/ 0 h 44"/>
              <a:gd name="T20" fmla="*/ 141 w 279"/>
              <a:gd name="T21" fmla="*/ 0 h 44"/>
              <a:gd name="T22" fmla="*/ 140 w 279"/>
              <a:gd name="T23" fmla="*/ 0 h 44"/>
              <a:gd name="T24" fmla="*/ 140 w 279"/>
              <a:gd name="T25" fmla="*/ 0 h 44"/>
              <a:gd name="T26" fmla="*/ 139 w 279"/>
              <a:gd name="T27" fmla="*/ 0 h 44"/>
              <a:gd name="T28" fmla="*/ 139 w 279"/>
              <a:gd name="T29" fmla="*/ 0 h 44"/>
              <a:gd name="T30" fmla="*/ 132 w 279"/>
              <a:gd name="T31" fmla="*/ 0 h 44"/>
              <a:gd name="T32" fmla="*/ 122 w 279"/>
              <a:gd name="T33" fmla="*/ 0 h 44"/>
              <a:gd name="T34" fmla="*/ 114 w 279"/>
              <a:gd name="T35" fmla="*/ 0 h 44"/>
              <a:gd name="T36" fmla="*/ 107 w 279"/>
              <a:gd name="T37" fmla="*/ 0 h 44"/>
              <a:gd name="T38" fmla="*/ 101 w 279"/>
              <a:gd name="T39" fmla="*/ 0 h 44"/>
              <a:gd name="T40" fmla="*/ 96 w 279"/>
              <a:gd name="T41" fmla="*/ 0 h 44"/>
              <a:gd name="T42" fmla="*/ 92 w 279"/>
              <a:gd name="T43" fmla="*/ 0 h 44"/>
              <a:gd name="T44" fmla="*/ 89 w 279"/>
              <a:gd name="T45" fmla="*/ 0 h 44"/>
              <a:gd name="T46" fmla="*/ 87 w 279"/>
              <a:gd name="T47" fmla="*/ 0 h 44"/>
              <a:gd name="T48" fmla="*/ 85 w 279"/>
              <a:gd name="T49" fmla="*/ 0 h 44"/>
              <a:gd name="T50" fmla="*/ 83 w 279"/>
              <a:gd name="T51" fmla="*/ 0 h 44"/>
              <a:gd name="T52" fmla="*/ 82 w 279"/>
              <a:gd name="T53" fmla="*/ 0 h 44"/>
              <a:gd name="T54" fmla="*/ 82 w 279"/>
              <a:gd name="T55" fmla="*/ 0 h 44"/>
              <a:gd name="T56" fmla="*/ 81 w 279"/>
              <a:gd name="T57" fmla="*/ 0 h 44"/>
              <a:gd name="T58" fmla="*/ 81 w 279"/>
              <a:gd name="T59" fmla="*/ 0 h 44"/>
              <a:gd name="T60" fmla="*/ 81 w 279"/>
              <a:gd name="T61" fmla="*/ 0 h 44"/>
              <a:gd name="T62" fmla="*/ 73 w 279"/>
              <a:gd name="T63" fmla="*/ 0 h 44"/>
              <a:gd name="T64" fmla="*/ 67 w 279"/>
              <a:gd name="T65" fmla="*/ 44 h 44"/>
              <a:gd name="T66" fmla="*/ 80 w 279"/>
              <a:gd name="T67" fmla="*/ 44 h 44"/>
              <a:gd name="T68" fmla="*/ 93 w 279"/>
              <a:gd name="T69" fmla="*/ 44 h 44"/>
              <a:gd name="T70" fmla="*/ 104 w 279"/>
              <a:gd name="T71" fmla="*/ 44 h 44"/>
              <a:gd name="T72" fmla="*/ 113 w 279"/>
              <a:gd name="T73" fmla="*/ 44 h 44"/>
              <a:gd name="T74" fmla="*/ 120 w 279"/>
              <a:gd name="T75" fmla="*/ 44 h 44"/>
              <a:gd name="T76" fmla="*/ 126 w 279"/>
              <a:gd name="T77" fmla="*/ 44 h 44"/>
              <a:gd name="T78" fmla="*/ 131 w 279"/>
              <a:gd name="T79" fmla="*/ 44 h 44"/>
              <a:gd name="T80" fmla="*/ 134 w 279"/>
              <a:gd name="T81" fmla="*/ 44 h 44"/>
              <a:gd name="T82" fmla="*/ 136 w 279"/>
              <a:gd name="T83" fmla="*/ 44 h 44"/>
              <a:gd name="T84" fmla="*/ 138 w 279"/>
              <a:gd name="T85" fmla="*/ 44 h 44"/>
              <a:gd name="T86" fmla="*/ 139 w 279"/>
              <a:gd name="T87" fmla="*/ 44 h 44"/>
              <a:gd name="T88" fmla="*/ 139 w 279"/>
              <a:gd name="T89" fmla="*/ 44 h 44"/>
              <a:gd name="T90" fmla="*/ 139 w 279"/>
              <a:gd name="T91" fmla="*/ 44 h 44"/>
              <a:gd name="T92" fmla="*/ 150 w 279"/>
              <a:gd name="T93" fmla="*/ 44 h 44"/>
              <a:gd name="T94" fmla="*/ 169 w 279"/>
              <a:gd name="T95" fmla="*/ 44 h 44"/>
              <a:gd name="T96" fmla="*/ 279 w 279"/>
              <a:gd name="T97" fmla="*/ 2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9" h="44">
                <a:moveTo>
                  <a:pt x="67" y="0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1"/>
                  <a:pt x="0" y="23"/>
                </a:cubicBezTo>
                <a:cubicBezTo>
                  <a:pt x="0" y="35"/>
                  <a:pt x="11" y="44"/>
                  <a:pt x="23" y="44"/>
                </a:cubicBezTo>
                <a:cubicBezTo>
                  <a:pt x="67" y="44"/>
                  <a:pt x="67" y="44"/>
                  <a:pt x="67" y="44"/>
                </a:cubicBezTo>
                <a:moveTo>
                  <a:pt x="256" y="0"/>
                </a:moveTo>
                <a:cubicBezTo>
                  <a:pt x="198" y="0"/>
                  <a:pt x="198" y="0"/>
                  <a:pt x="198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5"/>
                  <a:pt x="67" y="29"/>
                  <a:pt x="67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9" y="44"/>
                  <a:pt x="99" y="44"/>
                  <a:pt x="99" y="4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109" y="44"/>
                  <a:pt x="109" y="44"/>
                  <a:pt x="109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2" y="44"/>
                  <a:pt x="122" y="44"/>
                  <a:pt x="122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7" y="44"/>
                  <a:pt x="127" y="44"/>
                  <a:pt x="127" y="4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4" y="44"/>
                  <a:pt x="134" y="44"/>
                  <a:pt x="134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45" y="44"/>
                  <a:pt x="145" y="44"/>
                  <a:pt x="145" y="44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5" y="44"/>
                  <a:pt x="165" y="44"/>
                  <a:pt x="165" y="44"/>
                </a:cubicBezTo>
                <a:cubicBezTo>
                  <a:pt x="169" y="44"/>
                  <a:pt x="169" y="44"/>
                  <a:pt x="169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256" y="44"/>
                  <a:pt x="256" y="44"/>
                  <a:pt x="256" y="44"/>
                </a:cubicBezTo>
                <a:cubicBezTo>
                  <a:pt x="269" y="44"/>
                  <a:pt x="279" y="35"/>
                  <a:pt x="279" y="23"/>
                </a:cubicBezTo>
                <a:cubicBezTo>
                  <a:pt x="279" y="11"/>
                  <a:pt x="269" y="0"/>
                  <a:pt x="256" y="0"/>
                </a:cubicBez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Freeform 8"/>
          <p:cNvSpPr/>
          <p:nvPr/>
        </p:nvSpPr>
        <p:spPr bwMode="auto">
          <a:xfrm>
            <a:off x="6392545" y="2307590"/>
            <a:ext cx="196215" cy="398780"/>
          </a:xfrm>
          <a:custGeom>
            <a:avLst/>
            <a:gdLst>
              <a:gd name="T0" fmla="*/ 93 w 117"/>
              <a:gd name="T1" fmla="*/ 0 h 237"/>
              <a:gd name="T2" fmla="*/ 93 w 117"/>
              <a:gd name="T3" fmla="*/ 0 h 237"/>
              <a:gd name="T4" fmla="*/ 3 w 117"/>
              <a:gd name="T5" fmla="*/ 0 h 237"/>
              <a:gd name="T6" fmla="*/ 117 w 117"/>
              <a:gd name="T7" fmla="*/ 237 h 237"/>
              <a:gd name="T8" fmla="*/ 109 w 117"/>
              <a:gd name="T9" fmla="*/ 207 h 237"/>
              <a:gd name="T10" fmla="*/ 83 w 117"/>
              <a:gd name="T11" fmla="*/ 190 h 237"/>
              <a:gd name="T12" fmla="*/ 31 w 117"/>
              <a:gd name="T13" fmla="*/ 26 h 237"/>
              <a:gd name="T14" fmla="*/ 93 w 117"/>
              <a:gd name="T15" fmla="*/ 26 h 237"/>
              <a:gd name="T16" fmla="*/ 93 w 117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37">
                <a:moveTo>
                  <a:pt x="93" y="0"/>
                </a:moveTo>
                <a:cubicBezTo>
                  <a:pt x="93" y="0"/>
                  <a:pt x="93" y="0"/>
                  <a:pt x="9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0" y="214"/>
                  <a:pt x="117" y="237"/>
                </a:cubicBezTo>
                <a:cubicBezTo>
                  <a:pt x="115" y="227"/>
                  <a:pt x="113" y="218"/>
                  <a:pt x="109" y="207"/>
                </a:cubicBezTo>
                <a:cubicBezTo>
                  <a:pt x="100" y="204"/>
                  <a:pt x="91" y="198"/>
                  <a:pt x="83" y="190"/>
                </a:cubicBezTo>
                <a:cubicBezTo>
                  <a:pt x="46" y="151"/>
                  <a:pt x="33" y="74"/>
                  <a:pt x="31" y="26"/>
                </a:cubicBezTo>
                <a:cubicBezTo>
                  <a:pt x="93" y="26"/>
                  <a:pt x="93" y="26"/>
                  <a:pt x="93" y="26"/>
                </a:cubicBezTo>
                <a:lnTo>
                  <a:pt x="93" y="0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Freeform 11"/>
          <p:cNvSpPr/>
          <p:nvPr/>
        </p:nvSpPr>
        <p:spPr bwMode="auto">
          <a:xfrm>
            <a:off x="6969125" y="2307590"/>
            <a:ext cx="196215" cy="398780"/>
          </a:xfrm>
          <a:custGeom>
            <a:avLst/>
            <a:gdLst>
              <a:gd name="T0" fmla="*/ 24 w 117"/>
              <a:gd name="T1" fmla="*/ 0 h 237"/>
              <a:gd name="T2" fmla="*/ 24 w 117"/>
              <a:gd name="T3" fmla="*/ 0 h 237"/>
              <a:gd name="T4" fmla="*/ 114 w 117"/>
              <a:gd name="T5" fmla="*/ 0 h 237"/>
              <a:gd name="T6" fmla="*/ 0 w 117"/>
              <a:gd name="T7" fmla="*/ 237 h 237"/>
              <a:gd name="T8" fmla="*/ 8 w 117"/>
              <a:gd name="T9" fmla="*/ 207 h 237"/>
              <a:gd name="T10" fmla="*/ 34 w 117"/>
              <a:gd name="T11" fmla="*/ 190 h 237"/>
              <a:gd name="T12" fmla="*/ 86 w 117"/>
              <a:gd name="T13" fmla="*/ 26 h 237"/>
              <a:gd name="T14" fmla="*/ 24 w 117"/>
              <a:gd name="T15" fmla="*/ 26 h 237"/>
              <a:gd name="T16" fmla="*/ 24 w 117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37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7" y="214"/>
                  <a:pt x="0" y="237"/>
                </a:cubicBezTo>
                <a:cubicBezTo>
                  <a:pt x="2" y="227"/>
                  <a:pt x="4" y="218"/>
                  <a:pt x="8" y="207"/>
                </a:cubicBezTo>
                <a:cubicBezTo>
                  <a:pt x="17" y="204"/>
                  <a:pt x="25" y="198"/>
                  <a:pt x="34" y="190"/>
                </a:cubicBezTo>
                <a:cubicBezTo>
                  <a:pt x="71" y="151"/>
                  <a:pt x="84" y="74"/>
                  <a:pt x="86" y="26"/>
                </a:cubicBezTo>
                <a:cubicBezTo>
                  <a:pt x="24" y="26"/>
                  <a:pt x="24" y="26"/>
                  <a:pt x="24" y="26"/>
                </a:cubicBezTo>
                <a:lnTo>
                  <a:pt x="24" y="0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Freeform 13"/>
          <p:cNvSpPr/>
          <p:nvPr/>
        </p:nvSpPr>
        <p:spPr bwMode="auto">
          <a:xfrm>
            <a:off x="6778625" y="2576830"/>
            <a:ext cx="220345" cy="267970"/>
          </a:xfrm>
          <a:custGeom>
            <a:avLst/>
            <a:gdLst>
              <a:gd name="T0" fmla="*/ 0 w 131"/>
              <a:gd name="T1" fmla="*/ 159 h 159"/>
              <a:gd name="T2" fmla="*/ 0 w 131"/>
              <a:gd name="T3" fmla="*/ 0 h 159"/>
              <a:gd name="T4" fmla="*/ 131 w 131"/>
              <a:gd name="T5" fmla="*/ 0 h 159"/>
              <a:gd name="T6" fmla="*/ 122 w 131"/>
              <a:gd name="T7" fmla="*/ 47 h 159"/>
              <a:gd name="T8" fmla="*/ 114 w 131"/>
              <a:gd name="T9" fmla="*/ 77 h 159"/>
              <a:gd name="T10" fmla="*/ 114 w 131"/>
              <a:gd name="T11" fmla="*/ 77 h 159"/>
              <a:gd name="T12" fmla="*/ 77 w 131"/>
              <a:gd name="T13" fmla="*/ 119 h 159"/>
              <a:gd name="T14" fmla="*/ 83 w 131"/>
              <a:gd name="T15" fmla="*/ 130 h 159"/>
              <a:gd name="T16" fmla="*/ 70 w 131"/>
              <a:gd name="T17" fmla="*/ 143 h 159"/>
              <a:gd name="T18" fmla="*/ 62 w 131"/>
              <a:gd name="T19" fmla="*/ 143 h 159"/>
              <a:gd name="T20" fmla="*/ 62 w 131"/>
              <a:gd name="T21" fmla="*/ 146 h 159"/>
              <a:gd name="T22" fmla="*/ 49 w 131"/>
              <a:gd name="T23" fmla="*/ 159 h 159"/>
              <a:gd name="T24" fmla="*/ 34 w 131"/>
              <a:gd name="T25" fmla="*/ 159 h 159"/>
              <a:gd name="T26" fmla="*/ 12 w 131"/>
              <a:gd name="T27" fmla="*/ 159 h 159"/>
              <a:gd name="T28" fmla="*/ 0 w 131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1" h="159">
                <a:moveTo>
                  <a:pt x="0" y="159"/>
                </a:moveTo>
                <a:cubicBezTo>
                  <a:pt x="0" y="0"/>
                  <a:pt x="0" y="0"/>
                  <a:pt x="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29" y="17"/>
                  <a:pt x="126" y="33"/>
                  <a:pt x="122" y="47"/>
                </a:cubicBezTo>
                <a:cubicBezTo>
                  <a:pt x="119" y="58"/>
                  <a:pt x="116" y="67"/>
                  <a:pt x="114" y="77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04" y="100"/>
                  <a:pt x="92" y="115"/>
                  <a:pt x="77" y="119"/>
                </a:cubicBezTo>
                <a:cubicBezTo>
                  <a:pt x="80" y="121"/>
                  <a:pt x="83" y="126"/>
                  <a:pt x="83" y="130"/>
                </a:cubicBezTo>
                <a:cubicBezTo>
                  <a:pt x="83" y="137"/>
                  <a:pt x="77" y="143"/>
                  <a:pt x="70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2" y="144"/>
                  <a:pt x="62" y="145"/>
                  <a:pt x="62" y="146"/>
                </a:cubicBezTo>
                <a:cubicBezTo>
                  <a:pt x="62" y="153"/>
                  <a:pt x="56" y="159"/>
                  <a:pt x="49" y="159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12" y="159"/>
                  <a:pt x="12" y="159"/>
                  <a:pt x="12" y="159"/>
                </a:cubicBezTo>
                <a:lnTo>
                  <a:pt x="0" y="159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Freeform 12"/>
          <p:cNvSpPr/>
          <p:nvPr/>
        </p:nvSpPr>
        <p:spPr bwMode="auto">
          <a:xfrm>
            <a:off x="6778625" y="2307590"/>
            <a:ext cx="233680" cy="269240"/>
          </a:xfrm>
          <a:custGeom>
            <a:avLst/>
            <a:gdLst>
              <a:gd name="T0" fmla="*/ 0 w 139"/>
              <a:gd name="T1" fmla="*/ 160 h 160"/>
              <a:gd name="T2" fmla="*/ 0 w 139"/>
              <a:gd name="T3" fmla="*/ 0 h 160"/>
              <a:gd name="T4" fmla="*/ 0 w 139"/>
              <a:gd name="T5" fmla="*/ 0 h 160"/>
              <a:gd name="T6" fmla="*/ 115 w 139"/>
              <a:gd name="T7" fmla="*/ 0 h 160"/>
              <a:gd name="T8" fmla="*/ 137 w 139"/>
              <a:gd name="T9" fmla="*/ 0 h 160"/>
              <a:gd name="T10" fmla="*/ 138 w 139"/>
              <a:gd name="T11" fmla="*/ 0 h 160"/>
              <a:gd name="T12" fmla="*/ 139 w 139"/>
              <a:gd name="T13" fmla="*/ 26 h 160"/>
              <a:gd name="T14" fmla="*/ 131 w 139"/>
              <a:gd name="T15" fmla="*/ 160 h 160"/>
              <a:gd name="T16" fmla="*/ 0 w 139"/>
              <a:gd name="T1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160">
                <a:moveTo>
                  <a:pt x="0" y="16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29" y="0"/>
                  <a:pt x="135" y="0"/>
                  <a:pt x="137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9" y="26"/>
                  <a:pt x="139" y="26"/>
                  <a:pt x="139" y="26"/>
                </a:cubicBezTo>
                <a:cubicBezTo>
                  <a:pt x="139" y="57"/>
                  <a:pt x="138" y="110"/>
                  <a:pt x="131" y="160"/>
                </a:cubicBezTo>
                <a:lnTo>
                  <a:pt x="0" y="160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Freeform 9"/>
          <p:cNvSpPr/>
          <p:nvPr/>
        </p:nvSpPr>
        <p:spPr bwMode="auto">
          <a:xfrm>
            <a:off x="6546215" y="2307590"/>
            <a:ext cx="232410" cy="269240"/>
          </a:xfrm>
          <a:custGeom>
            <a:avLst/>
            <a:gdLst>
              <a:gd name="T0" fmla="*/ 138 w 138"/>
              <a:gd name="T1" fmla="*/ 160 h 160"/>
              <a:gd name="T2" fmla="*/ 138 w 138"/>
              <a:gd name="T3" fmla="*/ 0 h 160"/>
              <a:gd name="T4" fmla="*/ 138 w 138"/>
              <a:gd name="T5" fmla="*/ 0 h 160"/>
              <a:gd name="T6" fmla="*/ 24 w 138"/>
              <a:gd name="T7" fmla="*/ 0 h 160"/>
              <a:gd name="T8" fmla="*/ 2 w 138"/>
              <a:gd name="T9" fmla="*/ 0 h 160"/>
              <a:gd name="T10" fmla="*/ 0 w 138"/>
              <a:gd name="T11" fmla="*/ 0 h 160"/>
              <a:gd name="T12" fmla="*/ 0 w 138"/>
              <a:gd name="T13" fmla="*/ 26 h 160"/>
              <a:gd name="T14" fmla="*/ 8 w 138"/>
              <a:gd name="T15" fmla="*/ 160 h 160"/>
              <a:gd name="T16" fmla="*/ 138 w 138"/>
              <a:gd name="T1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60">
                <a:moveTo>
                  <a:pt x="138" y="160"/>
                </a:move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4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57"/>
                  <a:pt x="1" y="110"/>
                  <a:pt x="8" y="160"/>
                </a:cubicBezTo>
                <a:lnTo>
                  <a:pt x="138" y="160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Freeform 10"/>
          <p:cNvSpPr/>
          <p:nvPr/>
        </p:nvSpPr>
        <p:spPr bwMode="auto">
          <a:xfrm>
            <a:off x="6559550" y="2576830"/>
            <a:ext cx="219075" cy="267970"/>
          </a:xfrm>
          <a:custGeom>
            <a:avLst/>
            <a:gdLst>
              <a:gd name="T0" fmla="*/ 130 w 130"/>
              <a:gd name="T1" fmla="*/ 159 h 159"/>
              <a:gd name="T2" fmla="*/ 130 w 130"/>
              <a:gd name="T3" fmla="*/ 0 h 159"/>
              <a:gd name="T4" fmla="*/ 0 w 130"/>
              <a:gd name="T5" fmla="*/ 0 h 159"/>
              <a:gd name="T6" fmla="*/ 9 w 130"/>
              <a:gd name="T7" fmla="*/ 47 h 159"/>
              <a:gd name="T8" fmla="*/ 17 w 130"/>
              <a:gd name="T9" fmla="*/ 77 h 159"/>
              <a:gd name="T10" fmla="*/ 17 w 130"/>
              <a:gd name="T11" fmla="*/ 77 h 159"/>
              <a:gd name="T12" fmla="*/ 54 w 130"/>
              <a:gd name="T13" fmla="*/ 119 h 159"/>
              <a:gd name="T14" fmla="*/ 48 w 130"/>
              <a:gd name="T15" fmla="*/ 130 h 159"/>
              <a:gd name="T16" fmla="*/ 61 w 130"/>
              <a:gd name="T17" fmla="*/ 143 h 159"/>
              <a:gd name="T18" fmla="*/ 69 w 130"/>
              <a:gd name="T19" fmla="*/ 143 h 159"/>
              <a:gd name="T20" fmla="*/ 69 w 130"/>
              <a:gd name="T21" fmla="*/ 146 h 159"/>
              <a:gd name="T22" fmla="*/ 82 w 130"/>
              <a:gd name="T23" fmla="*/ 159 h 159"/>
              <a:gd name="T24" fmla="*/ 97 w 130"/>
              <a:gd name="T25" fmla="*/ 159 h 159"/>
              <a:gd name="T26" fmla="*/ 118 w 130"/>
              <a:gd name="T27" fmla="*/ 159 h 159"/>
              <a:gd name="T28" fmla="*/ 130 w 130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59">
                <a:moveTo>
                  <a:pt x="130" y="159"/>
                </a:move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7"/>
                  <a:pt x="5" y="33"/>
                  <a:pt x="9" y="47"/>
                </a:cubicBezTo>
                <a:cubicBezTo>
                  <a:pt x="12" y="58"/>
                  <a:pt x="15" y="67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27" y="100"/>
                  <a:pt x="39" y="115"/>
                  <a:pt x="54" y="119"/>
                </a:cubicBezTo>
                <a:cubicBezTo>
                  <a:pt x="51" y="121"/>
                  <a:pt x="48" y="126"/>
                  <a:pt x="48" y="130"/>
                </a:cubicBezTo>
                <a:cubicBezTo>
                  <a:pt x="48" y="137"/>
                  <a:pt x="54" y="143"/>
                  <a:pt x="61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4"/>
                  <a:pt x="69" y="145"/>
                  <a:pt x="69" y="146"/>
                </a:cubicBezTo>
                <a:cubicBezTo>
                  <a:pt x="69" y="153"/>
                  <a:pt x="74" y="159"/>
                  <a:pt x="82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118" y="159"/>
                  <a:pt x="118" y="159"/>
                  <a:pt x="118" y="159"/>
                </a:cubicBezTo>
                <a:lnTo>
                  <a:pt x="130" y="159"/>
                </a:lnTo>
                <a:close/>
              </a:path>
            </a:pathLst>
          </a:custGeom>
          <a:solidFill>
            <a:srgbClr val="FCC725"/>
          </a:solidFill>
          <a:ln>
            <a:noFill/>
          </a:ln>
        </p:spPr>
        <p:txBody>
          <a:bodyPr/>
          <a:lstStyle/>
          <a:p>
            <a:pPr defTabSz="514350"/>
            <a:endParaRPr lang="en-US" sz="101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08" name="TextBox 13"/>
          <p:cNvSpPr txBox="1">
            <a:spLocks noChangeArrowheads="1"/>
          </p:cNvSpPr>
          <p:nvPr/>
        </p:nvSpPr>
        <p:spPr bwMode="auto">
          <a:xfrm>
            <a:off x="6342380" y="3188335"/>
            <a:ext cx="131191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Shape 1034"/>
          <p:cNvSpPr/>
          <p:nvPr/>
        </p:nvSpPr>
        <p:spPr>
          <a:xfrm>
            <a:off x="2152650" y="2224405"/>
            <a:ext cx="107315" cy="83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4350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45" b="1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Shape 1035"/>
          <p:cNvSpPr/>
          <p:nvPr/>
        </p:nvSpPr>
        <p:spPr>
          <a:xfrm>
            <a:off x="2263140" y="2446655"/>
            <a:ext cx="45085" cy="62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4350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45" b="1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Shape 1036"/>
          <p:cNvSpPr/>
          <p:nvPr/>
        </p:nvSpPr>
        <p:spPr>
          <a:xfrm>
            <a:off x="2291715" y="2593340"/>
            <a:ext cx="19050" cy="533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lIns="21431" tIns="21431" rIns="21431" bIns="21431" anchor="ctr"/>
          <a:lstStyle/>
          <a:p>
            <a:pPr defTabSz="514350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1745" b="1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0" name="Freeform 31"/>
          <p:cNvSpPr/>
          <p:nvPr>
            <p:custDataLst>
              <p:tags r:id="rId11"/>
            </p:custDataLst>
          </p:nvPr>
        </p:nvSpPr>
        <p:spPr bwMode="auto">
          <a:xfrm>
            <a:off x="1972945" y="2970530"/>
            <a:ext cx="386715" cy="605790"/>
          </a:xfrm>
          <a:custGeom>
            <a:avLst/>
            <a:gdLst>
              <a:gd name="T0" fmla="*/ 0 w 224"/>
              <a:gd name="T1" fmla="*/ 0 h 349"/>
              <a:gd name="T2" fmla="*/ 1188357231 w 224"/>
              <a:gd name="T3" fmla="*/ 0 h 349"/>
              <a:gd name="T4" fmla="*/ 1061033407 w 224"/>
              <a:gd name="T5" fmla="*/ 1752914573 h 349"/>
              <a:gd name="T6" fmla="*/ 583567337 w 224"/>
              <a:gd name="T7" fmla="*/ 1870846445 h 349"/>
              <a:gd name="T8" fmla="*/ 111408059 w 224"/>
              <a:gd name="T9" fmla="*/ 1736832533 h 349"/>
              <a:gd name="T10" fmla="*/ 0 w 224"/>
              <a:gd name="T11" fmla="*/ 0 h 34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4" h="349">
                <a:moveTo>
                  <a:pt x="0" y="0"/>
                </a:moveTo>
                <a:cubicBezTo>
                  <a:pt x="224" y="0"/>
                  <a:pt x="224" y="0"/>
                  <a:pt x="224" y="0"/>
                </a:cubicBezTo>
                <a:cubicBezTo>
                  <a:pt x="224" y="0"/>
                  <a:pt x="206" y="285"/>
                  <a:pt x="200" y="327"/>
                </a:cubicBezTo>
                <a:cubicBezTo>
                  <a:pt x="110" y="349"/>
                  <a:pt x="110" y="349"/>
                  <a:pt x="110" y="349"/>
                </a:cubicBezTo>
                <a:cubicBezTo>
                  <a:pt x="21" y="324"/>
                  <a:pt x="21" y="324"/>
                  <a:pt x="21" y="324"/>
                </a:cubicBezTo>
                <a:lnTo>
                  <a:pt x="0" y="0"/>
                </a:lnTo>
                <a:close/>
              </a:path>
            </a:pathLst>
          </a:custGeom>
          <a:solidFill>
            <a:srgbClr val="563A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1" name="Freeform 32"/>
          <p:cNvSpPr/>
          <p:nvPr>
            <p:custDataLst>
              <p:tags r:id="rId12"/>
            </p:custDataLst>
          </p:nvPr>
        </p:nvSpPr>
        <p:spPr bwMode="auto">
          <a:xfrm>
            <a:off x="2145665" y="3152775"/>
            <a:ext cx="33655" cy="433070"/>
          </a:xfrm>
          <a:custGeom>
            <a:avLst/>
            <a:gdLst>
              <a:gd name="T0" fmla="*/ 70564375 w 28"/>
              <a:gd name="T1" fmla="*/ 889615950 h 364"/>
              <a:gd name="T2" fmla="*/ 42843450 w 28"/>
              <a:gd name="T3" fmla="*/ 0 h 364"/>
              <a:gd name="T4" fmla="*/ 0 w 28"/>
              <a:gd name="T5" fmla="*/ 884575638 h 364"/>
              <a:gd name="T6" fmla="*/ 35282188 w 28"/>
              <a:gd name="T7" fmla="*/ 917336875 h 364"/>
              <a:gd name="T8" fmla="*/ 70564375 w 28"/>
              <a:gd name="T9" fmla="*/ 889615950 h 3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8" h="364">
                <a:moveTo>
                  <a:pt x="28" y="353"/>
                </a:moveTo>
                <a:lnTo>
                  <a:pt x="17" y="0"/>
                </a:lnTo>
                <a:lnTo>
                  <a:pt x="0" y="351"/>
                </a:lnTo>
                <a:lnTo>
                  <a:pt x="14" y="364"/>
                </a:lnTo>
                <a:lnTo>
                  <a:pt x="28" y="353"/>
                </a:lnTo>
                <a:close/>
              </a:path>
            </a:pathLst>
          </a:custGeom>
          <a:solidFill>
            <a:srgbClr val="4C32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2" name="Freeform 33"/>
          <p:cNvSpPr/>
          <p:nvPr>
            <p:custDataLst>
              <p:tags r:id="rId13"/>
            </p:custDataLst>
          </p:nvPr>
        </p:nvSpPr>
        <p:spPr bwMode="auto">
          <a:xfrm>
            <a:off x="1845945" y="3506470"/>
            <a:ext cx="339090" cy="114300"/>
          </a:xfrm>
          <a:custGeom>
            <a:avLst/>
            <a:gdLst>
              <a:gd name="T0" fmla="*/ 516866556 w 196"/>
              <a:gd name="T1" fmla="*/ 15995073 h 66"/>
              <a:gd name="T2" fmla="*/ 522194245 w 196"/>
              <a:gd name="T3" fmla="*/ 335910382 h 66"/>
              <a:gd name="T4" fmla="*/ 964461623 w 196"/>
              <a:gd name="T5" fmla="*/ 213276873 h 66"/>
              <a:gd name="T6" fmla="*/ 516866556 w 196"/>
              <a:gd name="T7" fmla="*/ 15995073 h 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" h="66">
                <a:moveTo>
                  <a:pt x="97" y="3"/>
                </a:moveTo>
                <a:cubicBezTo>
                  <a:pt x="66" y="6"/>
                  <a:pt x="0" y="66"/>
                  <a:pt x="98" y="63"/>
                </a:cubicBezTo>
                <a:cubicBezTo>
                  <a:pt x="196" y="61"/>
                  <a:pt x="183" y="47"/>
                  <a:pt x="181" y="40"/>
                </a:cubicBezTo>
                <a:cubicBezTo>
                  <a:pt x="180" y="32"/>
                  <a:pt x="141" y="0"/>
                  <a:pt x="97" y="3"/>
                </a:cubicBezTo>
                <a:close/>
              </a:path>
            </a:pathLst>
          </a:custGeom>
          <a:solidFill>
            <a:srgbClr val="38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3" name="Freeform 34"/>
          <p:cNvSpPr/>
          <p:nvPr>
            <p:custDataLst>
              <p:tags r:id="rId14"/>
            </p:custDataLst>
          </p:nvPr>
        </p:nvSpPr>
        <p:spPr bwMode="auto">
          <a:xfrm>
            <a:off x="2138680" y="3506470"/>
            <a:ext cx="339090" cy="114300"/>
          </a:xfrm>
          <a:custGeom>
            <a:avLst/>
            <a:gdLst>
              <a:gd name="T0" fmla="*/ 532851929 w 196"/>
              <a:gd name="T1" fmla="*/ 15995073 h 66"/>
              <a:gd name="T2" fmla="*/ 522194245 w 196"/>
              <a:gd name="T3" fmla="*/ 335910382 h 66"/>
              <a:gd name="T4" fmla="*/ 79926866 w 196"/>
              <a:gd name="T5" fmla="*/ 213276873 h 66"/>
              <a:gd name="T6" fmla="*/ 532851929 w 196"/>
              <a:gd name="T7" fmla="*/ 15995073 h 6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96" h="66">
                <a:moveTo>
                  <a:pt x="100" y="3"/>
                </a:moveTo>
                <a:cubicBezTo>
                  <a:pt x="130" y="6"/>
                  <a:pt x="196" y="66"/>
                  <a:pt x="98" y="63"/>
                </a:cubicBezTo>
                <a:cubicBezTo>
                  <a:pt x="0" y="61"/>
                  <a:pt x="14" y="47"/>
                  <a:pt x="15" y="40"/>
                </a:cubicBezTo>
                <a:cubicBezTo>
                  <a:pt x="16" y="32"/>
                  <a:pt x="55" y="0"/>
                  <a:pt x="100" y="3"/>
                </a:cubicBezTo>
                <a:close/>
              </a:path>
            </a:pathLst>
          </a:custGeom>
          <a:solidFill>
            <a:srgbClr val="38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4" name="Freeform 35"/>
          <p:cNvSpPr/>
          <p:nvPr>
            <p:custDataLst>
              <p:tags r:id="rId15"/>
            </p:custDataLst>
          </p:nvPr>
        </p:nvSpPr>
        <p:spPr bwMode="auto">
          <a:xfrm>
            <a:off x="2009140" y="2501900"/>
            <a:ext cx="327660" cy="499110"/>
          </a:xfrm>
          <a:custGeom>
            <a:avLst/>
            <a:gdLst>
              <a:gd name="T0" fmla="*/ 1008398164 w 189"/>
              <a:gd name="T1" fmla="*/ 1536256308 h 288"/>
              <a:gd name="T2" fmla="*/ 0 w 189"/>
              <a:gd name="T3" fmla="*/ 1536256308 h 288"/>
              <a:gd name="T4" fmla="*/ 0 w 189"/>
              <a:gd name="T5" fmla="*/ 0 h 288"/>
              <a:gd name="T6" fmla="*/ 1008398164 w 189"/>
              <a:gd name="T7" fmla="*/ 0 h 288"/>
              <a:gd name="T8" fmla="*/ 1008398164 w 189"/>
              <a:gd name="T9" fmla="*/ 1536256308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9" h="288">
                <a:moveTo>
                  <a:pt x="189" y="288"/>
                </a:moveTo>
                <a:cubicBezTo>
                  <a:pt x="124" y="279"/>
                  <a:pt x="61" y="279"/>
                  <a:pt x="0" y="288"/>
                </a:cubicBezTo>
                <a:cubicBezTo>
                  <a:pt x="0" y="0"/>
                  <a:pt x="0" y="0"/>
                  <a:pt x="0" y="0"/>
                </a:cubicBezTo>
                <a:cubicBezTo>
                  <a:pt x="189" y="0"/>
                  <a:pt x="189" y="0"/>
                  <a:pt x="189" y="0"/>
                </a:cubicBezTo>
                <a:lnTo>
                  <a:pt x="189" y="288"/>
                </a:lnTo>
                <a:close/>
              </a:path>
            </a:pathLst>
          </a:custGeom>
          <a:solidFill>
            <a:srgbClr val="F4EF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5" name="Rectangle 36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137410" y="2578100"/>
            <a:ext cx="41910" cy="48895"/>
          </a:xfrm>
          <a:prstGeom prst="rect">
            <a:avLst/>
          </a:pr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6" name="Freeform 37"/>
          <p:cNvSpPr/>
          <p:nvPr>
            <p:custDataLst>
              <p:tags r:id="rId17"/>
            </p:custDataLst>
          </p:nvPr>
        </p:nvSpPr>
        <p:spPr bwMode="auto">
          <a:xfrm>
            <a:off x="2100580" y="2620645"/>
            <a:ext cx="122555" cy="346710"/>
          </a:xfrm>
          <a:custGeom>
            <a:avLst/>
            <a:gdLst>
              <a:gd name="T0" fmla="*/ 95766230 w 103"/>
              <a:gd name="T1" fmla="*/ 0 h 291"/>
              <a:gd name="T2" fmla="*/ 0 w 103"/>
              <a:gd name="T3" fmla="*/ 584676883 h 291"/>
              <a:gd name="T4" fmla="*/ 136088854 w 103"/>
              <a:gd name="T5" fmla="*/ 733367056 h 291"/>
              <a:gd name="T6" fmla="*/ 259577681 w 103"/>
              <a:gd name="T7" fmla="*/ 579636565 h 291"/>
              <a:gd name="T8" fmla="*/ 146169509 w 103"/>
              <a:gd name="T9" fmla="*/ 0 h 291"/>
              <a:gd name="T10" fmla="*/ 95766230 w 103"/>
              <a:gd name="T11" fmla="*/ 0 h 29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3" h="291">
                <a:moveTo>
                  <a:pt x="38" y="0"/>
                </a:moveTo>
                <a:lnTo>
                  <a:pt x="0" y="232"/>
                </a:lnTo>
                <a:lnTo>
                  <a:pt x="54" y="291"/>
                </a:lnTo>
                <a:lnTo>
                  <a:pt x="103" y="230"/>
                </a:lnTo>
                <a:lnTo>
                  <a:pt x="58" y="0"/>
                </a:lnTo>
                <a:lnTo>
                  <a:pt x="38" y="0"/>
                </a:lnTo>
                <a:close/>
              </a:path>
            </a:pathLst>
          </a:cu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7" name="Freeform 38"/>
          <p:cNvSpPr/>
          <p:nvPr>
            <p:custDataLst>
              <p:tags r:id="rId18"/>
            </p:custDataLst>
          </p:nvPr>
        </p:nvSpPr>
        <p:spPr bwMode="auto">
          <a:xfrm>
            <a:off x="2047240" y="2566035"/>
            <a:ext cx="220345" cy="99695"/>
          </a:xfrm>
          <a:custGeom>
            <a:avLst/>
            <a:gdLst>
              <a:gd name="T0" fmla="*/ 0 w 185"/>
              <a:gd name="T1" fmla="*/ 0 h 84"/>
              <a:gd name="T2" fmla="*/ 0 w 185"/>
              <a:gd name="T3" fmla="*/ 211693125 h 84"/>
              <a:gd name="T4" fmla="*/ 239416045 w 185"/>
              <a:gd name="T5" fmla="*/ 75604688 h 84"/>
              <a:gd name="T6" fmla="*/ 458669218 w 185"/>
              <a:gd name="T7" fmla="*/ 211693125 h 84"/>
              <a:gd name="T8" fmla="*/ 466230494 w 185"/>
              <a:gd name="T9" fmla="*/ 0 h 84"/>
              <a:gd name="T10" fmla="*/ 0 w 185"/>
              <a:gd name="T11" fmla="*/ 0 h 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5" h="84">
                <a:moveTo>
                  <a:pt x="0" y="0"/>
                </a:moveTo>
                <a:lnTo>
                  <a:pt x="0" y="84"/>
                </a:lnTo>
                <a:lnTo>
                  <a:pt x="95" y="30"/>
                </a:lnTo>
                <a:lnTo>
                  <a:pt x="182" y="84"/>
                </a:lnTo>
                <a:lnTo>
                  <a:pt x="185" y="0"/>
                </a:lnTo>
                <a:lnTo>
                  <a:pt x="0" y="0"/>
                </a:lnTo>
                <a:close/>
              </a:path>
            </a:pathLst>
          </a:custGeom>
          <a:solidFill>
            <a:srgbClr val="E2D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8" name="Freeform 39"/>
          <p:cNvSpPr/>
          <p:nvPr>
            <p:custDataLst>
              <p:tags r:id="rId19"/>
            </p:custDataLst>
          </p:nvPr>
        </p:nvSpPr>
        <p:spPr bwMode="auto">
          <a:xfrm>
            <a:off x="1830070" y="2527935"/>
            <a:ext cx="239395" cy="756920"/>
          </a:xfrm>
          <a:custGeom>
            <a:avLst/>
            <a:gdLst>
              <a:gd name="T0" fmla="*/ 465137815 w 138"/>
              <a:gd name="T1" fmla="*/ 0 h 437"/>
              <a:gd name="T2" fmla="*/ 0 w 138"/>
              <a:gd name="T3" fmla="*/ 1136995283 h 437"/>
              <a:gd name="T4" fmla="*/ 299399346 w 138"/>
              <a:gd name="T5" fmla="*/ 1473289597 h 437"/>
              <a:gd name="T6" fmla="*/ 272667633 w 138"/>
              <a:gd name="T7" fmla="*/ 1996413060 h 437"/>
              <a:gd name="T8" fmla="*/ 433060222 w 138"/>
              <a:gd name="T9" fmla="*/ 2147483647 h 437"/>
              <a:gd name="T10" fmla="*/ 588106931 w 138"/>
              <a:gd name="T11" fmla="*/ 2028442300 h 437"/>
              <a:gd name="T12" fmla="*/ 737805447 w 138"/>
              <a:gd name="T13" fmla="*/ 112098875 h 437"/>
              <a:gd name="T14" fmla="*/ 465137815 w 138"/>
              <a:gd name="T15" fmla="*/ 0 h 4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" h="437">
                <a:moveTo>
                  <a:pt x="87" y="0"/>
                </a:moveTo>
                <a:cubicBezTo>
                  <a:pt x="87" y="0"/>
                  <a:pt x="0" y="145"/>
                  <a:pt x="0" y="213"/>
                </a:cubicBezTo>
                <a:cubicBezTo>
                  <a:pt x="0" y="236"/>
                  <a:pt x="56" y="276"/>
                  <a:pt x="56" y="276"/>
                </a:cubicBezTo>
                <a:cubicBezTo>
                  <a:pt x="51" y="374"/>
                  <a:pt x="51" y="374"/>
                  <a:pt x="51" y="374"/>
                </a:cubicBezTo>
                <a:cubicBezTo>
                  <a:pt x="51" y="374"/>
                  <a:pt x="48" y="410"/>
                  <a:pt x="81" y="425"/>
                </a:cubicBezTo>
                <a:cubicBezTo>
                  <a:pt x="105" y="437"/>
                  <a:pt x="110" y="380"/>
                  <a:pt x="110" y="380"/>
                </a:cubicBezTo>
                <a:cubicBezTo>
                  <a:pt x="110" y="380"/>
                  <a:pt x="138" y="63"/>
                  <a:pt x="138" y="21"/>
                </a:cubicBezTo>
                <a:lnTo>
                  <a:pt x="87" y="0"/>
                </a:lnTo>
                <a:close/>
              </a:path>
            </a:pathLst>
          </a:custGeom>
          <a:solidFill>
            <a:srgbClr val="3F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19" name="Freeform 40"/>
          <p:cNvSpPr/>
          <p:nvPr>
            <p:custDataLst>
              <p:tags r:id="rId20"/>
            </p:custDataLst>
          </p:nvPr>
        </p:nvSpPr>
        <p:spPr bwMode="auto">
          <a:xfrm>
            <a:off x="1908810" y="2722880"/>
            <a:ext cx="31115" cy="281940"/>
          </a:xfrm>
          <a:custGeom>
            <a:avLst/>
            <a:gdLst>
              <a:gd name="T0" fmla="*/ 0 w 18"/>
              <a:gd name="T1" fmla="*/ 820485058 h 163"/>
              <a:gd name="T2" fmla="*/ 0 w 18"/>
              <a:gd name="T3" fmla="*/ 820485058 h 163"/>
              <a:gd name="T4" fmla="*/ 57840033 w 18"/>
              <a:gd name="T5" fmla="*/ 868435783 h 163"/>
              <a:gd name="T6" fmla="*/ 89387892 w 18"/>
              <a:gd name="T7" fmla="*/ 0 h 163"/>
              <a:gd name="T8" fmla="*/ 0 w 18"/>
              <a:gd name="T9" fmla="*/ 820485058 h 1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" h="163">
                <a:moveTo>
                  <a:pt x="0" y="154"/>
                </a:moveTo>
                <a:cubicBezTo>
                  <a:pt x="0" y="154"/>
                  <a:pt x="0" y="154"/>
                  <a:pt x="0" y="154"/>
                </a:cubicBezTo>
                <a:cubicBezTo>
                  <a:pt x="6" y="160"/>
                  <a:pt x="11" y="163"/>
                  <a:pt x="11" y="163"/>
                </a:cubicBezTo>
                <a:cubicBezTo>
                  <a:pt x="11" y="163"/>
                  <a:pt x="18" y="37"/>
                  <a:pt x="17" y="0"/>
                </a:cubicBezTo>
                <a:cubicBezTo>
                  <a:pt x="17" y="0"/>
                  <a:pt x="7" y="146"/>
                  <a:pt x="0" y="154"/>
                </a:cubicBezTo>
                <a:close/>
              </a:path>
            </a:pathLst>
          </a:custGeom>
          <a:solidFill>
            <a:srgbClr val="302F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0" name="Freeform 41"/>
          <p:cNvSpPr/>
          <p:nvPr>
            <p:custDataLst>
              <p:tags r:id="rId21"/>
            </p:custDataLst>
          </p:nvPr>
        </p:nvSpPr>
        <p:spPr bwMode="auto">
          <a:xfrm>
            <a:off x="2251710" y="2527935"/>
            <a:ext cx="238125" cy="756920"/>
          </a:xfrm>
          <a:custGeom>
            <a:avLst/>
            <a:gdLst>
              <a:gd name="T0" fmla="*/ 269960127 w 138"/>
              <a:gd name="T1" fmla="*/ 0 h 437"/>
              <a:gd name="T2" fmla="*/ 730480072 w 138"/>
              <a:gd name="T3" fmla="*/ 1136995283 h 437"/>
              <a:gd name="T4" fmla="*/ 434052409 w 138"/>
              <a:gd name="T5" fmla="*/ 1473289597 h 437"/>
              <a:gd name="T6" fmla="*/ 460519946 w 138"/>
              <a:gd name="T7" fmla="*/ 1996413060 h 437"/>
              <a:gd name="T8" fmla="*/ 301719330 w 138"/>
              <a:gd name="T9" fmla="*/ 2147483647 h 437"/>
              <a:gd name="T10" fmla="*/ 148212681 w 138"/>
              <a:gd name="T11" fmla="*/ 2028442300 h 437"/>
              <a:gd name="T12" fmla="*/ 0 w 138"/>
              <a:gd name="T13" fmla="*/ 112098875 h 437"/>
              <a:gd name="T14" fmla="*/ 269960127 w 138"/>
              <a:gd name="T15" fmla="*/ 0 h 4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" h="437">
                <a:moveTo>
                  <a:pt x="51" y="0"/>
                </a:moveTo>
                <a:cubicBezTo>
                  <a:pt x="51" y="0"/>
                  <a:pt x="138" y="145"/>
                  <a:pt x="138" y="213"/>
                </a:cubicBezTo>
                <a:cubicBezTo>
                  <a:pt x="138" y="236"/>
                  <a:pt x="82" y="276"/>
                  <a:pt x="82" y="276"/>
                </a:cubicBezTo>
                <a:cubicBezTo>
                  <a:pt x="87" y="374"/>
                  <a:pt x="87" y="374"/>
                  <a:pt x="87" y="374"/>
                </a:cubicBezTo>
                <a:cubicBezTo>
                  <a:pt x="87" y="374"/>
                  <a:pt x="90" y="410"/>
                  <a:pt x="57" y="425"/>
                </a:cubicBezTo>
                <a:cubicBezTo>
                  <a:pt x="33" y="437"/>
                  <a:pt x="28" y="380"/>
                  <a:pt x="28" y="380"/>
                </a:cubicBezTo>
                <a:cubicBezTo>
                  <a:pt x="28" y="380"/>
                  <a:pt x="0" y="63"/>
                  <a:pt x="0" y="21"/>
                </a:cubicBezTo>
                <a:lnTo>
                  <a:pt x="51" y="0"/>
                </a:lnTo>
                <a:close/>
              </a:path>
            </a:pathLst>
          </a:custGeom>
          <a:solidFill>
            <a:srgbClr val="3F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1" name="Freeform 42"/>
          <p:cNvSpPr/>
          <p:nvPr>
            <p:custDataLst>
              <p:tags r:id="rId22"/>
            </p:custDataLst>
          </p:nvPr>
        </p:nvSpPr>
        <p:spPr bwMode="auto">
          <a:xfrm>
            <a:off x="2381885" y="2722880"/>
            <a:ext cx="32385" cy="281940"/>
          </a:xfrm>
          <a:custGeom>
            <a:avLst/>
            <a:gdLst>
              <a:gd name="T0" fmla="*/ 96696672 w 19"/>
              <a:gd name="T1" fmla="*/ 820485058 h 163"/>
              <a:gd name="T2" fmla="*/ 96696672 w 19"/>
              <a:gd name="T3" fmla="*/ 820485058 h 163"/>
              <a:gd name="T4" fmla="*/ 35625921 w 19"/>
              <a:gd name="T5" fmla="*/ 868435783 h 163"/>
              <a:gd name="T6" fmla="*/ 5089417 w 19"/>
              <a:gd name="T7" fmla="*/ 0 h 163"/>
              <a:gd name="T8" fmla="*/ 96696672 w 19"/>
              <a:gd name="T9" fmla="*/ 820485058 h 1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" h="163">
                <a:moveTo>
                  <a:pt x="19" y="154"/>
                </a:moveTo>
                <a:cubicBezTo>
                  <a:pt x="19" y="154"/>
                  <a:pt x="19" y="154"/>
                  <a:pt x="19" y="154"/>
                </a:cubicBezTo>
                <a:cubicBezTo>
                  <a:pt x="12" y="160"/>
                  <a:pt x="7" y="163"/>
                  <a:pt x="7" y="163"/>
                </a:cubicBezTo>
                <a:cubicBezTo>
                  <a:pt x="7" y="163"/>
                  <a:pt x="0" y="37"/>
                  <a:pt x="1" y="0"/>
                </a:cubicBezTo>
                <a:cubicBezTo>
                  <a:pt x="1" y="0"/>
                  <a:pt x="11" y="146"/>
                  <a:pt x="19" y="154"/>
                </a:cubicBezTo>
                <a:close/>
              </a:path>
            </a:pathLst>
          </a:custGeom>
          <a:solidFill>
            <a:srgbClr val="302F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2" name="Freeform 43"/>
          <p:cNvSpPr/>
          <p:nvPr>
            <p:custDataLst>
              <p:tags r:id="rId23"/>
            </p:custDataLst>
          </p:nvPr>
        </p:nvSpPr>
        <p:spPr bwMode="auto">
          <a:xfrm>
            <a:off x="1794510" y="1784985"/>
            <a:ext cx="714375" cy="655955"/>
          </a:xfrm>
          <a:custGeom>
            <a:avLst/>
            <a:gdLst>
              <a:gd name="T0" fmla="*/ 95741241 w 413"/>
              <a:gd name="T1" fmla="*/ 1429746167 h 378"/>
              <a:gd name="T2" fmla="*/ 180845847 w 413"/>
              <a:gd name="T3" fmla="*/ 680066217 h 378"/>
              <a:gd name="T4" fmla="*/ 1276559873 w 413"/>
              <a:gd name="T5" fmla="*/ 117806254 h 378"/>
              <a:gd name="T6" fmla="*/ 1744631749 w 413"/>
              <a:gd name="T7" fmla="*/ 107096805 h 378"/>
              <a:gd name="T8" fmla="*/ 2058451671 w 413"/>
              <a:gd name="T9" fmla="*/ 819293684 h 378"/>
              <a:gd name="T10" fmla="*/ 2074408929 w 413"/>
              <a:gd name="T11" fmla="*/ 1451165065 h 378"/>
              <a:gd name="T12" fmla="*/ 1585061477 w 413"/>
              <a:gd name="T13" fmla="*/ 2024134477 h 378"/>
              <a:gd name="T14" fmla="*/ 505304709 w 413"/>
              <a:gd name="T15" fmla="*/ 2024134477 h 378"/>
              <a:gd name="T16" fmla="*/ 95741241 w 413"/>
              <a:gd name="T17" fmla="*/ 1429746167 h 37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13" h="378">
                <a:moveTo>
                  <a:pt x="18" y="267"/>
                </a:moveTo>
                <a:cubicBezTo>
                  <a:pt x="18" y="267"/>
                  <a:pt x="0" y="128"/>
                  <a:pt x="34" y="127"/>
                </a:cubicBezTo>
                <a:cubicBezTo>
                  <a:pt x="34" y="127"/>
                  <a:pt x="40" y="0"/>
                  <a:pt x="240" y="22"/>
                </a:cubicBezTo>
                <a:cubicBezTo>
                  <a:pt x="240" y="22"/>
                  <a:pt x="306" y="33"/>
                  <a:pt x="328" y="20"/>
                </a:cubicBezTo>
                <a:cubicBezTo>
                  <a:pt x="350" y="7"/>
                  <a:pt x="413" y="28"/>
                  <a:pt x="387" y="153"/>
                </a:cubicBezTo>
                <a:cubicBezTo>
                  <a:pt x="387" y="153"/>
                  <a:pt x="412" y="143"/>
                  <a:pt x="390" y="271"/>
                </a:cubicBezTo>
                <a:cubicBezTo>
                  <a:pt x="298" y="378"/>
                  <a:pt x="298" y="378"/>
                  <a:pt x="298" y="378"/>
                </a:cubicBezTo>
                <a:cubicBezTo>
                  <a:pt x="95" y="378"/>
                  <a:pt x="95" y="378"/>
                  <a:pt x="95" y="378"/>
                </a:cubicBezTo>
                <a:lnTo>
                  <a:pt x="18" y="267"/>
                </a:lnTo>
                <a:close/>
              </a:path>
            </a:pathLst>
          </a:custGeom>
          <a:solidFill>
            <a:srgbClr val="4C45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3" name="Freeform 44"/>
          <p:cNvSpPr/>
          <p:nvPr>
            <p:custDataLst>
              <p:tags r:id="rId24"/>
            </p:custDataLst>
          </p:nvPr>
        </p:nvSpPr>
        <p:spPr bwMode="auto">
          <a:xfrm>
            <a:off x="1910080" y="1944370"/>
            <a:ext cx="588010" cy="226060"/>
          </a:xfrm>
          <a:custGeom>
            <a:avLst/>
            <a:gdLst>
              <a:gd name="T0" fmla="*/ 1452400846 w 340"/>
              <a:gd name="T1" fmla="*/ 586778955 h 130"/>
              <a:gd name="T2" fmla="*/ 1489640001 w 340"/>
              <a:gd name="T3" fmla="*/ 0 h 130"/>
              <a:gd name="T4" fmla="*/ 510733451 w 340"/>
              <a:gd name="T5" fmla="*/ 166882152 h 130"/>
              <a:gd name="T6" fmla="*/ 0 w 340"/>
              <a:gd name="T7" fmla="*/ 662145762 h 130"/>
              <a:gd name="T8" fmla="*/ 1154471462 w 340"/>
              <a:gd name="T9" fmla="*/ 699828005 h 130"/>
              <a:gd name="T10" fmla="*/ 1452400846 w 340"/>
              <a:gd name="T11" fmla="*/ 586778955 h 13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340" h="130">
                <a:moveTo>
                  <a:pt x="273" y="109"/>
                </a:moveTo>
                <a:cubicBezTo>
                  <a:pt x="273" y="109"/>
                  <a:pt x="340" y="81"/>
                  <a:pt x="280" y="0"/>
                </a:cubicBezTo>
                <a:cubicBezTo>
                  <a:pt x="280" y="0"/>
                  <a:pt x="207" y="33"/>
                  <a:pt x="96" y="31"/>
                </a:cubicBezTo>
                <a:cubicBezTo>
                  <a:pt x="9" y="30"/>
                  <a:pt x="1" y="118"/>
                  <a:pt x="0" y="123"/>
                </a:cubicBezTo>
                <a:cubicBezTo>
                  <a:pt x="217" y="130"/>
                  <a:pt x="217" y="130"/>
                  <a:pt x="217" y="130"/>
                </a:cubicBezTo>
                <a:lnTo>
                  <a:pt x="273" y="109"/>
                </a:lnTo>
                <a:close/>
              </a:path>
            </a:pathLst>
          </a:cu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4" name="Freeform 45"/>
          <p:cNvSpPr/>
          <p:nvPr>
            <p:custDataLst>
              <p:tags r:id="rId25"/>
            </p:custDataLst>
          </p:nvPr>
        </p:nvSpPr>
        <p:spPr bwMode="auto">
          <a:xfrm>
            <a:off x="1767205" y="2201545"/>
            <a:ext cx="139065" cy="269240"/>
          </a:xfrm>
          <a:custGeom>
            <a:avLst/>
            <a:gdLst>
              <a:gd name="T0" fmla="*/ 425908699 w 81"/>
              <a:gd name="T1" fmla="*/ 257172235 h 155"/>
              <a:gd name="T2" fmla="*/ 163002293 w 81"/>
              <a:gd name="T3" fmla="*/ 117870318 h 155"/>
              <a:gd name="T4" fmla="*/ 383844775 w 81"/>
              <a:gd name="T5" fmla="*/ 830448391 h 155"/>
              <a:gd name="T6" fmla="*/ 425908699 w 81"/>
              <a:gd name="T7" fmla="*/ 257172235 h 15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" h="155">
                <a:moveTo>
                  <a:pt x="81" y="48"/>
                </a:moveTo>
                <a:cubicBezTo>
                  <a:pt x="81" y="48"/>
                  <a:pt x="62" y="0"/>
                  <a:pt x="31" y="22"/>
                </a:cubicBezTo>
                <a:cubicBezTo>
                  <a:pt x="0" y="43"/>
                  <a:pt x="40" y="142"/>
                  <a:pt x="73" y="155"/>
                </a:cubicBezTo>
                <a:lnTo>
                  <a:pt x="81" y="48"/>
                </a:lnTo>
                <a:close/>
              </a:path>
            </a:pathLst>
          </a:custGeom>
          <a:solidFill>
            <a:srgbClr val="F4D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5" name="Freeform 46"/>
          <p:cNvSpPr/>
          <p:nvPr>
            <p:custDataLst>
              <p:tags r:id="rId26"/>
            </p:custDataLst>
          </p:nvPr>
        </p:nvSpPr>
        <p:spPr bwMode="auto">
          <a:xfrm>
            <a:off x="2391410" y="2201545"/>
            <a:ext cx="139065" cy="269240"/>
          </a:xfrm>
          <a:custGeom>
            <a:avLst/>
            <a:gdLst>
              <a:gd name="T0" fmla="*/ 0 w 80"/>
              <a:gd name="T1" fmla="*/ 257172235 h 155"/>
              <a:gd name="T2" fmla="*/ 264131045 w 80"/>
              <a:gd name="T3" fmla="*/ 117870318 h 155"/>
              <a:gd name="T4" fmla="*/ 37732675 w 80"/>
              <a:gd name="T5" fmla="*/ 830448391 h 155"/>
              <a:gd name="T6" fmla="*/ 0 w 80"/>
              <a:gd name="T7" fmla="*/ 257172235 h 15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0" h="155">
                <a:moveTo>
                  <a:pt x="0" y="48"/>
                </a:moveTo>
                <a:cubicBezTo>
                  <a:pt x="0" y="48"/>
                  <a:pt x="18" y="0"/>
                  <a:pt x="49" y="22"/>
                </a:cubicBezTo>
                <a:cubicBezTo>
                  <a:pt x="80" y="43"/>
                  <a:pt x="40" y="142"/>
                  <a:pt x="7" y="155"/>
                </a:cubicBezTo>
                <a:lnTo>
                  <a:pt x="0" y="48"/>
                </a:lnTo>
                <a:close/>
              </a:path>
            </a:pathLst>
          </a:custGeom>
          <a:solidFill>
            <a:srgbClr val="F4D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6" name="Freeform 47"/>
          <p:cNvSpPr/>
          <p:nvPr>
            <p:custDataLst>
              <p:tags r:id="rId27"/>
            </p:custDataLst>
          </p:nvPr>
        </p:nvSpPr>
        <p:spPr bwMode="auto">
          <a:xfrm>
            <a:off x="1856740" y="2035175"/>
            <a:ext cx="582295" cy="554990"/>
          </a:xfrm>
          <a:custGeom>
            <a:avLst/>
            <a:gdLst>
              <a:gd name="T0" fmla="*/ 165474105 w 336"/>
              <a:gd name="T1" fmla="*/ 379453715 h 320"/>
              <a:gd name="T2" fmla="*/ 571151586 w 336"/>
              <a:gd name="T3" fmla="*/ 90855929 h 320"/>
              <a:gd name="T4" fmla="*/ 1243721964 w 336"/>
              <a:gd name="T5" fmla="*/ 224463918 h 320"/>
              <a:gd name="T6" fmla="*/ 1622709924 w 336"/>
              <a:gd name="T7" fmla="*/ 304630098 h 320"/>
              <a:gd name="T8" fmla="*/ 1788184029 w 336"/>
              <a:gd name="T9" fmla="*/ 1368167627 h 320"/>
              <a:gd name="T10" fmla="*/ 1772168468 w 336"/>
              <a:gd name="T11" fmla="*/ 1448333807 h 320"/>
              <a:gd name="T12" fmla="*/ 912773755 w 336"/>
              <a:gd name="T13" fmla="*/ 1710209533 h 320"/>
              <a:gd name="T14" fmla="*/ 32026501 w 336"/>
              <a:gd name="T15" fmla="*/ 1448333807 h 320"/>
              <a:gd name="T16" fmla="*/ 5336980 w 336"/>
              <a:gd name="T17" fmla="*/ 1362822752 h 320"/>
              <a:gd name="T18" fmla="*/ 165474105 w 336"/>
              <a:gd name="T19" fmla="*/ 379453715 h 32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36" h="320">
                <a:moveTo>
                  <a:pt x="31" y="71"/>
                </a:moveTo>
                <a:cubicBezTo>
                  <a:pt x="31" y="71"/>
                  <a:pt x="52" y="35"/>
                  <a:pt x="107" y="17"/>
                </a:cubicBezTo>
                <a:cubicBezTo>
                  <a:pt x="163" y="0"/>
                  <a:pt x="197" y="23"/>
                  <a:pt x="233" y="42"/>
                </a:cubicBezTo>
                <a:cubicBezTo>
                  <a:pt x="269" y="62"/>
                  <a:pt x="304" y="57"/>
                  <a:pt x="304" y="57"/>
                </a:cubicBezTo>
                <a:cubicBezTo>
                  <a:pt x="335" y="256"/>
                  <a:pt x="335" y="256"/>
                  <a:pt x="335" y="256"/>
                </a:cubicBezTo>
                <a:cubicBezTo>
                  <a:pt x="336" y="261"/>
                  <a:pt x="335" y="267"/>
                  <a:pt x="332" y="271"/>
                </a:cubicBezTo>
                <a:cubicBezTo>
                  <a:pt x="320" y="287"/>
                  <a:pt x="281" y="320"/>
                  <a:pt x="171" y="320"/>
                </a:cubicBezTo>
                <a:cubicBezTo>
                  <a:pt x="62" y="320"/>
                  <a:pt x="19" y="287"/>
                  <a:pt x="6" y="271"/>
                </a:cubicBezTo>
                <a:cubicBezTo>
                  <a:pt x="2" y="267"/>
                  <a:pt x="0" y="261"/>
                  <a:pt x="1" y="255"/>
                </a:cubicBezTo>
                <a:lnTo>
                  <a:pt x="31" y="71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7" name="Freeform 48"/>
          <p:cNvSpPr/>
          <p:nvPr>
            <p:custDataLst>
              <p:tags r:id="rId28"/>
            </p:custDataLst>
          </p:nvPr>
        </p:nvSpPr>
        <p:spPr bwMode="auto">
          <a:xfrm>
            <a:off x="1950720" y="2390775"/>
            <a:ext cx="402590" cy="118110"/>
          </a:xfrm>
          <a:custGeom>
            <a:avLst/>
            <a:gdLst>
              <a:gd name="T0" fmla="*/ 631097407 w 233"/>
              <a:gd name="T1" fmla="*/ 363238361 h 68"/>
              <a:gd name="T2" fmla="*/ 281077790 w 233"/>
              <a:gd name="T3" fmla="*/ 309821431 h 68"/>
              <a:gd name="T4" fmla="*/ 90156114 w 233"/>
              <a:gd name="T5" fmla="*/ 192302798 h 68"/>
              <a:gd name="T6" fmla="*/ 0 w 233"/>
              <a:gd name="T7" fmla="*/ 21367234 h 68"/>
              <a:gd name="T8" fmla="*/ 15910715 w 233"/>
              <a:gd name="T9" fmla="*/ 0 h 68"/>
              <a:gd name="T10" fmla="*/ 31819128 w 233"/>
              <a:gd name="T11" fmla="*/ 16026004 h 68"/>
              <a:gd name="T12" fmla="*/ 116673973 w 233"/>
              <a:gd name="T13" fmla="*/ 170935563 h 68"/>
              <a:gd name="T14" fmla="*/ 631097407 w 233"/>
              <a:gd name="T15" fmla="*/ 325845123 h 68"/>
              <a:gd name="T16" fmla="*/ 1129610126 w 233"/>
              <a:gd name="T17" fmla="*/ 170935563 h 68"/>
              <a:gd name="T18" fmla="*/ 1203857828 w 233"/>
              <a:gd name="T19" fmla="*/ 16026004 h 68"/>
              <a:gd name="T20" fmla="*/ 1219766240 w 233"/>
              <a:gd name="T21" fmla="*/ 0 h 68"/>
              <a:gd name="T22" fmla="*/ 1235676955 w 233"/>
              <a:gd name="T23" fmla="*/ 16026004 h 68"/>
              <a:gd name="T24" fmla="*/ 1156127985 w 233"/>
              <a:gd name="T25" fmla="*/ 192302798 h 68"/>
              <a:gd name="T26" fmla="*/ 970509881 w 233"/>
              <a:gd name="T27" fmla="*/ 309821431 h 68"/>
              <a:gd name="T28" fmla="*/ 631097407 w 233"/>
              <a:gd name="T29" fmla="*/ 363238361 h 6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33" h="68">
                <a:moveTo>
                  <a:pt x="119" y="68"/>
                </a:moveTo>
                <a:cubicBezTo>
                  <a:pt x="93" y="68"/>
                  <a:pt x="71" y="64"/>
                  <a:pt x="53" y="58"/>
                </a:cubicBezTo>
                <a:cubicBezTo>
                  <a:pt x="39" y="53"/>
                  <a:pt x="27" y="45"/>
                  <a:pt x="17" y="36"/>
                </a:cubicBezTo>
                <a:cubicBezTo>
                  <a:pt x="2" y="20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4" y="0"/>
                  <a:pt x="6" y="1"/>
                  <a:pt x="6" y="3"/>
                </a:cubicBezTo>
                <a:cubicBezTo>
                  <a:pt x="6" y="3"/>
                  <a:pt x="8" y="18"/>
                  <a:pt x="22" y="32"/>
                </a:cubicBezTo>
                <a:cubicBezTo>
                  <a:pt x="36" y="45"/>
                  <a:pt x="63" y="61"/>
                  <a:pt x="119" y="61"/>
                </a:cubicBezTo>
                <a:cubicBezTo>
                  <a:pt x="174" y="61"/>
                  <a:pt x="200" y="45"/>
                  <a:pt x="213" y="32"/>
                </a:cubicBezTo>
                <a:cubicBezTo>
                  <a:pt x="226" y="18"/>
                  <a:pt x="227" y="3"/>
                  <a:pt x="227" y="3"/>
                </a:cubicBezTo>
                <a:cubicBezTo>
                  <a:pt x="227" y="1"/>
                  <a:pt x="228" y="0"/>
                  <a:pt x="230" y="0"/>
                </a:cubicBezTo>
                <a:cubicBezTo>
                  <a:pt x="232" y="0"/>
                  <a:pt x="233" y="2"/>
                  <a:pt x="233" y="3"/>
                </a:cubicBezTo>
                <a:cubicBezTo>
                  <a:pt x="233" y="4"/>
                  <a:pt x="233" y="20"/>
                  <a:pt x="218" y="36"/>
                </a:cubicBezTo>
                <a:cubicBezTo>
                  <a:pt x="209" y="45"/>
                  <a:pt x="198" y="53"/>
                  <a:pt x="183" y="58"/>
                </a:cubicBezTo>
                <a:cubicBezTo>
                  <a:pt x="166" y="64"/>
                  <a:pt x="144" y="68"/>
                  <a:pt x="119" y="68"/>
                </a:cubicBezTo>
                <a:close/>
              </a:path>
            </a:pathLst>
          </a:custGeom>
          <a:solidFill>
            <a:srgbClr val="EFC4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8" name="Freeform 49"/>
          <p:cNvSpPr/>
          <p:nvPr>
            <p:custDataLst>
              <p:tags r:id="rId29"/>
            </p:custDataLst>
          </p:nvPr>
        </p:nvSpPr>
        <p:spPr bwMode="auto">
          <a:xfrm>
            <a:off x="2087245" y="2393315"/>
            <a:ext cx="130810" cy="33020"/>
          </a:xfrm>
          <a:custGeom>
            <a:avLst/>
            <a:gdLst>
              <a:gd name="T0" fmla="*/ 0 w 76"/>
              <a:gd name="T1" fmla="*/ 0 h 19"/>
              <a:gd name="T2" fmla="*/ 190058633 w 76"/>
              <a:gd name="T3" fmla="*/ 65678384 h 19"/>
              <a:gd name="T4" fmla="*/ 401235403 w 76"/>
              <a:gd name="T5" fmla="*/ 0 h 19"/>
              <a:gd name="T6" fmla="*/ 190058633 w 76"/>
              <a:gd name="T7" fmla="*/ 103989605 h 19"/>
              <a:gd name="T8" fmla="*/ 0 w 76"/>
              <a:gd name="T9" fmla="*/ 0 h 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6" h="19">
                <a:moveTo>
                  <a:pt x="0" y="0"/>
                </a:moveTo>
                <a:cubicBezTo>
                  <a:pt x="0" y="0"/>
                  <a:pt x="19" y="12"/>
                  <a:pt x="36" y="12"/>
                </a:cubicBezTo>
                <a:cubicBezTo>
                  <a:pt x="53" y="12"/>
                  <a:pt x="76" y="0"/>
                  <a:pt x="76" y="0"/>
                </a:cubicBezTo>
                <a:cubicBezTo>
                  <a:pt x="76" y="0"/>
                  <a:pt x="52" y="19"/>
                  <a:pt x="36" y="19"/>
                </a:cubicBezTo>
                <a:cubicBezTo>
                  <a:pt x="20" y="19"/>
                  <a:pt x="0" y="0"/>
                  <a:pt x="0" y="0"/>
                </a:cubicBezTo>
                <a:close/>
              </a:path>
            </a:pathLst>
          </a:custGeom>
          <a:solidFill>
            <a:srgbClr val="EFC4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29" name="Oval 50"/>
          <p:cNvSpPr>
            <a:spLocks noChangeArrowheads="1"/>
          </p:cNvSpPr>
          <p:nvPr>
            <p:custDataLst>
              <p:tags r:id="rId30"/>
            </p:custDataLst>
          </p:nvPr>
        </p:nvSpPr>
        <p:spPr bwMode="auto">
          <a:xfrm>
            <a:off x="1971040" y="2232660"/>
            <a:ext cx="74930" cy="76200"/>
          </a:xfrm>
          <a:prstGeom prst="ellipse">
            <a:avLst/>
          </a:pr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30" name="Freeform 51"/>
          <p:cNvSpPr/>
          <p:nvPr>
            <p:custDataLst>
              <p:tags r:id="rId31"/>
            </p:custDataLst>
          </p:nvPr>
        </p:nvSpPr>
        <p:spPr bwMode="auto">
          <a:xfrm>
            <a:off x="1994535" y="2237105"/>
            <a:ext cx="36830" cy="22860"/>
          </a:xfrm>
          <a:custGeom>
            <a:avLst/>
            <a:gdLst>
              <a:gd name="T0" fmla="*/ 5490765 w 21"/>
              <a:gd name="T1" fmla="*/ 26916997 h 13"/>
              <a:gd name="T2" fmla="*/ 54919365 w 21"/>
              <a:gd name="T3" fmla="*/ 64602185 h 13"/>
              <a:gd name="T4" fmla="*/ 109838729 w 21"/>
              <a:gd name="T5" fmla="*/ 43068124 h 13"/>
              <a:gd name="T6" fmla="*/ 65903237 w 21"/>
              <a:gd name="T7" fmla="*/ 5382935 h 13"/>
              <a:gd name="T8" fmla="*/ 5490765 w 21"/>
              <a:gd name="T9" fmla="*/ 2691699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13">
                <a:moveTo>
                  <a:pt x="1" y="5"/>
                </a:moveTo>
                <a:cubicBezTo>
                  <a:pt x="0" y="8"/>
                  <a:pt x="4" y="11"/>
                  <a:pt x="10" y="12"/>
                </a:cubicBezTo>
                <a:cubicBezTo>
                  <a:pt x="15" y="13"/>
                  <a:pt x="20" y="12"/>
                  <a:pt x="20" y="8"/>
                </a:cubicBezTo>
                <a:cubicBezTo>
                  <a:pt x="21" y="5"/>
                  <a:pt x="17" y="2"/>
                  <a:pt x="12" y="1"/>
                </a:cubicBezTo>
                <a:cubicBezTo>
                  <a:pt x="6" y="0"/>
                  <a:pt x="2" y="1"/>
                  <a:pt x="1" y="5"/>
                </a:cubicBezTo>
                <a:close/>
              </a:path>
            </a:pathLst>
          </a:custGeom>
          <a:solidFill>
            <a:srgbClr val="E8D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31" name="Freeform 52"/>
          <p:cNvSpPr/>
          <p:nvPr>
            <p:custDataLst>
              <p:tags r:id="rId32"/>
            </p:custDataLst>
          </p:nvPr>
        </p:nvSpPr>
        <p:spPr bwMode="auto">
          <a:xfrm>
            <a:off x="1929130" y="2160905"/>
            <a:ext cx="147955" cy="53340"/>
          </a:xfrm>
          <a:custGeom>
            <a:avLst/>
            <a:gdLst>
              <a:gd name="T0" fmla="*/ 0 w 85"/>
              <a:gd name="T1" fmla="*/ 37173109 h 31"/>
              <a:gd name="T2" fmla="*/ 0 w 85"/>
              <a:gd name="T3" fmla="*/ 154004197 h 31"/>
              <a:gd name="T4" fmla="*/ 455881441 w 85"/>
              <a:gd name="T5" fmla="*/ 127452305 h 31"/>
              <a:gd name="T6" fmla="*/ 455881441 w 85"/>
              <a:gd name="T7" fmla="*/ 0 h 31"/>
              <a:gd name="T8" fmla="*/ 0 w 85"/>
              <a:gd name="T9" fmla="*/ 37173109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5" h="31">
                <a:moveTo>
                  <a:pt x="0" y="7"/>
                </a:moveTo>
                <a:cubicBezTo>
                  <a:pt x="0" y="29"/>
                  <a:pt x="0" y="29"/>
                  <a:pt x="0" y="29"/>
                </a:cubicBezTo>
                <a:cubicBezTo>
                  <a:pt x="28" y="31"/>
                  <a:pt x="56" y="30"/>
                  <a:pt x="85" y="24"/>
                </a:cubicBezTo>
                <a:cubicBezTo>
                  <a:pt x="85" y="0"/>
                  <a:pt x="85" y="0"/>
                  <a:pt x="85" y="0"/>
                </a:cubicBezTo>
                <a:cubicBezTo>
                  <a:pt x="56" y="6"/>
                  <a:pt x="28" y="9"/>
                  <a:pt x="0" y="7"/>
                </a:cubicBezTo>
                <a:close/>
              </a:path>
            </a:pathLst>
          </a:cu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32" name="Oval 53"/>
          <p:cNvSpPr>
            <a:spLocks noChangeArrowheads="1"/>
          </p:cNvSpPr>
          <p:nvPr>
            <p:custDataLst>
              <p:tags r:id="rId33"/>
            </p:custDataLst>
          </p:nvPr>
        </p:nvSpPr>
        <p:spPr bwMode="auto">
          <a:xfrm>
            <a:off x="2259965" y="2232660"/>
            <a:ext cx="76200" cy="76200"/>
          </a:xfrm>
          <a:prstGeom prst="ellipse">
            <a:avLst/>
          </a:pr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350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33" name="Freeform 54"/>
          <p:cNvSpPr/>
          <p:nvPr>
            <p:custDataLst>
              <p:tags r:id="rId34"/>
            </p:custDataLst>
          </p:nvPr>
        </p:nvSpPr>
        <p:spPr bwMode="auto">
          <a:xfrm>
            <a:off x="2286635" y="2237105"/>
            <a:ext cx="35560" cy="22860"/>
          </a:xfrm>
          <a:custGeom>
            <a:avLst/>
            <a:gdLst>
              <a:gd name="T0" fmla="*/ 0 w 21"/>
              <a:gd name="T1" fmla="*/ 26916997 h 13"/>
              <a:gd name="T2" fmla="*/ 46289232 w 21"/>
              <a:gd name="T3" fmla="*/ 64602185 h 13"/>
              <a:gd name="T4" fmla="*/ 102863196 w 21"/>
              <a:gd name="T5" fmla="*/ 43068124 h 13"/>
              <a:gd name="T6" fmla="*/ 56573964 w 21"/>
              <a:gd name="T7" fmla="*/ 5382935 h 13"/>
              <a:gd name="T8" fmla="*/ 0 w 21"/>
              <a:gd name="T9" fmla="*/ 26916997 h 1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" h="13">
                <a:moveTo>
                  <a:pt x="0" y="5"/>
                </a:moveTo>
                <a:cubicBezTo>
                  <a:pt x="0" y="8"/>
                  <a:pt x="4" y="11"/>
                  <a:pt x="9" y="12"/>
                </a:cubicBezTo>
                <a:cubicBezTo>
                  <a:pt x="14" y="13"/>
                  <a:pt x="19" y="12"/>
                  <a:pt x="20" y="8"/>
                </a:cubicBezTo>
                <a:cubicBezTo>
                  <a:pt x="21" y="5"/>
                  <a:pt x="17" y="2"/>
                  <a:pt x="11" y="1"/>
                </a:cubicBezTo>
                <a:cubicBezTo>
                  <a:pt x="6" y="0"/>
                  <a:pt x="1" y="1"/>
                  <a:pt x="0" y="5"/>
                </a:cubicBezTo>
                <a:close/>
              </a:path>
            </a:pathLst>
          </a:custGeom>
          <a:solidFill>
            <a:srgbClr val="E8D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434" name="Freeform 55"/>
          <p:cNvSpPr/>
          <p:nvPr>
            <p:custDataLst>
              <p:tags r:id="rId35"/>
            </p:custDataLst>
          </p:nvPr>
        </p:nvSpPr>
        <p:spPr bwMode="auto">
          <a:xfrm>
            <a:off x="2230120" y="2160905"/>
            <a:ext cx="147955" cy="53340"/>
          </a:xfrm>
          <a:custGeom>
            <a:avLst/>
            <a:gdLst>
              <a:gd name="T0" fmla="*/ 455881441 w 85"/>
              <a:gd name="T1" fmla="*/ 37173109 h 31"/>
              <a:gd name="T2" fmla="*/ 455881441 w 85"/>
              <a:gd name="T3" fmla="*/ 154004197 h 31"/>
              <a:gd name="T4" fmla="*/ 0 w 85"/>
              <a:gd name="T5" fmla="*/ 127452305 h 31"/>
              <a:gd name="T6" fmla="*/ 0 w 85"/>
              <a:gd name="T7" fmla="*/ 0 h 31"/>
              <a:gd name="T8" fmla="*/ 455881441 w 85"/>
              <a:gd name="T9" fmla="*/ 37173109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5" h="31">
                <a:moveTo>
                  <a:pt x="85" y="7"/>
                </a:moveTo>
                <a:cubicBezTo>
                  <a:pt x="85" y="29"/>
                  <a:pt x="85" y="29"/>
                  <a:pt x="85" y="29"/>
                </a:cubicBezTo>
                <a:cubicBezTo>
                  <a:pt x="56" y="31"/>
                  <a:pt x="28" y="30"/>
                  <a:pt x="0" y="24"/>
                </a:cubicBezTo>
                <a:cubicBezTo>
                  <a:pt x="0" y="0"/>
                  <a:pt x="0" y="0"/>
                  <a:pt x="0" y="0"/>
                </a:cubicBezTo>
                <a:cubicBezTo>
                  <a:pt x="28" y="6"/>
                  <a:pt x="56" y="9"/>
                  <a:pt x="85" y="7"/>
                </a:cubicBezTo>
                <a:close/>
              </a:path>
            </a:pathLst>
          </a:cu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 sz="1015">
              <a:solidFill>
                <a:schemeClr val="dk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36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>
            <p:custDataLst>
              <p:tags r:id="rId2"/>
            </p:custDataLst>
          </p:nvPr>
        </p:nvSpPr>
        <p:spPr>
          <a:xfrm>
            <a:off x="2397125" y="859790"/>
            <a:ext cx="1744980" cy="1744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9467" name="图片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2243455" y="312420"/>
            <a:ext cx="2000885" cy="215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8" name="图片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2619375" y="567055"/>
            <a:ext cx="1364615" cy="1261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/>
        </p:nvSpPr>
        <p:spPr>
          <a:xfrm>
            <a:off x="1663302" y="3413094"/>
            <a:ext cx="2790983" cy="5759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我们工作室致力于专业PPT模板的发布，课件及汇报PPT的美化，并为您提供专业的PPT个性定制服务。我们秉承“给您演示的光和热”的理念，为您分担职场压力,让您的每一次亮相都信心澎湃。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9465" name="文本框 16"/>
          <p:cNvSpPr txBox="1">
            <a:spLocks noChangeArrowheads="1"/>
          </p:cNvSpPr>
          <p:nvPr/>
        </p:nvSpPr>
        <p:spPr bwMode="auto">
          <a:xfrm>
            <a:off x="1663303" y="3151957"/>
            <a:ext cx="1908092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>
            <p:custDataLst>
              <p:tags r:id="rId5"/>
            </p:custDataLst>
          </p:nvPr>
        </p:nvSpPr>
        <p:spPr>
          <a:xfrm>
            <a:off x="4917440" y="1704975"/>
            <a:ext cx="2727960" cy="27279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6"/>
            </p:custDataLst>
          </p:nvPr>
        </p:nvSpPr>
        <p:spPr>
          <a:xfrm>
            <a:off x="4654550" y="1600835"/>
            <a:ext cx="310515" cy="310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>
            <a:off x="5006340" y="1715770"/>
            <a:ext cx="638810" cy="63881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>
            <a:off x="4454525" y="1521460"/>
            <a:ext cx="158750" cy="1587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9466" name="图片 17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26710" y="1812925"/>
            <a:ext cx="1694180" cy="304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0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46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2887"/>
            <a:ext cx="9143244" cy="32306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1" y="828599"/>
            <a:ext cx="8929901" cy="1206908"/>
          </a:xfrm>
          <a:prstGeom prst="rect">
            <a:avLst/>
          </a:prstGeom>
        </p:spPr>
      </p:pic>
      <p:sp>
        <p:nvSpPr>
          <p:cNvPr id="8" name="MH_Other_1"/>
          <p:cNvSpPr/>
          <p:nvPr>
            <p:custDataLst>
              <p:tags r:id="rId4"/>
            </p:custDataLst>
          </p:nvPr>
        </p:nvSpPr>
        <p:spPr>
          <a:xfrm>
            <a:off x="1665384" y="1599558"/>
            <a:ext cx="923925" cy="95607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MH_SubTitle_1"/>
          <p:cNvSpPr/>
          <p:nvPr>
            <p:custDataLst>
              <p:tags r:id="rId5"/>
            </p:custDataLst>
          </p:nvPr>
        </p:nvSpPr>
        <p:spPr>
          <a:xfrm rot="588792">
            <a:off x="1329627" y="2319886"/>
            <a:ext cx="1452563" cy="72390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第一部分</a:t>
            </a:r>
            <a:endParaRPr lang="en-US" altLang="zh-CN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MH_Other_2"/>
          <p:cNvSpPr/>
          <p:nvPr>
            <p:custDataLst>
              <p:tags r:id="rId6"/>
            </p:custDataLst>
          </p:nvPr>
        </p:nvSpPr>
        <p:spPr>
          <a:xfrm>
            <a:off x="1908272" y="1423345"/>
            <a:ext cx="363140" cy="3631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01</a:t>
            </a:r>
            <a:endParaRPr lang="en-US" altLang="zh-CN" sz="16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MH_Other_1"/>
          <p:cNvSpPr/>
          <p:nvPr>
            <p:custDataLst>
              <p:tags r:id="rId7"/>
            </p:custDataLst>
          </p:nvPr>
        </p:nvSpPr>
        <p:spPr>
          <a:xfrm>
            <a:off x="3483478" y="1485857"/>
            <a:ext cx="923925" cy="95607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MH_SubTitle_1"/>
          <p:cNvSpPr/>
          <p:nvPr>
            <p:custDataLst>
              <p:tags r:id="rId8"/>
            </p:custDataLst>
          </p:nvPr>
        </p:nvSpPr>
        <p:spPr>
          <a:xfrm rot="588792">
            <a:off x="3147721" y="2206185"/>
            <a:ext cx="1452563" cy="72390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第二部分</a:t>
            </a:r>
            <a:endParaRPr lang="en-US" altLang="zh-CN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MH_Other_2"/>
          <p:cNvSpPr/>
          <p:nvPr>
            <p:custDataLst>
              <p:tags r:id="rId9"/>
            </p:custDataLst>
          </p:nvPr>
        </p:nvSpPr>
        <p:spPr>
          <a:xfrm>
            <a:off x="3726366" y="1309644"/>
            <a:ext cx="363140" cy="3631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02</a:t>
            </a:r>
            <a:endParaRPr lang="en-US" altLang="zh-CN" sz="16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MH_Other_1"/>
          <p:cNvSpPr/>
          <p:nvPr>
            <p:custDataLst>
              <p:tags r:id="rId10"/>
            </p:custDataLst>
          </p:nvPr>
        </p:nvSpPr>
        <p:spPr>
          <a:xfrm>
            <a:off x="5301571" y="1070947"/>
            <a:ext cx="923925" cy="95607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MH_SubTitle_1"/>
          <p:cNvSpPr/>
          <p:nvPr>
            <p:custDataLst>
              <p:tags r:id="rId11"/>
            </p:custDataLst>
          </p:nvPr>
        </p:nvSpPr>
        <p:spPr>
          <a:xfrm rot="588792">
            <a:off x="4965814" y="1791275"/>
            <a:ext cx="1452563" cy="72390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第三部分</a:t>
            </a:r>
            <a:endParaRPr lang="en-US" altLang="zh-CN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MH_Other_2"/>
          <p:cNvSpPr/>
          <p:nvPr>
            <p:custDataLst>
              <p:tags r:id="rId12"/>
            </p:custDataLst>
          </p:nvPr>
        </p:nvSpPr>
        <p:spPr>
          <a:xfrm>
            <a:off x="5544459" y="894734"/>
            <a:ext cx="363140" cy="3631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03</a:t>
            </a:r>
            <a:endParaRPr lang="en-US" altLang="zh-CN" sz="16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MH_Other_1"/>
          <p:cNvSpPr/>
          <p:nvPr>
            <p:custDataLst>
              <p:tags r:id="rId13"/>
            </p:custDataLst>
          </p:nvPr>
        </p:nvSpPr>
        <p:spPr>
          <a:xfrm>
            <a:off x="7119663" y="704208"/>
            <a:ext cx="923925" cy="95607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MH_SubTitle_1"/>
          <p:cNvSpPr/>
          <p:nvPr>
            <p:custDataLst>
              <p:tags r:id="rId14"/>
            </p:custDataLst>
          </p:nvPr>
        </p:nvSpPr>
        <p:spPr>
          <a:xfrm rot="588792">
            <a:off x="6783906" y="1424536"/>
            <a:ext cx="1452563" cy="72390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第四部分</a:t>
            </a:r>
            <a:endParaRPr lang="en-US" altLang="zh-CN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15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5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MH_Other_2"/>
          <p:cNvSpPr/>
          <p:nvPr>
            <p:custDataLst>
              <p:tags r:id="rId15"/>
            </p:custDataLst>
          </p:nvPr>
        </p:nvSpPr>
        <p:spPr>
          <a:xfrm>
            <a:off x="7362551" y="527995"/>
            <a:ext cx="363140" cy="36314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16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04</a:t>
            </a:r>
            <a:endParaRPr lang="en-US" altLang="zh-CN" sz="16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81100" y="3663303"/>
            <a:ext cx="4103883" cy="1335868"/>
          </a:xfrm>
          <a:prstGeom prst="rect">
            <a:avLst/>
          </a:prstGeom>
        </p:spPr>
      </p:pic>
      <p:sp>
        <p:nvSpPr>
          <p:cNvPr id="25" name="TextBox 4"/>
          <p:cNvSpPr txBox="1"/>
          <p:nvPr>
            <p:custDataLst>
              <p:tags r:id="rId17"/>
            </p:custDataLst>
          </p:nvPr>
        </p:nvSpPr>
        <p:spPr>
          <a:xfrm>
            <a:off x="0" y="0"/>
            <a:ext cx="453650" cy="121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dk1">
                    <a:alpha val="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行业</a:t>
            </a:r>
            <a:r>
              <a:rPr lang="en-US" altLang="zh-CN" sz="100" dirty="0">
                <a:solidFill>
                  <a:schemeClr val="dk1">
                    <a:alpha val="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100" dirty="0">
                <a:solidFill>
                  <a:schemeClr val="dk1">
                    <a:alpha val="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</a:t>
            </a:r>
            <a:r>
              <a:rPr lang="en-US" altLang="zh-CN" sz="100" dirty="0">
                <a:solidFill>
                  <a:schemeClr val="dk1">
                    <a:alpha val="0"/>
                  </a:schemeClr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http://www.1ppt.com/hangye/</a:t>
            </a:r>
            <a:endParaRPr lang="en-US" altLang="zh-CN" sz="100" dirty="0">
              <a:solidFill>
                <a:schemeClr val="dk1">
                  <a:alpha val="0"/>
                </a:schemeClr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18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5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000"/>
                            </p:stCondLst>
                            <p:childTnLst>
                              <p:par>
                                <p:cTn id="6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1" bldLvl="0" animBg="1"/>
      <p:bldP spid="10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>
            <p:custDataLst>
              <p:tags r:id="rId2"/>
            </p:custDataLst>
          </p:nvPr>
        </p:nvSpPr>
        <p:spPr>
          <a:xfrm>
            <a:off x="1767205" y="2092960"/>
            <a:ext cx="1238250" cy="1235710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8438" name="图片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789476">
            <a:off x="953135" y="2512695"/>
            <a:ext cx="2002790" cy="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Content Placeholder 2"/>
          <p:cNvSpPr txBox="1"/>
          <p:nvPr/>
        </p:nvSpPr>
        <p:spPr bwMode="auto">
          <a:xfrm>
            <a:off x="1989455" y="2454910"/>
            <a:ext cx="1015365" cy="46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关键词汇</a:t>
            </a:r>
            <a:endParaRPr lang="zh-CN" altLang="en-US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>
            <p:custDataLst>
              <p:tags r:id="rId4"/>
            </p:custDataLst>
          </p:nvPr>
        </p:nvSpPr>
        <p:spPr>
          <a:xfrm>
            <a:off x="3293110" y="2139315"/>
            <a:ext cx="1238250" cy="1235710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8441" name="图片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789476">
            <a:off x="2479040" y="2558415"/>
            <a:ext cx="2004060" cy="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Content Placeholder 2"/>
          <p:cNvSpPr txBox="1"/>
          <p:nvPr/>
        </p:nvSpPr>
        <p:spPr bwMode="auto">
          <a:xfrm>
            <a:off x="3515995" y="2500630"/>
            <a:ext cx="1015365" cy="46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关键词汇</a:t>
            </a:r>
            <a:endParaRPr lang="zh-CN" altLang="en-US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>
            <p:custDataLst>
              <p:tags r:id="rId5"/>
            </p:custDataLst>
          </p:nvPr>
        </p:nvSpPr>
        <p:spPr>
          <a:xfrm>
            <a:off x="4819650" y="2139315"/>
            <a:ext cx="1238250" cy="1235710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8444" name="图片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789476">
            <a:off x="4005580" y="2558415"/>
            <a:ext cx="2004060" cy="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5" name="Content Placeholder 2"/>
          <p:cNvSpPr txBox="1"/>
          <p:nvPr/>
        </p:nvSpPr>
        <p:spPr bwMode="auto">
          <a:xfrm>
            <a:off x="5042535" y="2500630"/>
            <a:ext cx="1015365" cy="46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关键词汇</a:t>
            </a:r>
            <a:endParaRPr lang="zh-CN" altLang="en-US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>
            <p:custDataLst>
              <p:tags r:id="rId6"/>
            </p:custDataLst>
          </p:nvPr>
        </p:nvSpPr>
        <p:spPr>
          <a:xfrm>
            <a:off x="6346190" y="2185035"/>
            <a:ext cx="1238250" cy="1235710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18447" name="图片 1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789476">
            <a:off x="5532120" y="2604770"/>
            <a:ext cx="2002790" cy="17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8" name="Content Placeholder 2"/>
          <p:cNvSpPr txBox="1"/>
          <p:nvPr/>
        </p:nvSpPr>
        <p:spPr bwMode="auto">
          <a:xfrm>
            <a:off x="6568440" y="2546985"/>
            <a:ext cx="1015365" cy="46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447" tIns="34223" rIns="68447" bIns="34223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点击添加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关键词汇</a:t>
            </a:r>
            <a:endParaRPr lang="zh-CN" altLang="en-US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7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2887"/>
            <a:ext cx="9143244" cy="323061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1" y="828599"/>
            <a:ext cx="8929901" cy="1206908"/>
          </a:xfrm>
          <a:prstGeom prst="rect">
            <a:avLst/>
          </a:prstGeom>
        </p:spPr>
      </p:pic>
      <p:sp>
        <p:nvSpPr>
          <p:cNvPr id="23" name="MH_Other_1"/>
          <p:cNvSpPr/>
          <p:nvPr>
            <p:custDataLst>
              <p:tags r:id="rId4"/>
            </p:custDataLst>
          </p:nvPr>
        </p:nvSpPr>
        <p:spPr>
          <a:xfrm>
            <a:off x="3252884" y="1203416"/>
            <a:ext cx="1701520" cy="1760722"/>
          </a:xfrm>
          <a:custGeom>
            <a:avLst/>
            <a:gdLst>
              <a:gd name="connsiteX0" fmla="*/ 0 w 1120775"/>
              <a:gd name="connsiteY0" fmla="*/ 812800 h 1136650"/>
              <a:gd name="connsiteX1" fmla="*/ 504825 w 1120775"/>
              <a:gd name="connsiteY1" fmla="*/ 0 h 1136650"/>
              <a:gd name="connsiteX2" fmla="*/ 606425 w 1120775"/>
              <a:gd name="connsiteY2" fmla="*/ 28575 h 1136650"/>
              <a:gd name="connsiteX3" fmla="*/ 1120775 w 1120775"/>
              <a:gd name="connsiteY3" fmla="*/ 1136650 h 1136650"/>
              <a:gd name="connsiteX0-1" fmla="*/ 0 w 1098550"/>
              <a:gd name="connsiteY0-2" fmla="*/ 815975 h 1136650"/>
              <a:gd name="connsiteX1-3" fmla="*/ 482600 w 1098550"/>
              <a:gd name="connsiteY1-4" fmla="*/ 0 h 1136650"/>
              <a:gd name="connsiteX2-5" fmla="*/ 584200 w 1098550"/>
              <a:gd name="connsiteY2-6" fmla="*/ 28575 h 1136650"/>
              <a:gd name="connsiteX3-7" fmla="*/ 1098550 w 1098550"/>
              <a:gd name="connsiteY3-8" fmla="*/ 1136650 h 11366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98550" h="1136650">
                <a:moveTo>
                  <a:pt x="0" y="815975"/>
                </a:moveTo>
                <a:lnTo>
                  <a:pt x="482600" y="0"/>
                </a:lnTo>
                <a:lnTo>
                  <a:pt x="584200" y="28575"/>
                </a:lnTo>
                <a:lnTo>
                  <a:pt x="1098550" y="1136650"/>
                </a:lnTo>
              </a:path>
            </a:pathLst>
          </a:cu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2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MH_SubTitle_1"/>
          <p:cNvSpPr/>
          <p:nvPr>
            <p:custDataLst>
              <p:tags r:id="rId5"/>
            </p:custDataLst>
          </p:nvPr>
        </p:nvSpPr>
        <p:spPr>
          <a:xfrm rot="588792">
            <a:off x="2614963" y="2502457"/>
            <a:ext cx="2675071" cy="1333150"/>
          </a:xfrm>
          <a:prstGeom prst="roundRect">
            <a:avLst>
              <a:gd name="adj" fmla="val 11293"/>
            </a:avLst>
          </a:prstGeom>
          <a:solidFill>
            <a:schemeClr val="accent5"/>
          </a:solidFill>
          <a:ln w="31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第四部分</a:t>
            </a:r>
            <a:endParaRPr lang="en-US" altLang="zh-CN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MH_Other_2"/>
          <p:cNvSpPr/>
          <p:nvPr>
            <p:custDataLst>
              <p:tags r:id="rId6"/>
            </p:custDataLst>
          </p:nvPr>
        </p:nvSpPr>
        <p:spPr>
          <a:xfrm>
            <a:off x="3769260" y="1056711"/>
            <a:ext cx="668767" cy="66876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/>
            <a:r>
              <a:rPr lang="en-US" altLang="zh-CN" sz="280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04</a:t>
            </a:r>
            <a:endParaRPr lang="en-US" altLang="zh-CN" sz="280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7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 animBg="1"/>
      <p:bldP spid="24" grpId="0" bldLvl="0" animBg="1"/>
      <p:bldP spid="2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5"/>
          <p:cNvSpPr/>
          <p:nvPr>
            <p:custDataLst>
              <p:tags r:id="rId2"/>
            </p:custDataLst>
          </p:nvPr>
        </p:nvSpPr>
        <p:spPr bwMode="auto">
          <a:xfrm>
            <a:off x="3711575" y="1601470"/>
            <a:ext cx="775335" cy="1111885"/>
          </a:xfrm>
          <a:custGeom>
            <a:avLst/>
            <a:gdLst/>
            <a:ahLst/>
            <a:cxnLst>
              <a:cxn ang="0">
                <a:pos x="224" y="205"/>
              </a:cxn>
              <a:cxn ang="0">
                <a:pos x="207" y="229"/>
              </a:cxn>
              <a:cxn ang="0">
                <a:pos x="201" y="220"/>
              </a:cxn>
              <a:cxn ang="0">
                <a:pos x="179" y="211"/>
              </a:cxn>
              <a:cxn ang="0">
                <a:pos x="156" y="220"/>
              </a:cxn>
              <a:cxn ang="0">
                <a:pos x="147" y="243"/>
              </a:cxn>
              <a:cxn ang="0">
                <a:pos x="156" y="265"/>
              </a:cxn>
              <a:cxn ang="0">
                <a:pos x="175" y="275"/>
              </a:cxn>
              <a:cxn ang="0">
                <a:pos x="141" y="322"/>
              </a:cxn>
              <a:cxn ang="0">
                <a:pos x="122" y="283"/>
              </a:cxn>
              <a:cxn ang="0">
                <a:pos x="102" y="322"/>
              </a:cxn>
              <a:cxn ang="0">
                <a:pos x="63" y="269"/>
              </a:cxn>
              <a:cxn ang="0">
                <a:pos x="54" y="283"/>
              </a:cxn>
              <a:cxn ang="0">
                <a:pos x="32" y="293"/>
              </a:cxn>
              <a:cxn ang="0">
                <a:pos x="9" y="283"/>
              </a:cxn>
              <a:cxn ang="0">
                <a:pos x="0" y="261"/>
              </a:cxn>
              <a:cxn ang="0">
                <a:pos x="9" y="238"/>
              </a:cxn>
              <a:cxn ang="0">
                <a:pos x="32" y="229"/>
              </a:cxn>
              <a:cxn ang="0">
                <a:pos x="33" y="229"/>
              </a:cxn>
              <a:cxn ang="0">
                <a:pos x="15" y="205"/>
              </a:cxn>
              <a:cxn ang="0">
                <a:pos x="122" y="0"/>
              </a:cxn>
              <a:cxn ang="0">
                <a:pos x="224" y="205"/>
              </a:cxn>
            </a:cxnLst>
            <a:rect l="0" t="0" r="r" b="b"/>
            <a:pathLst>
              <a:path w="224" h="322">
                <a:moveTo>
                  <a:pt x="224" y="205"/>
                </a:moveTo>
                <a:cubicBezTo>
                  <a:pt x="207" y="229"/>
                  <a:pt x="207" y="229"/>
                  <a:pt x="207" y="229"/>
                </a:cubicBezTo>
                <a:cubicBezTo>
                  <a:pt x="206" y="226"/>
                  <a:pt x="204" y="223"/>
                  <a:pt x="201" y="220"/>
                </a:cubicBezTo>
                <a:cubicBezTo>
                  <a:pt x="195" y="214"/>
                  <a:pt x="188" y="211"/>
                  <a:pt x="179" y="211"/>
                </a:cubicBezTo>
                <a:cubicBezTo>
                  <a:pt x="170" y="211"/>
                  <a:pt x="163" y="214"/>
                  <a:pt x="156" y="220"/>
                </a:cubicBezTo>
                <a:cubicBezTo>
                  <a:pt x="150" y="227"/>
                  <a:pt x="147" y="234"/>
                  <a:pt x="147" y="243"/>
                </a:cubicBezTo>
                <a:cubicBezTo>
                  <a:pt x="147" y="252"/>
                  <a:pt x="150" y="259"/>
                  <a:pt x="156" y="265"/>
                </a:cubicBezTo>
                <a:cubicBezTo>
                  <a:pt x="162" y="271"/>
                  <a:pt x="168" y="274"/>
                  <a:pt x="175" y="275"/>
                </a:cubicBezTo>
                <a:cubicBezTo>
                  <a:pt x="141" y="322"/>
                  <a:pt x="141" y="322"/>
                  <a:pt x="141" y="322"/>
                </a:cubicBezTo>
                <a:cubicBezTo>
                  <a:pt x="122" y="283"/>
                  <a:pt x="122" y="283"/>
                  <a:pt x="122" y="283"/>
                </a:cubicBezTo>
                <a:cubicBezTo>
                  <a:pt x="102" y="322"/>
                  <a:pt x="102" y="322"/>
                  <a:pt x="102" y="322"/>
                </a:cubicBezTo>
                <a:cubicBezTo>
                  <a:pt x="63" y="269"/>
                  <a:pt x="63" y="269"/>
                  <a:pt x="63" y="269"/>
                </a:cubicBezTo>
                <a:cubicBezTo>
                  <a:pt x="61" y="275"/>
                  <a:pt x="58" y="279"/>
                  <a:pt x="54" y="283"/>
                </a:cubicBezTo>
                <a:cubicBezTo>
                  <a:pt x="48" y="290"/>
                  <a:pt x="41" y="293"/>
                  <a:pt x="32" y="293"/>
                </a:cubicBezTo>
                <a:cubicBezTo>
                  <a:pt x="23" y="293"/>
                  <a:pt x="15" y="290"/>
                  <a:pt x="9" y="283"/>
                </a:cubicBezTo>
                <a:cubicBezTo>
                  <a:pt x="3" y="277"/>
                  <a:pt x="0" y="270"/>
                  <a:pt x="0" y="261"/>
                </a:cubicBezTo>
                <a:cubicBezTo>
                  <a:pt x="0" y="252"/>
                  <a:pt x="3" y="245"/>
                  <a:pt x="9" y="238"/>
                </a:cubicBezTo>
                <a:cubicBezTo>
                  <a:pt x="15" y="232"/>
                  <a:pt x="23" y="229"/>
                  <a:pt x="32" y="229"/>
                </a:cubicBezTo>
                <a:cubicBezTo>
                  <a:pt x="32" y="229"/>
                  <a:pt x="32" y="229"/>
                  <a:pt x="33" y="229"/>
                </a:cubicBezTo>
                <a:cubicBezTo>
                  <a:pt x="15" y="205"/>
                  <a:pt x="15" y="205"/>
                  <a:pt x="15" y="205"/>
                </a:cubicBezTo>
                <a:cubicBezTo>
                  <a:pt x="122" y="0"/>
                  <a:pt x="122" y="0"/>
                  <a:pt x="122" y="0"/>
                </a:cubicBezTo>
                <a:lnTo>
                  <a:pt x="224" y="205"/>
                </a:lnTo>
                <a:close/>
              </a:path>
            </a:pathLst>
          </a:custGeom>
          <a:solidFill>
            <a:schemeClr val="accent1"/>
          </a:solidFill>
          <a:ln w="19050">
            <a:solidFill>
              <a:sysClr val="window" lastClr="FFFFFF"/>
            </a:solidFill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Freeform 6"/>
          <p:cNvSpPr/>
          <p:nvPr>
            <p:custDataLst>
              <p:tags r:id="rId3"/>
            </p:custDataLst>
          </p:nvPr>
        </p:nvSpPr>
        <p:spPr bwMode="auto">
          <a:xfrm>
            <a:off x="2975610" y="2310130"/>
            <a:ext cx="1088390" cy="797560"/>
          </a:xfrm>
          <a:custGeom>
            <a:avLst/>
            <a:gdLst/>
            <a:ahLst/>
            <a:cxnLst>
              <a:cxn ang="0">
                <a:pos x="315" y="117"/>
              </a:cxn>
              <a:cxn ang="0">
                <a:pos x="272" y="124"/>
              </a:cxn>
              <a:cxn ang="0">
                <a:pos x="303" y="156"/>
              </a:cxn>
              <a:cxn ang="0">
                <a:pos x="245" y="176"/>
              </a:cxn>
              <a:cxn ang="0">
                <a:pos x="245" y="176"/>
              </a:cxn>
              <a:cxn ang="0">
                <a:pos x="255" y="199"/>
              </a:cxn>
              <a:cxn ang="0">
                <a:pos x="245" y="221"/>
              </a:cxn>
              <a:cxn ang="0">
                <a:pos x="223" y="231"/>
              </a:cxn>
              <a:cxn ang="0">
                <a:pos x="200" y="221"/>
              </a:cxn>
              <a:cxn ang="0">
                <a:pos x="191" y="199"/>
              </a:cxn>
              <a:cxn ang="0">
                <a:pos x="191" y="195"/>
              </a:cxn>
              <a:cxn ang="0">
                <a:pos x="166" y="204"/>
              </a:cxn>
              <a:cxn ang="0">
                <a:pos x="0" y="36"/>
              </a:cxn>
              <a:cxn ang="0">
                <a:pos x="228" y="0"/>
              </a:cxn>
              <a:cxn ang="0">
                <a:pos x="246" y="24"/>
              </a:cxn>
              <a:cxn ang="0">
                <a:pos x="245" y="24"/>
              </a:cxn>
              <a:cxn ang="0">
                <a:pos x="222" y="33"/>
              </a:cxn>
              <a:cxn ang="0">
                <a:pos x="213" y="56"/>
              </a:cxn>
              <a:cxn ang="0">
                <a:pos x="222" y="78"/>
              </a:cxn>
              <a:cxn ang="0">
                <a:pos x="245" y="88"/>
              </a:cxn>
              <a:cxn ang="0">
                <a:pos x="267" y="78"/>
              </a:cxn>
              <a:cxn ang="0">
                <a:pos x="276" y="64"/>
              </a:cxn>
              <a:cxn ang="0">
                <a:pos x="315" y="117"/>
              </a:cxn>
            </a:cxnLst>
            <a:rect l="0" t="0" r="r" b="b"/>
            <a:pathLst>
              <a:path w="315" h="231">
                <a:moveTo>
                  <a:pt x="315" y="117"/>
                </a:moveTo>
                <a:cubicBezTo>
                  <a:pt x="272" y="124"/>
                  <a:pt x="272" y="124"/>
                  <a:pt x="272" y="124"/>
                </a:cubicBezTo>
                <a:cubicBezTo>
                  <a:pt x="303" y="156"/>
                  <a:pt x="303" y="156"/>
                  <a:pt x="303" y="15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45" y="176"/>
                  <a:pt x="245" y="176"/>
                  <a:pt x="245" y="176"/>
                </a:cubicBezTo>
                <a:cubicBezTo>
                  <a:pt x="251" y="182"/>
                  <a:pt x="255" y="190"/>
                  <a:pt x="255" y="199"/>
                </a:cubicBezTo>
                <a:cubicBezTo>
                  <a:pt x="255" y="208"/>
                  <a:pt x="251" y="215"/>
                  <a:pt x="245" y="221"/>
                </a:cubicBezTo>
                <a:cubicBezTo>
                  <a:pt x="239" y="227"/>
                  <a:pt x="232" y="231"/>
                  <a:pt x="223" y="231"/>
                </a:cubicBezTo>
                <a:cubicBezTo>
                  <a:pt x="214" y="231"/>
                  <a:pt x="206" y="227"/>
                  <a:pt x="200" y="221"/>
                </a:cubicBezTo>
                <a:cubicBezTo>
                  <a:pt x="194" y="215"/>
                  <a:pt x="191" y="208"/>
                  <a:pt x="191" y="199"/>
                </a:cubicBezTo>
                <a:cubicBezTo>
                  <a:pt x="191" y="198"/>
                  <a:pt x="191" y="196"/>
                  <a:pt x="191" y="195"/>
                </a:cubicBezTo>
                <a:cubicBezTo>
                  <a:pt x="166" y="204"/>
                  <a:pt x="166" y="204"/>
                  <a:pt x="166" y="204"/>
                </a:cubicBezTo>
                <a:cubicBezTo>
                  <a:pt x="0" y="36"/>
                  <a:pt x="0" y="36"/>
                  <a:pt x="0" y="36"/>
                </a:cubicBezTo>
                <a:cubicBezTo>
                  <a:pt x="228" y="0"/>
                  <a:pt x="228" y="0"/>
                  <a:pt x="228" y="0"/>
                </a:cubicBezTo>
                <a:cubicBezTo>
                  <a:pt x="246" y="24"/>
                  <a:pt x="246" y="24"/>
                  <a:pt x="246" y="24"/>
                </a:cubicBezTo>
                <a:cubicBezTo>
                  <a:pt x="245" y="24"/>
                  <a:pt x="245" y="24"/>
                  <a:pt x="245" y="24"/>
                </a:cubicBezTo>
                <a:cubicBezTo>
                  <a:pt x="236" y="24"/>
                  <a:pt x="228" y="27"/>
                  <a:pt x="222" y="33"/>
                </a:cubicBezTo>
                <a:cubicBezTo>
                  <a:pt x="216" y="40"/>
                  <a:pt x="213" y="47"/>
                  <a:pt x="213" y="56"/>
                </a:cubicBezTo>
                <a:cubicBezTo>
                  <a:pt x="213" y="65"/>
                  <a:pt x="216" y="72"/>
                  <a:pt x="222" y="78"/>
                </a:cubicBezTo>
                <a:cubicBezTo>
                  <a:pt x="228" y="85"/>
                  <a:pt x="236" y="88"/>
                  <a:pt x="245" y="88"/>
                </a:cubicBezTo>
                <a:cubicBezTo>
                  <a:pt x="254" y="88"/>
                  <a:pt x="261" y="85"/>
                  <a:pt x="267" y="78"/>
                </a:cubicBezTo>
                <a:cubicBezTo>
                  <a:pt x="271" y="74"/>
                  <a:pt x="274" y="70"/>
                  <a:pt x="276" y="64"/>
                </a:cubicBezTo>
                <a:lnTo>
                  <a:pt x="315" y="117"/>
                </a:lnTo>
                <a:close/>
              </a:path>
            </a:pathLst>
          </a:custGeom>
          <a:solidFill>
            <a:schemeClr val="accent2"/>
          </a:solidFill>
          <a:ln w="19050">
            <a:solidFill>
              <a:sysClr val="window" lastClr="FFFFFF"/>
            </a:solidFill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Freeform 7"/>
          <p:cNvSpPr/>
          <p:nvPr>
            <p:custDataLst>
              <p:tags r:id="rId4"/>
            </p:custDataLst>
          </p:nvPr>
        </p:nvSpPr>
        <p:spPr bwMode="auto">
          <a:xfrm>
            <a:off x="3369945" y="2847975"/>
            <a:ext cx="926465" cy="1015365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179" y="46"/>
              </a:cxn>
              <a:cxn ang="0">
                <a:pos x="221" y="24"/>
              </a:cxn>
              <a:cxn ang="0">
                <a:pos x="219" y="89"/>
              </a:cxn>
              <a:cxn ang="0">
                <a:pos x="236" y="84"/>
              </a:cxn>
              <a:cxn ang="0">
                <a:pos x="258" y="93"/>
              </a:cxn>
              <a:cxn ang="0">
                <a:pos x="268" y="116"/>
              </a:cxn>
              <a:cxn ang="0">
                <a:pos x="258" y="138"/>
              </a:cxn>
              <a:cxn ang="0">
                <a:pos x="236" y="148"/>
              </a:cxn>
              <a:cxn ang="0">
                <a:pos x="218" y="142"/>
              </a:cxn>
              <a:cxn ang="0">
                <a:pos x="218" y="176"/>
              </a:cxn>
              <a:cxn ang="0">
                <a:pos x="0" y="294"/>
              </a:cxn>
              <a:cxn ang="0">
                <a:pos x="52" y="48"/>
              </a:cxn>
              <a:cxn ang="0">
                <a:pos x="77" y="39"/>
              </a:cxn>
              <a:cxn ang="0">
                <a:pos x="77" y="43"/>
              </a:cxn>
              <a:cxn ang="0">
                <a:pos x="86" y="65"/>
              </a:cxn>
              <a:cxn ang="0">
                <a:pos x="109" y="75"/>
              </a:cxn>
              <a:cxn ang="0">
                <a:pos x="131" y="65"/>
              </a:cxn>
              <a:cxn ang="0">
                <a:pos x="141" y="43"/>
              </a:cxn>
              <a:cxn ang="0">
                <a:pos x="131" y="20"/>
              </a:cxn>
              <a:cxn ang="0">
                <a:pos x="131" y="20"/>
              </a:cxn>
              <a:cxn ang="0">
                <a:pos x="189" y="0"/>
              </a:cxn>
            </a:cxnLst>
            <a:rect l="0" t="0" r="r" b="b"/>
            <a:pathLst>
              <a:path w="268" h="294">
                <a:moveTo>
                  <a:pt x="189" y="0"/>
                </a:moveTo>
                <a:cubicBezTo>
                  <a:pt x="179" y="46"/>
                  <a:pt x="179" y="46"/>
                  <a:pt x="179" y="46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19" y="89"/>
                  <a:pt x="219" y="89"/>
                  <a:pt x="219" y="89"/>
                </a:cubicBezTo>
                <a:cubicBezTo>
                  <a:pt x="224" y="86"/>
                  <a:pt x="230" y="84"/>
                  <a:pt x="236" y="84"/>
                </a:cubicBezTo>
                <a:cubicBezTo>
                  <a:pt x="245" y="84"/>
                  <a:pt x="252" y="87"/>
                  <a:pt x="258" y="93"/>
                </a:cubicBezTo>
                <a:cubicBezTo>
                  <a:pt x="265" y="99"/>
                  <a:pt x="268" y="107"/>
                  <a:pt x="268" y="116"/>
                </a:cubicBezTo>
                <a:cubicBezTo>
                  <a:pt x="268" y="125"/>
                  <a:pt x="265" y="132"/>
                  <a:pt x="258" y="138"/>
                </a:cubicBezTo>
                <a:cubicBezTo>
                  <a:pt x="252" y="144"/>
                  <a:pt x="245" y="148"/>
                  <a:pt x="236" y="148"/>
                </a:cubicBezTo>
                <a:cubicBezTo>
                  <a:pt x="229" y="148"/>
                  <a:pt x="224" y="146"/>
                  <a:pt x="218" y="142"/>
                </a:cubicBezTo>
                <a:cubicBezTo>
                  <a:pt x="218" y="176"/>
                  <a:pt x="218" y="176"/>
                  <a:pt x="218" y="176"/>
                </a:cubicBezTo>
                <a:cubicBezTo>
                  <a:pt x="0" y="294"/>
                  <a:pt x="0" y="294"/>
                  <a:pt x="0" y="294"/>
                </a:cubicBezTo>
                <a:cubicBezTo>
                  <a:pt x="52" y="48"/>
                  <a:pt x="52" y="48"/>
                  <a:pt x="52" y="48"/>
                </a:cubicBezTo>
                <a:cubicBezTo>
                  <a:pt x="77" y="39"/>
                  <a:pt x="77" y="39"/>
                  <a:pt x="77" y="39"/>
                </a:cubicBezTo>
                <a:cubicBezTo>
                  <a:pt x="77" y="40"/>
                  <a:pt x="77" y="42"/>
                  <a:pt x="77" y="43"/>
                </a:cubicBezTo>
                <a:cubicBezTo>
                  <a:pt x="77" y="52"/>
                  <a:pt x="80" y="59"/>
                  <a:pt x="86" y="65"/>
                </a:cubicBezTo>
                <a:cubicBezTo>
                  <a:pt x="92" y="71"/>
                  <a:pt x="100" y="75"/>
                  <a:pt x="109" y="75"/>
                </a:cubicBezTo>
                <a:cubicBezTo>
                  <a:pt x="118" y="75"/>
                  <a:pt x="125" y="71"/>
                  <a:pt x="131" y="65"/>
                </a:cubicBezTo>
                <a:cubicBezTo>
                  <a:pt x="137" y="59"/>
                  <a:pt x="141" y="52"/>
                  <a:pt x="141" y="43"/>
                </a:cubicBezTo>
                <a:cubicBezTo>
                  <a:pt x="141" y="34"/>
                  <a:pt x="137" y="26"/>
                  <a:pt x="131" y="20"/>
                </a:cubicBezTo>
                <a:cubicBezTo>
                  <a:pt x="131" y="20"/>
                  <a:pt x="131" y="20"/>
                  <a:pt x="131" y="20"/>
                </a:cubicBezTo>
                <a:lnTo>
                  <a:pt x="189" y="0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ysClr val="window" lastClr="FFFFFF"/>
            </a:solidFill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Freeform 8"/>
          <p:cNvSpPr/>
          <p:nvPr>
            <p:custDataLst>
              <p:tags r:id="rId5"/>
            </p:custDataLst>
          </p:nvPr>
        </p:nvSpPr>
        <p:spPr bwMode="auto">
          <a:xfrm>
            <a:off x="4122420" y="2804160"/>
            <a:ext cx="764540" cy="1052830"/>
          </a:xfrm>
          <a:custGeom>
            <a:avLst/>
            <a:gdLst/>
            <a:ahLst/>
            <a:cxnLst>
              <a:cxn ang="0">
                <a:pos x="3" y="37"/>
              </a:cxn>
              <a:cxn ang="0">
                <a:pos x="44" y="59"/>
              </a:cxn>
              <a:cxn ang="0">
                <a:pos x="35" y="12"/>
              </a:cxn>
              <a:cxn ang="0">
                <a:pos x="94" y="32"/>
              </a:cxn>
              <a:cxn ang="0">
                <a:pos x="94" y="32"/>
              </a:cxn>
              <a:cxn ang="0">
                <a:pos x="103" y="9"/>
              </a:cxn>
              <a:cxn ang="0">
                <a:pos x="126" y="0"/>
              </a:cxn>
              <a:cxn ang="0">
                <a:pos x="148" y="9"/>
              </a:cxn>
              <a:cxn ang="0">
                <a:pos x="158" y="32"/>
              </a:cxn>
              <a:cxn ang="0">
                <a:pos x="151" y="51"/>
              </a:cxn>
              <a:cxn ang="0">
                <a:pos x="173" y="59"/>
              </a:cxn>
              <a:cxn ang="0">
                <a:pos x="174" y="59"/>
              </a:cxn>
              <a:cxn ang="0">
                <a:pos x="221" y="304"/>
              </a:cxn>
              <a:cxn ang="0">
                <a:pos x="220" y="305"/>
              </a:cxn>
              <a:cxn ang="0">
                <a:pos x="0" y="189"/>
              </a:cxn>
              <a:cxn ang="0">
                <a:pos x="0" y="155"/>
              </a:cxn>
              <a:cxn ang="0">
                <a:pos x="18" y="161"/>
              </a:cxn>
              <a:cxn ang="0">
                <a:pos x="40" y="151"/>
              </a:cxn>
              <a:cxn ang="0">
                <a:pos x="50" y="129"/>
              </a:cxn>
              <a:cxn ang="0">
                <a:pos x="40" y="106"/>
              </a:cxn>
              <a:cxn ang="0">
                <a:pos x="18" y="97"/>
              </a:cxn>
              <a:cxn ang="0">
                <a:pos x="1" y="102"/>
              </a:cxn>
              <a:cxn ang="0">
                <a:pos x="3" y="37"/>
              </a:cxn>
            </a:cxnLst>
            <a:rect l="0" t="0" r="r" b="b"/>
            <a:pathLst>
              <a:path w="221" h="305">
                <a:moveTo>
                  <a:pt x="3" y="37"/>
                </a:moveTo>
                <a:cubicBezTo>
                  <a:pt x="44" y="59"/>
                  <a:pt x="44" y="59"/>
                  <a:pt x="44" y="59"/>
                </a:cubicBezTo>
                <a:cubicBezTo>
                  <a:pt x="35" y="12"/>
                  <a:pt x="35" y="12"/>
                  <a:pt x="35" y="1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32"/>
                  <a:pt x="94" y="32"/>
                  <a:pt x="94" y="32"/>
                </a:cubicBezTo>
                <a:cubicBezTo>
                  <a:pt x="94" y="23"/>
                  <a:pt x="97" y="15"/>
                  <a:pt x="103" y="9"/>
                </a:cubicBezTo>
                <a:cubicBezTo>
                  <a:pt x="110" y="3"/>
                  <a:pt x="117" y="0"/>
                  <a:pt x="126" y="0"/>
                </a:cubicBezTo>
                <a:cubicBezTo>
                  <a:pt x="135" y="0"/>
                  <a:pt x="142" y="3"/>
                  <a:pt x="148" y="9"/>
                </a:cubicBezTo>
                <a:cubicBezTo>
                  <a:pt x="155" y="15"/>
                  <a:pt x="158" y="23"/>
                  <a:pt x="158" y="32"/>
                </a:cubicBezTo>
                <a:cubicBezTo>
                  <a:pt x="158" y="39"/>
                  <a:pt x="155" y="46"/>
                  <a:pt x="151" y="51"/>
                </a:cubicBezTo>
                <a:cubicBezTo>
                  <a:pt x="173" y="59"/>
                  <a:pt x="173" y="59"/>
                  <a:pt x="173" y="59"/>
                </a:cubicBezTo>
                <a:cubicBezTo>
                  <a:pt x="174" y="59"/>
                  <a:pt x="174" y="59"/>
                  <a:pt x="174" y="59"/>
                </a:cubicBezTo>
                <a:cubicBezTo>
                  <a:pt x="221" y="304"/>
                  <a:pt x="221" y="304"/>
                  <a:pt x="221" y="304"/>
                </a:cubicBezTo>
                <a:cubicBezTo>
                  <a:pt x="220" y="305"/>
                  <a:pt x="220" y="305"/>
                  <a:pt x="220" y="305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155"/>
                  <a:pt x="0" y="155"/>
                  <a:pt x="0" y="155"/>
                </a:cubicBezTo>
                <a:cubicBezTo>
                  <a:pt x="6" y="159"/>
                  <a:pt x="11" y="161"/>
                  <a:pt x="18" y="161"/>
                </a:cubicBezTo>
                <a:cubicBezTo>
                  <a:pt x="27" y="161"/>
                  <a:pt x="34" y="157"/>
                  <a:pt x="40" y="151"/>
                </a:cubicBezTo>
                <a:cubicBezTo>
                  <a:pt x="47" y="145"/>
                  <a:pt x="50" y="138"/>
                  <a:pt x="50" y="129"/>
                </a:cubicBezTo>
                <a:cubicBezTo>
                  <a:pt x="50" y="120"/>
                  <a:pt x="47" y="112"/>
                  <a:pt x="40" y="106"/>
                </a:cubicBezTo>
                <a:cubicBezTo>
                  <a:pt x="34" y="100"/>
                  <a:pt x="27" y="97"/>
                  <a:pt x="18" y="97"/>
                </a:cubicBezTo>
                <a:cubicBezTo>
                  <a:pt x="12" y="97"/>
                  <a:pt x="6" y="99"/>
                  <a:pt x="1" y="102"/>
                </a:cubicBezTo>
                <a:lnTo>
                  <a:pt x="3" y="37"/>
                </a:lnTo>
                <a:close/>
              </a:path>
            </a:pathLst>
          </a:custGeom>
          <a:solidFill>
            <a:schemeClr val="accent6"/>
          </a:solidFill>
          <a:ln w="19050">
            <a:solidFill>
              <a:sysClr val="window" lastClr="FFFFFF"/>
            </a:solidFill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Freeform 9"/>
          <p:cNvSpPr/>
          <p:nvPr>
            <p:custDataLst>
              <p:tags r:id="rId6"/>
            </p:custDataLst>
          </p:nvPr>
        </p:nvSpPr>
        <p:spPr bwMode="auto">
          <a:xfrm>
            <a:off x="4198620" y="2310130"/>
            <a:ext cx="1099185" cy="697865"/>
          </a:xfrm>
          <a:custGeom>
            <a:avLst/>
            <a:gdLst/>
            <a:ahLst/>
            <a:cxnLst>
              <a:cxn ang="0">
                <a:pos x="13" y="155"/>
              </a:cxn>
              <a:cxn ang="0">
                <a:pos x="45" y="124"/>
              </a:cxn>
              <a:cxn ang="0">
                <a:pos x="0" y="117"/>
              </a:cxn>
              <a:cxn ang="0">
                <a:pos x="34" y="70"/>
              </a:cxn>
              <a:cxn ang="0">
                <a:pos x="15" y="60"/>
              </a:cxn>
              <a:cxn ang="0">
                <a:pos x="6" y="38"/>
              </a:cxn>
              <a:cxn ang="0">
                <a:pos x="15" y="15"/>
              </a:cxn>
              <a:cxn ang="0">
                <a:pos x="38" y="6"/>
              </a:cxn>
              <a:cxn ang="0">
                <a:pos x="60" y="15"/>
              </a:cxn>
              <a:cxn ang="0">
                <a:pos x="66" y="24"/>
              </a:cxn>
              <a:cxn ang="0">
                <a:pos x="83" y="0"/>
              </a:cxn>
              <a:cxn ang="0">
                <a:pos x="318" y="36"/>
              </a:cxn>
              <a:cxn ang="0">
                <a:pos x="151" y="202"/>
              </a:cxn>
              <a:cxn ang="0">
                <a:pos x="129" y="194"/>
              </a:cxn>
              <a:cxn ang="0">
                <a:pos x="136" y="175"/>
              </a:cxn>
              <a:cxn ang="0">
                <a:pos x="126" y="152"/>
              </a:cxn>
              <a:cxn ang="0">
                <a:pos x="104" y="143"/>
              </a:cxn>
              <a:cxn ang="0">
                <a:pos x="81" y="152"/>
              </a:cxn>
              <a:cxn ang="0">
                <a:pos x="72" y="175"/>
              </a:cxn>
              <a:cxn ang="0">
                <a:pos x="72" y="175"/>
              </a:cxn>
              <a:cxn ang="0">
                <a:pos x="13" y="155"/>
              </a:cxn>
            </a:cxnLst>
            <a:rect l="0" t="0" r="r" b="b"/>
            <a:pathLst>
              <a:path w="318" h="202">
                <a:moveTo>
                  <a:pt x="13" y="155"/>
                </a:moveTo>
                <a:cubicBezTo>
                  <a:pt x="45" y="124"/>
                  <a:pt x="45" y="124"/>
                  <a:pt x="45" y="124"/>
                </a:cubicBezTo>
                <a:cubicBezTo>
                  <a:pt x="0" y="117"/>
                  <a:pt x="0" y="117"/>
                  <a:pt x="0" y="117"/>
                </a:cubicBezTo>
                <a:cubicBezTo>
                  <a:pt x="34" y="70"/>
                  <a:pt x="34" y="70"/>
                  <a:pt x="34" y="70"/>
                </a:cubicBezTo>
                <a:cubicBezTo>
                  <a:pt x="27" y="69"/>
                  <a:pt x="21" y="66"/>
                  <a:pt x="15" y="60"/>
                </a:cubicBezTo>
                <a:cubicBezTo>
                  <a:pt x="9" y="54"/>
                  <a:pt x="6" y="47"/>
                  <a:pt x="6" y="38"/>
                </a:cubicBezTo>
                <a:cubicBezTo>
                  <a:pt x="6" y="29"/>
                  <a:pt x="9" y="22"/>
                  <a:pt x="15" y="15"/>
                </a:cubicBezTo>
                <a:cubicBezTo>
                  <a:pt x="22" y="9"/>
                  <a:pt x="29" y="6"/>
                  <a:pt x="38" y="6"/>
                </a:cubicBezTo>
                <a:cubicBezTo>
                  <a:pt x="47" y="6"/>
                  <a:pt x="54" y="9"/>
                  <a:pt x="60" y="15"/>
                </a:cubicBezTo>
                <a:cubicBezTo>
                  <a:pt x="63" y="18"/>
                  <a:pt x="65" y="21"/>
                  <a:pt x="66" y="24"/>
                </a:cubicBezTo>
                <a:cubicBezTo>
                  <a:pt x="83" y="0"/>
                  <a:pt x="83" y="0"/>
                  <a:pt x="83" y="0"/>
                </a:cubicBezTo>
                <a:cubicBezTo>
                  <a:pt x="318" y="36"/>
                  <a:pt x="318" y="36"/>
                  <a:pt x="318" y="36"/>
                </a:cubicBezTo>
                <a:cubicBezTo>
                  <a:pt x="151" y="202"/>
                  <a:pt x="151" y="202"/>
                  <a:pt x="151" y="202"/>
                </a:cubicBezTo>
                <a:cubicBezTo>
                  <a:pt x="129" y="194"/>
                  <a:pt x="129" y="194"/>
                  <a:pt x="129" y="194"/>
                </a:cubicBezTo>
                <a:cubicBezTo>
                  <a:pt x="133" y="189"/>
                  <a:pt x="136" y="182"/>
                  <a:pt x="136" y="175"/>
                </a:cubicBezTo>
                <a:cubicBezTo>
                  <a:pt x="136" y="166"/>
                  <a:pt x="133" y="158"/>
                  <a:pt x="126" y="152"/>
                </a:cubicBezTo>
                <a:cubicBezTo>
                  <a:pt x="120" y="146"/>
                  <a:pt x="113" y="143"/>
                  <a:pt x="104" y="143"/>
                </a:cubicBezTo>
                <a:cubicBezTo>
                  <a:pt x="95" y="143"/>
                  <a:pt x="88" y="146"/>
                  <a:pt x="81" y="152"/>
                </a:cubicBezTo>
                <a:cubicBezTo>
                  <a:pt x="75" y="158"/>
                  <a:pt x="72" y="166"/>
                  <a:pt x="72" y="175"/>
                </a:cubicBezTo>
                <a:cubicBezTo>
                  <a:pt x="72" y="175"/>
                  <a:pt x="72" y="175"/>
                  <a:pt x="72" y="175"/>
                </a:cubicBezTo>
                <a:lnTo>
                  <a:pt x="13" y="155"/>
                </a:lnTo>
                <a:close/>
              </a:path>
            </a:pathLst>
          </a:custGeom>
          <a:solidFill>
            <a:schemeClr val="accent3"/>
          </a:solidFill>
          <a:ln w="19050">
            <a:solidFill>
              <a:sysClr val="window" lastClr="FFFFFF"/>
            </a:solidFill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 dirty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Freeform 206"/>
          <p:cNvSpPr>
            <a:spLocks noEditPoints="1"/>
          </p:cNvSpPr>
          <p:nvPr/>
        </p:nvSpPr>
        <p:spPr bwMode="auto">
          <a:xfrm>
            <a:off x="3998595" y="2030095"/>
            <a:ext cx="239395" cy="239395"/>
          </a:xfrm>
          <a:custGeom>
            <a:avLst/>
            <a:gdLst/>
            <a:ahLst/>
            <a:cxnLst>
              <a:cxn ang="0">
                <a:pos x="249" y="215"/>
              </a:cxn>
              <a:cxn ang="0">
                <a:pos x="256" y="232"/>
              </a:cxn>
              <a:cxn ang="0">
                <a:pos x="232" y="256"/>
              </a:cxn>
              <a:cxn ang="0">
                <a:pos x="215" y="249"/>
              </a:cxn>
              <a:cxn ang="0">
                <a:pos x="145" y="179"/>
              </a:cxn>
              <a:cxn ang="0">
                <a:pos x="96" y="192"/>
              </a:cxn>
              <a:cxn ang="0">
                <a:pos x="0" y="96"/>
              </a:cxn>
              <a:cxn ang="0">
                <a:pos x="96" y="0"/>
              </a:cxn>
              <a:cxn ang="0">
                <a:pos x="192" y="96"/>
              </a:cxn>
              <a:cxn ang="0">
                <a:pos x="179" y="145"/>
              </a:cxn>
              <a:cxn ang="0">
                <a:pos x="249" y="215"/>
              </a:cxn>
              <a:cxn ang="0">
                <a:pos x="96" y="24"/>
              </a:cxn>
              <a:cxn ang="0">
                <a:pos x="24" y="96"/>
              </a:cxn>
              <a:cxn ang="0">
                <a:pos x="96" y="168"/>
              </a:cxn>
              <a:cxn ang="0">
                <a:pos x="168" y="96"/>
              </a:cxn>
              <a:cxn ang="0">
                <a:pos x="96" y="24"/>
              </a:cxn>
            </a:cxnLst>
            <a:rect l="0" t="0" r="r" b="b"/>
            <a:pathLst>
              <a:path w="256" h="256">
                <a:moveTo>
                  <a:pt x="249" y="215"/>
                </a:moveTo>
                <a:cubicBezTo>
                  <a:pt x="253" y="219"/>
                  <a:pt x="256" y="225"/>
                  <a:pt x="256" y="232"/>
                </a:cubicBezTo>
                <a:cubicBezTo>
                  <a:pt x="256" y="245"/>
                  <a:pt x="245" y="256"/>
                  <a:pt x="232" y="256"/>
                </a:cubicBezTo>
                <a:cubicBezTo>
                  <a:pt x="225" y="256"/>
                  <a:pt x="219" y="253"/>
                  <a:pt x="215" y="249"/>
                </a:cubicBezTo>
                <a:cubicBezTo>
                  <a:pt x="145" y="179"/>
                  <a:pt x="145" y="179"/>
                  <a:pt x="145" y="179"/>
                </a:cubicBezTo>
                <a:cubicBezTo>
                  <a:pt x="130" y="187"/>
                  <a:pt x="114" y="192"/>
                  <a:pt x="96" y="192"/>
                </a:cubicBezTo>
                <a:cubicBezTo>
                  <a:pt x="43" y="192"/>
                  <a:pt x="0" y="149"/>
                  <a:pt x="0" y="96"/>
                </a:cubicBezTo>
                <a:cubicBezTo>
                  <a:pt x="0" y="43"/>
                  <a:pt x="43" y="0"/>
                  <a:pt x="96" y="0"/>
                </a:cubicBezTo>
                <a:cubicBezTo>
                  <a:pt x="149" y="0"/>
                  <a:pt x="192" y="43"/>
                  <a:pt x="192" y="96"/>
                </a:cubicBezTo>
                <a:cubicBezTo>
                  <a:pt x="192" y="114"/>
                  <a:pt x="187" y="130"/>
                  <a:pt x="179" y="145"/>
                </a:cubicBezTo>
                <a:lnTo>
                  <a:pt x="249" y="215"/>
                </a:lnTo>
                <a:close/>
                <a:moveTo>
                  <a:pt x="96" y="24"/>
                </a:moveTo>
                <a:cubicBezTo>
                  <a:pt x="56" y="24"/>
                  <a:pt x="24" y="56"/>
                  <a:pt x="24" y="96"/>
                </a:cubicBezTo>
                <a:cubicBezTo>
                  <a:pt x="24" y="136"/>
                  <a:pt x="56" y="168"/>
                  <a:pt x="96" y="168"/>
                </a:cubicBezTo>
                <a:cubicBezTo>
                  <a:pt x="136" y="168"/>
                  <a:pt x="168" y="136"/>
                  <a:pt x="168" y="96"/>
                </a:cubicBezTo>
                <a:cubicBezTo>
                  <a:pt x="168" y="56"/>
                  <a:pt x="136" y="24"/>
                  <a:pt x="96" y="24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4" name="Freeform 170"/>
          <p:cNvSpPr>
            <a:spLocks noEditPoints="1"/>
          </p:cNvSpPr>
          <p:nvPr/>
        </p:nvSpPr>
        <p:spPr bwMode="auto">
          <a:xfrm>
            <a:off x="4688840" y="2494280"/>
            <a:ext cx="235585" cy="197485"/>
          </a:xfrm>
          <a:custGeom>
            <a:avLst/>
            <a:gdLst/>
            <a:ahLst/>
            <a:cxnLst>
              <a:cxn ang="0">
                <a:pos x="244" y="216"/>
              </a:cxn>
              <a:cxn ang="0">
                <a:pos x="12" y="216"/>
              </a:cxn>
              <a:cxn ang="0">
                <a:pos x="0" y="204"/>
              </a:cxn>
              <a:cxn ang="0">
                <a:pos x="0" y="12"/>
              </a:cxn>
              <a:cxn ang="0">
                <a:pos x="12" y="0"/>
              </a:cxn>
              <a:cxn ang="0">
                <a:pos x="24" y="12"/>
              </a:cxn>
              <a:cxn ang="0">
                <a:pos x="24" y="164"/>
              </a:cxn>
              <a:cxn ang="0">
                <a:pos x="24" y="192"/>
              </a:cxn>
              <a:cxn ang="0">
                <a:pos x="244" y="192"/>
              </a:cxn>
              <a:cxn ang="0">
                <a:pos x="256" y="204"/>
              </a:cxn>
              <a:cxn ang="0">
                <a:pos x="244" y="216"/>
              </a:cxn>
              <a:cxn ang="0">
                <a:pos x="216" y="180"/>
              </a:cxn>
              <a:cxn ang="0">
                <a:pos x="192" y="180"/>
              </a:cxn>
              <a:cxn ang="0">
                <a:pos x="180" y="168"/>
              </a:cxn>
              <a:cxn ang="0">
                <a:pos x="180" y="84"/>
              </a:cxn>
              <a:cxn ang="0">
                <a:pos x="192" y="72"/>
              </a:cxn>
              <a:cxn ang="0">
                <a:pos x="216" y="72"/>
              </a:cxn>
              <a:cxn ang="0">
                <a:pos x="228" y="84"/>
              </a:cxn>
              <a:cxn ang="0">
                <a:pos x="228" y="168"/>
              </a:cxn>
              <a:cxn ang="0">
                <a:pos x="216" y="180"/>
              </a:cxn>
              <a:cxn ang="0">
                <a:pos x="148" y="180"/>
              </a:cxn>
              <a:cxn ang="0">
                <a:pos x="124" y="180"/>
              </a:cxn>
              <a:cxn ang="0">
                <a:pos x="112" y="168"/>
              </a:cxn>
              <a:cxn ang="0">
                <a:pos x="112" y="36"/>
              </a:cxn>
              <a:cxn ang="0">
                <a:pos x="124" y="24"/>
              </a:cxn>
              <a:cxn ang="0">
                <a:pos x="148" y="24"/>
              </a:cxn>
              <a:cxn ang="0">
                <a:pos x="160" y="36"/>
              </a:cxn>
              <a:cxn ang="0">
                <a:pos x="160" y="168"/>
              </a:cxn>
              <a:cxn ang="0">
                <a:pos x="148" y="180"/>
              </a:cxn>
              <a:cxn ang="0">
                <a:pos x="80" y="180"/>
              </a:cxn>
              <a:cxn ang="0">
                <a:pos x="56" y="180"/>
              </a:cxn>
              <a:cxn ang="0">
                <a:pos x="44" y="168"/>
              </a:cxn>
              <a:cxn ang="0">
                <a:pos x="44" y="144"/>
              </a:cxn>
              <a:cxn ang="0">
                <a:pos x="56" y="132"/>
              </a:cxn>
              <a:cxn ang="0">
                <a:pos x="80" y="132"/>
              </a:cxn>
              <a:cxn ang="0">
                <a:pos x="92" y="144"/>
              </a:cxn>
              <a:cxn ang="0">
                <a:pos x="92" y="168"/>
              </a:cxn>
              <a:cxn ang="0">
                <a:pos x="80" y="180"/>
              </a:cxn>
            </a:cxnLst>
            <a:rect l="0" t="0" r="r" b="b"/>
            <a:pathLst>
              <a:path w="256" h="216">
                <a:moveTo>
                  <a:pt x="244" y="216"/>
                </a:moveTo>
                <a:cubicBezTo>
                  <a:pt x="12" y="216"/>
                  <a:pt x="12" y="216"/>
                  <a:pt x="12" y="216"/>
                </a:cubicBezTo>
                <a:cubicBezTo>
                  <a:pt x="5" y="216"/>
                  <a:pt x="0" y="211"/>
                  <a:pt x="0" y="204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cubicBezTo>
                  <a:pt x="19" y="0"/>
                  <a:pt x="24" y="5"/>
                  <a:pt x="24" y="12"/>
                </a:cubicBezTo>
                <a:cubicBezTo>
                  <a:pt x="24" y="164"/>
                  <a:pt x="24" y="164"/>
                  <a:pt x="24" y="164"/>
                </a:cubicBezTo>
                <a:cubicBezTo>
                  <a:pt x="24" y="192"/>
                  <a:pt x="24" y="192"/>
                  <a:pt x="24" y="192"/>
                </a:cubicBezTo>
                <a:cubicBezTo>
                  <a:pt x="244" y="192"/>
                  <a:pt x="244" y="192"/>
                  <a:pt x="244" y="192"/>
                </a:cubicBezTo>
                <a:cubicBezTo>
                  <a:pt x="251" y="192"/>
                  <a:pt x="256" y="197"/>
                  <a:pt x="256" y="204"/>
                </a:cubicBezTo>
                <a:cubicBezTo>
                  <a:pt x="256" y="211"/>
                  <a:pt x="251" y="216"/>
                  <a:pt x="244" y="216"/>
                </a:cubicBezTo>
                <a:moveTo>
                  <a:pt x="216" y="180"/>
                </a:moveTo>
                <a:cubicBezTo>
                  <a:pt x="192" y="180"/>
                  <a:pt x="192" y="180"/>
                  <a:pt x="192" y="180"/>
                </a:cubicBezTo>
                <a:cubicBezTo>
                  <a:pt x="185" y="180"/>
                  <a:pt x="180" y="175"/>
                  <a:pt x="180" y="168"/>
                </a:cubicBezTo>
                <a:cubicBezTo>
                  <a:pt x="180" y="84"/>
                  <a:pt x="180" y="84"/>
                  <a:pt x="180" y="84"/>
                </a:cubicBezTo>
                <a:cubicBezTo>
                  <a:pt x="180" y="77"/>
                  <a:pt x="185" y="72"/>
                  <a:pt x="192" y="72"/>
                </a:cubicBezTo>
                <a:cubicBezTo>
                  <a:pt x="216" y="72"/>
                  <a:pt x="216" y="72"/>
                  <a:pt x="216" y="72"/>
                </a:cubicBezTo>
                <a:cubicBezTo>
                  <a:pt x="223" y="72"/>
                  <a:pt x="228" y="77"/>
                  <a:pt x="228" y="84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28" y="175"/>
                  <a:pt x="223" y="180"/>
                  <a:pt x="216" y="180"/>
                </a:cubicBezTo>
                <a:moveTo>
                  <a:pt x="148" y="180"/>
                </a:moveTo>
                <a:cubicBezTo>
                  <a:pt x="124" y="180"/>
                  <a:pt x="124" y="180"/>
                  <a:pt x="124" y="180"/>
                </a:cubicBezTo>
                <a:cubicBezTo>
                  <a:pt x="117" y="180"/>
                  <a:pt x="112" y="175"/>
                  <a:pt x="112" y="168"/>
                </a:cubicBezTo>
                <a:cubicBezTo>
                  <a:pt x="112" y="36"/>
                  <a:pt x="112" y="36"/>
                  <a:pt x="112" y="36"/>
                </a:cubicBezTo>
                <a:cubicBezTo>
                  <a:pt x="112" y="29"/>
                  <a:pt x="117" y="24"/>
                  <a:pt x="124" y="24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5" y="24"/>
                  <a:pt x="160" y="29"/>
                  <a:pt x="160" y="36"/>
                </a:cubicBezTo>
                <a:cubicBezTo>
                  <a:pt x="160" y="168"/>
                  <a:pt x="160" y="168"/>
                  <a:pt x="160" y="168"/>
                </a:cubicBezTo>
                <a:cubicBezTo>
                  <a:pt x="160" y="175"/>
                  <a:pt x="155" y="180"/>
                  <a:pt x="148" y="180"/>
                </a:cubicBezTo>
                <a:moveTo>
                  <a:pt x="80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49" y="180"/>
                  <a:pt x="44" y="175"/>
                  <a:pt x="44" y="168"/>
                </a:cubicBezTo>
                <a:cubicBezTo>
                  <a:pt x="44" y="144"/>
                  <a:pt x="44" y="144"/>
                  <a:pt x="44" y="144"/>
                </a:cubicBezTo>
                <a:cubicBezTo>
                  <a:pt x="44" y="137"/>
                  <a:pt x="49" y="132"/>
                  <a:pt x="56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87" y="132"/>
                  <a:pt x="92" y="137"/>
                  <a:pt x="92" y="144"/>
                </a:cubicBezTo>
                <a:cubicBezTo>
                  <a:pt x="92" y="168"/>
                  <a:pt x="92" y="168"/>
                  <a:pt x="92" y="168"/>
                </a:cubicBezTo>
                <a:cubicBezTo>
                  <a:pt x="92" y="175"/>
                  <a:pt x="87" y="180"/>
                  <a:pt x="80" y="180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5" name="Freeform 5"/>
          <p:cNvSpPr>
            <a:spLocks noEditPoints="1"/>
          </p:cNvSpPr>
          <p:nvPr/>
        </p:nvSpPr>
        <p:spPr bwMode="auto">
          <a:xfrm>
            <a:off x="3649980" y="3242310"/>
            <a:ext cx="246380" cy="239395"/>
          </a:xfrm>
          <a:custGeom>
            <a:avLst/>
            <a:gdLst/>
            <a:ahLst/>
            <a:cxnLst>
              <a:cxn ang="0">
                <a:pos x="671" y="73"/>
              </a:cxn>
              <a:cxn ang="0">
                <a:pos x="569" y="25"/>
              </a:cxn>
              <a:cxn ang="0">
                <a:pos x="576" y="4"/>
              </a:cxn>
              <a:cxn ang="0">
                <a:pos x="567" y="0"/>
              </a:cxn>
              <a:cxn ang="0">
                <a:pos x="111" y="1"/>
              </a:cxn>
              <a:cxn ang="0">
                <a:pos x="107" y="18"/>
              </a:cxn>
              <a:cxn ang="0">
                <a:pos x="103" y="73"/>
              </a:cxn>
              <a:cxn ang="0">
                <a:pos x="4" y="77"/>
              </a:cxn>
              <a:cxn ang="0">
                <a:pos x="67" y="254"/>
              </a:cxn>
              <a:cxn ang="0">
                <a:pos x="241" y="392"/>
              </a:cxn>
              <a:cxn ang="0">
                <a:pos x="271" y="444"/>
              </a:cxn>
              <a:cxn ang="0">
                <a:pos x="292" y="590"/>
              </a:cxn>
              <a:cxn ang="0">
                <a:pos x="254" y="594"/>
              </a:cxn>
              <a:cxn ang="0">
                <a:pos x="204" y="629"/>
              </a:cxn>
              <a:cxn ang="0">
                <a:pos x="213" y="662"/>
              </a:cxn>
              <a:cxn ang="0">
                <a:pos x="479" y="654"/>
              </a:cxn>
              <a:cxn ang="0">
                <a:pos x="472" y="617"/>
              </a:cxn>
              <a:cxn ang="0">
                <a:pos x="414" y="590"/>
              </a:cxn>
              <a:cxn ang="0">
                <a:pos x="416" y="455"/>
              </a:cxn>
              <a:cxn ang="0">
                <a:pos x="406" y="437"/>
              </a:cxn>
              <a:cxn ang="0">
                <a:pos x="431" y="397"/>
              </a:cxn>
              <a:cxn ang="0">
                <a:pos x="455" y="357"/>
              </a:cxn>
              <a:cxn ang="0">
                <a:pos x="683" y="85"/>
              </a:cxn>
              <a:cxn ang="0">
                <a:pos x="146" y="288"/>
              </a:cxn>
              <a:cxn ang="0">
                <a:pos x="95" y="244"/>
              </a:cxn>
              <a:cxn ang="0">
                <a:pos x="81" y="229"/>
              </a:cxn>
              <a:cxn ang="0">
                <a:pos x="78" y="224"/>
              </a:cxn>
              <a:cxn ang="0">
                <a:pos x="43" y="166"/>
              </a:cxn>
              <a:cxn ang="0">
                <a:pos x="41" y="161"/>
              </a:cxn>
              <a:cxn ang="0">
                <a:pos x="30" y="130"/>
              </a:cxn>
              <a:cxn ang="0">
                <a:pos x="23" y="97"/>
              </a:cxn>
              <a:cxn ang="0">
                <a:pos x="180" y="307"/>
              </a:cxn>
              <a:cxn ang="0">
                <a:pos x="453" y="141"/>
              </a:cxn>
              <a:cxn ang="0">
                <a:pos x="413" y="266"/>
              </a:cxn>
              <a:cxn ang="0">
                <a:pos x="342" y="222"/>
              </a:cxn>
              <a:cxn ang="0">
                <a:pos x="271" y="266"/>
              </a:cxn>
              <a:cxn ang="0">
                <a:pos x="230" y="141"/>
              </a:cxn>
              <a:cxn ang="0">
                <a:pos x="314" y="135"/>
              </a:cxn>
              <a:cxn ang="0">
                <a:pos x="345" y="57"/>
              </a:cxn>
              <a:cxn ang="0">
                <a:pos x="452" y="135"/>
              </a:cxn>
              <a:cxn ang="0">
                <a:pos x="653" y="103"/>
              </a:cxn>
              <a:cxn ang="0">
                <a:pos x="638" y="156"/>
              </a:cxn>
              <a:cxn ang="0">
                <a:pos x="635" y="163"/>
              </a:cxn>
              <a:cxn ang="0">
                <a:pos x="627" y="179"/>
              </a:cxn>
              <a:cxn ang="0">
                <a:pos x="598" y="226"/>
              </a:cxn>
              <a:cxn ang="0">
                <a:pos x="591" y="234"/>
              </a:cxn>
              <a:cxn ang="0">
                <a:pos x="563" y="263"/>
              </a:cxn>
              <a:cxn ang="0">
                <a:pos x="497" y="307"/>
              </a:cxn>
              <a:cxn ang="0">
                <a:pos x="654" y="97"/>
              </a:cxn>
              <a:cxn ang="0">
                <a:pos x="653" y="103"/>
              </a:cxn>
            </a:cxnLst>
            <a:rect l="0" t="0" r="r" b="b"/>
            <a:pathLst>
              <a:path w="683" h="662">
                <a:moveTo>
                  <a:pt x="680" y="78"/>
                </a:moveTo>
                <a:cubicBezTo>
                  <a:pt x="678" y="75"/>
                  <a:pt x="675" y="73"/>
                  <a:pt x="671" y="73"/>
                </a:cubicBezTo>
                <a:cubicBezTo>
                  <a:pt x="580" y="73"/>
                  <a:pt x="580" y="73"/>
                  <a:pt x="580" y="73"/>
                </a:cubicBezTo>
                <a:cubicBezTo>
                  <a:pt x="577" y="49"/>
                  <a:pt x="571" y="32"/>
                  <a:pt x="569" y="25"/>
                </a:cubicBezTo>
                <a:cubicBezTo>
                  <a:pt x="572" y="23"/>
                  <a:pt x="574" y="20"/>
                  <a:pt x="576" y="18"/>
                </a:cubicBezTo>
                <a:cubicBezTo>
                  <a:pt x="580" y="14"/>
                  <a:pt x="580" y="8"/>
                  <a:pt x="576" y="4"/>
                </a:cubicBezTo>
                <a:cubicBezTo>
                  <a:pt x="575" y="3"/>
                  <a:pt x="574" y="2"/>
                  <a:pt x="572" y="1"/>
                </a:cubicBezTo>
                <a:cubicBezTo>
                  <a:pt x="571" y="1"/>
                  <a:pt x="569" y="0"/>
                  <a:pt x="567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2" y="1"/>
                  <a:pt x="111" y="1"/>
                </a:cubicBezTo>
                <a:cubicBezTo>
                  <a:pt x="109" y="2"/>
                  <a:pt x="108" y="3"/>
                  <a:pt x="107" y="4"/>
                </a:cubicBezTo>
                <a:cubicBezTo>
                  <a:pt x="103" y="8"/>
                  <a:pt x="103" y="14"/>
                  <a:pt x="107" y="18"/>
                </a:cubicBezTo>
                <a:cubicBezTo>
                  <a:pt x="109" y="20"/>
                  <a:pt x="111" y="23"/>
                  <a:pt x="114" y="25"/>
                </a:cubicBezTo>
                <a:cubicBezTo>
                  <a:pt x="112" y="32"/>
                  <a:pt x="107" y="49"/>
                  <a:pt x="10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8" y="73"/>
                  <a:pt x="6" y="75"/>
                  <a:pt x="4" y="77"/>
                </a:cubicBezTo>
                <a:cubicBezTo>
                  <a:pt x="1" y="79"/>
                  <a:pt x="0" y="82"/>
                  <a:pt x="0" y="85"/>
                </a:cubicBezTo>
                <a:cubicBezTo>
                  <a:pt x="5" y="147"/>
                  <a:pt x="28" y="206"/>
                  <a:pt x="67" y="254"/>
                </a:cubicBezTo>
                <a:cubicBezTo>
                  <a:pt x="108" y="304"/>
                  <a:pt x="165" y="341"/>
                  <a:pt x="228" y="357"/>
                </a:cubicBezTo>
                <a:cubicBezTo>
                  <a:pt x="225" y="368"/>
                  <a:pt x="224" y="385"/>
                  <a:pt x="241" y="392"/>
                </a:cubicBezTo>
                <a:cubicBezTo>
                  <a:pt x="253" y="397"/>
                  <a:pt x="266" y="403"/>
                  <a:pt x="275" y="413"/>
                </a:cubicBezTo>
                <a:cubicBezTo>
                  <a:pt x="284" y="423"/>
                  <a:pt x="281" y="435"/>
                  <a:pt x="271" y="444"/>
                </a:cubicBezTo>
                <a:cubicBezTo>
                  <a:pt x="268" y="447"/>
                  <a:pt x="267" y="450"/>
                  <a:pt x="268" y="455"/>
                </a:cubicBezTo>
                <a:cubicBezTo>
                  <a:pt x="292" y="590"/>
                  <a:pt x="292" y="590"/>
                  <a:pt x="292" y="590"/>
                </a:cubicBezTo>
                <a:cubicBezTo>
                  <a:pt x="269" y="590"/>
                  <a:pt x="269" y="590"/>
                  <a:pt x="269" y="590"/>
                </a:cubicBezTo>
                <a:cubicBezTo>
                  <a:pt x="264" y="590"/>
                  <a:pt x="258" y="591"/>
                  <a:pt x="254" y="594"/>
                </a:cubicBezTo>
                <a:cubicBezTo>
                  <a:pt x="212" y="617"/>
                  <a:pt x="212" y="617"/>
                  <a:pt x="212" y="617"/>
                </a:cubicBezTo>
                <a:cubicBezTo>
                  <a:pt x="208" y="619"/>
                  <a:pt x="204" y="624"/>
                  <a:pt x="204" y="629"/>
                </a:cubicBezTo>
                <a:cubicBezTo>
                  <a:pt x="204" y="654"/>
                  <a:pt x="204" y="654"/>
                  <a:pt x="204" y="654"/>
                </a:cubicBezTo>
                <a:cubicBezTo>
                  <a:pt x="204" y="659"/>
                  <a:pt x="208" y="662"/>
                  <a:pt x="213" y="662"/>
                </a:cubicBezTo>
                <a:cubicBezTo>
                  <a:pt x="471" y="662"/>
                  <a:pt x="471" y="662"/>
                  <a:pt x="471" y="662"/>
                </a:cubicBezTo>
                <a:cubicBezTo>
                  <a:pt x="475" y="662"/>
                  <a:pt x="479" y="659"/>
                  <a:pt x="479" y="654"/>
                </a:cubicBezTo>
                <a:cubicBezTo>
                  <a:pt x="479" y="628"/>
                  <a:pt x="479" y="628"/>
                  <a:pt x="479" y="628"/>
                </a:cubicBezTo>
                <a:cubicBezTo>
                  <a:pt x="479" y="624"/>
                  <a:pt x="476" y="619"/>
                  <a:pt x="472" y="617"/>
                </a:cubicBezTo>
                <a:cubicBezTo>
                  <a:pt x="461" y="611"/>
                  <a:pt x="440" y="600"/>
                  <a:pt x="429" y="594"/>
                </a:cubicBezTo>
                <a:cubicBezTo>
                  <a:pt x="426" y="591"/>
                  <a:pt x="419" y="590"/>
                  <a:pt x="414" y="590"/>
                </a:cubicBezTo>
                <a:cubicBezTo>
                  <a:pt x="392" y="590"/>
                  <a:pt x="392" y="590"/>
                  <a:pt x="392" y="590"/>
                </a:cubicBezTo>
                <a:cubicBezTo>
                  <a:pt x="392" y="590"/>
                  <a:pt x="415" y="456"/>
                  <a:pt x="416" y="455"/>
                </a:cubicBezTo>
                <a:cubicBezTo>
                  <a:pt x="416" y="452"/>
                  <a:pt x="416" y="448"/>
                  <a:pt x="414" y="446"/>
                </a:cubicBezTo>
                <a:cubicBezTo>
                  <a:pt x="411" y="443"/>
                  <a:pt x="408" y="440"/>
                  <a:pt x="406" y="437"/>
                </a:cubicBezTo>
                <a:cubicBezTo>
                  <a:pt x="403" y="432"/>
                  <a:pt x="402" y="427"/>
                  <a:pt x="403" y="421"/>
                </a:cubicBezTo>
                <a:cubicBezTo>
                  <a:pt x="407" y="409"/>
                  <a:pt x="421" y="402"/>
                  <a:pt x="431" y="397"/>
                </a:cubicBezTo>
                <a:cubicBezTo>
                  <a:pt x="435" y="395"/>
                  <a:pt x="438" y="394"/>
                  <a:pt x="442" y="392"/>
                </a:cubicBezTo>
                <a:cubicBezTo>
                  <a:pt x="460" y="385"/>
                  <a:pt x="458" y="368"/>
                  <a:pt x="455" y="357"/>
                </a:cubicBezTo>
                <a:cubicBezTo>
                  <a:pt x="518" y="340"/>
                  <a:pt x="575" y="304"/>
                  <a:pt x="616" y="254"/>
                </a:cubicBezTo>
                <a:cubicBezTo>
                  <a:pt x="655" y="206"/>
                  <a:pt x="679" y="147"/>
                  <a:pt x="683" y="85"/>
                </a:cubicBezTo>
                <a:cubicBezTo>
                  <a:pt x="683" y="83"/>
                  <a:pt x="682" y="80"/>
                  <a:pt x="680" y="78"/>
                </a:cubicBezTo>
                <a:close/>
                <a:moveTo>
                  <a:pt x="146" y="288"/>
                </a:moveTo>
                <a:cubicBezTo>
                  <a:pt x="133" y="279"/>
                  <a:pt x="125" y="273"/>
                  <a:pt x="114" y="263"/>
                </a:cubicBezTo>
                <a:cubicBezTo>
                  <a:pt x="108" y="257"/>
                  <a:pt x="101" y="251"/>
                  <a:pt x="95" y="244"/>
                </a:cubicBezTo>
                <a:cubicBezTo>
                  <a:pt x="91" y="241"/>
                  <a:pt x="88" y="237"/>
                  <a:pt x="85" y="234"/>
                </a:cubicBezTo>
                <a:cubicBezTo>
                  <a:pt x="84" y="232"/>
                  <a:pt x="82" y="230"/>
                  <a:pt x="81" y="229"/>
                </a:cubicBezTo>
                <a:cubicBezTo>
                  <a:pt x="80" y="228"/>
                  <a:pt x="80" y="227"/>
                  <a:pt x="79" y="226"/>
                </a:cubicBezTo>
                <a:cubicBezTo>
                  <a:pt x="79" y="226"/>
                  <a:pt x="78" y="225"/>
                  <a:pt x="78" y="224"/>
                </a:cubicBezTo>
                <a:cubicBezTo>
                  <a:pt x="67" y="210"/>
                  <a:pt x="57" y="195"/>
                  <a:pt x="49" y="179"/>
                </a:cubicBezTo>
                <a:cubicBezTo>
                  <a:pt x="47" y="175"/>
                  <a:pt x="45" y="171"/>
                  <a:pt x="43" y="166"/>
                </a:cubicBezTo>
                <a:cubicBezTo>
                  <a:pt x="42" y="163"/>
                  <a:pt x="42" y="163"/>
                  <a:pt x="42" y="163"/>
                </a:cubicBezTo>
                <a:cubicBezTo>
                  <a:pt x="42" y="163"/>
                  <a:pt x="41" y="161"/>
                  <a:pt x="41" y="161"/>
                </a:cubicBezTo>
                <a:cubicBezTo>
                  <a:pt x="40" y="159"/>
                  <a:pt x="40" y="158"/>
                  <a:pt x="39" y="156"/>
                </a:cubicBezTo>
                <a:cubicBezTo>
                  <a:pt x="36" y="147"/>
                  <a:pt x="33" y="139"/>
                  <a:pt x="30" y="130"/>
                </a:cubicBezTo>
                <a:cubicBezTo>
                  <a:pt x="28" y="121"/>
                  <a:pt x="26" y="112"/>
                  <a:pt x="24" y="103"/>
                </a:cubicBezTo>
                <a:cubicBezTo>
                  <a:pt x="24" y="101"/>
                  <a:pt x="23" y="99"/>
                  <a:pt x="23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93" y="159"/>
                  <a:pt x="105" y="244"/>
                  <a:pt x="180" y="307"/>
                </a:cubicBezTo>
                <a:cubicBezTo>
                  <a:pt x="168" y="301"/>
                  <a:pt x="156" y="295"/>
                  <a:pt x="146" y="288"/>
                </a:cubicBezTo>
                <a:close/>
                <a:moveTo>
                  <a:pt x="453" y="141"/>
                </a:moveTo>
                <a:cubicBezTo>
                  <a:pt x="388" y="188"/>
                  <a:pt x="388" y="188"/>
                  <a:pt x="388" y="188"/>
                </a:cubicBezTo>
                <a:cubicBezTo>
                  <a:pt x="413" y="266"/>
                  <a:pt x="413" y="266"/>
                  <a:pt x="413" y="266"/>
                </a:cubicBezTo>
                <a:cubicBezTo>
                  <a:pt x="415" y="271"/>
                  <a:pt x="412" y="273"/>
                  <a:pt x="408" y="270"/>
                </a:cubicBezTo>
                <a:cubicBezTo>
                  <a:pt x="342" y="222"/>
                  <a:pt x="342" y="222"/>
                  <a:pt x="342" y="222"/>
                </a:cubicBezTo>
                <a:cubicBezTo>
                  <a:pt x="276" y="270"/>
                  <a:pt x="276" y="270"/>
                  <a:pt x="276" y="270"/>
                </a:cubicBezTo>
                <a:cubicBezTo>
                  <a:pt x="271" y="273"/>
                  <a:pt x="269" y="271"/>
                  <a:pt x="271" y="266"/>
                </a:cubicBezTo>
                <a:cubicBezTo>
                  <a:pt x="296" y="188"/>
                  <a:pt x="296" y="188"/>
                  <a:pt x="296" y="188"/>
                </a:cubicBezTo>
                <a:cubicBezTo>
                  <a:pt x="230" y="141"/>
                  <a:pt x="230" y="141"/>
                  <a:pt x="230" y="141"/>
                </a:cubicBezTo>
                <a:cubicBezTo>
                  <a:pt x="225" y="137"/>
                  <a:pt x="226" y="135"/>
                  <a:pt x="232" y="135"/>
                </a:cubicBezTo>
                <a:cubicBezTo>
                  <a:pt x="314" y="135"/>
                  <a:pt x="314" y="135"/>
                  <a:pt x="314" y="135"/>
                </a:cubicBezTo>
                <a:cubicBezTo>
                  <a:pt x="339" y="57"/>
                  <a:pt x="339" y="57"/>
                  <a:pt x="339" y="57"/>
                </a:cubicBezTo>
                <a:cubicBezTo>
                  <a:pt x="340" y="52"/>
                  <a:pt x="343" y="52"/>
                  <a:pt x="345" y="57"/>
                </a:cubicBezTo>
                <a:cubicBezTo>
                  <a:pt x="370" y="135"/>
                  <a:pt x="370" y="135"/>
                  <a:pt x="370" y="135"/>
                </a:cubicBezTo>
                <a:cubicBezTo>
                  <a:pt x="452" y="135"/>
                  <a:pt x="452" y="135"/>
                  <a:pt x="452" y="135"/>
                </a:cubicBezTo>
                <a:cubicBezTo>
                  <a:pt x="457" y="134"/>
                  <a:pt x="458" y="137"/>
                  <a:pt x="453" y="141"/>
                </a:cubicBezTo>
                <a:close/>
                <a:moveTo>
                  <a:pt x="653" y="103"/>
                </a:moveTo>
                <a:cubicBezTo>
                  <a:pt x="651" y="112"/>
                  <a:pt x="649" y="121"/>
                  <a:pt x="647" y="130"/>
                </a:cubicBezTo>
                <a:cubicBezTo>
                  <a:pt x="644" y="139"/>
                  <a:pt x="641" y="147"/>
                  <a:pt x="638" y="156"/>
                </a:cubicBezTo>
                <a:cubicBezTo>
                  <a:pt x="637" y="158"/>
                  <a:pt x="636" y="159"/>
                  <a:pt x="636" y="161"/>
                </a:cubicBezTo>
                <a:cubicBezTo>
                  <a:pt x="636" y="161"/>
                  <a:pt x="635" y="163"/>
                  <a:pt x="635" y="163"/>
                </a:cubicBezTo>
                <a:cubicBezTo>
                  <a:pt x="634" y="166"/>
                  <a:pt x="634" y="166"/>
                  <a:pt x="634" y="166"/>
                </a:cubicBezTo>
                <a:cubicBezTo>
                  <a:pt x="632" y="171"/>
                  <a:pt x="630" y="175"/>
                  <a:pt x="627" y="179"/>
                </a:cubicBezTo>
                <a:cubicBezTo>
                  <a:pt x="619" y="195"/>
                  <a:pt x="610" y="210"/>
                  <a:pt x="599" y="224"/>
                </a:cubicBezTo>
                <a:cubicBezTo>
                  <a:pt x="599" y="225"/>
                  <a:pt x="598" y="226"/>
                  <a:pt x="598" y="226"/>
                </a:cubicBezTo>
                <a:cubicBezTo>
                  <a:pt x="597" y="227"/>
                  <a:pt x="596" y="228"/>
                  <a:pt x="596" y="229"/>
                </a:cubicBezTo>
                <a:cubicBezTo>
                  <a:pt x="594" y="230"/>
                  <a:pt x="593" y="232"/>
                  <a:pt x="591" y="234"/>
                </a:cubicBezTo>
                <a:cubicBezTo>
                  <a:pt x="588" y="237"/>
                  <a:pt x="585" y="241"/>
                  <a:pt x="582" y="244"/>
                </a:cubicBezTo>
                <a:cubicBezTo>
                  <a:pt x="576" y="251"/>
                  <a:pt x="569" y="257"/>
                  <a:pt x="563" y="263"/>
                </a:cubicBezTo>
                <a:cubicBezTo>
                  <a:pt x="551" y="273"/>
                  <a:pt x="544" y="279"/>
                  <a:pt x="531" y="288"/>
                </a:cubicBezTo>
                <a:cubicBezTo>
                  <a:pt x="520" y="295"/>
                  <a:pt x="509" y="301"/>
                  <a:pt x="497" y="307"/>
                </a:cubicBezTo>
                <a:cubicBezTo>
                  <a:pt x="571" y="244"/>
                  <a:pt x="584" y="159"/>
                  <a:pt x="580" y="97"/>
                </a:cubicBezTo>
                <a:cubicBezTo>
                  <a:pt x="654" y="97"/>
                  <a:pt x="654" y="97"/>
                  <a:pt x="654" y="97"/>
                </a:cubicBezTo>
                <a:cubicBezTo>
                  <a:pt x="653" y="99"/>
                  <a:pt x="653" y="101"/>
                  <a:pt x="653" y="103"/>
                </a:cubicBezTo>
                <a:close/>
                <a:moveTo>
                  <a:pt x="653" y="103"/>
                </a:moveTo>
                <a:cubicBezTo>
                  <a:pt x="653" y="103"/>
                  <a:pt x="653" y="103"/>
                  <a:pt x="653" y="10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6" name="Freeform 45"/>
          <p:cNvSpPr>
            <a:spLocks noEditPoints="1"/>
          </p:cNvSpPr>
          <p:nvPr/>
        </p:nvSpPr>
        <p:spPr bwMode="auto">
          <a:xfrm>
            <a:off x="4397375" y="3193415"/>
            <a:ext cx="276225" cy="300355"/>
          </a:xfrm>
          <a:custGeom>
            <a:avLst/>
            <a:gdLst/>
            <a:ahLst/>
            <a:cxnLst>
              <a:cxn ang="0">
                <a:pos x="783" y="812"/>
              </a:cxn>
              <a:cxn ang="0">
                <a:pos x="684" y="703"/>
              </a:cxn>
              <a:cxn ang="0">
                <a:pos x="698" y="592"/>
              </a:cxn>
              <a:cxn ang="0">
                <a:pos x="674" y="483"/>
              </a:cxn>
              <a:cxn ang="0">
                <a:pos x="617" y="387"/>
              </a:cxn>
              <a:cxn ang="0">
                <a:pos x="532" y="315"/>
              </a:cxn>
              <a:cxn ang="0">
                <a:pos x="428" y="275"/>
              </a:cxn>
              <a:cxn ang="0">
                <a:pos x="316" y="270"/>
              </a:cxn>
              <a:cxn ang="0">
                <a:pos x="209" y="303"/>
              </a:cxn>
              <a:cxn ang="0">
                <a:pos x="119" y="367"/>
              </a:cxn>
              <a:cxn ang="0">
                <a:pos x="54" y="458"/>
              </a:cxn>
              <a:cxn ang="0">
                <a:pos x="22" y="565"/>
              </a:cxn>
              <a:cxn ang="0">
                <a:pos x="27" y="677"/>
              </a:cxn>
              <a:cxn ang="0">
                <a:pos x="68" y="781"/>
              </a:cxn>
              <a:cxn ang="0">
                <a:pos x="140" y="866"/>
              </a:cxn>
              <a:cxn ang="0">
                <a:pos x="236" y="923"/>
              </a:cxn>
              <a:cxn ang="0">
                <a:pos x="345" y="945"/>
              </a:cxn>
              <a:cxn ang="0">
                <a:pos x="456" y="931"/>
              </a:cxn>
              <a:cxn ang="0">
                <a:pos x="556" y="882"/>
              </a:cxn>
              <a:cxn ang="0">
                <a:pos x="605" y="817"/>
              </a:cxn>
              <a:cxn ang="0">
                <a:pos x="769" y="943"/>
              </a:cxn>
              <a:cxn ang="0">
                <a:pos x="843" y="818"/>
              </a:cxn>
              <a:cxn ang="0">
                <a:pos x="456" y="618"/>
              </a:cxn>
              <a:cxn ang="0">
                <a:pos x="317" y="545"/>
              </a:cxn>
              <a:cxn ang="0">
                <a:pos x="381" y="630"/>
              </a:cxn>
              <a:cxn ang="0">
                <a:pos x="276" y="614"/>
              </a:cxn>
              <a:cxn ang="0">
                <a:pos x="407" y="700"/>
              </a:cxn>
              <a:cxn ang="0">
                <a:pos x="408" y="804"/>
              </a:cxn>
              <a:cxn ang="0">
                <a:pos x="307" y="409"/>
              </a:cxn>
              <a:cxn ang="0">
                <a:pos x="550" y="674"/>
              </a:cxn>
              <a:cxn ang="0">
                <a:pos x="576" y="689"/>
              </a:cxn>
              <a:cxn ang="0">
                <a:pos x="299" y="379"/>
              </a:cxn>
              <a:cxn ang="0">
                <a:pos x="415" y="833"/>
              </a:cxn>
              <a:cxn ang="0">
                <a:pos x="544" y="781"/>
              </a:cxn>
              <a:cxn ang="0">
                <a:pos x="109" y="670"/>
              </a:cxn>
              <a:cxn ang="0">
                <a:pos x="605" y="543"/>
              </a:cxn>
              <a:cxn ang="0">
                <a:pos x="839" y="900"/>
              </a:cxn>
              <a:cxn ang="0">
                <a:pos x="773" y="900"/>
              </a:cxn>
              <a:cxn ang="0">
                <a:pos x="807" y="842"/>
              </a:cxn>
              <a:cxn ang="0">
                <a:pos x="839" y="900"/>
              </a:cxn>
              <a:cxn ang="0">
                <a:pos x="543" y="226"/>
              </a:cxn>
              <a:cxn ang="0">
                <a:pos x="570" y="293"/>
              </a:cxn>
              <a:cxn ang="0">
                <a:pos x="620" y="312"/>
              </a:cxn>
              <a:cxn ang="0">
                <a:pos x="687" y="340"/>
              </a:cxn>
              <a:cxn ang="0">
                <a:pos x="736" y="318"/>
              </a:cxn>
              <a:cxn ang="0">
                <a:pos x="802" y="290"/>
              </a:cxn>
              <a:cxn ang="0">
                <a:pos x="821" y="240"/>
              </a:cxn>
              <a:cxn ang="0">
                <a:pos x="849" y="173"/>
              </a:cxn>
              <a:cxn ang="0">
                <a:pos x="827" y="124"/>
              </a:cxn>
              <a:cxn ang="0">
                <a:pos x="800" y="58"/>
              </a:cxn>
              <a:cxn ang="0">
                <a:pos x="749" y="39"/>
              </a:cxn>
              <a:cxn ang="0">
                <a:pos x="683" y="11"/>
              </a:cxn>
              <a:cxn ang="0">
                <a:pos x="634" y="33"/>
              </a:cxn>
              <a:cxn ang="0">
                <a:pos x="567" y="60"/>
              </a:cxn>
              <a:cxn ang="0">
                <a:pos x="548" y="111"/>
              </a:cxn>
              <a:cxn ang="0">
                <a:pos x="521" y="177"/>
              </a:cxn>
              <a:cxn ang="0">
                <a:pos x="685" y="93"/>
              </a:cxn>
              <a:cxn ang="0">
                <a:pos x="685" y="258"/>
              </a:cxn>
              <a:cxn ang="0">
                <a:pos x="685" y="93"/>
              </a:cxn>
              <a:cxn ang="0">
                <a:pos x="685" y="93"/>
              </a:cxn>
            </a:cxnLst>
            <a:rect l="0" t="0" r="r" b="b"/>
            <a:pathLst>
              <a:path w="889" h="965">
                <a:moveTo>
                  <a:pt x="843" y="818"/>
                </a:moveTo>
                <a:cubicBezTo>
                  <a:pt x="824" y="807"/>
                  <a:pt x="803" y="806"/>
                  <a:pt x="783" y="812"/>
                </a:cubicBezTo>
                <a:cubicBezTo>
                  <a:pt x="657" y="737"/>
                  <a:pt x="657" y="737"/>
                  <a:pt x="657" y="737"/>
                </a:cubicBezTo>
                <a:cubicBezTo>
                  <a:pt x="659" y="722"/>
                  <a:pt x="669" y="709"/>
                  <a:pt x="684" y="703"/>
                </a:cubicBezTo>
                <a:cubicBezTo>
                  <a:pt x="707" y="694"/>
                  <a:pt x="712" y="672"/>
                  <a:pt x="694" y="654"/>
                </a:cubicBezTo>
                <a:cubicBezTo>
                  <a:pt x="677" y="636"/>
                  <a:pt x="679" y="608"/>
                  <a:pt x="698" y="592"/>
                </a:cubicBezTo>
                <a:cubicBezTo>
                  <a:pt x="716" y="576"/>
                  <a:pt x="714" y="554"/>
                  <a:pt x="691" y="542"/>
                </a:cubicBezTo>
                <a:cubicBezTo>
                  <a:pt x="670" y="531"/>
                  <a:pt x="662" y="504"/>
                  <a:pt x="674" y="483"/>
                </a:cubicBezTo>
                <a:cubicBezTo>
                  <a:pt x="687" y="462"/>
                  <a:pt x="677" y="441"/>
                  <a:pt x="653" y="438"/>
                </a:cubicBezTo>
                <a:cubicBezTo>
                  <a:pt x="628" y="434"/>
                  <a:pt x="612" y="412"/>
                  <a:pt x="617" y="387"/>
                </a:cubicBezTo>
                <a:cubicBezTo>
                  <a:pt x="622" y="363"/>
                  <a:pt x="606" y="347"/>
                  <a:pt x="582" y="352"/>
                </a:cubicBezTo>
                <a:cubicBezTo>
                  <a:pt x="557" y="356"/>
                  <a:pt x="535" y="340"/>
                  <a:pt x="532" y="315"/>
                </a:cubicBezTo>
                <a:cubicBezTo>
                  <a:pt x="529" y="291"/>
                  <a:pt x="508" y="281"/>
                  <a:pt x="487" y="293"/>
                </a:cubicBezTo>
                <a:cubicBezTo>
                  <a:pt x="465" y="305"/>
                  <a:pt x="439" y="297"/>
                  <a:pt x="428" y="275"/>
                </a:cubicBezTo>
                <a:cubicBezTo>
                  <a:pt x="417" y="253"/>
                  <a:pt x="395" y="250"/>
                  <a:pt x="378" y="268"/>
                </a:cubicBezTo>
                <a:cubicBezTo>
                  <a:pt x="362" y="287"/>
                  <a:pt x="334" y="288"/>
                  <a:pt x="316" y="270"/>
                </a:cubicBezTo>
                <a:cubicBezTo>
                  <a:pt x="299" y="253"/>
                  <a:pt x="277" y="258"/>
                  <a:pt x="267" y="280"/>
                </a:cubicBezTo>
                <a:cubicBezTo>
                  <a:pt x="258" y="303"/>
                  <a:pt x="232" y="313"/>
                  <a:pt x="209" y="303"/>
                </a:cubicBezTo>
                <a:cubicBezTo>
                  <a:pt x="187" y="292"/>
                  <a:pt x="168" y="303"/>
                  <a:pt x="166" y="328"/>
                </a:cubicBezTo>
                <a:cubicBezTo>
                  <a:pt x="165" y="353"/>
                  <a:pt x="143" y="370"/>
                  <a:pt x="119" y="367"/>
                </a:cubicBezTo>
                <a:cubicBezTo>
                  <a:pt x="94" y="365"/>
                  <a:pt x="80" y="382"/>
                  <a:pt x="86" y="405"/>
                </a:cubicBezTo>
                <a:cubicBezTo>
                  <a:pt x="93" y="429"/>
                  <a:pt x="78" y="453"/>
                  <a:pt x="54" y="458"/>
                </a:cubicBezTo>
                <a:cubicBezTo>
                  <a:pt x="30" y="464"/>
                  <a:pt x="21" y="485"/>
                  <a:pt x="35" y="505"/>
                </a:cubicBezTo>
                <a:cubicBezTo>
                  <a:pt x="50" y="525"/>
                  <a:pt x="44" y="553"/>
                  <a:pt x="22" y="565"/>
                </a:cubicBezTo>
                <a:cubicBezTo>
                  <a:pt x="1" y="578"/>
                  <a:pt x="0" y="601"/>
                  <a:pt x="20" y="616"/>
                </a:cubicBezTo>
                <a:cubicBezTo>
                  <a:pt x="40" y="630"/>
                  <a:pt x="43" y="658"/>
                  <a:pt x="27" y="677"/>
                </a:cubicBezTo>
                <a:cubicBezTo>
                  <a:pt x="11" y="696"/>
                  <a:pt x="18" y="718"/>
                  <a:pt x="41" y="725"/>
                </a:cubicBezTo>
                <a:cubicBezTo>
                  <a:pt x="65" y="733"/>
                  <a:pt x="77" y="758"/>
                  <a:pt x="68" y="781"/>
                </a:cubicBezTo>
                <a:cubicBezTo>
                  <a:pt x="59" y="804"/>
                  <a:pt x="72" y="822"/>
                  <a:pt x="97" y="822"/>
                </a:cubicBezTo>
                <a:cubicBezTo>
                  <a:pt x="122" y="821"/>
                  <a:pt x="141" y="841"/>
                  <a:pt x="140" y="866"/>
                </a:cubicBezTo>
                <a:cubicBezTo>
                  <a:pt x="139" y="891"/>
                  <a:pt x="158" y="904"/>
                  <a:pt x="181" y="895"/>
                </a:cubicBezTo>
                <a:cubicBezTo>
                  <a:pt x="204" y="887"/>
                  <a:pt x="229" y="899"/>
                  <a:pt x="236" y="923"/>
                </a:cubicBezTo>
                <a:cubicBezTo>
                  <a:pt x="243" y="946"/>
                  <a:pt x="265" y="953"/>
                  <a:pt x="284" y="937"/>
                </a:cubicBezTo>
                <a:cubicBezTo>
                  <a:pt x="303" y="922"/>
                  <a:pt x="331" y="925"/>
                  <a:pt x="345" y="945"/>
                </a:cubicBezTo>
                <a:cubicBezTo>
                  <a:pt x="360" y="965"/>
                  <a:pt x="383" y="965"/>
                  <a:pt x="395" y="944"/>
                </a:cubicBezTo>
                <a:cubicBezTo>
                  <a:pt x="409" y="923"/>
                  <a:pt x="436" y="917"/>
                  <a:pt x="456" y="931"/>
                </a:cubicBezTo>
                <a:cubicBezTo>
                  <a:pt x="476" y="946"/>
                  <a:pt x="497" y="938"/>
                  <a:pt x="503" y="914"/>
                </a:cubicBezTo>
                <a:cubicBezTo>
                  <a:pt x="509" y="889"/>
                  <a:pt x="533" y="875"/>
                  <a:pt x="556" y="882"/>
                </a:cubicBezTo>
                <a:cubicBezTo>
                  <a:pt x="580" y="889"/>
                  <a:pt x="597" y="875"/>
                  <a:pt x="595" y="850"/>
                </a:cubicBezTo>
                <a:cubicBezTo>
                  <a:pt x="593" y="838"/>
                  <a:pt x="598" y="826"/>
                  <a:pt x="605" y="817"/>
                </a:cubicBezTo>
                <a:cubicBezTo>
                  <a:pt x="735" y="894"/>
                  <a:pt x="735" y="894"/>
                  <a:pt x="735" y="894"/>
                </a:cubicBezTo>
                <a:cubicBezTo>
                  <a:pt x="739" y="914"/>
                  <a:pt x="750" y="932"/>
                  <a:pt x="769" y="943"/>
                </a:cubicBezTo>
                <a:cubicBezTo>
                  <a:pt x="804" y="964"/>
                  <a:pt x="848" y="952"/>
                  <a:pt x="869" y="918"/>
                </a:cubicBezTo>
                <a:cubicBezTo>
                  <a:pt x="889" y="883"/>
                  <a:pt x="878" y="839"/>
                  <a:pt x="843" y="818"/>
                </a:cubicBezTo>
                <a:close/>
                <a:moveTo>
                  <a:pt x="550" y="674"/>
                </a:moveTo>
                <a:cubicBezTo>
                  <a:pt x="456" y="618"/>
                  <a:pt x="456" y="618"/>
                  <a:pt x="456" y="618"/>
                </a:cubicBezTo>
                <a:cubicBezTo>
                  <a:pt x="455" y="588"/>
                  <a:pt x="440" y="559"/>
                  <a:pt x="412" y="543"/>
                </a:cubicBezTo>
                <a:cubicBezTo>
                  <a:pt x="381" y="525"/>
                  <a:pt x="345" y="527"/>
                  <a:pt x="317" y="545"/>
                </a:cubicBezTo>
                <a:cubicBezTo>
                  <a:pt x="368" y="575"/>
                  <a:pt x="368" y="575"/>
                  <a:pt x="368" y="575"/>
                </a:cubicBezTo>
                <a:cubicBezTo>
                  <a:pt x="387" y="586"/>
                  <a:pt x="392" y="610"/>
                  <a:pt x="381" y="630"/>
                </a:cubicBezTo>
                <a:cubicBezTo>
                  <a:pt x="370" y="649"/>
                  <a:pt x="346" y="655"/>
                  <a:pt x="328" y="644"/>
                </a:cubicBezTo>
                <a:cubicBezTo>
                  <a:pt x="276" y="614"/>
                  <a:pt x="276" y="614"/>
                  <a:pt x="276" y="614"/>
                </a:cubicBezTo>
                <a:cubicBezTo>
                  <a:pt x="273" y="647"/>
                  <a:pt x="289" y="680"/>
                  <a:pt x="320" y="698"/>
                </a:cubicBezTo>
                <a:cubicBezTo>
                  <a:pt x="348" y="715"/>
                  <a:pt x="380" y="714"/>
                  <a:pt x="407" y="700"/>
                </a:cubicBezTo>
                <a:cubicBezTo>
                  <a:pt x="498" y="754"/>
                  <a:pt x="498" y="754"/>
                  <a:pt x="498" y="754"/>
                </a:cubicBezTo>
                <a:cubicBezTo>
                  <a:pt x="473" y="777"/>
                  <a:pt x="443" y="795"/>
                  <a:pt x="408" y="804"/>
                </a:cubicBezTo>
                <a:cubicBezTo>
                  <a:pt x="299" y="832"/>
                  <a:pt x="188" y="766"/>
                  <a:pt x="160" y="657"/>
                </a:cubicBezTo>
                <a:cubicBezTo>
                  <a:pt x="132" y="548"/>
                  <a:pt x="198" y="437"/>
                  <a:pt x="307" y="409"/>
                </a:cubicBezTo>
                <a:cubicBezTo>
                  <a:pt x="415" y="381"/>
                  <a:pt x="527" y="447"/>
                  <a:pt x="555" y="556"/>
                </a:cubicBezTo>
                <a:cubicBezTo>
                  <a:pt x="565" y="596"/>
                  <a:pt x="562" y="637"/>
                  <a:pt x="550" y="674"/>
                </a:cubicBezTo>
                <a:close/>
                <a:moveTo>
                  <a:pt x="595" y="700"/>
                </a:moveTo>
                <a:cubicBezTo>
                  <a:pt x="576" y="689"/>
                  <a:pt x="576" y="689"/>
                  <a:pt x="576" y="689"/>
                </a:cubicBezTo>
                <a:cubicBezTo>
                  <a:pt x="592" y="646"/>
                  <a:pt x="597" y="597"/>
                  <a:pt x="584" y="548"/>
                </a:cubicBezTo>
                <a:cubicBezTo>
                  <a:pt x="552" y="423"/>
                  <a:pt x="424" y="347"/>
                  <a:pt x="299" y="379"/>
                </a:cubicBezTo>
                <a:cubicBezTo>
                  <a:pt x="174" y="412"/>
                  <a:pt x="98" y="539"/>
                  <a:pt x="130" y="665"/>
                </a:cubicBezTo>
                <a:cubicBezTo>
                  <a:pt x="163" y="790"/>
                  <a:pt x="290" y="865"/>
                  <a:pt x="415" y="833"/>
                </a:cubicBezTo>
                <a:cubicBezTo>
                  <a:pt x="459" y="822"/>
                  <a:pt x="496" y="799"/>
                  <a:pt x="524" y="770"/>
                </a:cubicBezTo>
                <a:cubicBezTo>
                  <a:pt x="544" y="781"/>
                  <a:pt x="544" y="781"/>
                  <a:pt x="544" y="781"/>
                </a:cubicBezTo>
                <a:cubicBezTo>
                  <a:pt x="512" y="815"/>
                  <a:pt x="470" y="841"/>
                  <a:pt x="421" y="854"/>
                </a:cubicBezTo>
                <a:cubicBezTo>
                  <a:pt x="284" y="889"/>
                  <a:pt x="145" y="807"/>
                  <a:pt x="109" y="670"/>
                </a:cubicBezTo>
                <a:cubicBezTo>
                  <a:pt x="74" y="533"/>
                  <a:pt x="157" y="394"/>
                  <a:pt x="294" y="359"/>
                </a:cubicBezTo>
                <a:cubicBezTo>
                  <a:pt x="430" y="323"/>
                  <a:pt x="570" y="406"/>
                  <a:pt x="605" y="543"/>
                </a:cubicBezTo>
                <a:cubicBezTo>
                  <a:pt x="619" y="597"/>
                  <a:pt x="614" y="652"/>
                  <a:pt x="595" y="700"/>
                </a:cubicBezTo>
                <a:close/>
                <a:moveTo>
                  <a:pt x="839" y="900"/>
                </a:moveTo>
                <a:cubicBezTo>
                  <a:pt x="806" y="919"/>
                  <a:pt x="806" y="919"/>
                  <a:pt x="806" y="919"/>
                </a:cubicBezTo>
                <a:cubicBezTo>
                  <a:pt x="773" y="900"/>
                  <a:pt x="773" y="900"/>
                  <a:pt x="773" y="900"/>
                </a:cubicBezTo>
                <a:cubicBezTo>
                  <a:pt x="773" y="861"/>
                  <a:pt x="773" y="861"/>
                  <a:pt x="773" y="861"/>
                </a:cubicBezTo>
                <a:cubicBezTo>
                  <a:pt x="807" y="842"/>
                  <a:pt x="807" y="842"/>
                  <a:pt x="807" y="842"/>
                </a:cubicBezTo>
                <a:cubicBezTo>
                  <a:pt x="840" y="862"/>
                  <a:pt x="840" y="862"/>
                  <a:pt x="840" y="862"/>
                </a:cubicBezTo>
                <a:lnTo>
                  <a:pt x="839" y="900"/>
                </a:lnTo>
                <a:close/>
                <a:moveTo>
                  <a:pt x="526" y="216"/>
                </a:moveTo>
                <a:cubicBezTo>
                  <a:pt x="543" y="226"/>
                  <a:pt x="543" y="226"/>
                  <a:pt x="543" y="226"/>
                </a:cubicBezTo>
                <a:cubicBezTo>
                  <a:pt x="557" y="235"/>
                  <a:pt x="569" y="256"/>
                  <a:pt x="569" y="273"/>
                </a:cubicBezTo>
                <a:cubicBezTo>
                  <a:pt x="570" y="293"/>
                  <a:pt x="570" y="293"/>
                  <a:pt x="570" y="293"/>
                </a:cubicBezTo>
                <a:cubicBezTo>
                  <a:pt x="571" y="309"/>
                  <a:pt x="585" y="320"/>
                  <a:pt x="601" y="316"/>
                </a:cubicBezTo>
                <a:cubicBezTo>
                  <a:pt x="620" y="312"/>
                  <a:pt x="620" y="312"/>
                  <a:pt x="620" y="312"/>
                </a:cubicBezTo>
                <a:cubicBezTo>
                  <a:pt x="637" y="308"/>
                  <a:pt x="660" y="315"/>
                  <a:pt x="672" y="326"/>
                </a:cubicBezTo>
                <a:cubicBezTo>
                  <a:pt x="687" y="340"/>
                  <a:pt x="687" y="340"/>
                  <a:pt x="687" y="340"/>
                </a:cubicBezTo>
                <a:cubicBezTo>
                  <a:pt x="699" y="351"/>
                  <a:pt x="716" y="349"/>
                  <a:pt x="725" y="335"/>
                </a:cubicBezTo>
                <a:cubicBezTo>
                  <a:pt x="736" y="318"/>
                  <a:pt x="736" y="318"/>
                  <a:pt x="736" y="318"/>
                </a:cubicBezTo>
                <a:cubicBezTo>
                  <a:pt x="745" y="304"/>
                  <a:pt x="766" y="291"/>
                  <a:pt x="782" y="291"/>
                </a:cubicBezTo>
                <a:cubicBezTo>
                  <a:pt x="802" y="290"/>
                  <a:pt x="802" y="290"/>
                  <a:pt x="802" y="290"/>
                </a:cubicBezTo>
                <a:cubicBezTo>
                  <a:pt x="819" y="290"/>
                  <a:pt x="830" y="276"/>
                  <a:pt x="826" y="259"/>
                </a:cubicBezTo>
                <a:cubicBezTo>
                  <a:pt x="821" y="240"/>
                  <a:pt x="821" y="240"/>
                  <a:pt x="821" y="240"/>
                </a:cubicBezTo>
                <a:cubicBezTo>
                  <a:pt x="818" y="224"/>
                  <a:pt x="824" y="200"/>
                  <a:pt x="835" y="188"/>
                </a:cubicBezTo>
                <a:cubicBezTo>
                  <a:pt x="849" y="173"/>
                  <a:pt x="849" y="173"/>
                  <a:pt x="849" y="173"/>
                </a:cubicBezTo>
                <a:cubicBezTo>
                  <a:pt x="860" y="161"/>
                  <a:pt x="858" y="144"/>
                  <a:pt x="844" y="135"/>
                </a:cubicBezTo>
                <a:cubicBezTo>
                  <a:pt x="827" y="124"/>
                  <a:pt x="827" y="124"/>
                  <a:pt x="827" y="124"/>
                </a:cubicBezTo>
                <a:cubicBezTo>
                  <a:pt x="813" y="115"/>
                  <a:pt x="801" y="95"/>
                  <a:pt x="800" y="78"/>
                </a:cubicBezTo>
                <a:cubicBezTo>
                  <a:pt x="800" y="58"/>
                  <a:pt x="800" y="58"/>
                  <a:pt x="800" y="58"/>
                </a:cubicBezTo>
                <a:cubicBezTo>
                  <a:pt x="799" y="41"/>
                  <a:pt x="785" y="31"/>
                  <a:pt x="769" y="34"/>
                </a:cubicBezTo>
                <a:cubicBezTo>
                  <a:pt x="749" y="39"/>
                  <a:pt x="749" y="39"/>
                  <a:pt x="749" y="39"/>
                </a:cubicBezTo>
                <a:cubicBezTo>
                  <a:pt x="733" y="42"/>
                  <a:pt x="710" y="36"/>
                  <a:pt x="698" y="25"/>
                </a:cubicBezTo>
                <a:cubicBezTo>
                  <a:pt x="683" y="11"/>
                  <a:pt x="683" y="11"/>
                  <a:pt x="683" y="11"/>
                </a:cubicBezTo>
                <a:cubicBezTo>
                  <a:pt x="671" y="0"/>
                  <a:pt x="653" y="2"/>
                  <a:pt x="645" y="16"/>
                </a:cubicBezTo>
                <a:cubicBezTo>
                  <a:pt x="634" y="33"/>
                  <a:pt x="634" y="33"/>
                  <a:pt x="634" y="33"/>
                </a:cubicBezTo>
                <a:cubicBezTo>
                  <a:pt x="625" y="47"/>
                  <a:pt x="604" y="59"/>
                  <a:pt x="587" y="60"/>
                </a:cubicBezTo>
                <a:cubicBezTo>
                  <a:pt x="567" y="60"/>
                  <a:pt x="567" y="60"/>
                  <a:pt x="567" y="60"/>
                </a:cubicBezTo>
                <a:cubicBezTo>
                  <a:pt x="551" y="61"/>
                  <a:pt x="540" y="75"/>
                  <a:pt x="544" y="91"/>
                </a:cubicBezTo>
                <a:cubicBezTo>
                  <a:pt x="548" y="111"/>
                  <a:pt x="548" y="111"/>
                  <a:pt x="548" y="111"/>
                </a:cubicBezTo>
                <a:cubicBezTo>
                  <a:pt x="552" y="127"/>
                  <a:pt x="546" y="150"/>
                  <a:pt x="534" y="163"/>
                </a:cubicBezTo>
                <a:cubicBezTo>
                  <a:pt x="521" y="177"/>
                  <a:pt x="521" y="177"/>
                  <a:pt x="521" y="177"/>
                </a:cubicBezTo>
                <a:cubicBezTo>
                  <a:pt x="509" y="189"/>
                  <a:pt x="512" y="207"/>
                  <a:pt x="526" y="216"/>
                </a:cubicBezTo>
                <a:close/>
                <a:moveTo>
                  <a:pt x="685" y="93"/>
                </a:moveTo>
                <a:cubicBezTo>
                  <a:pt x="730" y="93"/>
                  <a:pt x="767" y="130"/>
                  <a:pt x="767" y="175"/>
                </a:cubicBezTo>
                <a:cubicBezTo>
                  <a:pt x="767" y="221"/>
                  <a:pt x="730" y="258"/>
                  <a:pt x="685" y="258"/>
                </a:cubicBezTo>
                <a:cubicBezTo>
                  <a:pt x="639" y="258"/>
                  <a:pt x="603" y="221"/>
                  <a:pt x="603" y="175"/>
                </a:cubicBezTo>
                <a:cubicBezTo>
                  <a:pt x="603" y="130"/>
                  <a:pt x="639" y="93"/>
                  <a:pt x="685" y="93"/>
                </a:cubicBezTo>
                <a:close/>
                <a:moveTo>
                  <a:pt x="685" y="93"/>
                </a:moveTo>
                <a:cubicBezTo>
                  <a:pt x="685" y="93"/>
                  <a:pt x="685" y="93"/>
                  <a:pt x="685" y="93"/>
                </a:cubicBezTo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7" name="Freeform 177"/>
          <p:cNvSpPr>
            <a:spLocks noEditPoints="1"/>
          </p:cNvSpPr>
          <p:nvPr/>
        </p:nvSpPr>
        <p:spPr bwMode="auto">
          <a:xfrm>
            <a:off x="3449955" y="2507615"/>
            <a:ext cx="246380" cy="260985"/>
          </a:xfrm>
          <a:custGeom>
            <a:avLst/>
            <a:gdLst/>
            <a:ahLst/>
            <a:cxnLst>
              <a:cxn ang="0">
                <a:pos x="350" y="180"/>
              </a:cxn>
              <a:cxn ang="0">
                <a:pos x="10" y="180"/>
              </a:cxn>
              <a:cxn ang="0">
                <a:pos x="5" y="171"/>
              </a:cxn>
              <a:cxn ang="0">
                <a:pos x="170" y="8"/>
              </a:cxn>
              <a:cxn ang="0">
                <a:pos x="189" y="9"/>
              </a:cxn>
              <a:cxn ang="0">
                <a:pos x="250" y="69"/>
              </a:cxn>
              <a:cxn ang="0">
                <a:pos x="250" y="45"/>
              </a:cxn>
              <a:cxn ang="0">
                <a:pos x="281" y="45"/>
              </a:cxn>
              <a:cxn ang="0">
                <a:pos x="281" y="100"/>
              </a:cxn>
              <a:cxn ang="0">
                <a:pos x="353" y="171"/>
              </a:cxn>
              <a:cxn ang="0">
                <a:pos x="350" y="180"/>
              </a:cxn>
              <a:cxn ang="0">
                <a:pos x="314" y="367"/>
              </a:cxn>
              <a:cxn ang="0">
                <a:pos x="300" y="380"/>
              </a:cxn>
              <a:cxn ang="0">
                <a:pos x="194" y="380"/>
              </a:cxn>
              <a:cxn ang="0">
                <a:pos x="194" y="302"/>
              </a:cxn>
              <a:cxn ang="0">
                <a:pos x="146" y="302"/>
              </a:cxn>
              <a:cxn ang="0">
                <a:pos x="146" y="380"/>
              </a:cxn>
              <a:cxn ang="0">
                <a:pos x="58" y="380"/>
              </a:cxn>
              <a:cxn ang="0">
                <a:pos x="44" y="366"/>
              </a:cxn>
              <a:cxn ang="0">
                <a:pos x="44" y="188"/>
              </a:cxn>
              <a:cxn ang="0">
                <a:pos x="314" y="188"/>
              </a:cxn>
              <a:cxn ang="0">
                <a:pos x="314" y="367"/>
              </a:cxn>
              <a:cxn ang="0">
                <a:pos x="273" y="242"/>
              </a:cxn>
              <a:cxn ang="0">
                <a:pos x="225" y="242"/>
              </a:cxn>
              <a:cxn ang="0">
                <a:pos x="225" y="282"/>
              </a:cxn>
              <a:cxn ang="0">
                <a:pos x="273" y="282"/>
              </a:cxn>
              <a:cxn ang="0">
                <a:pos x="273" y="242"/>
              </a:cxn>
            </a:cxnLst>
            <a:rect l="0" t="0" r="r" b="b"/>
            <a:pathLst>
              <a:path w="360" h="380">
                <a:moveTo>
                  <a:pt x="350" y="180"/>
                </a:moveTo>
                <a:cubicBezTo>
                  <a:pt x="295" y="180"/>
                  <a:pt x="68" y="180"/>
                  <a:pt x="10" y="180"/>
                </a:cubicBezTo>
                <a:cubicBezTo>
                  <a:pt x="0" y="180"/>
                  <a:pt x="0" y="176"/>
                  <a:pt x="5" y="171"/>
                </a:cubicBezTo>
                <a:cubicBezTo>
                  <a:pt x="36" y="140"/>
                  <a:pt x="138" y="40"/>
                  <a:pt x="170" y="8"/>
                </a:cubicBezTo>
                <a:cubicBezTo>
                  <a:pt x="178" y="0"/>
                  <a:pt x="180" y="0"/>
                  <a:pt x="189" y="9"/>
                </a:cubicBezTo>
                <a:cubicBezTo>
                  <a:pt x="201" y="21"/>
                  <a:pt x="225" y="44"/>
                  <a:pt x="250" y="69"/>
                </a:cubicBezTo>
                <a:cubicBezTo>
                  <a:pt x="250" y="45"/>
                  <a:pt x="250" y="45"/>
                  <a:pt x="250" y="45"/>
                </a:cubicBezTo>
                <a:cubicBezTo>
                  <a:pt x="281" y="45"/>
                  <a:pt x="281" y="45"/>
                  <a:pt x="281" y="45"/>
                </a:cubicBezTo>
                <a:cubicBezTo>
                  <a:pt x="281" y="100"/>
                  <a:pt x="281" y="100"/>
                  <a:pt x="281" y="100"/>
                </a:cubicBezTo>
                <a:cubicBezTo>
                  <a:pt x="311" y="129"/>
                  <a:pt x="339" y="158"/>
                  <a:pt x="353" y="171"/>
                </a:cubicBezTo>
                <a:cubicBezTo>
                  <a:pt x="358" y="176"/>
                  <a:pt x="360" y="180"/>
                  <a:pt x="350" y="180"/>
                </a:cubicBezTo>
                <a:close/>
                <a:moveTo>
                  <a:pt x="314" y="367"/>
                </a:moveTo>
                <a:cubicBezTo>
                  <a:pt x="314" y="376"/>
                  <a:pt x="310" y="380"/>
                  <a:pt x="300" y="380"/>
                </a:cubicBezTo>
                <a:cubicBezTo>
                  <a:pt x="269" y="380"/>
                  <a:pt x="194" y="380"/>
                  <a:pt x="194" y="380"/>
                </a:cubicBezTo>
                <a:cubicBezTo>
                  <a:pt x="194" y="302"/>
                  <a:pt x="194" y="302"/>
                  <a:pt x="194" y="302"/>
                </a:cubicBezTo>
                <a:cubicBezTo>
                  <a:pt x="146" y="302"/>
                  <a:pt x="146" y="302"/>
                  <a:pt x="146" y="302"/>
                </a:cubicBezTo>
                <a:cubicBezTo>
                  <a:pt x="146" y="380"/>
                  <a:pt x="146" y="380"/>
                  <a:pt x="146" y="380"/>
                </a:cubicBezTo>
                <a:cubicBezTo>
                  <a:pt x="146" y="380"/>
                  <a:pt x="86" y="380"/>
                  <a:pt x="58" y="380"/>
                </a:cubicBezTo>
                <a:cubicBezTo>
                  <a:pt x="49" y="380"/>
                  <a:pt x="44" y="375"/>
                  <a:pt x="44" y="366"/>
                </a:cubicBezTo>
                <a:cubicBezTo>
                  <a:pt x="44" y="322"/>
                  <a:pt x="44" y="188"/>
                  <a:pt x="44" y="188"/>
                </a:cubicBezTo>
                <a:cubicBezTo>
                  <a:pt x="314" y="188"/>
                  <a:pt x="314" y="188"/>
                  <a:pt x="314" y="188"/>
                </a:cubicBezTo>
                <a:cubicBezTo>
                  <a:pt x="314" y="188"/>
                  <a:pt x="314" y="323"/>
                  <a:pt x="314" y="367"/>
                </a:cubicBezTo>
                <a:close/>
                <a:moveTo>
                  <a:pt x="273" y="242"/>
                </a:moveTo>
                <a:cubicBezTo>
                  <a:pt x="225" y="242"/>
                  <a:pt x="225" y="242"/>
                  <a:pt x="225" y="242"/>
                </a:cubicBezTo>
                <a:cubicBezTo>
                  <a:pt x="225" y="282"/>
                  <a:pt x="225" y="282"/>
                  <a:pt x="225" y="282"/>
                </a:cubicBezTo>
                <a:cubicBezTo>
                  <a:pt x="273" y="282"/>
                  <a:pt x="273" y="282"/>
                  <a:pt x="273" y="282"/>
                </a:cubicBezTo>
                <a:cubicBezTo>
                  <a:pt x="273" y="242"/>
                  <a:pt x="273" y="242"/>
                  <a:pt x="273" y="242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</a:ln>
        </p:spPr>
        <p:txBody>
          <a:bodyPr lIns="68447" tIns="34223" rIns="68447" bIns="34223"/>
          <a:lstStyle/>
          <a:p>
            <a:pPr defTabSz="684530"/>
            <a:endParaRPr lang="en-US" sz="1795" kern="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7183" name="TextBox 13"/>
          <p:cNvSpPr txBox="1">
            <a:spLocks noChangeArrowheads="1"/>
          </p:cNvSpPr>
          <p:nvPr/>
        </p:nvSpPr>
        <p:spPr bwMode="auto">
          <a:xfrm>
            <a:off x="1852930" y="3543300"/>
            <a:ext cx="131318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7184" name="TextBox 13"/>
          <p:cNvSpPr txBox="1">
            <a:spLocks noChangeArrowheads="1"/>
          </p:cNvSpPr>
          <p:nvPr/>
        </p:nvSpPr>
        <p:spPr bwMode="auto">
          <a:xfrm>
            <a:off x="1454150" y="2507615"/>
            <a:ext cx="131318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7185" name="TextBox 13"/>
          <p:cNvSpPr txBox="1">
            <a:spLocks noChangeArrowheads="1"/>
          </p:cNvSpPr>
          <p:nvPr/>
        </p:nvSpPr>
        <p:spPr bwMode="auto">
          <a:xfrm>
            <a:off x="4387850" y="1401445"/>
            <a:ext cx="131318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7186" name="TextBox 13"/>
          <p:cNvSpPr txBox="1">
            <a:spLocks noChangeArrowheads="1"/>
          </p:cNvSpPr>
          <p:nvPr/>
        </p:nvSpPr>
        <p:spPr bwMode="auto">
          <a:xfrm>
            <a:off x="5431155" y="2418080"/>
            <a:ext cx="131318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7187" name="TextBox 13"/>
          <p:cNvSpPr txBox="1">
            <a:spLocks noChangeArrowheads="1"/>
          </p:cNvSpPr>
          <p:nvPr/>
        </p:nvSpPr>
        <p:spPr bwMode="auto">
          <a:xfrm>
            <a:off x="4987925" y="3515995"/>
            <a:ext cx="1313180" cy="249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  <a:buFontTx/>
              <a:buNone/>
            </a:pPr>
            <a:r>
              <a:rPr lang="zh-CN" altLang="en-US" sz="675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单击此处可编辑内容，根据您的需要自由拉伸文本框大小</a:t>
            </a:r>
            <a:endParaRPr lang="zh-CN" altLang="en-US" sz="675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2067560" y="3355340"/>
            <a:ext cx="10991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1668780" y="2310130"/>
            <a:ext cx="10991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algn="r"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4987925" y="3342005"/>
            <a:ext cx="10991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6" name="TextBox 13"/>
          <p:cNvSpPr txBox="1"/>
          <p:nvPr/>
        </p:nvSpPr>
        <p:spPr>
          <a:xfrm>
            <a:off x="5431155" y="2239645"/>
            <a:ext cx="10991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7" name="TextBox 13"/>
          <p:cNvSpPr txBox="1"/>
          <p:nvPr/>
        </p:nvSpPr>
        <p:spPr>
          <a:xfrm>
            <a:off x="4374515" y="1251585"/>
            <a:ext cx="1099185" cy="13843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9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9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7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图片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5035" y="2637155"/>
            <a:ext cx="1103630" cy="60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图片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25495" y="2496820"/>
            <a:ext cx="1163320" cy="748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1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8840" y="2064385"/>
            <a:ext cx="948690" cy="117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图片 1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6280" y="1702435"/>
            <a:ext cx="1040765" cy="156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矩形 16"/>
          <p:cNvSpPr/>
          <p:nvPr>
            <p:custDataLst>
              <p:tags r:id="rId6"/>
            </p:custDataLst>
          </p:nvPr>
        </p:nvSpPr>
        <p:spPr>
          <a:xfrm>
            <a:off x="2284730" y="3402965"/>
            <a:ext cx="971550" cy="8286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02" name="文本框 17"/>
          <p:cNvSpPr txBox="1">
            <a:spLocks noChangeArrowheads="1"/>
          </p:cNvSpPr>
          <p:nvPr/>
        </p:nvSpPr>
        <p:spPr bwMode="auto">
          <a:xfrm>
            <a:off x="2329180" y="3476625"/>
            <a:ext cx="47117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400" b="1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01</a:t>
            </a:r>
            <a:endParaRPr lang="en-US" altLang="zh-CN" sz="1400" b="1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03" name="文本框 18"/>
          <p:cNvSpPr txBox="1">
            <a:spLocks noChangeArrowheads="1"/>
          </p:cNvSpPr>
          <p:nvPr/>
        </p:nvSpPr>
        <p:spPr bwMode="auto">
          <a:xfrm>
            <a:off x="2612390" y="3512185"/>
            <a:ext cx="66230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>
            <p:custDataLst>
              <p:tags r:id="rId7"/>
            </p:custDataLst>
          </p:nvPr>
        </p:nvCxnSpPr>
        <p:spPr>
          <a:xfrm>
            <a:off x="2381250" y="3751580"/>
            <a:ext cx="742950" cy="0"/>
          </a:xfrm>
          <a:prstGeom prst="line">
            <a:avLst/>
          </a:prstGeom>
          <a:ln w="3175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/>
          <p:nvPr/>
        </p:nvSpPr>
        <p:spPr>
          <a:xfrm>
            <a:off x="2351405" y="3788410"/>
            <a:ext cx="868045" cy="443230"/>
          </a:xfrm>
          <a:prstGeom prst="rect">
            <a:avLst/>
          </a:prstGeom>
        </p:spPr>
        <p:txBody>
          <a:bodyPr lIns="68447" tIns="34223" rIns="68447" bIns="34223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2" name="矩形 21"/>
          <p:cNvSpPr/>
          <p:nvPr>
            <p:custDataLst>
              <p:tags r:id="rId8"/>
            </p:custDataLst>
          </p:nvPr>
        </p:nvSpPr>
        <p:spPr>
          <a:xfrm>
            <a:off x="3502660" y="3402965"/>
            <a:ext cx="971550" cy="8286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07" name="文本框 22"/>
          <p:cNvSpPr txBox="1">
            <a:spLocks noChangeArrowheads="1"/>
          </p:cNvSpPr>
          <p:nvPr/>
        </p:nvSpPr>
        <p:spPr bwMode="auto">
          <a:xfrm>
            <a:off x="3547110" y="3476625"/>
            <a:ext cx="467995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02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08" name="文本框 23"/>
          <p:cNvSpPr txBox="1">
            <a:spLocks noChangeArrowheads="1"/>
          </p:cNvSpPr>
          <p:nvPr/>
        </p:nvSpPr>
        <p:spPr bwMode="auto">
          <a:xfrm>
            <a:off x="3830320" y="3512185"/>
            <a:ext cx="66103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>
            <p:custDataLst>
              <p:tags r:id="rId9"/>
            </p:custDataLst>
          </p:nvPr>
        </p:nvCxnSpPr>
        <p:spPr>
          <a:xfrm>
            <a:off x="3597910" y="3751580"/>
            <a:ext cx="742950" cy="0"/>
          </a:xfrm>
          <a:prstGeom prst="line">
            <a:avLst/>
          </a:prstGeom>
          <a:ln w="3175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2"/>
          <p:cNvSpPr txBox="1"/>
          <p:nvPr/>
        </p:nvSpPr>
        <p:spPr>
          <a:xfrm>
            <a:off x="3568065" y="3788410"/>
            <a:ext cx="869315" cy="443230"/>
          </a:xfrm>
          <a:prstGeom prst="rect">
            <a:avLst/>
          </a:prstGeom>
        </p:spPr>
        <p:txBody>
          <a:bodyPr lIns="68447" tIns="34223" rIns="68447" bIns="34223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4692015" y="3402965"/>
            <a:ext cx="971550" cy="8286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12" name="文本框 27"/>
          <p:cNvSpPr txBox="1">
            <a:spLocks noChangeArrowheads="1"/>
          </p:cNvSpPr>
          <p:nvPr/>
        </p:nvSpPr>
        <p:spPr bwMode="auto">
          <a:xfrm>
            <a:off x="4736465" y="3476625"/>
            <a:ext cx="51562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03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13" name="文本框 28"/>
          <p:cNvSpPr txBox="1">
            <a:spLocks noChangeArrowheads="1"/>
          </p:cNvSpPr>
          <p:nvPr/>
        </p:nvSpPr>
        <p:spPr bwMode="auto">
          <a:xfrm>
            <a:off x="5019675" y="3512185"/>
            <a:ext cx="66230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30" name="直接连接符 29"/>
          <p:cNvCxnSpPr/>
          <p:nvPr>
            <p:custDataLst>
              <p:tags r:id="rId11"/>
            </p:custDataLst>
          </p:nvPr>
        </p:nvCxnSpPr>
        <p:spPr>
          <a:xfrm>
            <a:off x="4788535" y="3751580"/>
            <a:ext cx="742950" cy="0"/>
          </a:xfrm>
          <a:prstGeom prst="line">
            <a:avLst/>
          </a:prstGeom>
          <a:ln w="3175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/>
          <p:cNvSpPr txBox="1"/>
          <p:nvPr/>
        </p:nvSpPr>
        <p:spPr>
          <a:xfrm>
            <a:off x="4758690" y="3788410"/>
            <a:ext cx="868045" cy="443230"/>
          </a:xfrm>
          <a:prstGeom prst="rect">
            <a:avLst/>
          </a:prstGeom>
        </p:spPr>
        <p:txBody>
          <a:bodyPr lIns="68447" tIns="34223" rIns="68447" bIns="34223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32" name="矩形 31"/>
          <p:cNvSpPr/>
          <p:nvPr>
            <p:custDataLst>
              <p:tags r:id="rId12"/>
            </p:custDataLst>
          </p:nvPr>
        </p:nvSpPr>
        <p:spPr>
          <a:xfrm>
            <a:off x="5864860" y="3402965"/>
            <a:ext cx="971550" cy="8286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17" name="文本框 32"/>
          <p:cNvSpPr txBox="1">
            <a:spLocks noChangeArrowheads="1"/>
          </p:cNvSpPr>
          <p:nvPr/>
        </p:nvSpPr>
        <p:spPr bwMode="auto">
          <a:xfrm>
            <a:off x="5909310" y="3476625"/>
            <a:ext cx="39878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350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04</a:t>
            </a:r>
            <a:endParaRPr lang="en-US" altLang="zh-CN" sz="1350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218" name="文本框 33"/>
          <p:cNvSpPr txBox="1">
            <a:spLocks noChangeArrowheads="1"/>
          </p:cNvSpPr>
          <p:nvPr/>
        </p:nvSpPr>
        <p:spPr bwMode="auto">
          <a:xfrm>
            <a:off x="6192520" y="3512185"/>
            <a:ext cx="662305" cy="22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90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35" name="直接连接符 34"/>
          <p:cNvCxnSpPr/>
          <p:nvPr>
            <p:custDataLst>
              <p:tags r:id="rId13"/>
            </p:custDataLst>
          </p:nvPr>
        </p:nvCxnSpPr>
        <p:spPr>
          <a:xfrm>
            <a:off x="5961380" y="3751580"/>
            <a:ext cx="742950" cy="0"/>
          </a:xfrm>
          <a:prstGeom prst="line">
            <a:avLst/>
          </a:prstGeom>
          <a:ln w="3175">
            <a:solidFill>
              <a:schemeClr val="l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2"/>
          <p:cNvSpPr txBox="1"/>
          <p:nvPr/>
        </p:nvSpPr>
        <p:spPr>
          <a:xfrm>
            <a:off x="5931535" y="3788410"/>
            <a:ext cx="868045" cy="443230"/>
          </a:xfrm>
          <a:prstGeom prst="rect">
            <a:avLst/>
          </a:prstGeom>
        </p:spPr>
        <p:txBody>
          <a:bodyPr lIns="68447" tIns="34223" rIns="68447" bIns="34223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38" name="弧形 37"/>
          <p:cNvSpPr/>
          <p:nvPr>
            <p:custDataLst>
              <p:tags r:id="rId14"/>
            </p:custDataLst>
          </p:nvPr>
        </p:nvSpPr>
        <p:spPr>
          <a:xfrm rot="20679156" flipV="1">
            <a:off x="1717040" y="1314450"/>
            <a:ext cx="5120005" cy="788035"/>
          </a:xfrm>
          <a:prstGeom prst="arc">
            <a:avLst>
              <a:gd name="adj1" fmla="val 11154934"/>
              <a:gd name="adj2" fmla="val 21222019"/>
            </a:avLst>
          </a:prstGeom>
          <a:ln>
            <a:solidFill>
              <a:schemeClr val="l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>
            <p:custDataLst>
              <p:tags r:id="rId15"/>
            </p:custDataLst>
          </p:nvPr>
        </p:nvSpPr>
        <p:spPr>
          <a:xfrm>
            <a:off x="2684780" y="2361565"/>
            <a:ext cx="96520" cy="9779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>
            <p:custDataLst>
              <p:tags r:id="rId16"/>
            </p:custDataLst>
          </p:nvPr>
        </p:nvSpPr>
        <p:spPr>
          <a:xfrm>
            <a:off x="3917315" y="2136775"/>
            <a:ext cx="97790" cy="9779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>
            <p:custDataLst>
              <p:tags r:id="rId17"/>
            </p:custDataLst>
          </p:nvPr>
        </p:nvSpPr>
        <p:spPr>
          <a:xfrm>
            <a:off x="5125720" y="1812925"/>
            <a:ext cx="96520" cy="9779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>
            <p:custDataLst>
              <p:tags r:id="rId18"/>
            </p:custDataLst>
          </p:nvPr>
        </p:nvSpPr>
        <p:spPr>
          <a:xfrm>
            <a:off x="6209665" y="1405890"/>
            <a:ext cx="97790" cy="9779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315845" y="2087880"/>
            <a:ext cx="96774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101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01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488690" y="1854835"/>
            <a:ext cx="96774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101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01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691380" y="1525905"/>
            <a:ext cx="96774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101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01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791835" y="1110615"/>
            <a:ext cx="967740" cy="247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1015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单击添加标题</a:t>
            </a:r>
            <a:endParaRPr lang="zh-CN" altLang="en-US" sz="1015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图片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2975" y="2781935"/>
            <a:ext cx="1444625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580" y="1244600"/>
            <a:ext cx="143637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2212975" y="1244600"/>
            <a:ext cx="1444625" cy="1444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reeform 252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2686050" y="1731010"/>
            <a:ext cx="495935" cy="471805"/>
          </a:xfrm>
          <a:custGeom>
            <a:avLst/>
            <a:gdLst>
              <a:gd name="T0" fmla="*/ 294 w 301"/>
              <a:gd name="T1" fmla="*/ 107 h 285"/>
              <a:gd name="T2" fmla="*/ 137 w 301"/>
              <a:gd name="T3" fmla="*/ 9 h 285"/>
              <a:gd name="T4" fmla="*/ 7 w 301"/>
              <a:gd name="T5" fmla="*/ 139 h 285"/>
              <a:gd name="T6" fmla="*/ 64 w 301"/>
              <a:gd name="T7" fmla="*/ 218 h 285"/>
              <a:gd name="T8" fmla="*/ 36 w 301"/>
              <a:gd name="T9" fmla="*/ 268 h 285"/>
              <a:gd name="T10" fmla="*/ 122 w 301"/>
              <a:gd name="T11" fmla="*/ 237 h 285"/>
              <a:gd name="T12" fmla="*/ 164 w 301"/>
              <a:gd name="T13" fmla="*/ 237 h 285"/>
              <a:gd name="T14" fmla="*/ 294 w 301"/>
              <a:gd name="T15" fmla="*/ 107 h 285"/>
              <a:gd name="T16" fmla="*/ 80 w 301"/>
              <a:gd name="T17" fmla="*/ 143 h 285"/>
              <a:gd name="T18" fmla="*/ 60 w 301"/>
              <a:gd name="T19" fmla="*/ 123 h 285"/>
              <a:gd name="T20" fmla="*/ 80 w 301"/>
              <a:gd name="T21" fmla="*/ 103 h 285"/>
              <a:gd name="T22" fmla="*/ 100 w 301"/>
              <a:gd name="T23" fmla="*/ 123 h 285"/>
              <a:gd name="T24" fmla="*/ 80 w 301"/>
              <a:gd name="T25" fmla="*/ 143 h 285"/>
              <a:gd name="T26" fmla="*/ 151 w 301"/>
              <a:gd name="T27" fmla="*/ 143 h 285"/>
              <a:gd name="T28" fmla="*/ 131 w 301"/>
              <a:gd name="T29" fmla="*/ 123 h 285"/>
              <a:gd name="T30" fmla="*/ 151 w 301"/>
              <a:gd name="T31" fmla="*/ 103 h 285"/>
              <a:gd name="T32" fmla="*/ 172 w 301"/>
              <a:gd name="T33" fmla="*/ 123 h 285"/>
              <a:gd name="T34" fmla="*/ 151 w 301"/>
              <a:gd name="T35" fmla="*/ 143 h 285"/>
              <a:gd name="T36" fmla="*/ 223 w 301"/>
              <a:gd name="T37" fmla="*/ 143 h 285"/>
              <a:gd name="T38" fmla="*/ 203 w 301"/>
              <a:gd name="T39" fmla="*/ 123 h 285"/>
              <a:gd name="T40" fmla="*/ 223 w 301"/>
              <a:gd name="T41" fmla="*/ 103 h 285"/>
              <a:gd name="T42" fmla="*/ 243 w 301"/>
              <a:gd name="T43" fmla="*/ 123 h 285"/>
              <a:gd name="T44" fmla="*/ 223 w 301"/>
              <a:gd name="T45" fmla="*/ 143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>
            <p:custDataLst>
              <p:tags r:id="rId6"/>
            </p:custDataLst>
          </p:nvPr>
        </p:nvSpPr>
        <p:spPr>
          <a:xfrm>
            <a:off x="703580" y="2781935"/>
            <a:ext cx="1444625" cy="1444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reeform 337"/>
          <p:cNvSpPr>
            <a:spLocks noEditPoints="1"/>
          </p:cNvSpPr>
          <p:nvPr>
            <p:custDataLst>
              <p:tags r:id="rId7"/>
            </p:custDataLst>
          </p:nvPr>
        </p:nvSpPr>
        <p:spPr bwMode="auto">
          <a:xfrm>
            <a:off x="1184910" y="3263265"/>
            <a:ext cx="473075" cy="473075"/>
          </a:xfrm>
          <a:custGeom>
            <a:avLst/>
            <a:gdLst>
              <a:gd name="T0" fmla="*/ 144 w 288"/>
              <a:gd name="T1" fmla="*/ 0 h 288"/>
              <a:gd name="T2" fmla="*/ 0 w 288"/>
              <a:gd name="T3" fmla="*/ 144 h 288"/>
              <a:gd name="T4" fmla="*/ 144 w 288"/>
              <a:gd name="T5" fmla="*/ 288 h 288"/>
              <a:gd name="T6" fmla="*/ 288 w 288"/>
              <a:gd name="T7" fmla="*/ 144 h 288"/>
              <a:gd name="T8" fmla="*/ 144 w 288"/>
              <a:gd name="T9" fmla="*/ 0 h 288"/>
              <a:gd name="T10" fmla="*/ 153 w 288"/>
              <a:gd name="T11" fmla="*/ 209 h 288"/>
              <a:gd name="T12" fmla="*/ 127 w 288"/>
              <a:gd name="T13" fmla="*/ 209 h 288"/>
              <a:gd name="T14" fmla="*/ 72 w 288"/>
              <a:gd name="T15" fmla="*/ 229 h 288"/>
              <a:gd name="T16" fmla="*/ 90 w 288"/>
              <a:gd name="T17" fmla="*/ 197 h 288"/>
              <a:gd name="T18" fmla="*/ 54 w 288"/>
              <a:gd name="T19" fmla="*/ 147 h 288"/>
              <a:gd name="T20" fmla="*/ 136 w 288"/>
              <a:gd name="T21" fmla="*/ 65 h 288"/>
              <a:gd name="T22" fmla="*/ 235 w 288"/>
              <a:gd name="T23" fmla="*/ 127 h 288"/>
              <a:gd name="T24" fmla="*/ 153 w 288"/>
              <a:gd name="T25" fmla="*/ 209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153" y="209"/>
                </a:moveTo>
                <a:cubicBezTo>
                  <a:pt x="144" y="210"/>
                  <a:pt x="135" y="210"/>
                  <a:pt x="127" y="209"/>
                </a:cubicBezTo>
                <a:cubicBezTo>
                  <a:pt x="97" y="239"/>
                  <a:pt x="66" y="233"/>
                  <a:pt x="72" y="229"/>
                </a:cubicBezTo>
                <a:cubicBezTo>
                  <a:pt x="87" y="217"/>
                  <a:pt x="90" y="206"/>
                  <a:pt x="90" y="197"/>
                </a:cubicBezTo>
                <a:cubicBezTo>
                  <a:pt x="70" y="186"/>
                  <a:pt x="56" y="168"/>
                  <a:pt x="54" y="147"/>
                </a:cubicBezTo>
                <a:cubicBezTo>
                  <a:pt x="49" y="108"/>
                  <a:pt x="86" y="71"/>
                  <a:pt x="136" y="65"/>
                </a:cubicBezTo>
                <a:cubicBezTo>
                  <a:pt x="186" y="60"/>
                  <a:pt x="230" y="87"/>
                  <a:pt x="235" y="127"/>
                </a:cubicBezTo>
                <a:cubicBezTo>
                  <a:pt x="239" y="167"/>
                  <a:pt x="203" y="204"/>
                  <a:pt x="153" y="209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21515" name="图片 14"/>
          <p:cNvPicPr>
            <a:picLocks noChangeAspect="1"/>
          </p:cNvPicPr>
          <p:nvPr/>
        </p:nvPicPr>
        <p:blipFill>
          <a:blip r:embed="rId8"/>
          <a:srcRect b="4791"/>
          <a:stretch>
            <a:fillRect/>
          </a:stretch>
        </p:blipFill>
        <p:spPr bwMode="auto">
          <a:xfrm>
            <a:off x="3721100" y="1244600"/>
            <a:ext cx="4686300" cy="297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9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41"/>
          <p:cNvSpPr>
            <a:spLocks noChangeArrowheads="1"/>
          </p:cNvSpPr>
          <p:nvPr/>
        </p:nvSpPr>
        <p:spPr bwMode="auto">
          <a:xfrm>
            <a:off x="4386580" y="2471420"/>
            <a:ext cx="457835" cy="1026160"/>
          </a:xfrm>
          <a:prstGeom prst="rect">
            <a:avLst/>
          </a:prstGeom>
          <a:solidFill>
            <a:srgbClr val="F4EFE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Freeform 142"/>
          <p:cNvSpPr/>
          <p:nvPr/>
        </p:nvSpPr>
        <p:spPr bwMode="auto">
          <a:xfrm>
            <a:off x="4228465" y="3432175"/>
            <a:ext cx="759460" cy="1154430"/>
          </a:xfrm>
          <a:custGeom>
            <a:avLst/>
            <a:gdLst>
              <a:gd name="T0" fmla="*/ 13 w 222"/>
              <a:gd name="T1" fmla="*/ 11 h 308"/>
              <a:gd name="T2" fmla="*/ 208 w 222"/>
              <a:gd name="T3" fmla="*/ 11 h 308"/>
              <a:gd name="T4" fmla="*/ 222 w 222"/>
              <a:gd name="T5" fmla="*/ 304 h 308"/>
              <a:gd name="T6" fmla="*/ 133 w 222"/>
              <a:gd name="T7" fmla="*/ 308 h 308"/>
              <a:gd name="T8" fmla="*/ 110 w 222"/>
              <a:gd name="T9" fmla="*/ 89 h 308"/>
              <a:gd name="T10" fmla="*/ 91 w 222"/>
              <a:gd name="T11" fmla="*/ 307 h 308"/>
              <a:gd name="T12" fmla="*/ 0 w 222"/>
              <a:gd name="T13" fmla="*/ 306 h 308"/>
              <a:gd name="T14" fmla="*/ 13 w 222"/>
              <a:gd name="T15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2" h="308">
                <a:moveTo>
                  <a:pt x="13" y="11"/>
                </a:moveTo>
                <a:cubicBezTo>
                  <a:pt x="13" y="11"/>
                  <a:pt x="159" y="0"/>
                  <a:pt x="208" y="11"/>
                </a:cubicBezTo>
                <a:cubicBezTo>
                  <a:pt x="222" y="304"/>
                  <a:pt x="222" y="304"/>
                  <a:pt x="222" y="304"/>
                </a:cubicBezTo>
                <a:cubicBezTo>
                  <a:pt x="133" y="308"/>
                  <a:pt x="133" y="308"/>
                  <a:pt x="133" y="308"/>
                </a:cubicBezTo>
                <a:cubicBezTo>
                  <a:pt x="133" y="258"/>
                  <a:pt x="123" y="164"/>
                  <a:pt x="110" y="89"/>
                </a:cubicBezTo>
                <a:cubicBezTo>
                  <a:pt x="110" y="89"/>
                  <a:pt x="93" y="238"/>
                  <a:pt x="91" y="307"/>
                </a:cubicBezTo>
                <a:cubicBezTo>
                  <a:pt x="0" y="306"/>
                  <a:pt x="0" y="306"/>
                  <a:pt x="0" y="306"/>
                </a:cubicBezTo>
                <a:cubicBezTo>
                  <a:pt x="0" y="306"/>
                  <a:pt x="10" y="42"/>
                  <a:pt x="13" y="11"/>
                </a:cubicBezTo>
                <a:close/>
              </a:path>
            </a:pathLst>
          </a:custGeom>
          <a:solidFill>
            <a:srgbClr val="D1986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Freeform 143"/>
          <p:cNvSpPr/>
          <p:nvPr/>
        </p:nvSpPr>
        <p:spPr bwMode="auto">
          <a:xfrm>
            <a:off x="4208780" y="4486275"/>
            <a:ext cx="352425" cy="210820"/>
          </a:xfrm>
          <a:custGeom>
            <a:avLst/>
            <a:gdLst>
              <a:gd name="T0" fmla="*/ 102 w 102"/>
              <a:gd name="T1" fmla="*/ 43 h 56"/>
              <a:gd name="T2" fmla="*/ 51 w 102"/>
              <a:gd name="T3" fmla="*/ 55 h 56"/>
              <a:gd name="T4" fmla="*/ 0 w 102"/>
              <a:gd name="T5" fmla="*/ 43 h 56"/>
              <a:gd name="T6" fmla="*/ 51 w 102"/>
              <a:gd name="T7" fmla="*/ 0 h 56"/>
              <a:gd name="T8" fmla="*/ 102 w 102"/>
              <a:gd name="T9" fmla="*/ 4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2" h="56">
                <a:moveTo>
                  <a:pt x="102" y="43"/>
                </a:moveTo>
                <a:cubicBezTo>
                  <a:pt x="102" y="56"/>
                  <a:pt x="79" y="55"/>
                  <a:pt x="51" y="55"/>
                </a:cubicBezTo>
                <a:cubicBezTo>
                  <a:pt x="23" y="55"/>
                  <a:pt x="0" y="56"/>
                  <a:pt x="0" y="43"/>
                </a:cubicBezTo>
                <a:cubicBezTo>
                  <a:pt x="0" y="19"/>
                  <a:pt x="23" y="0"/>
                  <a:pt x="51" y="0"/>
                </a:cubicBezTo>
                <a:cubicBezTo>
                  <a:pt x="79" y="0"/>
                  <a:pt x="102" y="19"/>
                  <a:pt x="102" y="43"/>
                </a:cubicBezTo>
                <a:close/>
              </a:path>
            </a:pathLst>
          </a:custGeom>
          <a:solidFill>
            <a:srgbClr val="2D29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reeform 144"/>
          <p:cNvSpPr/>
          <p:nvPr/>
        </p:nvSpPr>
        <p:spPr bwMode="auto">
          <a:xfrm>
            <a:off x="4666615" y="4486275"/>
            <a:ext cx="347345" cy="210820"/>
          </a:xfrm>
          <a:custGeom>
            <a:avLst/>
            <a:gdLst>
              <a:gd name="T0" fmla="*/ 0 w 101"/>
              <a:gd name="T1" fmla="*/ 43 h 56"/>
              <a:gd name="T2" fmla="*/ 50 w 101"/>
              <a:gd name="T3" fmla="*/ 55 h 56"/>
              <a:gd name="T4" fmla="*/ 101 w 101"/>
              <a:gd name="T5" fmla="*/ 43 h 56"/>
              <a:gd name="T6" fmla="*/ 50 w 101"/>
              <a:gd name="T7" fmla="*/ 0 h 56"/>
              <a:gd name="T8" fmla="*/ 0 w 101"/>
              <a:gd name="T9" fmla="*/ 4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56">
                <a:moveTo>
                  <a:pt x="0" y="43"/>
                </a:moveTo>
                <a:cubicBezTo>
                  <a:pt x="0" y="56"/>
                  <a:pt x="22" y="55"/>
                  <a:pt x="50" y="55"/>
                </a:cubicBezTo>
                <a:cubicBezTo>
                  <a:pt x="78" y="55"/>
                  <a:pt x="101" y="56"/>
                  <a:pt x="101" y="43"/>
                </a:cubicBezTo>
                <a:cubicBezTo>
                  <a:pt x="101" y="19"/>
                  <a:pt x="78" y="0"/>
                  <a:pt x="50" y="0"/>
                </a:cubicBezTo>
                <a:cubicBezTo>
                  <a:pt x="22" y="0"/>
                  <a:pt x="0" y="19"/>
                  <a:pt x="0" y="43"/>
                </a:cubicBezTo>
                <a:close/>
              </a:path>
            </a:pathLst>
          </a:custGeom>
          <a:solidFill>
            <a:srgbClr val="2D29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Freeform 145"/>
          <p:cNvSpPr/>
          <p:nvPr/>
        </p:nvSpPr>
        <p:spPr bwMode="auto">
          <a:xfrm>
            <a:off x="4443095" y="2562225"/>
            <a:ext cx="337820" cy="1000125"/>
          </a:xfrm>
          <a:custGeom>
            <a:avLst/>
            <a:gdLst>
              <a:gd name="T0" fmla="*/ 55 w 143"/>
              <a:gd name="T1" fmla="*/ 0 h 388"/>
              <a:gd name="T2" fmla="*/ 0 w 143"/>
              <a:gd name="T3" fmla="*/ 268 h 388"/>
              <a:gd name="T4" fmla="*/ 69 w 143"/>
              <a:gd name="T5" fmla="*/ 388 h 388"/>
              <a:gd name="T6" fmla="*/ 143 w 143"/>
              <a:gd name="T7" fmla="*/ 268 h 388"/>
              <a:gd name="T8" fmla="*/ 82 w 143"/>
              <a:gd name="T9" fmla="*/ 0 h 388"/>
              <a:gd name="T10" fmla="*/ 55 w 143"/>
              <a:gd name="T11" fmla="*/ 0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3" h="388">
                <a:moveTo>
                  <a:pt x="55" y="0"/>
                </a:moveTo>
                <a:lnTo>
                  <a:pt x="0" y="268"/>
                </a:lnTo>
                <a:lnTo>
                  <a:pt x="69" y="388"/>
                </a:lnTo>
                <a:lnTo>
                  <a:pt x="143" y="268"/>
                </a:lnTo>
                <a:lnTo>
                  <a:pt x="82" y="0"/>
                </a:lnTo>
                <a:lnTo>
                  <a:pt x="55" y="0"/>
                </a:lnTo>
                <a:close/>
              </a:path>
            </a:pathLst>
          </a:custGeom>
          <a:solidFill>
            <a:srgbClr val="4234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reeform 146"/>
          <p:cNvSpPr/>
          <p:nvPr/>
        </p:nvSpPr>
        <p:spPr bwMode="auto">
          <a:xfrm>
            <a:off x="4543425" y="2487930"/>
            <a:ext cx="125095" cy="107315"/>
          </a:xfrm>
          <a:custGeom>
            <a:avLst/>
            <a:gdLst>
              <a:gd name="T0" fmla="*/ 26 w 36"/>
              <a:gd name="T1" fmla="*/ 29 h 29"/>
              <a:gd name="T2" fmla="*/ 10 w 36"/>
              <a:gd name="T3" fmla="*/ 29 h 29"/>
              <a:gd name="T4" fmla="*/ 0 w 36"/>
              <a:gd name="T5" fmla="*/ 19 h 29"/>
              <a:gd name="T6" fmla="*/ 0 w 36"/>
              <a:gd name="T7" fmla="*/ 10 h 29"/>
              <a:gd name="T8" fmla="*/ 10 w 36"/>
              <a:gd name="T9" fmla="*/ 0 h 29"/>
              <a:gd name="T10" fmla="*/ 26 w 36"/>
              <a:gd name="T11" fmla="*/ 0 h 29"/>
              <a:gd name="T12" fmla="*/ 36 w 36"/>
              <a:gd name="T13" fmla="*/ 10 h 29"/>
              <a:gd name="T14" fmla="*/ 36 w 36"/>
              <a:gd name="T15" fmla="*/ 19 h 29"/>
              <a:gd name="T16" fmla="*/ 26 w 36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29">
                <a:moveTo>
                  <a:pt x="26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5" y="29"/>
                  <a:pt x="0" y="24"/>
                  <a:pt x="0" y="19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32" y="0"/>
                  <a:pt x="36" y="4"/>
                  <a:pt x="36" y="10"/>
                </a:cubicBezTo>
                <a:cubicBezTo>
                  <a:pt x="36" y="19"/>
                  <a:pt x="36" y="19"/>
                  <a:pt x="36" y="19"/>
                </a:cubicBezTo>
                <a:cubicBezTo>
                  <a:pt x="36" y="24"/>
                  <a:pt x="32" y="29"/>
                  <a:pt x="26" y="29"/>
                </a:cubicBezTo>
                <a:close/>
              </a:path>
            </a:pathLst>
          </a:custGeom>
          <a:solidFill>
            <a:srgbClr val="382B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Freeform 147"/>
          <p:cNvSpPr/>
          <p:nvPr/>
        </p:nvSpPr>
        <p:spPr bwMode="auto">
          <a:xfrm>
            <a:off x="4424680" y="2412365"/>
            <a:ext cx="363855" cy="281940"/>
          </a:xfrm>
          <a:custGeom>
            <a:avLst/>
            <a:gdLst>
              <a:gd name="T0" fmla="*/ 0 w 154"/>
              <a:gd name="T1" fmla="*/ 0 h 109"/>
              <a:gd name="T2" fmla="*/ 7 w 154"/>
              <a:gd name="T3" fmla="*/ 109 h 109"/>
              <a:gd name="T4" fmla="*/ 77 w 154"/>
              <a:gd name="T5" fmla="*/ 29 h 109"/>
              <a:gd name="T6" fmla="*/ 148 w 154"/>
              <a:gd name="T7" fmla="*/ 106 h 109"/>
              <a:gd name="T8" fmla="*/ 154 w 154"/>
              <a:gd name="T9" fmla="*/ 0 h 109"/>
              <a:gd name="T10" fmla="*/ 0 w 154"/>
              <a:gd name="T11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4" h="109">
                <a:moveTo>
                  <a:pt x="0" y="0"/>
                </a:moveTo>
                <a:lnTo>
                  <a:pt x="7" y="109"/>
                </a:lnTo>
                <a:lnTo>
                  <a:pt x="77" y="29"/>
                </a:lnTo>
                <a:lnTo>
                  <a:pt x="148" y="106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E2DC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Freeform 148"/>
          <p:cNvSpPr/>
          <p:nvPr/>
        </p:nvSpPr>
        <p:spPr bwMode="auto">
          <a:xfrm>
            <a:off x="4080510" y="3324860"/>
            <a:ext cx="225425" cy="479425"/>
          </a:xfrm>
          <a:custGeom>
            <a:avLst/>
            <a:gdLst>
              <a:gd name="T0" fmla="*/ 18 w 66"/>
              <a:gd name="T1" fmla="*/ 0 h 128"/>
              <a:gd name="T2" fmla="*/ 26 w 66"/>
              <a:gd name="T3" fmla="*/ 101 h 128"/>
              <a:gd name="T4" fmla="*/ 60 w 66"/>
              <a:gd name="T5" fmla="*/ 121 h 128"/>
              <a:gd name="T6" fmla="*/ 52 w 66"/>
              <a:gd name="T7" fmla="*/ 90 h 128"/>
              <a:gd name="T8" fmla="*/ 52 w 66"/>
              <a:gd name="T9" fmla="*/ 27 h 128"/>
              <a:gd name="T10" fmla="*/ 18 w 66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128">
                <a:moveTo>
                  <a:pt x="18" y="0"/>
                </a:moveTo>
                <a:cubicBezTo>
                  <a:pt x="18" y="0"/>
                  <a:pt x="0" y="69"/>
                  <a:pt x="26" y="101"/>
                </a:cubicBezTo>
                <a:cubicBezTo>
                  <a:pt x="47" y="128"/>
                  <a:pt x="54" y="125"/>
                  <a:pt x="60" y="121"/>
                </a:cubicBezTo>
                <a:cubicBezTo>
                  <a:pt x="66" y="118"/>
                  <a:pt x="55" y="99"/>
                  <a:pt x="52" y="90"/>
                </a:cubicBezTo>
                <a:cubicBezTo>
                  <a:pt x="48" y="82"/>
                  <a:pt x="48" y="43"/>
                  <a:pt x="52" y="27"/>
                </a:cubicBezTo>
                <a:lnTo>
                  <a:pt x="18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Freeform 149"/>
          <p:cNvSpPr/>
          <p:nvPr/>
        </p:nvSpPr>
        <p:spPr bwMode="auto">
          <a:xfrm>
            <a:off x="4178935" y="3405505"/>
            <a:ext cx="116840" cy="250190"/>
          </a:xfrm>
          <a:custGeom>
            <a:avLst/>
            <a:gdLst>
              <a:gd name="T0" fmla="*/ 10 w 34"/>
              <a:gd name="T1" fmla="*/ 0 h 67"/>
              <a:gd name="T2" fmla="*/ 10 w 34"/>
              <a:gd name="T3" fmla="*/ 62 h 67"/>
              <a:gd name="T4" fmla="*/ 29 w 34"/>
              <a:gd name="T5" fmla="*/ 4 h 67"/>
              <a:gd name="T6" fmla="*/ 10 w 34"/>
              <a:gd name="T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67">
                <a:moveTo>
                  <a:pt x="10" y="0"/>
                </a:moveTo>
                <a:cubicBezTo>
                  <a:pt x="10" y="0"/>
                  <a:pt x="0" y="57"/>
                  <a:pt x="10" y="62"/>
                </a:cubicBezTo>
                <a:cubicBezTo>
                  <a:pt x="19" y="67"/>
                  <a:pt x="34" y="43"/>
                  <a:pt x="29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Freeform 150"/>
          <p:cNvSpPr/>
          <p:nvPr/>
        </p:nvSpPr>
        <p:spPr bwMode="auto">
          <a:xfrm>
            <a:off x="4070350" y="2458720"/>
            <a:ext cx="304800" cy="983615"/>
          </a:xfrm>
          <a:custGeom>
            <a:avLst/>
            <a:gdLst>
              <a:gd name="T0" fmla="*/ 84 w 89"/>
              <a:gd name="T1" fmla="*/ 0 h 262"/>
              <a:gd name="T2" fmla="*/ 0 w 89"/>
              <a:gd name="T3" fmla="*/ 240 h 262"/>
              <a:gd name="T4" fmla="*/ 72 w 89"/>
              <a:gd name="T5" fmla="*/ 261 h 262"/>
              <a:gd name="T6" fmla="*/ 89 w 89"/>
              <a:gd name="T7" fmla="*/ 9 h 262"/>
              <a:gd name="T8" fmla="*/ 84 w 89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62">
                <a:moveTo>
                  <a:pt x="84" y="0"/>
                </a:moveTo>
                <a:cubicBezTo>
                  <a:pt x="59" y="8"/>
                  <a:pt x="15" y="183"/>
                  <a:pt x="0" y="240"/>
                </a:cubicBezTo>
                <a:cubicBezTo>
                  <a:pt x="0" y="240"/>
                  <a:pt x="42" y="262"/>
                  <a:pt x="72" y="261"/>
                </a:cubicBezTo>
                <a:cubicBezTo>
                  <a:pt x="89" y="9"/>
                  <a:pt x="89" y="9"/>
                  <a:pt x="89" y="9"/>
                </a:cubicBezTo>
                <a:lnTo>
                  <a:pt x="84" y="0"/>
                </a:lnTo>
                <a:close/>
              </a:path>
            </a:pathLst>
          </a:custGeom>
          <a:solidFill>
            <a:srgbClr val="38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Freeform 151"/>
          <p:cNvSpPr/>
          <p:nvPr/>
        </p:nvSpPr>
        <p:spPr bwMode="auto">
          <a:xfrm>
            <a:off x="4251960" y="2439035"/>
            <a:ext cx="357505" cy="1187450"/>
          </a:xfrm>
          <a:custGeom>
            <a:avLst/>
            <a:gdLst>
              <a:gd name="T0" fmla="*/ 51 w 104"/>
              <a:gd name="T1" fmla="*/ 0 h 316"/>
              <a:gd name="T2" fmla="*/ 31 w 104"/>
              <a:gd name="T3" fmla="*/ 5 h 316"/>
              <a:gd name="T4" fmla="*/ 0 w 104"/>
              <a:gd name="T5" fmla="*/ 316 h 316"/>
              <a:gd name="T6" fmla="*/ 100 w 104"/>
              <a:gd name="T7" fmla="*/ 164 h 316"/>
              <a:gd name="T8" fmla="*/ 100 w 104"/>
              <a:gd name="T9" fmla="*/ 112 h 316"/>
              <a:gd name="T10" fmla="*/ 51 w 104"/>
              <a:gd name="T11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" h="316">
                <a:moveTo>
                  <a:pt x="51" y="0"/>
                </a:moveTo>
                <a:cubicBezTo>
                  <a:pt x="51" y="0"/>
                  <a:pt x="39" y="2"/>
                  <a:pt x="31" y="5"/>
                </a:cubicBezTo>
                <a:cubicBezTo>
                  <a:pt x="0" y="316"/>
                  <a:pt x="0" y="316"/>
                  <a:pt x="0" y="316"/>
                </a:cubicBezTo>
                <a:cubicBezTo>
                  <a:pt x="0" y="316"/>
                  <a:pt x="96" y="303"/>
                  <a:pt x="100" y="164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112"/>
                  <a:pt x="104" y="49"/>
                  <a:pt x="51" y="0"/>
                </a:cubicBezTo>
                <a:close/>
              </a:path>
            </a:pathLst>
          </a:custGeom>
          <a:solidFill>
            <a:srgbClr val="3F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Freeform 152"/>
          <p:cNvSpPr/>
          <p:nvPr/>
        </p:nvSpPr>
        <p:spPr bwMode="auto">
          <a:xfrm>
            <a:off x="4388485" y="2439035"/>
            <a:ext cx="205740" cy="400050"/>
          </a:xfrm>
          <a:custGeom>
            <a:avLst/>
            <a:gdLst>
              <a:gd name="T0" fmla="*/ 6 w 60"/>
              <a:gd name="T1" fmla="*/ 54 h 106"/>
              <a:gd name="T2" fmla="*/ 34 w 60"/>
              <a:gd name="T3" fmla="*/ 54 h 106"/>
              <a:gd name="T4" fmla="*/ 23 w 60"/>
              <a:gd name="T5" fmla="*/ 92 h 106"/>
              <a:gd name="T6" fmla="*/ 60 w 60"/>
              <a:gd name="T7" fmla="*/ 106 h 106"/>
              <a:gd name="T8" fmla="*/ 11 w 60"/>
              <a:gd name="T9" fmla="*/ 0 h 106"/>
              <a:gd name="T10" fmla="*/ 6 w 60"/>
              <a:gd name="T11" fmla="*/ 5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6" y="54"/>
                </a:moveTo>
                <a:cubicBezTo>
                  <a:pt x="11" y="57"/>
                  <a:pt x="34" y="54"/>
                  <a:pt x="34" y="54"/>
                </a:cubicBezTo>
                <a:cubicBezTo>
                  <a:pt x="23" y="92"/>
                  <a:pt x="23" y="92"/>
                  <a:pt x="23" y="92"/>
                </a:cubicBezTo>
                <a:cubicBezTo>
                  <a:pt x="23" y="92"/>
                  <a:pt x="56" y="92"/>
                  <a:pt x="60" y="106"/>
                </a:cubicBezTo>
                <a:cubicBezTo>
                  <a:pt x="60" y="89"/>
                  <a:pt x="54" y="40"/>
                  <a:pt x="11" y="0"/>
                </a:cubicBezTo>
                <a:cubicBezTo>
                  <a:pt x="11" y="0"/>
                  <a:pt x="0" y="51"/>
                  <a:pt x="6" y="54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Freeform 153"/>
          <p:cNvSpPr/>
          <p:nvPr/>
        </p:nvSpPr>
        <p:spPr bwMode="auto">
          <a:xfrm>
            <a:off x="4080510" y="3324860"/>
            <a:ext cx="225425" cy="479425"/>
          </a:xfrm>
          <a:custGeom>
            <a:avLst/>
            <a:gdLst>
              <a:gd name="T0" fmla="*/ 18 w 66"/>
              <a:gd name="T1" fmla="*/ 0 h 128"/>
              <a:gd name="T2" fmla="*/ 26 w 66"/>
              <a:gd name="T3" fmla="*/ 101 h 128"/>
              <a:gd name="T4" fmla="*/ 60 w 66"/>
              <a:gd name="T5" fmla="*/ 121 h 128"/>
              <a:gd name="T6" fmla="*/ 52 w 66"/>
              <a:gd name="T7" fmla="*/ 90 h 128"/>
              <a:gd name="T8" fmla="*/ 52 w 66"/>
              <a:gd name="T9" fmla="*/ 27 h 128"/>
              <a:gd name="T10" fmla="*/ 18 w 66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" h="128">
                <a:moveTo>
                  <a:pt x="18" y="0"/>
                </a:moveTo>
                <a:cubicBezTo>
                  <a:pt x="18" y="0"/>
                  <a:pt x="0" y="69"/>
                  <a:pt x="26" y="101"/>
                </a:cubicBezTo>
                <a:cubicBezTo>
                  <a:pt x="47" y="128"/>
                  <a:pt x="54" y="125"/>
                  <a:pt x="60" y="121"/>
                </a:cubicBezTo>
                <a:cubicBezTo>
                  <a:pt x="66" y="118"/>
                  <a:pt x="55" y="99"/>
                  <a:pt x="52" y="90"/>
                </a:cubicBezTo>
                <a:cubicBezTo>
                  <a:pt x="48" y="82"/>
                  <a:pt x="48" y="43"/>
                  <a:pt x="52" y="27"/>
                </a:cubicBezTo>
                <a:lnTo>
                  <a:pt x="18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Freeform 154"/>
          <p:cNvSpPr/>
          <p:nvPr/>
        </p:nvSpPr>
        <p:spPr bwMode="auto">
          <a:xfrm>
            <a:off x="4178935" y="3405505"/>
            <a:ext cx="116840" cy="250190"/>
          </a:xfrm>
          <a:custGeom>
            <a:avLst/>
            <a:gdLst>
              <a:gd name="T0" fmla="*/ 10 w 34"/>
              <a:gd name="T1" fmla="*/ 0 h 67"/>
              <a:gd name="T2" fmla="*/ 10 w 34"/>
              <a:gd name="T3" fmla="*/ 62 h 67"/>
              <a:gd name="T4" fmla="*/ 29 w 34"/>
              <a:gd name="T5" fmla="*/ 4 h 67"/>
              <a:gd name="T6" fmla="*/ 10 w 34"/>
              <a:gd name="T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67">
                <a:moveTo>
                  <a:pt x="10" y="0"/>
                </a:moveTo>
                <a:cubicBezTo>
                  <a:pt x="10" y="0"/>
                  <a:pt x="0" y="57"/>
                  <a:pt x="10" y="62"/>
                </a:cubicBezTo>
                <a:cubicBezTo>
                  <a:pt x="19" y="67"/>
                  <a:pt x="34" y="43"/>
                  <a:pt x="29" y="4"/>
                </a:cubicBezTo>
                <a:lnTo>
                  <a:pt x="10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Freeform 155"/>
          <p:cNvSpPr/>
          <p:nvPr/>
        </p:nvSpPr>
        <p:spPr bwMode="auto">
          <a:xfrm>
            <a:off x="4070350" y="2458720"/>
            <a:ext cx="304800" cy="983615"/>
          </a:xfrm>
          <a:custGeom>
            <a:avLst/>
            <a:gdLst>
              <a:gd name="T0" fmla="*/ 84 w 89"/>
              <a:gd name="T1" fmla="*/ 0 h 262"/>
              <a:gd name="T2" fmla="*/ 0 w 89"/>
              <a:gd name="T3" fmla="*/ 240 h 262"/>
              <a:gd name="T4" fmla="*/ 72 w 89"/>
              <a:gd name="T5" fmla="*/ 261 h 262"/>
              <a:gd name="T6" fmla="*/ 89 w 89"/>
              <a:gd name="T7" fmla="*/ 9 h 262"/>
              <a:gd name="T8" fmla="*/ 84 w 89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62">
                <a:moveTo>
                  <a:pt x="84" y="0"/>
                </a:moveTo>
                <a:cubicBezTo>
                  <a:pt x="59" y="8"/>
                  <a:pt x="15" y="183"/>
                  <a:pt x="0" y="240"/>
                </a:cubicBezTo>
                <a:cubicBezTo>
                  <a:pt x="0" y="240"/>
                  <a:pt x="42" y="262"/>
                  <a:pt x="72" y="261"/>
                </a:cubicBezTo>
                <a:cubicBezTo>
                  <a:pt x="89" y="9"/>
                  <a:pt x="89" y="9"/>
                  <a:pt x="89" y="9"/>
                </a:cubicBezTo>
                <a:lnTo>
                  <a:pt x="84" y="0"/>
                </a:lnTo>
                <a:close/>
              </a:path>
            </a:pathLst>
          </a:custGeom>
          <a:solidFill>
            <a:srgbClr val="38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Freeform 156"/>
          <p:cNvSpPr/>
          <p:nvPr/>
        </p:nvSpPr>
        <p:spPr bwMode="auto">
          <a:xfrm>
            <a:off x="4905375" y="3324860"/>
            <a:ext cx="224155" cy="479425"/>
          </a:xfrm>
          <a:custGeom>
            <a:avLst/>
            <a:gdLst>
              <a:gd name="T0" fmla="*/ 48 w 65"/>
              <a:gd name="T1" fmla="*/ 0 h 128"/>
              <a:gd name="T2" fmla="*/ 40 w 65"/>
              <a:gd name="T3" fmla="*/ 101 h 128"/>
              <a:gd name="T4" fmla="*/ 5 w 65"/>
              <a:gd name="T5" fmla="*/ 121 h 128"/>
              <a:gd name="T6" fmla="*/ 13 w 65"/>
              <a:gd name="T7" fmla="*/ 90 h 128"/>
              <a:gd name="T8" fmla="*/ 13 w 65"/>
              <a:gd name="T9" fmla="*/ 27 h 128"/>
              <a:gd name="T10" fmla="*/ 48 w 65"/>
              <a:gd name="T1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5" h="128">
                <a:moveTo>
                  <a:pt x="48" y="0"/>
                </a:moveTo>
                <a:cubicBezTo>
                  <a:pt x="48" y="0"/>
                  <a:pt x="65" y="69"/>
                  <a:pt x="40" y="101"/>
                </a:cubicBezTo>
                <a:cubicBezTo>
                  <a:pt x="19" y="128"/>
                  <a:pt x="11" y="125"/>
                  <a:pt x="5" y="121"/>
                </a:cubicBezTo>
                <a:cubicBezTo>
                  <a:pt x="0" y="118"/>
                  <a:pt x="10" y="99"/>
                  <a:pt x="13" y="90"/>
                </a:cubicBezTo>
                <a:cubicBezTo>
                  <a:pt x="17" y="82"/>
                  <a:pt x="17" y="43"/>
                  <a:pt x="13" y="27"/>
                </a:cubicBezTo>
                <a:lnTo>
                  <a:pt x="48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Freeform 157"/>
          <p:cNvSpPr/>
          <p:nvPr/>
        </p:nvSpPr>
        <p:spPr bwMode="auto">
          <a:xfrm>
            <a:off x="4913630" y="3405505"/>
            <a:ext cx="116840" cy="250190"/>
          </a:xfrm>
          <a:custGeom>
            <a:avLst/>
            <a:gdLst>
              <a:gd name="T0" fmla="*/ 24 w 34"/>
              <a:gd name="T1" fmla="*/ 0 h 67"/>
              <a:gd name="T2" fmla="*/ 24 w 34"/>
              <a:gd name="T3" fmla="*/ 62 h 67"/>
              <a:gd name="T4" fmla="*/ 6 w 34"/>
              <a:gd name="T5" fmla="*/ 4 h 67"/>
              <a:gd name="T6" fmla="*/ 24 w 34"/>
              <a:gd name="T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67">
                <a:moveTo>
                  <a:pt x="24" y="0"/>
                </a:moveTo>
                <a:cubicBezTo>
                  <a:pt x="24" y="0"/>
                  <a:pt x="34" y="57"/>
                  <a:pt x="24" y="62"/>
                </a:cubicBezTo>
                <a:cubicBezTo>
                  <a:pt x="15" y="67"/>
                  <a:pt x="0" y="43"/>
                  <a:pt x="6" y="4"/>
                </a:cubicBezTo>
                <a:lnTo>
                  <a:pt x="24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Freeform 158"/>
          <p:cNvSpPr/>
          <p:nvPr/>
        </p:nvSpPr>
        <p:spPr bwMode="auto">
          <a:xfrm>
            <a:off x="4834890" y="2458720"/>
            <a:ext cx="304800" cy="983615"/>
          </a:xfrm>
          <a:custGeom>
            <a:avLst/>
            <a:gdLst>
              <a:gd name="T0" fmla="*/ 5 w 89"/>
              <a:gd name="T1" fmla="*/ 0 h 262"/>
              <a:gd name="T2" fmla="*/ 89 w 89"/>
              <a:gd name="T3" fmla="*/ 240 h 262"/>
              <a:gd name="T4" fmla="*/ 17 w 89"/>
              <a:gd name="T5" fmla="*/ 261 h 262"/>
              <a:gd name="T6" fmla="*/ 0 w 89"/>
              <a:gd name="T7" fmla="*/ 9 h 262"/>
              <a:gd name="T8" fmla="*/ 5 w 89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62">
                <a:moveTo>
                  <a:pt x="5" y="0"/>
                </a:moveTo>
                <a:cubicBezTo>
                  <a:pt x="30" y="8"/>
                  <a:pt x="74" y="183"/>
                  <a:pt x="89" y="240"/>
                </a:cubicBezTo>
                <a:cubicBezTo>
                  <a:pt x="89" y="240"/>
                  <a:pt x="47" y="262"/>
                  <a:pt x="17" y="261"/>
                </a:cubicBezTo>
                <a:cubicBezTo>
                  <a:pt x="0" y="9"/>
                  <a:pt x="0" y="9"/>
                  <a:pt x="0" y="9"/>
                </a:cubicBezTo>
                <a:lnTo>
                  <a:pt x="5" y="0"/>
                </a:lnTo>
                <a:close/>
              </a:path>
            </a:pathLst>
          </a:custGeom>
          <a:solidFill>
            <a:srgbClr val="38373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Freeform 159"/>
          <p:cNvSpPr/>
          <p:nvPr/>
        </p:nvSpPr>
        <p:spPr bwMode="auto">
          <a:xfrm>
            <a:off x="4251960" y="2439035"/>
            <a:ext cx="357505" cy="1187450"/>
          </a:xfrm>
          <a:custGeom>
            <a:avLst/>
            <a:gdLst>
              <a:gd name="T0" fmla="*/ 51 w 104"/>
              <a:gd name="T1" fmla="*/ 0 h 316"/>
              <a:gd name="T2" fmla="*/ 31 w 104"/>
              <a:gd name="T3" fmla="*/ 5 h 316"/>
              <a:gd name="T4" fmla="*/ 0 w 104"/>
              <a:gd name="T5" fmla="*/ 316 h 316"/>
              <a:gd name="T6" fmla="*/ 100 w 104"/>
              <a:gd name="T7" fmla="*/ 164 h 316"/>
              <a:gd name="T8" fmla="*/ 100 w 104"/>
              <a:gd name="T9" fmla="*/ 112 h 316"/>
              <a:gd name="T10" fmla="*/ 51 w 104"/>
              <a:gd name="T11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" h="316">
                <a:moveTo>
                  <a:pt x="51" y="0"/>
                </a:moveTo>
                <a:cubicBezTo>
                  <a:pt x="51" y="0"/>
                  <a:pt x="39" y="2"/>
                  <a:pt x="31" y="5"/>
                </a:cubicBezTo>
                <a:cubicBezTo>
                  <a:pt x="0" y="316"/>
                  <a:pt x="0" y="316"/>
                  <a:pt x="0" y="316"/>
                </a:cubicBezTo>
                <a:cubicBezTo>
                  <a:pt x="0" y="316"/>
                  <a:pt x="96" y="303"/>
                  <a:pt x="100" y="164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112"/>
                  <a:pt x="104" y="49"/>
                  <a:pt x="51" y="0"/>
                </a:cubicBezTo>
                <a:close/>
              </a:path>
            </a:pathLst>
          </a:custGeom>
          <a:solidFill>
            <a:srgbClr val="3F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8" name="Freeform 160"/>
          <p:cNvSpPr/>
          <p:nvPr/>
        </p:nvSpPr>
        <p:spPr bwMode="auto">
          <a:xfrm>
            <a:off x="4601210" y="2439035"/>
            <a:ext cx="357505" cy="1187450"/>
          </a:xfrm>
          <a:custGeom>
            <a:avLst/>
            <a:gdLst>
              <a:gd name="T0" fmla="*/ 54 w 104"/>
              <a:gd name="T1" fmla="*/ 0 h 316"/>
              <a:gd name="T2" fmla="*/ 73 w 104"/>
              <a:gd name="T3" fmla="*/ 5 h 316"/>
              <a:gd name="T4" fmla="*/ 104 w 104"/>
              <a:gd name="T5" fmla="*/ 316 h 316"/>
              <a:gd name="T6" fmla="*/ 4 w 104"/>
              <a:gd name="T7" fmla="*/ 164 h 316"/>
              <a:gd name="T8" fmla="*/ 4 w 104"/>
              <a:gd name="T9" fmla="*/ 112 h 316"/>
              <a:gd name="T10" fmla="*/ 54 w 104"/>
              <a:gd name="T11" fmla="*/ 0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4" h="316">
                <a:moveTo>
                  <a:pt x="54" y="0"/>
                </a:moveTo>
                <a:cubicBezTo>
                  <a:pt x="54" y="0"/>
                  <a:pt x="65" y="2"/>
                  <a:pt x="73" y="5"/>
                </a:cubicBezTo>
                <a:cubicBezTo>
                  <a:pt x="104" y="316"/>
                  <a:pt x="104" y="316"/>
                  <a:pt x="104" y="316"/>
                </a:cubicBezTo>
                <a:cubicBezTo>
                  <a:pt x="104" y="316"/>
                  <a:pt x="8" y="303"/>
                  <a:pt x="4" y="164"/>
                </a:cubicBezTo>
                <a:cubicBezTo>
                  <a:pt x="4" y="112"/>
                  <a:pt x="4" y="112"/>
                  <a:pt x="4" y="112"/>
                </a:cubicBezTo>
                <a:cubicBezTo>
                  <a:pt x="4" y="112"/>
                  <a:pt x="0" y="49"/>
                  <a:pt x="54" y="0"/>
                </a:cubicBezTo>
                <a:close/>
              </a:path>
            </a:pathLst>
          </a:custGeom>
          <a:solidFill>
            <a:srgbClr val="3F3E3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Freeform 161"/>
          <p:cNvSpPr/>
          <p:nvPr/>
        </p:nvSpPr>
        <p:spPr bwMode="auto">
          <a:xfrm>
            <a:off x="4388485" y="2439035"/>
            <a:ext cx="205740" cy="400050"/>
          </a:xfrm>
          <a:custGeom>
            <a:avLst/>
            <a:gdLst>
              <a:gd name="T0" fmla="*/ 6 w 60"/>
              <a:gd name="T1" fmla="*/ 54 h 106"/>
              <a:gd name="T2" fmla="*/ 34 w 60"/>
              <a:gd name="T3" fmla="*/ 54 h 106"/>
              <a:gd name="T4" fmla="*/ 23 w 60"/>
              <a:gd name="T5" fmla="*/ 92 h 106"/>
              <a:gd name="T6" fmla="*/ 60 w 60"/>
              <a:gd name="T7" fmla="*/ 106 h 106"/>
              <a:gd name="T8" fmla="*/ 11 w 60"/>
              <a:gd name="T9" fmla="*/ 0 h 106"/>
              <a:gd name="T10" fmla="*/ 6 w 60"/>
              <a:gd name="T11" fmla="*/ 5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6" y="54"/>
                </a:moveTo>
                <a:cubicBezTo>
                  <a:pt x="11" y="57"/>
                  <a:pt x="34" y="54"/>
                  <a:pt x="34" y="54"/>
                </a:cubicBezTo>
                <a:cubicBezTo>
                  <a:pt x="23" y="92"/>
                  <a:pt x="23" y="92"/>
                  <a:pt x="23" y="92"/>
                </a:cubicBezTo>
                <a:cubicBezTo>
                  <a:pt x="23" y="92"/>
                  <a:pt x="56" y="92"/>
                  <a:pt x="60" y="106"/>
                </a:cubicBezTo>
                <a:cubicBezTo>
                  <a:pt x="60" y="89"/>
                  <a:pt x="54" y="40"/>
                  <a:pt x="11" y="0"/>
                </a:cubicBezTo>
                <a:cubicBezTo>
                  <a:pt x="11" y="0"/>
                  <a:pt x="0" y="51"/>
                  <a:pt x="6" y="54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Freeform 162"/>
          <p:cNvSpPr/>
          <p:nvPr/>
        </p:nvSpPr>
        <p:spPr bwMode="auto">
          <a:xfrm>
            <a:off x="4615815" y="2439035"/>
            <a:ext cx="205740" cy="400050"/>
          </a:xfrm>
          <a:custGeom>
            <a:avLst/>
            <a:gdLst>
              <a:gd name="T0" fmla="*/ 54 w 60"/>
              <a:gd name="T1" fmla="*/ 54 h 106"/>
              <a:gd name="T2" fmla="*/ 26 w 60"/>
              <a:gd name="T3" fmla="*/ 54 h 106"/>
              <a:gd name="T4" fmla="*/ 37 w 60"/>
              <a:gd name="T5" fmla="*/ 92 h 106"/>
              <a:gd name="T6" fmla="*/ 0 w 60"/>
              <a:gd name="T7" fmla="*/ 106 h 106"/>
              <a:gd name="T8" fmla="*/ 50 w 60"/>
              <a:gd name="T9" fmla="*/ 0 h 106"/>
              <a:gd name="T10" fmla="*/ 54 w 60"/>
              <a:gd name="T11" fmla="*/ 5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0" h="106">
                <a:moveTo>
                  <a:pt x="54" y="54"/>
                </a:moveTo>
                <a:cubicBezTo>
                  <a:pt x="49" y="57"/>
                  <a:pt x="26" y="54"/>
                  <a:pt x="26" y="54"/>
                </a:cubicBezTo>
                <a:cubicBezTo>
                  <a:pt x="37" y="92"/>
                  <a:pt x="37" y="92"/>
                  <a:pt x="37" y="92"/>
                </a:cubicBezTo>
                <a:cubicBezTo>
                  <a:pt x="37" y="92"/>
                  <a:pt x="4" y="92"/>
                  <a:pt x="0" y="106"/>
                </a:cubicBezTo>
                <a:cubicBezTo>
                  <a:pt x="1" y="89"/>
                  <a:pt x="7" y="40"/>
                  <a:pt x="50" y="0"/>
                </a:cubicBezTo>
                <a:cubicBezTo>
                  <a:pt x="50" y="0"/>
                  <a:pt x="60" y="51"/>
                  <a:pt x="54" y="54"/>
                </a:cubicBezTo>
                <a:close/>
              </a:path>
            </a:pathLst>
          </a:custGeom>
          <a:solidFill>
            <a:srgbClr val="5151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Freeform 163"/>
          <p:cNvSpPr/>
          <p:nvPr/>
        </p:nvSpPr>
        <p:spPr bwMode="auto">
          <a:xfrm>
            <a:off x="3800475" y="1664335"/>
            <a:ext cx="280035" cy="467995"/>
          </a:xfrm>
          <a:custGeom>
            <a:avLst/>
            <a:gdLst>
              <a:gd name="T0" fmla="*/ 70 w 81"/>
              <a:gd name="T1" fmla="*/ 28 h 124"/>
              <a:gd name="T2" fmla="*/ 21 w 81"/>
              <a:gd name="T3" fmla="*/ 17 h 124"/>
              <a:gd name="T4" fmla="*/ 81 w 81"/>
              <a:gd name="T5" fmla="*/ 124 h 124"/>
              <a:gd name="T6" fmla="*/ 70 w 81"/>
              <a:gd name="T7" fmla="*/ 2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4">
                <a:moveTo>
                  <a:pt x="70" y="28"/>
                </a:moveTo>
                <a:cubicBezTo>
                  <a:pt x="70" y="28"/>
                  <a:pt x="41" y="0"/>
                  <a:pt x="21" y="17"/>
                </a:cubicBezTo>
                <a:cubicBezTo>
                  <a:pt x="0" y="35"/>
                  <a:pt x="22" y="96"/>
                  <a:pt x="81" y="124"/>
                </a:cubicBezTo>
                <a:lnTo>
                  <a:pt x="70" y="28"/>
                </a:lnTo>
                <a:close/>
              </a:path>
            </a:pathLst>
          </a:custGeom>
          <a:solidFill>
            <a:srgbClr val="F4D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Freeform 164"/>
          <p:cNvSpPr/>
          <p:nvPr/>
        </p:nvSpPr>
        <p:spPr bwMode="auto">
          <a:xfrm>
            <a:off x="5109845" y="1664335"/>
            <a:ext cx="278130" cy="467995"/>
          </a:xfrm>
          <a:custGeom>
            <a:avLst/>
            <a:gdLst>
              <a:gd name="T0" fmla="*/ 11 w 81"/>
              <a:gd name="T1" fmla="*/ 28 h 124"/>
              <a:gd name="T2" fmla="*/ 60 w 81"/>
              <a:gd name="T3" fmla="*/ 17 h 124"/>
              <a:gd name="T4" fmla="*/ 0 w 81"/>
              <a:gd name="T5" fmla="*/ 124 h 124"/>
              <a:gd name="T6" fmla="*/ 11 w 81"/>
              <a:gd name="T7" fmla="*/ 2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124">
                <a:moveTo>
                  <a:pt x="11" y="28"/>
                </a:moveTo>
                <a:cubicBezTo>
                  <a:pt x="11" y="28"/>
                  <a:pt x="40" y="0"/>
                  <a:pt x="60" y="17"/>
                </a:cubicBezTo>
                <a:cubicBezTo>
                  <a:pt x="81" y="35"/>
                  <a:pt x="59" y="96"/>
                  <a:pt x="0" y="124"/>
                </a:cubicBezTo>
                <a:lnTo>
                  <a:pt x="11" y="28"/>
                </a:lnTo>
                <a:close/>
              </a:path>
            </a:pathLst>
          </a:custGeom>
          <a:solidFill>
            <a:srgbClr val="F4D3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Rectangle 165"/>
          <p:cNvSpPr>
            <a:spLocks noChangeArrowheads="1"/>
          </p:cNvSpPr>
          <p:nvPr/>
        </p:nvSpPr>
        <p:spPr bwMode="auto">
          <a:xfrm>
            <a:off x="4011295" y="1325245"/>
            <a:ext cx="1170940" cy="693420"/>
          </a:xfrm>
          <a:prstGeom prst="rect">
            <a:avLst/>
          </a:pr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4" name="Freeform 166"/>
          <p:cNvSpPr/>
          <p:nvPr/>
        </p:nvSpPr>
        <p:spPr bwMode="auto">
          <a:xfrm>
            <a:off x="4011295" y="1960880"/>
            <a:ext cx="1170940" cy="509270"/>
          </a:xfrm>
          <a:custGeom>
            <a:avLst/>
            <a:gdLst>
              <a:gd name="T0" fmla="*/ 170 w 341"/>
              <a:gd name="T1" fmla="*/ 0 h 135"/>
              <a:gd name="T2" fmla="*/ 0 w 341"/>
              <a:gd name="T3" fmla="*/ 15 h 135"/>
              <a:gd name="T4" fmla="*/ 170 w 341"/>
              <a:gd name="T5" fmla="*/ 135 h 135"/>
              <a:gd name="T6" fmla="*/ 341 w 341"/>
              <a:gd name="T7" fmla="*/ 15 h 135"/>
              <a:gd name="T8" fmla="*/ 170 w 341"/>
              <a:gd name="T9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1" h="135">
                <a:moveTo>
                  <a:pt x="170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2" y="135"/>
                  <a:pt x="170" y="135"/>
                </a:cubicBezTo>
                <a:cubicBezTo>
                  <a:pt x="339" y="135"/>
                  <a:pt x="341" y="15"/>
                  <a:pt x="341" y="15"/>
                </a:cubicBezTo>
                <a:lnTo>
                  <a:pt x="170" y="0"/>
                </a:lnTo>
                <a:close/>
              </a:path>
            </a:pathLst>
          </a:custGeom>
          <a:solidFill>
            <a:srgbClr val="F9DA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5" name="Oval 167"/>
          <p:cNvSpPr>
            <a:spLocks noChangeArrowheads="1"/>
          </p:cNvSpPr>
          <p:nvPr/>
        </p:nvSpPr>
        <p:spPr bwMode="auto">
          <a:xfrm>
            <a:off x="4167505" y="1796415"/>
            <a:ext cx="144780" cy="164465"/>
          </a:xfrm>
          <a:prstGeom prst="ellipse">
            <a:avLst/>
          </a:pr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6" name="Freeform 168"/>
          <p:cNvSpPr/>
          <p:nvPr/>
        </p:nvSpPr>
        <p:spPr bwMode="auto">
          <a:xfrm>
            <a:off x="4192270" y="1809750"/>
            <a:ext cx="69215" cy="49530"/>
          </a:xfrm>
          <a:custGeom>
            <a:avLst/>
            <a:gdLst>
              <a:gd name="T0" fmla="*/ 20 w 20"/>
              <a:gd name="T1" fmla="*/ 5 h 13"/>
              <a:gd name="T2" fmla="*/ 11 w 20"/>
              <a:gd name="T3" fmla="*/ 12 h 13"/>
              <a:gd name="T4" fmla="*/ 0 w 20"/>
              <a:gd name="T5" fmla="*/ 8 h 13"/>
              <a:gd name="T6" fmla="*/ 9 w 20"/>
              <a:gd name="T7" fmla="*/ 1 h 13"/>
              <a:gd name="T8" fmla="*/ 20 w 20"/>
              <a:gd name="T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3">
                <a:moveTo>
                  <a:pt x="20" y="5"/>
                </a:moveTo>
                <a:cubicBezTo>
                  <a:pt x="20" y="8"/>
                  <a:pt x="17" y="11"/>
                  <a:pt x="11" y="12"/>
                </a:cubicBezTo>
                <a:cubicBezTo>
                  <a:pt x="6" y="13"/>
                  <a:pt x="1" y="12"/>
                  <a:pt x="0" y="8"/>
                </a:cubicBezTo>
                <a:cubicBezTo>
                  <a:pt x="0" y="5"/>
                  <a:pt x="4" y="2"/>
                  <a:pt x="9" y="1"/>
                </a:cubicBezTo>
                <a:cubicBezTo>
                  <a:pt x="14" y="0"/>
                  <a:pt x="19" y="1"/>
                  <a:pt x="20" y="5"/>
                </a:cubicBezTo>
                <a:close/>
              </a:path>
            </a:pathLst>
          </a:custGeom>
          <a:solidFill>
            <a:srgbClr val="E8D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7" name="Oval 169"/>
          <p:cNvSpPr>
            <a:spLocks noChangeArrowheads="1"/>
          </p:cNvSpPr>
          <p:nvPr/>
        </p:nvSpPr>
        <p:spPr bwMode="auto">
          <a:xfrm>
            <a:off x="4828540" y="1796415"/>
            <a:ext cx="147955" cy="164465"/>
          </a:xfrm>
          <a:prstGeom prst="ellipse">
            <a:avLst/>
          </a:prstGeom>
          <a:solidFill>
            <a:srgbClr val="3A332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8" name="Freeform 170"/>
          <p:cNvSpPr/>
          <p:nvPr/>
        </p:nvSpPr>
        <p:spPr bwMode="auto">
          <a:xfrm>
            <a:off x="4856480" y="1809750"/>
            <a:ext cx="71120" cy="49530"/>
          </a:xfrm>
          <a:custGeom>
            <a:avLst/>
            <a:gdLst>
              <a:gd name="T0" fmla="*/ 20 w 21"/>
              <a:gd name="T1" fmla="*/ 5 h 13"/>
              <a:gd name="T2" fmla="*/ 12 w 21"/>
              <a:gd name="T3" fmla="*/ 12 h 13"/>
              <a:gd name="T4" fmla="*/ 1 w 21"/>
              <a:gd name="T5" fmla="*/ 8 h 13"/>
              <a:gd name="T6" fmla="*/ 9 w 21"/>
              <a:gd name="T7" fmla="*/ 1 h 13"/>
              <a:gd name="T8" fmla="*/ 20 w 21"/>
              <a:gd name="T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3">
                <a:moveTo>
                  <a:pt x="20" y="5"/>
                </a:moveTo>
                <a:cubicBezTo>
                  <a:pt x="21" y="8"/>
                  <a:pt x="17" y="11"/>
                  <a:pt x="12" y="12"/>
                </a:cubicBezTo>
                <a:cubicBezTo>
                  <a:pt x="6" y="13"/>
                  <a:pt x="2" y="12"/>
                  <a:pt x="1" y="8"/>
                </a:cubicBezTo>
                <a:cubicBezTo>
                  <a:pt x="0" y="5"/>
                  <a:pt x="4" y="2"/>
                  <a:pt x="9" y="1"/>
                </a:cubicBezTo>
                <a:cubicBezTo>
                  <a:pt x="15" y="0"/>
                  <a:pt x="20" y="1"/>
                  <a:pt x="20" y="5"/>
                </a:cubicBezTo>
                <a:close/>
              </a:path>
            </a:pathLst>
          </a:custGeom>
          <a:solidFill>
            <a:srgbClr val="E8DF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9" name="Freeform 171"/>
          <p:cNvSpPr/>
          <p:nvPr/>
        </p:nvSpPr>
        <p:spPr bwMode="auto">
          <a:xfrm>
            <a:off x="4147820" y="1654810"/>
            <a:ext cx="233680" cy="85725"/>
          </a:xfrm>
          <a:custGeom>
            <a:avLst/>
            <a:gdLst>
              <a:gd name="T0" fmla="*/ 99 w 99"/>
              <a:gd name="T1" fmla="*/ 4 h 33"/>
              <a:gd name="T2" fmla="*/ 99 w 99"/>
              <a:gd name="T3" fmla="*/ 31 h 33"/>
              <a:gd name="T4" fmla="*/ 2 w 99"/>
              <a:gd name="T5" fmla="*/ 33 h 33"/>
              <a:gd name="T6" fmla="*/ 0 w 99"/>
              <a:gd name="T7" fmla="*/ 0 h 33"/>
              <a:gd name="T8" fmla="*/ 99 w 99"/>
              <a:gd name="T9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3">
                <a:moveTo>
                  <a:pt x="99" y="4"/>
                </a:moveTo>
                <a:lnTo>
                  <a:pt x="99" y="31"/>
                </a:lnTo>
                <a:lnTo>
                  <a:pt x="2" y="33"/>
                </a:lnTo>
                <a:lnTo>
                  <a:pt x="0" y="0"/>
                </a:lnTo>
                <a:lnTo>
                  <a:pt x="99" y="4"/>
                </a:lnTo>
                <a:close/>
              </a:path>
            </a:pathLst>
          </a:custGeom>
          <a:solidFill>
            <a:srgbClr val="4C3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0" name="Freeform 172"/>
          <p:cNvSpPr/>
          <p:nvPr/>
        </p:nvSpPr>
        <p:spPr bwMode="auto">
          <a:xfrm>
            <a:off x="4788535" y="1654810"/>
            <a:ext cx="230505" cy="85725"/>
          </a:xfrm>
          <a:custGeom>
            <a:avLst/>
            <a:gdLst>
              <a:gd name="T0" fmla="*/ 98 w 98"/>
              <a:gd name="T1" fmla="*/ 4 h 33"/>
              <a:gd name="T2" fmla="*/ 98 w 98"/>
              <a:gd name="T3" fmla="*/ 31 h 33"/>
              <a:gd name="T4" fmla="*/ 2 w 98"/>
              <a:gd name="T5" fmla="*/ 33 h 33"/>
              <a:gd name="T6" fmla="*/ 0 w 98"/>
              <a:gd name="T7" fmla="*/ 0 h 33"/>
              <a:gd name="T8" fmla="*/ 98 w 98"/>
              <a:gd name="T9" fmla="*/ 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33">
                <a:moveTo>
                  <a:pt x="98" y="4"/>
                </a:moveTo>
                <a:lnTo>
                  <a:pt x="98" y="31"/>
                </a:lnTo>
                <a:lnTo>
                  <a:pt x="2" y="33"/>
                </a:lnTo>
                <a:lnTo>
                  <a:pt x="0" y="0"/>
                </a:lnTo>
                <a:lnTo>
                  <a:pt x="98" y="4"/>
                </a:lnTo>
                <a:close/>
              </a:path>
            </a:pathLst>
          </a:custGeom>
          <a:solidFill>
            <a:srgbClr val="4C3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1" name="Freeform 173"/>
          <p:cNvSpPr/>
          <p:nvPr/>
        </p:nvSpPr>
        <p:spPr bwMode="auto">
          <a:xfrm>
            <a:off x="4472305" y="2082800"/>
            <a:ext cx="269875" cy="90805"/>
          </a:xfrm>
          <a:custGeom>
            <a:avLst/>
            <a:gdLst>
              <a:gd name="T0" fmla="*/ 0 w 79"/>
              <a:gd name="T1" fmla="*/ 2 h 24"/>
              <a:gd name="T2" fmla="*/ 40 w 79"/>
              <a:gd name="T3" fmla="*/ 24 h 24"/>
              <a:gd name="T4" fmla="*/ 79 w 79"/>
              <a:gd name="T5" fmla="*/ 0 h 24"/>
              <a:gd name="T6" fmla="*/ 39 w 79"/>
              <a:gd name="T7" fmla="*/ 17 h 24"/>
              <a:gd name="T8" fmla="*/ 0 w 79"/>
              <a:gd name="T9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24">
                <a:moveTo>
                  <a:pt x="0" y="2"/>
                </a:moveTo>
                <a:cubicBezTo>
                  <a:pt x="0" y="2"/>
                  <a:pt x="20" y="24"/>
                  <a:pt x="40" y="24"/>
                </a:cubicBezTo>
                <a:cubicBezTo>
                  <a:pt x="60" y="24"/>
                  <a:pt x="79" y="0"/>
                  <a:pt x="79" y="0"/>
                </a:cubicBezTo>
                <a:cubicBezTo>
                  <a:pt x="79" y="0"/>
                  <a:pt x="50" y="17"/>
                  <a:pt x="39" y="17"/>
                </a:cubicBezTo>
                <a:cubicBezTo>
                  <a:pt x="29" y="17"/>
                  <a:pt x="0" y="2"/>
                  <a:pt x="0" y="2"/>
                </a:cubicBezTo>
                <a:close/>
              </a:path>
            </a:pathLst>
          </a:custGeom>
          <a:solidFill>
            <a:srgbClr val="EFC4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2" name="Freeform 174"/>
          <p:cNvSpPr/>
          <p:nvPr/>
        </p:nvSpPr>
        <p:spPr bwMode="auto">
          <a:xfrm>
            <a:off x="4380230" y="2224405"/>
            <a:ext cx="546735" cy="86995"/>
          </a:xfrm>
          <a:custGeom>
            <a:avLst/>
            <a:gdLst>
              <a:gd name="T0" fmla="*/ 65 w 160"/>
              <a:gd name="T1" fmla="*/ 23 h 23"/>
              <a:gd name="T2" fmla="*/ 2 w 160"/>
              <a:gd name="T3" fmla="*/ 19 h 23"/>
              <a:gd name="T4" fmla="*/ 0 w 160"/>
              <a:gd name="T5" fmla="*/ 17 h 23"/>
              <a:gd name="T6" fmla="*/ 2 w 160"/>
              <a:gd name="T7" fmla="*/ 15 h 23"/>
              <a:gd name="T8" fmla="*/ 82 w 160"/>
              <a:gd name="T9" fmla="*/ 19 h 23"/>
              <a:gd name="T10" fmla="*/ 156 w 160"/>
              <a:gd name="T11" fmla="*/ 2 h 23"/>
              <a:gd name="T12" fmla="*/ 158 w 160"/>
              <a:gd name="T13" fmla="*/ 1 h 23"/>
              <a:gd name="T14" fmla="*/ 160 w 160"/>
              <a:gd name="T15" fmla="*/ 3 h 23"/>
              <a:gd name="T16" fmla="*/ 82 w 160"/>
              <a:gd name="T17" fmla="*/ 23 h 23"/>
              <a:gd name="T18" fmla="*/ 65 w 160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0" h="23">
                <a:moveTo>
                  <a:pt x="65" y="23"/>
                </a:moveTo>
                <a:cubicBezTo>
                  <a:pt x="28" y="23"/>
                  <a:pt x="2" y="19"/>
                  <a:pt x="2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5"/>
                  <a:pt x="1" y="15"/>
                  <a:pt x="2" y="15"/>
                </a:cubicBezTo>
                <a:cubicBezTo>
                  <a:pt x="3" y="15"/>
                  <a:pt x="38" y="20"/>
                  <a:pt x="82" y="19"/>
                </a:cubicBezTo>
                <a:cubicBezTo>
                  <a:pt x="124" y="17"/>
                  <a:pt x="153" y="14"/>
                  <a:pt x="156" y="2"/>
                </a:cubicBezTo>
                <a:cubicBezTo>
                  <a:pt x="156" y="1"/>
                  <a:pt x="157" y="0"/>
                  <a:pt x="158" y="1"/>
                </a:cubicBezTo>
                <a:cubicBezTo>
                  <a:pt x="159" y="1"/>
                  <a:pt x="160" y="2"/>
                  <a:pt x="160" y="3"/>
                </a:cubicBezTo>
                <a:cubicBezTo>
                  <a:pt x="157" y="17"/>
                  <a:pt x="129" y="21"/>
                  <a:pt x="82" y="23"/>
                </a:cubicBezTo>
                <a:cubicBezTo>
                  <a:pt x="76" y="23"/>
                  <a:pt x="70" y="23"/>
                  <a:pt x="65" y="23"/>
                </a:cubicBezTo>
                <a:close/>
              </a:path>
            </a:pathLst>
          </a:custGeom>
          <a:solidFill>
            <a:srgbClr val="EFC4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3" name="Freeform 175"/>
          <p:cNvSpPr/>
          <p:nvPr/>
        </p:nvSpPr>
        <p:spPr bwMode="auto">
          <a:xfrm>
            <a:off x="4904105" y="2165350"/>
            <a:ext cx="75565" cy="50800"/>
          </a:xfrm>
          <a:custGeom>
            <a:avLst/>
            <a:gdLst>
              <a:gd name="T0" fmla="*/ 20 w 22"/>
              <a:gd name="T1" fmla="*/ 14 h 14"/>
              <a:gd name="T2" fmla="*/ 18 w 22"/>
              <a:gd name="T3" fmla="*/ 13 h 14"/>
              <a:gd name="T4" fmla="*/ 11 w 22"/>
              <a:gd name="T5" fmla="*/ 6 h 14"/>
              <a:gd name="T6" fmla="*/ 4 w 22"/>
              <a:gd name="T7" fmla="*/ 8 h 14"/>
              <a:gd name="T8" fmla="*/ 1 w 22"/>
              <a:gd name="T9" fmla="*/ 8 h 14"/>
              <a:gd name="T10" fmla="*/ 1 w 22"/>
              <a:gd name="T11" fmla="*/ 5 h 14"/>
              <a:gd name="T12" fmla="*/ 12 w 22"/>
              <a:gd name="T13" fmla="*/ 2 h 14"/>
              <a:gd name="T14" fmla="*/ 21 w 22"/>
              <a:gd name="T15" fmla="*/ 11 h 14"/>
              <a:gd name="T16" fmla="*/ 20 w 22"/>
              <a:gd name="T17" fmla="*/ 14 h 14"/>
              <a:gd name="T18" fmla="*/ 20 w 22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4">
                <a:moveTo>
                  <a:pt x="20" y="14"/>
                </a:moveTo>
                <a:cubicBezTo>
                  <a:pt x="19" y="14"/>
                  <a:pt x="18" y="13"/>
                  <a:pt x="18" y="13"/>
                </a:cubicBezTo>
                <a:cubicBezTo>
                  <a:pt x="16" y="9"/>
                  <a:pt x="14" y="6"/>
                  <a:pt x="11" y="6"/>
                </a:cubicBezTo>
                <a:cubicBezTo>
                  <a:pt x="8" y="5"/>
                  <a:pt x="4" y="8"/>
                  <a:pt x="4" y="8"/>
                </a:cubicBezTo>
                <a:cubicBezTo>
                  <a:pt x="3" y="9"/>
                  <a:pt x="2" y="9"/>
                  <a:pt x="1" y="8"/>
                </a:cubicBezTo>
                <a:cubicBezTo>
                  <a:pt x="0" y="7"/>
                  <a:pt x="0" y="6"/>
                  <a:pt x="1" y="5"/>
                </a:cubicBezTo>
                <a:cubicBezTo>
                  <a:pt x="1" y="5"/>
                  <a:pt x="6" y="0"/>
                  <a:pt x="12" y="2"/>
                </a:cubicBezTo>
                <a:cubicBezTo>
                  <a:pt x="16" y="3"/>
                  <a:pt x="19" y="6"/>
                  <a:pt x="21" y="11"/>
                </a:cubicBezTo>
                <a:cubicBezTo>
                  <a:pt x="22" y="12"/>
                  <a:pt x="21" y="13"/>
                  <a:pt x="20" y="14"/>
                </a:cubicBezTo>
                <a:cubicBezTo>
                  <a:pt x="20" y="14"/>
                  <a:pt x="20" y="14"/>
                  <a:pt x="20" y="14"/>
                </a:cubicBezTo>
                <a:close/>
              </a:path>
            </a:pathLst>
          </a:custGeom>
          <a:solidFill>
            <a:srgbClr val="EFC4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4" name="Freeform 176"/>
          <p:cNvSpPr/>
          <p:nvPr/>
        </p:nvSpPr>
        <p:spPr bwMode="auto">
          <a:xfrm>
            <a:off x="3640455" y="718820"/>
            <a:ext cx="1771015" cy="1075690"/>
          </a:xfrm>
          <a:custGeom>
            <a:avLst/>
            <a:gdLst>
              <a:gd name="T0" fmla="*/ 330 w 516"/>
              <a:gd name="T1" fmla="*/ 162 h 286"/>
              <a:gd name="T2" fmla="*/ 176 w 516"/>
              <a:gd name="T3" fmla="*/ 261 h 286"/>
              <a:gd name="T4" fmla="*/ 181 w 516"/>
              <a:gd name="T5" fmla="*/ 247 h 286"/>
              <a:gd name="T6" fmla="*/ 119 w 516"/>
              <a:gd name="T7" fmla="*/ 280 h 286"/>
              <a:gd name="T8" fmla="*/ 128 w 516"/>
              <a:gd name="T9" fmla="*/ 256 h 286"/>
              <a:gd name="T10" fmla="*/ 40 w 516"/>
              <a:gd name="T11" fmla="*/ 280 h 286"/>
              <a:gd name="T12" fmla="*/ 275 w 516"/>
              <a:gd name="T13" fmla="*/ 19 h 286"/>
              <a:gd name="T14" fmla="*/ 478 w 516"/>
              <a:gd name="T15" fmla="*/ 264 h 286"/>
              <a:gd name="T16" fmla="*/ 449 w 516"/>
              <a:gd name="T17" fmla="*/ 286 h 286"/>
              <a:gd name="T18" fmla="*/ 449 w 516"/>
              <a:gd name="T19" fmla="*/ 248 h 286"/>
              <a:gd name="T20" fmla="*/ 330 w 516"/>
              <a:gd name="T21" fmla="*/ 162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6" h="286">
                <a:moveTo>
                  <a:pt x="330" y="162"/>
                </a:moveTo>
                <a:cubicBezTo>
                  <a:pt x="330" y="162"/>
                  <a:pt x="267" y="255"/>
                  <a:pt x="176" y="261"/>
                </a:cubicBezTo>
                <a:cubicBezTo>
                  <a:pt x="176" y="261"/>
                  <a:pt x="176" y="254"/>
                  <a:pt x="181" y="247"/>
                </a:cubicBezTo>
                <a:cubicBezTo>
                  <a:pt x="181" y="247"/>
                  <a:pt x="145" y="279"/>
                  <a:pt x="119" y="280"/>
                </a:cubicBezTo>
                <a:cubicBezTo>
                  <a:pt x="119" y="280"/>
                  <a:pt x="118" y="269"/>
                  <a:pt x="128" y="256"/>
                </a:cubicBezTo>
                <a:cubicBezTo>
                  <a:pt x="128" y="256"/>
                  <a:pt x="93" y="285"/>
                  <a:pt x="40" y="280"/>
                </a:cubicBezTo>
                <a:cubicBezTo>
                  <a:pt x="40" y="280"/>
                  <a:pt x="0" y="19"/>
                  <a:pt x="275" y="19"/>
                </a:cubicBezTo>
                <a:cubicBezTo>
                  <a:pt x="275" y="19"/>
                  <a:pt x="516" y="0"/>
                  <a:pt x="478" y="264"/>
                </a:cubicBezTo>
                <a:cubicBezTo>
                  <a:pt x="460" y="262"/>
                  <a:pt x="451" y="271"/>
                  <a:pt x="449" y="286"/>
                </a:cubicBezTo>
                <a:cubicBezTo>
                  <a:pt x="449" y="248"/>
                  <a:pt x="449" y="248"/>
                  <a:pt x="449" y="248"/>
                </a:cubicBezTo>
                <a:cubicBezTo>
                  <a:pt x="449" y="248"/>
                  <a:pt x="447" y="158"/>
                  <a:pt x="330" y="162"/>
                </a:cubicBezTo>
                <a:close/>
              </a:path>
            </a:pathLst>
          </a:custGeom>
          <a:solidFill>
            <a:srgbClr val="7F57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5" name="Freeform 177"/>
          <p:cNvSpPr/>
          <p:nvPr/>
        </p:nvSpPr>
        <p:spPr bwMode="auto">
          <a:xfrm>
            <a:off x="4773930" y="1120775"/>
            <a:ext cx="107315" cy="212725"/>
          </a:xfrm>
          <a:custGeom>
            <a:avLst/>
            <a:gdLst>
              <a:gd name="T0" fmla="*/ 19 w 31"/>
              <a:gd name="T1" fmla="*/ 56 h 56"/>
              <a:gd name="T2" fmla="*/ 19 w 31"/>
              <a:gd name="T3" fmla="*/ 56 h 56"/>
              <a:gd name="T4" fmla="*/ 12 w 31"/>
              <a:gd name="T5" fmla="*/ 0 h 56"/>
              <a:gd name="T6" fmla="*/ 0 w 31"/>
              <a:gd name="T7" fmla="*/ 55 h 56"/>
              <a:gd name="T8" fmla="*/ 19 w 31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56">
                <a:moveTo>
                  <a:pt x="19" y="56"/>
                </a:moveTo>
                <a:cubicBezTo>
                  <a:pt x="19" y="56"/>
                  <a:pt x="19" y="56"/>
                  <a:pt x="19" y="56"/>
                </a:cubicBezTo>
                <a:cubicBezTo>
                  <a:pt x="31" y="26"/>
                  <a:pt x="12" y="0"/>
                  <a:pt x="12" y="0"/>
                </a:cubicBezTo>
                <a:cubicBezTo>
                  <a:pt x="14" y="31"/>
                  <a:pt x="0" y="55"/>
                  <a:pt x="0" y="55"/>
                </a:cubicBezTo>
                <a:cubicBezTo>
                  <a:pt x="6" y="55"/>
                  <a:pt x="13" y="55"/>
                  <a:pt x="19" y="56"/>
                </a:cubicBezTo>
                <a:close/>
              </a:path>
            </a:pathLst>
          </a:custGeom>
          <a:solidFill>
            <a:srgbClr val="4C3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cxnSp>
        <p:nvCxnSpPr>
          <p:cNvPr id="50" name="直接连接符 49"/>
          <p:cNvCxnSpPr/>
          <p:nvPr>
            <p:custDataLst>
              <p:tags r:id="rId2"/>
            </p:custDataLst>
          </p:nvPr>
        </p:nvCxnSpPr>
        <p:spPr>
          <a:xfrm flipH="1">
            <a:off x="1109980" y="1615440"/>
            <a:ext cx="2098675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>
            <p:custDataLst>
              <p:tags r:id="rId3"/>
            </p:custDataLst>
          </p:nvPr>
        </p:nvSpPr>
        <p:spPr>
          <a:xfrm flipH="1">
            <a:off x="1087120" y="1580515"/>
            <a:ext cx="66040" cy="6731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 b="1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554" name="文本框 47"/>
          <p:cNvSpPr txBox="1">
            <a:spLocks noChangeArrowheads="1"/>
          </p:cNvSpPr>
          <p:nvPr/>
        </p:nvSpPr>
        <p:spPr bwMode="auto">
          <a:xfrm>
            <a:off x="1087120" y="1269365"/>
            <a:ext cx="1739265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090930" y="1679575"/>
            <a:ext cx="2190750" cy="333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cxnSp>
        <p:nvCxnSpPr>
          <p:cNvPr id="56" name="直接连接符 55"/>
          <p:cNvCxnSpPr/>
          <p:nvPr>
            <p:custDataLst>
              <p:tags r:id="rId4"/>
            </p:custDataLst>
          </p:nvPr>
        </p:nvCxnSpPr>
        <p:spPr>
          <a:xfrm>
            <a:off x="5852795" y="1606550"/>
            <a:ext cx="2100580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椭圆 56"/>
          <p:cNvSpPr/>
          <p:nvPr>
            <p:custDataLst>
              <p:tags r:id="rId5"/>
            </p:custDataLst>
          </p:nvPr>
        </p:nvSpPr>
        <p:spPr>
          <a:xfrm>
            <a:off x="7910195" y="1572260"/>
            <a:ext cx="66040" cy="6731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 b="1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549" name="文本框 53"/>
          <p:cNvSpPr txBox="1">
            <a:spLocks noChangeArrowheads="1"/>
          </p:cNvSpPr>
          <p:nvPr/>
        </p:nvSpPr>
        <p:spPr bwMode="auto">
          <a:xfrm>
            <a:off x="6235065" y="1228090"/>
            <a:ext cx="1740535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859145" y="1638300"/>
            <a:ext cx="2192655" cy="333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cxnSp>
        <p:nvCxnSpPr>
          <p:cNvPr id="62" name="直接连接符 61"/>
          <p:cNvCxnSpPr/>
          <p:nvPr>
            <p:custDataLst>
              <p:tags r:id="rId6"/>
            </p:custDataLst>
          </p:nvPr>
        </p:nvCxnSpPr>
        <p:spPr>
          <a:xfrm flipH="1">
            <a:off x="1109980" y="3131820"/>
            <a:ext cx="2098675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椭圆 62"/>
          <p:cNvSpPr/>
          <p:nvPr>
            <p:custDataLst>
              <p:tags r:id="rId7"/>
            </p:custDataLst>
          </p:nvPr>
        </p:nvSpPr>
        <p:spPr>
          <a:xfrm flipH="1">
            <a:off x="1087120" y="3098800"/>
            <a:ext cx="66040" cy="6604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 b="1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544" name="文本框 59"/>
          <p:cNvSpPr txBox="1">
            <a:spLocks noChangeArrowheads="1"/>
          </p:cNvSpPr>
          <p:nvPr/>
        </p:nvSpPr>
        <p:spPr bwMode="auto">
          <a:xfrm>
            <a:off x="1087120" y="2787650"/>
            <a:ext cx="1739265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090930" y="3197860"/>
            <a:ext cx="2190750" cy="333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cxnSp>
        <p:nvCxnSpPr>
          <p:cNvPr id="68" name="直接连接符 67"/>
          <p:cNvCxnSpPr/>
          <p:nvPr>
            <p:custDataLst>
              <p:tags r:id="rId8"/>
            </p:custDataLst>
          </p:nvPr>
        </p:nvCxnSpPr>
        <p:spPr>
          <a:xfrm>
            <a:off x="5852795" y="3124200"/>
            <a:ext cx="2100580" cy="0"/>
          </a:xfrm>
          <a:prstGeom prst="line">
            <a:avLst/>
          </a:prstGeom>
          <a:ln>
            <a:solidFill>
              <a:schemeClr val="dk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>
            <p:custDataLst>
              <p:tags r:id="rId9"/>
            </p:custDataLst>
          </p:nvPr>
        </p:nvSpPr>
        <p:spPr>
          <a:xfrm>
            <a:off x="7910195" y="3091180"/>
            <a:ext cx="66040" cy="66040"/>
          </a:xfrm>
          <a:prstGeom prst="ellipse">
            <a:avLst/>
          </a:prstGeom>
          <a:solidFill>
            <a:schemeClr val="l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 b="1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539" name="文本框 65"/>
          <p:cNvSpPr txBox="1">
            <a:spLocks noChangeArrowheads="1"/>
          </p:cNvSpPr>
          <p:nvPr/>
        </p:nvSpPr>
        <p:spPr bwMode="auto">
          <a:xfrm>
            <a:off x="6235065" y="2747010"/>
            <a:ext cx="1740535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单击添加您的标题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859145" y="3157220"/>
            <a:ext cx="2192655" cy="333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模板的发布并为您提供专业的</a:t>
            </a:r>
            <a:r>
              <a:rPr lang="en-US" altLang="zh-CN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자유형 88"/>
          <p:cNvSpPr/>
          <p:nvPr>
            <p:custDataLst>
              <p:tags r:id="rId2"/>
            </p:custDataLst>
          </p:nvPr>
        </p:nvSpPr>
        <p:spPr bwMode="auto">
          <a:xfrm>
            <a:off x="5897880" y="1513205"/>
            <a:ext cx="2166620" cy="2270760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-1" fmla="*/ 22860 w 2203388"/>
              <a:gd name="connsiteY0-2" fmla="*/ 0 h 2377440"/>
              <a:gd name="connsiteX1-3" fmla="*/ 2194560 w 2203388"/>
              <a:gd name="connsiteY1-4" fmla="*/ 137160 h 2377440"/>
              <a:gd name="connsiteX2-5" fmla="*/ 2049780 w 2203388"/>
              <a:gd name="connsiteY2-6" fmla="*/ 1965960 h 2377440"/>
              <a:gd name="connsiteX3-7" fmla="*/ 853440 w 2203388"/>
              <a:gd name="connsiteY3-8" fmla="*/ 2377440 h 2377440"/>
              <a:gd name="connsiteX4-9" fmla="*/ 0 w 2203388"/>
              <a:gd name="connsiteY4-10" fmla="*/ 2316480 h 2377440"/>
              <a:gd name="connsiteX5-11" fmla="*/ 22860 w 2203388"/>
              <a:gd name="connsiteY5-12" fmla="*/ 0 h 2377440"/>
              <a:gd name="connsiteX0-13" fmla="*/ 22860 w 2203388"/>
              <a:gd name="connsiteY0-14" fmla="*/ 0 h 2377440"/>
              <a:gd name="connsiteX1-15" fmla="*/ 2194560 w 2203388"/>
              <a:gd name="connsiteY1-16" fmla="*/ 137160 h 2377440"/>
              <a:gd name="connsiteX2-17" fmla="*/ 2049780 w 2203388"/>
              <a:gd name="connsiteY2-18" fmla="*/ 1965960 h 2377440"/>
              <a:gd name="connsiteX3-19" fmla="*/ 853440 w 2203388"/>
              <a:gd name="connsiteY3-20" fmla="*/ 2377440 h 2377440"/>
              <a:gd name="connsiteX4-21" fmla="*/ 0 w 2203388"/>
              <a:gd name="connsiteY4-22" fmla="*/ 2316480 h 2377440"/>
              <a:gd name="connsiteX5-23" fmla="*/ 22860 w 2203388"/>
              <a:gd name="connsiteY5-24" fmla="*/ 0 h 2377440"/>
              <a:gd name="connsiteX0-25" fmla="*/ 22860 w 2203388"/>
              <a:gd name="connsiteY0-26" fmla="*/ 0 h 2377440"/>
              <a:gd name="connsiteX1-27" fmla="*/ 2194560 w 2203388"/>
              <a:gd name="connsiteY1-28" fmla="*/ 137160 h 2377440"/>
              <a:gd name="connsiteX2-29" fmla="*/ 2049780 w 2203388"/>
              <a:gd name="connsiteY2-30" fmla="*/ 1965960 h 2377440"/>
              <a:gd name="connsiteX3-31" fmla="*/ 853440 w 2203388"/>
              <a:gd name="connsiteY3-32" fmla="*/ 2377440 h 2377440"/>
              <a:gd name="connsiteX4-33" fmla="*/ 0 w 2203388"/>
              <a:gd name="connsiteY4-34" fmla="*/ 2316480 h 2377440"/>
              <a:gd name="connsiteX5-35" fmla="*/ 22860 w 2203388"/>
              <a:gd name="connsiteY5-36" fmla="*/ 0 h 2377440"/>
              <a:gd name="connsiteX0-37" fmla="*/ 22860 w 2203388"/>
              <a:gd name="connsiteY0-38" fmla="*/ 0 h 2377440"/>
              <a:gd name="connsiteX1-39" fmla="*/ 2194560 w 2203388"/>
              <a:gd name="connsiteY1-40" fmla="*/ 137160 h 2377440"/>
              <a:gd name="connsiteX2-41" fmla="*/ 2049780 w 2203388"/>
              <a:gd name="connsiteY2-42" fmla="*/ 1965960 h 2377440"/>
              <a:gd name="connsiteX3-43" fmla="*/ 853440 w 2203388"/>
              <a:gd name="connsiteY3-44" fmla="*/ 2377440 h 2377440"/>
              <a:gd name="connsiteX4-45" fmla="*/ 0 w 2203388"/>
              <a:gd name="connsiteY4-46" fmla="*/ 2232248 h 2377440"/>
              <a:gd name="connsiteX5-47" fmla="*/ 22860 w 2203388"/>
              <a:gd name="connsiteY5-48" fmla="*/ 0 h 2377440"/>
              <a:gd name="connsiteX0-49" fmla="*/ 22860 w 2203388"/>
              <a:gd name="connsiteY0-50" fmla="*/ 0 h 2377440"/>
              <a:gd name="connsiteX1-51" fmla="*/ 2194560 w 2203388"/>
              <a:gd name="connsiteY1-52" fmla="*/ 137160 h 2377440"/>
              <a:gd name="connsiteX2-53" fmla="*/ 2049780 w 2203388"/>
              <a:gd name="connsiteY2-54" fmla="*/ 1965960 h 2377440"/>
              <a:gd name="connsiteX3-55" fmla="*/ 853440 w 2203388"/>
              <a:gd name="connsiteY3-56" fmla="*/ 2377440 h 2377440"/>
              <a:gd name="connsiteX4-57" fmla="*/ 0 w 2203388"/>
              <a:gd name="connsiteY4-58" fmla="*/ 2232248 h 2377440"/>
              <a:gd name="connsiteX5-59" fmla="*/ 22860 w 2203388"/>
              <a:gd name="connsiteY5-60" fmla="*/ 0 h 2377440"/>
              <a:gd name="connsiteX0-61" fmla="*/ 22860 w 2203388"/>
              <a:gd name="connsiteY0-62" fmla="*/ 0 h 2377440"/>
              <a:gd name="connsiteX1-63" fmla="*/ 2194560 w 2203388"/>
              <a:gd name="connsiteY1-64" fmla="*/ 137160 h 2377440"/>
              <a:gd name="connsiteX2-65" fmla="*/ 2049780 w 2203388"/>
              <a:gd name="connsiteY2-66" fmla="*/ 1965960 h 2377440"/>
              <a:gd name="connsiteX3-67" fmla="*/ 853440 w 2203388"/>
              <a:gd name="connsiteY3-68" fmla="*/ 2377440 h 2377440"/>
              <a:gd name="connsiteX4-69" fmla="*/ 0 w 2203388"/>
              <a:gd name="connsiteY4-70" fmla="*/ 2232248 h 2377440"/>
              <a:gd name="connsiteX5-71" fmla="*/ 22860 w 2203388"/>
              <a:gd name="connsiteY5-72" fmla="*/ 0 h 2377440"/>
              <a:gd name="connsiteX0-73" fmla="*/ 22860 w 2194560"/>
              <a:gd name="connsiteY0-74" fmla="*/ 0 h 2377440"/>
              <a:gd name="connsiteX1-75" fmla="*/ 2194560 w 2194560"/>
              <a:gd name="connsiteY1-76" fmla="*/ 137160 h 2377440"/>
              <a:gd name="connsiteX2-77" fmla="*/ 2049780 w 2194560"/>
              <a:gd name="connsiteY2-78" fmla="*/ 1965960 h 2377440"/>
              <a:gd name="connsiteX3-79" fmla="*/ 853440 w 2194560"/>
              <a:gd name="connsiteY3-80" fmla="*/ 2377440 h 2377440"/>
              <a:gd name="connsiteX4-81" fmla="*/ 0 w 2194560"/>
              <a:gd name="connsiteY4-82" fmla="*/ 2232248 h 2377440"/>
              <a:gd name="connsiteX5-83" fmla="*/ 22860 w 2194560"/>
              <a:gd name="connsiteY5-84" fmla="*/ 0 h 2377440"/>
              <a:gd name="connsiteX0-85" fmla="*/ 22860 w 2201801"/>
              <a:gd name="connsiteY0-86" fmla="*/ 0 h 2377440"/>
              <a:gd name="connsiteX1-87" fmla="*/ 2194560 w 2201801"/>
              <a:gd name="connsiteY1-88" fmla="*/ 137160 h 2377440"/>
              <a:gd name="connsiteX2-89" fmla="*/ 2049780 w 2201801"/>
              <a:gd name="connsiteY2-90" fmla="*/ 1965960 h 2377440"/>
              <a:gd name="connsiteX3-91" fmla="*/ 853440 w 2201801"/>
              <a:gd name="connsiteY3-92" fmla="*/ 2377440 h 2377440"/>
              <a:gd name="connsiteX4-93" fmla="*/ 0 w 2201801"/>
              <a:gd name="connsiteY4-94" fmla="*/ 2232248 h 2377440"/>
              <a:gd name="connsiteX5-95" fmla="*/ 22860 w 2201801"/>
              <a:gd name="connsiteY5-96" fmla="*/ 0 h 2377440"/>
              <a:gd name="connsiteX0-97" fmla="*/ 22860 w 2201801"/>
              <a:gd name="connsiteY0-98" fmla="*/ 0 h 2340260"/>
              <a:gd name="connsiteX1-99" fmla="*/ 2194560 w 2201801"/>
              <a:gd name="connsiteY1-100" fmla="*/ 137160 h 2340260"/>
              <a:gd name="connsiteX2-101" fmla="*/ 2049780 w 2201801"/>
              <a:gd name="connsiteY2-102" fmla="*/ 1965960 h 2340260"/>
              <a:gd name="connsiteX3-103" fmla="*/ 1080120 w 2201801"/>
              <a:gd name="connsiteY3-104" fmla="*/ 2340260 h 2340260"/>
              <a:gd name="connsiteX4-105" fmla="*/ 0 w 2201801"/>
              <a:gd name="connsiteY4-106" fmla="*/ 2232248 h 2340260"/>
              <a:gd name="connsiteX5-107" fmla="*/ 22860 w 2201801"/>
              <a:gd name="connsiteY5-108" fmla="*/ 0 h 2340260"/>
              <a:gd name="connsiteX0-109" fmla="*/ 22860 w 2201801"/>
              <a:gd name="connsiteY0-110" fmla="*/ 0 h 2340260"/>
              <a:gd name="connsiteX1-111" fmla="*/ 2194560 w 2201801"/>
              <a:gd name="connsiteY1-112" fmla="*/ 137160 h 2340260"/>
              <a:gd name="connsiteX2-113" fmla="*/ 2049780 w 2201801"/>
              <a:gd name="connsiteY2-114" fmla="*/ 1965960 h 2340260"/>
              <a:gd name="connsiteX3-115" fmla="*/ 1080120 w 2201801"/>
              <a:gd name="connsiteY3-116" fmla="*/ 2340260 h 2340260"/>
              <a:gd name="connsiteX4-117" fmla="*/ 0 w 2201801"/>
              <a:gd name="connsiteY4-118" fmla="*/ 2232248 h 2340260"/>
              <a:gd name="connsiteX5-119" fmla="*/ 22860 w 2201801"/>
              <a:gd name="connsiteY5-120" fmla="*/ 0 h 2340260"/>
              <a:gd name="connsiteX0-121" fmla="*/ 22860 w 2201801"/>
              <a:gd name="connsiteY0-122" fmla="*/ 0 h 2316104"/>
              <a:gd name="connsiteX1-123" fmla="*/ 2194560 w 2201801"/>
              <a:gd name="connsiteY1-124" fmla="*/ 137160 h 2316104"/>
              <a:gd name="connsiteX2-125" fmla="*/ 2049780 w 2201801"/>
              <a:gd name="connsiteY2-126" fmla="*/ 1965960 h 2316104"/>
              <a:gd name="connsiteX3-127" fmla="*/ 1116124 w 2201801"/>
              <a:gd name="connsiteY3-128" fmla="*/ 2304256 h 2316104"/>
              <a:gd name="connsiteX4-129" fmla="*/ 0 w 2201801"/>
              <a:gd name="connsiteY4-130" fmla="*/ 2232248 h 2316104"/>
              <a:gd name="connsiteX5-131" fmla="*/ 22860 w 2201801"/>
              <a:gd name="connsiteY5-132" fmla="*/ 0 h 2316104"/>
              <a:gd name="connsiteX0-133" fmla="*/ 216024 w 2201801"/>
              <a:gd name="connsiteY0-134" fmla="*/ 0 h 2280100"/>
              <a:gd name="connsiteX1-135" fmla="*/ 2194560 w 2201801"/>
              <a:gd name="connsiteY1-136" fmla="*/ 101156 h 2280100"/>
              <a:gd name="connsiteX2-137" fmla="*/ 2049780 w 2201801"/>
              <a:gd name="connsiteY2-138" fmla="*/ 1929956 h 2280100"/>
              <a:gd name="connsiteX3-139" fmla="*/ 1116124 w 2201801"/>
              <a:gd name="connsiteY3-140" fmla="*/ 2268252 h 2280100"/>
              <a:gd name="connsiteX4-141" fmla="*/ 0 w 2201801"/>
              <a:gd name="connsiteY4-142" fmla="*/ 2196244 h 2280100"/>
              <a:gd name="connsiteX5-143" fmla="*/ 216024 w 2201801"/>
              <a:gd name="connsiteY5-144" fmla="*/ 0 h 2280100"/>
              <a:gd name="connsiteX0-145" fmla="*/ 72008 w 2201801"/>
              <a:gd name="connsiteY0-146" fmla="*/ 0 h 2280100"/>
              <a:gd name="connsiteX1-147" fmla="*/ 2194560 w 2201801"/>
              <a:gd name="connsiteY1-148" fmla="*/ 101156 h 2280100"/>
              <a:gd name="connsiteX2-149" fmla="*/ 2049780 w 2201801"/>
              <a:gd name="connsiteY2-150" fmla="*/ 1929956 h 2280100"/>
              <a:gd name="connsiteX3-151" fmla="*/ 1116124 w 2201801"/>
              <a:gd name="connsiteY3-152" fmla="*/ 2268252 h 2280100"/>
              <a:gd name="connsiteX4-153" fmla="*/ 0 w 2201801"/>
              <a:gd name="connsiteY4-154" fmla="*/ 2196244 h 2280100"/>
              <a:gd name="connsiteX5-155" fmla="*/ 72008 w 2201801"/>
              <a:gd name="connsiteY5-156" fmla="*/ 0 h 2280100"/>
              <a:gd name="connsiteX0-157" fmla="*/ 72008 w 2201801"/>
              <a:gd name="connsiteY0-158" fmla="*/ 0 h 2280100"/>
              <a:gd name="connsiteX1-159" fmla="*/ 2194560 w 2201801"/>
              <a:gd name="connsiteY1-160" fmla="*/ 101156 h 2280100"/>
              <a:gd name="connsiteX2-161" fmla="*/ 2049780 w 2201801"/>
              <a:gd name="connsiteY2-162" fmla="*/ 1929956 h 2280100"/>
              <a:gd name="connsiteX3-163" fmla="*/ 1116124 w 2201801"/>
              <a:gd name="connsiteY3-164" fmla="*/ 2268252 h 2280100"/>
              <a:gd name="connsiteX4-165" fmla="*/ 0 w 2201801"/>
              <a:gd name="connsiteY4-166" fmla="*/ 2196244 h 2280100"/>
              <a:gd name="connsiteX5-167" fmla="*/ 72008 w 2201801"/>
              <a:gd name="connsiteY5-168" fmla="*/ 0 h 2280100"/>
              <a:gd name="connsiteX0-169" fmla="*/ 72008 w 2201801"/>
              <a:gd name="connsiteY0-170" fmla="*/ 0 h 2280100"/>
              <a:gd name="connsiteX1-171" fmla="*/ 2194560 w 2201801"/>
              <a:gd name="connsiteY1-172" fmla="*/ 101156 h 2280100"/>
              <a:gd name="connsiteX2-173" fmla="*/ 2049780 w 2201801"/>
              <a:gd name="connsiteY2-174" fmla="*/ 1929956 h 2280100"/>
              <a:gd name="connsiteX3-175" fmla="*/ 1116124 w 2201801"/>
              <a:gd name="connsiteY3-176" fmla="*/ 2268252 h 2280100"/>
              <a:gd name="connsiteX4-177" fmla="*/ 0 w 2201801"/>
              <a:gd name="connsiteY4-178" fmla="*/ 2196244 h 2280100"/>
              <a:gd name="connsiteX5-179" fmla="*/ 72008 w 2201801"/>
              <a:gd name="connsiteY5-180" fmla="*/ 0 h 2280100"/>
              <a:gd name="connsiteX0-181" fmla="*/ 144016 w 2201801"/>
              <a:gd name="connsiteY0-182" fmla="*/ 0 h 2244096"/>
              <a:gd name="connsiteX1-183" fmla="*/ 2194560 w 2201801"/>
              <a:gd name="connsiteY1-184" fmla="*/ 65152 h 2244096"/>
              <a:gd name="connsiteX2-185" fmla="*/ 2049780 w 2201801"/>
              <a:gd name="connsiteY2-186" fmla="*/ 1893952 h 2244096"/>
              <a:gd name="connsiteX3-187" fmla="*/ 1116124 w 2201801"/>
              <a:gd name="connsiteY3-188" fmla="*/ 2232248 h 2244096"/>
              <a:gd name="connsiteX4-189" fmla="*/ 0 w 2201801"/>
              <a:gd name="connsiteY4-190" fmla="*/ 2160240 h 2244096"/>
              <a:gd name="connsiteX5-191" fmla="*/ 144016 w 2201801"/>
              <a:gd name="connsiteY5-192" fmla="*/ 0 h 2244096"/>
              <a:gd name="connsiteX0-193" fmla="*/ 144016 w 2201801"/>
              <a:gd name="connsiteY0-194" fmla="*/ 0 h 2244096"/>
              <a:gd name="connsiteX1-195" fmla="*/ 2194560 w 2201801"/>
              <a:gd name="connsiteY1-196" fmla="*/ 65152 h 2244096"/>
              <a:gd name="connsiteX2-197" fmla="*/ 2049780 w 2201801"/>
              <a:gd name="connsiteY2-198" fmla="*/ 1893952 h 2244096"/>
              <a:gd name="connsiteX3-199" fmla="*/ 1116124 w 2201801"/>
              <a:gd name="connsiteY3-200" fmla="*/ 2232248 h 2244096"/>
              <a:gd name="connsiteX4-201" fmla="*/ 0 w 2201801"/>
              <a:gd name="connsiteY4-202" fmla="*/ 2160240 h 2244096"/>
              <a:gd name="connsiteX5-203" fmla="*/ 144016 w 2201801"/>
              <a:gd name="connsiteY5-204" fmla="*/ 0 h 2244096"/>
              <a:gd name="connsiteX0-205" fmla="*/ 144016 w 2201801"/>
              <a:gd name="connsiteY0-206" fmla="*/ 0 h 2244096"/>
              <a:gd name="connsiteX1-207" fmla="*/ 2194560 w 2201801"/>
              <a:gd name="connsiteY1-208" fmla="*/ 65152 h 2244096"/>
              <a:gd name="connsiteX2-209" fmla="*/ 2049780 w 2201801"/>
              <a:gd name="connsiteY2-210" fmla="*/ 1893952 h 2244096"/>
              <a:gd name="connsiteX3-211" fmla="*/ 1116124 w 2201801"/>
              <a:gd name="connsiteY3-212" fmla="*/ 2232248 h 2244096"/>
              <a:gd name="connsiteX4-213" fmla="*/ 0 w 2201801"/>
              <a:gd name="connsiteY4-214" fmla="*/ 2160240 h 2244096"/>
              <a:gd name="connsiteX5-215" fmla="*/ 144016 w 2201801"/>
              <a:gd name="connsiteY5-216" fmla="*/ 0 h 2244096"/>
              <a:gd name="connsiteX0-217" fmla="*/ 144016 w 2201801"/>
              <a:gd name="connsiteY0-218" fmla="*/ 0 h 2244096"/>
              <a:gd name="connsiteX1-219" fmla="*/ 2194560 w 2201801"/>
              <a:gd name="connsiteY1-220" fmla="*/ 65152 h 2244096"/>
              <a:gd name="connsiteX2-221" fmla="*/ 2049780 w 2201801"/>
              <a:gd name="connsiteY2-222" fmla="*/ 1893952 h 2244096"/>
              <a:gd name="connsiteX3-223" fmla="*/ 1116124 w 2201801"/>
              <a:gd name="connsiteY3-224" fmla="*/ 2232248 h 2244096"/>
              <a:gd name="connsiteX4-225" fmla="*/ 0 w 2201801"/>
              <a:gd name="connsiteY4-226" fmla="*/ 2160240 h 2244096"/>
              <a:gd name="connsiteX5-227" fmla="*/ 144016 w 2201801"/>
              <a:gd name="connsiteY5-228" fmla="*/ 0 h 2244096"/>
              <a:gd name="connsiteX0-229" fmla="*/ 144016 w 2201801"/>
              <a:gd name="connsiteY0-230" fmla="*/ 0 h 2244096"/>
              <a:gd name="connsiteX1-231" fmla="*/ 2194560 w 2201801"/>
              <a:gd name="connsiteY1-232" fmla="*/ 65152 h 2244096"/>
              <a:gd name="connsiteX2-233" fmla="*/ 2049780 w 2201801"/>
              <a:gd name="connsiteY2-234" fmla="*/ 1893952 h 2244096"/>
              <a:gd name="connsiteX3-235" fmla="*/ 1116124 w 2201801"/>
              <a:gd name="connsiteY3-236" fmla="*/ 2232248 h 2244096"/>
              <a:gd name="connsiteX4-237" fmla="*/ 0 w 2201801"/>
              <a:gd name="connsiteY4-238" fmla="*/ 2160240 h 2244096"/>
              <a:gd name="connsiteX5-239" fmla="*/ 144016 w 2201801"/>
              <a:gd name="connsiteY5-240" fmla="*/ 0 h 2244096"/>
              <a:gd name="connsiteX0-241" fmla="*/ 144016 w 2201801"/>
              <a:gd name="connsiteY0-242" fmla="*/ 0 h 2244096"/>
              <a:gd name="connsiteX1-243" fmla="*/ 2194560 w 2201801"/>
              <a:gd name="connsiteY1-244" fmla="*/ 65152 h 2244096"/>
              <a:gd name="connsiteX2-245" fmla="*/ 2049780 w 2201801"/>
              <a:gd name="connsiteY2-246" fmla="*/ 1893952 h 2244096"/>
              <a:gd name="connsiteX3-247" fmla="*/ 1116124 w 2201801"/>
              <a:gd name="connsiteY3-248" fmla="*/ 2232248 h 2244096"/>
              <a:gd name="connsiteX4-249" fmla="*/ 0 w 2201801"/>
              <a:gd name="connsiteY4-250" fmla="*/ 2160240 h 2244096"/>
              <a:gd name="connsiteX5-251" fmla="*/ 144016 w 2201801"/>
              <a:gd name="connsiteY5-252" fmla="*/ 0 h 2244096"/>
              <a:gd name="connsiteX0-253" fmla="*/ 144016 w 2201801"/>
              <a:gd name="connsiteY0-254" fmla="*/ 0 h 2244096"/>
              <a:gd name="connsiteX1-255" fmla="*/ 2194560 w 2201801"/>
              <a:gd name="connsiteY1-256" fmla="*/ 65152 h 2244096"/>
              <a:gd name="connsiteX2-257" fmla="*/ 2049780 w 2201801"/>
              <a:gd name="connsiteY2-258" fmla="*/ 1893952 h 2244096"/>
              <a:gd name="connsiteX3-259" fmla="*/ 1116124 w 2201801"/>
              <a:gd name="connsiteY3-260" fmla="*/ 2232248 h 2244096"/>
              <a:gd name="connsiteX4-261" fmla="*/ 0 w 2201801"/>
              <a:gd name="connsiteY4-262" fmla="*/ 2160240 h 2244096"/>
              <a:gd name="connsiteX5-263" fmla="*/ 144016 w 2201801"/>
              <a:gd name="connsiteY5-264" fmla="*/ 0 h 2244096"/>
              <a:gd name="connsiteX0-265" fmla="*/ 144016 w 2201801"/>
              <a:gd name="connsiteY0-266" fmla="*/ 0 h 2232248"/>
              <a:gd name="connsiteX1-267" fmla="*/ 2194560 w 2201801"/>
              <a:gd name="connsiteY1-268" fmla="*/ 65152 h 2232248"/>
              <a:gd name="connsiteX2-269" fmla="*/ 2049780 w 2201801"/>
              <a:gd name="connsiteY2-270" fmla="*/ 1893952 h 2232248"/>
              <a:gd name="connsiteX3-271" fmla="*/ 1116124 w 2201801"/>
              <a:gd name="connsiteY3-272" fmla="*/ 2232248 h 2232248"/>
              <a:gd name="connsiteX4-273" fmla="*/ 0 w 2201801"/>
              <a:gd name="connsiteY4-274" fmla="*/ 2160240 h 2232248"/>
              <a:gd name="connsiteX5-275" fmla="*/ 144016 w 2201801"/>
              <a:gd name="connsiteY5-276" fmla="*/ 0 h 2232248"/>
              <a:gd name="connsiteX0-277" fmla="*/ 144016 w 2201801"/>
              <a:gd name="connsiteY0-278" fmla="*/ 0 h 2232248"/>
              <a:gd name="connsiteX1-279" fmla="*/ 2194560 w 2201801"/>
              <a:gd name="connsiteY1-280" fmla="*/ 65152 h 2232248"/>
              <a:gd name="connsiteX2-281" fmla="*/ 2049780 w 2201801"/>
              <a:gd name="connsiteY2-282" fmla="*/ 1893952 h 2232248"/>
              <a:gd name="connsiteX3-283" fmla="*/ 1116124 w 2201801"/>
              <a:gd name="connsiteY3-284" fmla="*/ 2232248 h 2232248"/>
              <a:gd name="connsiteX4-285" fmla="*/ 0 w 2201801"/>
              <a:gd name="connsiteY4-286" fmla="*/ 2160240 h 2232248"/>
              <a:gd name="connsiteX5-287" fmla="*/ 144016 w 2201801"/>
              <a:gd name="connsiteY5-288" fmla="*/ 0 h 2232248"/>
              <a:gd name="connsiteX0-289" fmla="*/ 144016 w 2201801"/>
              <a:gd name="connsiteY0-290" fmla="*/ 0 h 2232248"/>
              <a:gd name="connsiteX1-291" fmla="*/ 2194560 w 2201801"/>
              <a:gd name="connsiteY1-292" fmla="*/ 65152 h 2232248"/>
              <a:gd name="connsiteX2-293" fmla="*/ 2049780 w 2201801"/>
              <a:gd name="connsiteY2-294" fmla="*/ 1893952 h 2232248"/>
              <a:gd name="connsiteX3-295" fmla="*/ 1116124 w 2201801"/>
              <a:gd name="connsiteY3-296" fmla="*/ 2232248 h 2232248"/>
              <a:gd name="connsiteX4-297" fmla="*/ 0 w 2201801"/>
              <a:gd name="connsiteY4-298" fmla="*/ 2160240 h 2232248"/>
              <a:gd name="connsiteX5-299" fmla="*/ 144016 w 2201801"/>
              <a:gd name="connsiteY5-300" fmla="*/ 0 h 2232248"/>
              <a:gd name="connsiteX0-301" fmla="*/ 180020 w 2201801"/>
              <a:gd name="connsiteY0-302" fmla="*/ 0 h 2232248"/>
              <a:gd name="connsiteX1-303" fmla="*/ 2194560 w 2201801"/>
              <a:gd name="connsiteY1-304" fmla="*/ 65152 h 2232248"/>
              <a:gd name="connsiteX2-305" fmla="*/ 2049780 w 2201801"/>
              <a:gd name="connsiteY2-306" fmla="*/ 1893952 h 2232248"/>
              <a:gd name="connsiteX3-307" fmla="*/ 1116124 w 2201801"/>
              <a:gd name="connsiteY3-308" fmla="*/ 2232248 h 2232248"/>
              <a:gd name="connsiteX4-309" fmla="*/ 0 w 2201801"/>
              <a:gd name="connsiteY4-310" fmla="*/ 2160240 h 2232248"/>
              <a:gd name="connsiteX5-311" fmla="*/ 180020 w 2201801"/>
              <a:gd name="connsiteY5-312" fmla="*/ 0 h 2232248"/>
              <a:gd name="connsiteX0-313" fmla="*/ 180020 w 2201801"/>
              <a:gd name="connsiteY0-314" fmla="*/ 0 h 2232248"/>
              <a:gd name="connsiteX1-315" fmla="*/ 2194560 w 2201801"/>
              <a:gd name="connsiteY1-316" fmla="*/ 65152 h 2232248"/>
              <a:gd name="connsiteX2-317" fmla="*/ 2049780 w 2201801"/>
              <a:gd name="connsiteY2-318" fmla="*/ 1893952 h 2232248"/>
              <a:gd name="connsiteX3-319" fmla="*/ 1116124 w 2201801"/>
              <a:gd name="connsiteY3-320" fmla="*/ 2232248 h 2232248"/>
              <a:gd name="connsiteX4-321" fmla="*/ 0 w 2201801"/>
              <a:gd name="connsiteY4-322" fmla="*/ 2160240 h 2232248"/>
              <a:gd name="connsiteX5-323" fmla="*/ 180020 w 2201801"/>
              <a:gd name="connsiteY5-324" fmla="*/ 0 h 2232248"/>
              <a:gd name="connsiteX0-325" fmla="*/ 180020 w 2201801"/>
              <a:gd name="connsiteY0-326" fmla="*/ 0 h 2232248"/>
              <a:gd name="connsiteX1-327" fmla="*/ 2196244 w 2201801"/>
              <a:gd name="connsiteY1-328" fmla="*/ 36004 h 2232248"/>
              <a:gd name="connsiteX2-329" fmla="*/ 2049780 w 2201801"/>
              <a:gd name="connsiteY2-330" fmla="*/ 1893952 h 2232248"/>
              <a:gd name="connsiteX3-331" fmla="*/ 1116124 w 2201801"/>
              <a:gd name="connsiteY3-332" fmla="*/ 2232248 h 2232248"/>
              <a:gd name="connsiteX4-333" fmla="*/ 0 w 2201801"/>
              <a:gd name="connsiteY4-334" fmla="*/ 2160240 h 2232248"/>
              <a:gd name="connsiteX5-335" fmla="*/ 180020 w 2201801"/>
              <a:gd name="connsiteY5-336" fmla="*/ 0 h 2232248"/>
              <a:gd name="connsiteX0-337" fmla="*/ 180020 w 2201801"/>
              <a:gd name="connsiteY0-338" fmla="*/ 0 h 2232248"/>
              <a:gd name="connsiteX1-339" fmla="*/ 2196244 w 2201801"/>
              <a:gd name="connsiteY1-340" fmla="*/ 36004 h 2232248"/>
              <a:gd name="connsiteX2-341" fmla="*/ 2049780 w 2201801"/>
              <a:gd name="connsiteY2-342" fmla="*/ 1893952 h 2232248"/>
              <a:gd name="connsiteX3-343" fmla="*/ 1116124 w 2201801"/>
              <a:gd name="connsiteY3-344" fmla="*/ 2232248 h 2232248"/>
              <a:gd name="connsiteX4-345" fmla="*/ 0 w 2201801"/>
              <a:gd name="connsiteY4-346" fmla="*/ 2160240 h 2232248"/>
              <a:gd name="connsiteX5-347" fmla="*/ 180020 w 2201801"/>
              <a:gd name="connsiteY5-348" fmla="*/ 0 h 2232248"/>
              <a:gd name="connsiteX0-349" fmla="*/ 180020 w 2196244"/>
              <a:gd name="connsiteY0-350" fmla="*/ 0 h 2232248"/>
              <a:gd name="connsiteX1-351" fmla="*/ 2196244 w 2196244"/>
              <a:gd name="connsiteY1-352" fmla="*/ 36004 h 2232248"/>
              <a:gd name="connsiteX2-353" fmla="*/ 2049780 w 2196244"/>
              <a:gd name="connsiteY2-354" fmla="*/ 1893952 h 2232248"/>
              <a:gd name="connsiteX3-355" fmla="*/ 1116124 w 2196244"/>
              <a:gd name="connsiteY3-356" fmla="*/ 2232248 h 2232248"/>
              <a:gd name="connsiteX4-357" fmla="*/ 0 w 2196244"/>
              <a:gd name="connsiteY4-358" fmla="*/ 2160240 h 2232248"/>
              <a:gd name="connsiteX5-359" fmla="*/ 180020 w 2196244"/>
              <a:gd name="connsiteY5-360" fmla="*/ 0 h 2232248"/>
              <a:gd name="connsiteX0-361" fmla="*/ 180020 w 2196244"/>
              <a:gd name="connsiteY0-362" fmla="*/ 0 h 2232248"/>
              <a:gd name="connsiteX1-363" fmla="*/ 2196244 w 2196244"/>
              <a:gd name="connsiteY1-364" fmla="*/ 36004 h 2232248"/>
              <a:gd name="connsiteX2-365" fmla="*/ 2049780 w 2196244"/>
              <a:gd name="connsiteY2-366" fmla="*/ 1893952 h 2232248"/>
              <a:gd name="connsiteX3-367" fmla="*/ 1116124 w 2196244"/>
              <a:gd name="connsiteY3-368" fmla="*/ 2232248 h 2232248"/>
              <a:gd name="connsiteX4-369" fmla="*/ 0 w 2196244"/>
              <a:gd name="connsiteY4-370" fmla="*/ 2160240 h 2232248"/>
              <a:gd name="connsiteX5-371" fmla="*/ 180020 w 2196244"/>
              <a:gd name="connsiteY5-372" fmla="*/ 0 h 2232248"/>
              <a:gd name="connsiteX0-373" fmla="*/ 180020 w 2196244"/>
              <a:gd name="connsiteY0-374" fmla="*/ 0 h 2232248"/>
              <a:gd name="connsiteX1-375" fmla="*/ 2196244 w 2196244"/>
              <a:gd name="connsiteY1-376" fmla="*/ 36004 h 2232248"/>
              <a:gd name="connsiteX2-377" fmla="*/ 2049780 w 2196244"/>
              <a:gd name="connsiteY2-378" fmla="*/ 1893952 h 2232248"/>
              <a:gd name="connsiteX3-379" fmla="*/ 1116124 w 2196244"/>
              <a:gd name="connsiteY3-380" fmla="*/ 2232248 h 2232248"/>
              <a:gd name="connsiteX4-381" fmla="*/ 0 w 2196244"/>
              <a:gd name="connsiteY4-382" fmla="*/ 2160240 h 2232248"/>
              <a:gd name="connsiteX5-383" fmla="*/ 180020 w 2196244"/>
              <a:gd name="connsiteY5-384" fmla="*/ 0 h 2232248"/>
              <a:gd name="connsiteX0-385" fmla="*/ 180020 w 2196244"/>
              <a:gd name="connsiteY0-386" fmla="*/ 0 h 2232248"/>
              <a:gd name="connsiteX1-387" fmla="*/ 2196244 w 2196244"/>
              <a:gd name="connsiteY1-388" fmla="*/ 36004 h 2232248"/>
              <a:gd name="connsiteX2-389" fmla="*/ 2049780 w 2196244"/>
              <a:gd name="connsiteY2-390" fmla="*/ 1893952 h 2232248"/>
              <a:gd name="connsiteX3-391" fmla="*/ 1116124 w 2196244"/>
              <a:gd name="connsiteY3-392" fmla="*/ 2232248 h 2232248"/>
              <a:gd name="connsiteX4-393" fmla="*/ 0 w 2196244"/>
              <a:gd name="connsiteY4-394" fmla="*/ 2160240 h 2232248"/>
              <a:gd name="connsiteX5-395" fmla="*/ 180020 w 2196244"/>
              <a:gd name="connsiteY5-396" fmla="*/ 0 h 2232248"/>
              <a:gd name="connsiteX0-397" fmla="*/ 180020 w 2196244"/>
              <a:gd name="connsiteY0-398" fmla="*/ 0 h 2302394"/>
              <a:gd name="connsiteX1-399" fmla="*/ 2196244 w 2196244"/>
              <a:gd name="connsiteY1-400" fmla="*/ 36004 h 2302394"/>
              <a:gd name="connsiteX2-401" fmla="*/ 2049780 w 2196244"/>
              <a:gd name="connsiteY2-402" fmla="*/ 1893952 h 2302394"/>
              <a:gd name="connsiteX3-403" fmla="*/ 1116124 w 2196244"/>
              <a:gd name="connsiteY3-404" fmla="*/ 2232248 h 2302394"/>
              <a:gd name="connsiteX4-405" fmla="*/ 0 w 2196244"/>
              <a:gd name="connsiteY4-406" fmla="*/ 2160240 h 2302394"/>
              <a:gd name="connsiteX5-407" fmla="*/ 180020 w 2196244"/>
              <a:gd name="connsiteY5-408" fmla="*/ 0 h 23023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>
            <a:solidFill>
              <a:schemeClr val="accent2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자유형 87"/>
          <p:cNvSpPr/>
          <p:nvPr>
            <p:custDataLst>
              <p:tags r:id="rId3"/>
            </p:custDataLst>
          </p:nvPr>
        </p:nvSpPr>
        <p:spPr bwMode="auto">
          <a:xfrm>
            <a:off x="6998970" y="3143250"/>
            <a:ext cx="916305" cy="572135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-1" fmla="*/ 0 w 1104900"/>
              <a:gd name="connsiteY0-2" fmla="*/ 655320 h 716248"/>
              <a:gd name="connsiteX1-3" fmla="*/ 807720 w 1104900"/>
              <a:gd name="connsiteY1-4" fmla="*/ 0 h 716248"/>
              <a:gd name="connsiteX2-5" fmla="*/ 1104900 w 1104900"/>
              <a:gd name="connsiteY2-6" fmla="*/ 274320 h 716248"/>
              <a:gd name="connsiteX3-7" fmla="*/ 0 w 1104900"/>
              <a:gd name="connsiteY3-8" fmla="*/ 655320 h 716248"/>
              <a:gd name="connsiteX0-9" fmla="*/ 0 w 1104900"/>
              <a:gd name="connsiteY0-10" fmla="*/ 655320 h 716248"/>
              <a:gd name="connsiteX1-11" fmla="*/ 807720 w 1104900"/>
              <a:gd name="connsiteY1-12" fmla="*/ 0 h 716248"/>
              <a:gd name="connsiteX2-13" fmla="*/ 1104900 w 1104900"/>
              <a:gd name="connsiteY2-14" fmla="*/ 274320 h 716248"/>
              <a:gd name="connsiteX3-15" fmla="*/ 0 w 1104900"/>
              <a:gd name="connsiteY3-16" fmla="*/ 655320 h 716248"/>
              <a:gd name="connsiteX0-17" fmla="*/ 0 w 1104900"/>
              <a:gd name="connsiteY0-18" fmla="*/ 655320 h 716248"/>
              <a:gd name="connsiteX1-19" fmla="*/ 807720 w 1104900"/>
              <a:gd name="connsiteY1-20" fmla="*/ 0 h 716248"/>
              <a:gd name="connsiteX2-21" fmla="*/ 1104900 w 1104900"/>
              <a:gd name="connsiteY2-22" fmla="*/ 274320 h 716248"/>
              <a:gd name="connsiteX3-23" fmla="*/ 0 w 1104900"/>
              <a:gd name="connsiteY3-24" fmla="*/ 655320 h 716248"/>
              <a:gd name="connsiteX0-25" fmla="*/ 0 w 1104900"/>
              <a:gd name="connsiteY0-26" fmla="*/ 655320 h 655320"/>
              <a:gd name="connsiteX1-27" fmla="*/ 807720 w 1104900"/>
              <a:gd name="connsiteY1-28" fmla="*/ 0 h 655320"/>
              <a:gd name="connsiteX2-29" fmla="*/ 1104900 w 1104900"/>
              <a:gd name="connsiteY2-30" fmla="*/ 274320 h 655320"/>
              <a:gd name="connsiteX3-31" fmla="*/ 0 w 1104900"/>
              <a:gd name="connsiteY3-32" fmla="*/ 655320 h 655320"/>
              <a:gd name="connsiteX0-33" fmla="*/ 0 w 1104900"/>
              <a:gd name="connsiteY0-34" fmla="*/ 655320 h 655320"/>
              <a:gd name="connsiteX1-35" fmla="*/ 807720 w 1104900"/>
              <a:gd name="connsiteY1-36" fmla="*/ 0 h 655320"/>
              <a:gd name="connsiteX2-37" fmla="*/ 1104900 w 1104900"/>
              <a:gd name="connsiteY2-38" fmla="*/ 274320 h 655320"/>
              <a:gd name="connsiteX3-39" fmla="*/ 0 w 1104900"/>
              <a:gd name="connsiteY3-40" fmla="*/ 655320 h 655320"/>
              <a:gd name="connsiteX0-41" fmla="*/ 0 w 1104900"/>
              <a:gd name="connsiteY0-42" fmla="*/ 655320 h 655320"/>
              <a:gd name="connsiteX1-43" fmla="*/ 807720 w 1104900"/>
              <a:gd name="connsiteY1-44" fmla="*/ 0 h 655320"/>
              <a:gd name="connsiteX2-45" fmla="*/ 1104900 w 1104900"/>
              <a:gd name="connsiteY2-46" fmla="*/ 274320 h 655320"/>
              <a:gd name="connsiteX3-47" fmla="*/ 0 w 1104900"/>
              <a:gd name="connsiteY3-48" fmla="*/ 655320 h 655320"/>
              <a:gd name="connsiteX0-49" fmla="*/ 0 w 1104900"/>
              <a:gd name="connsiteY0-50" fmla="*/ 655320 h 655320"/>
              <a:gd name="connsiteX1-51" fmla="*/ 807720 w 1104900"/>
              <a:gd name="connsiteY1-52" fmla="*/ 0 h 655320"/>
              <a:gd name="connsiteX2-53" fmla="*/ 1104900 w 1104900"/>
              <a:gd name="connsiteY2-54" fmla="*/ 274320 h 655320"/>
              <a:gd name="connsiteX3-55" fmla="*/ 0 w 1104900"/>
              <a:gd name="connsiteY3-56" fmla="*/ 655320 h 655320"/>
              <a:gd name="connsiteX0-57" fmla="*/ 0 w 1104900"/>
              <a:gd name="connsiteY0-58" fmla="*/ 655320 h 655320"/>
              <a:gd name="connsiteX1-59" fmla="*/ 807720 w 1104900"/>
              <a:gd name="connsiteY1-60" fmla="*/ 0 h 655320"/>
              <a:gd name="connsiteX2-61" fmla="*/ 1104900 w 1104900"/>
              <a:gd name="connsiteY2-62" fmla="*/ 274320 h 655320"/>
              <a:gd name="connsiteX3-63" fmla="*/ 0 w 1104900"/>
              <a:gd name="connsiteY3-64" fmla="*/ 655320 h 655320"/>
              <a:gd name="connsiteX0-65" fmla="*/ 0 w 1104900"/>
              <a:gd name="connsiteY0-66" fmla="*/ 655320 h 655320"/>
              <a:gd name="connsiteX1-67" fmla="*/ 807720 w 1104900"/>
              <a:gd name="connsiteY1-68" fmla="*/ 0 h 655320"/>
              <a:gd name="connsiteX2-69" fmla="*/ 1104900 w 1104900"/>
              <a:gd name="connsiteY2-70" fmla="*/ 274320 h 655320"/>
              <a:gd name="connsiteX3-71" fmla="*/ 0 w 1104900"/>
              <a:gd name="connsiteY3-72" fmla="*/ 655320 h 655320"/>
              <a:gd name="connsiteX0-73" fmla="*/ 0 w 1124187"/>
              <a:gd name="connsiteY0-74" fmla="*/ 684497 h 684497"/>
              <a:gd name="connsiteX1-75" fmla="*/ 827007 w 1124187"/>
              <a:gd name="connsiteY1-76" fmla="*/ 0 h 684497"/>
              <a:gd name="connsiteX2-77" fmla="*/ 1124187 w 1124187"/>
              <a:gd name="connsiteY2-78" fmla="*/ 274320 h 684497"/>
              <a:gd name="connsiteX3-79" fmla="*/ 0 w 1124187"/>
              <a:gd name="connsiteY3-80" fmla="*/ 684497 h 684497"/>
              <a:gd name="connsiteX0-81" fmla="*/ 0 w 1124187"/>
              <a:gd name="connsiteY0-82" fmla="*/ 684497 h 684497"/>
              <a:gd name="connsiteX1-83" fmla="*/ 827007 w 1124187"/>
              <a:gd name="connsiteY1-84" fmla="*/ 0 h 684497"/>
              <a:gd name="connsiteX2-85" fmla="*/ 1124187 w 1124187"/>
              <a:gd name="connsiteY2-86" fmla="*/ 274320 h 684497"/>
              <a:gd name="connsiteX3-87" fmla="*/ 0 w 1124187"/>
              <a:gd name="connsiteY3-88" fmla="*/ 684497 h 684497"/>
              <a:gd name="connsiteX0-89" fmla="*/ 0 w 1124187"/>
              <a:gd name="connsiteY0-90" fmla="*/ 684497 h 684497"/>
              <a:gd name="connsiteX1-91" fmla="*/ 827007 w 1124187"/>
              <a:gd name="connsiteY1-92" fmla="*/ 0 h 684497"/>
              <a:gd name="connsiteX2-93" fmla="*/ 1124187 w 1124187"/>
              <a:gd name="connsiteY2-94" fmla="*/ 274320 h 684497"/>
              <a:gd name="connsiteX3-95" fmla="*/ 0 w 1124187"/>
              <a:gd name="connsiteY3-96" fmla="*/ 684497 h 684497"/>
              <a:gd name="connsiteX0-97" fmla="*/ 0 w 1124187"/>
              <a:gd name="connsiteY0-98" fmla="*/ 684497 h 684497"/>
              <a:gd name="connsiteX1-99" fmla="*/ 827007 w 1124187"/>
              <a:gd name="connsiteY1-100" fmla="*/ 0 h 684497"/>
              <a:gd name="connsiteX2-101" fmla="*/ 1124187 w 1124187"/>
              <a:gd name="connsiteY2-102" fmla="*/ 274320 h 684497"/>
              <a:gd name="connsiteX3-103" fmla="*/ 0 w 1124187"/>
              <a:gd name="connsiteY3-104" fmla="*/ 684497 h 684497"/>
              <a:gd name="connsiteX0-105" fmla="*/ 0 w 1125193"/>
              <a:gd name="connsiteY0-106" fmla="*/ 684497 h 684497"/>
              <a:gd name="connsiteX1-107" fmla="*/ 827007 w 1125193"/>
              <a:gd name="connsiteY1-108" fmla="*/ 0 h 684497"/>
              <a:gd name="connsiteX2-109" fmla="*/ 1125193 w 1125193"/>
              <a:gd name="connsiteY2-110" fmla="*/ 302186 h 684497"/>
              <a:gd name="connsiteX3-111" fmla="*/ 0 w 1125193"/>
              <a:gd name="connsiteY3-112" fmla="*/ 684497 h 684497"/>
              <a:gd name="connsiteX0-113" fmla="*/ 0 w 1109869"/>
              <a:gd name="connsiteY0-114" fmla="*/ 684497 h 684497"/>
              <a:gd name="connsiteX1-115" fmla="*/ 827007 w 1109869"/>
              <a:gd name="connsiteY1-116" fmla="*/ 0 h 684497"/>
              <a:gd name="connsiteX2-117" fmla="*/ 1109869 w 1109869"/>
              <a:gd name="connsiteY2-118" fmla="*/ 293334 h 684497"/>
              <a:gd name="connsiteX3-119" fmla="*/ 0 w 1109869"/>
              <a:gd name="connsiteY3-120" fmla="*/ 684497 h 684497"/>
              <a:gd name="connsiteX0-121" fmla="*/ 0 w 1111718"/>
              <a:gd name="connsiteY0-122" fmla="*/ 684497 h 684497"/>
              <a:gd name="connsiteX1-123" fmla="*/ 827007 w 1111718"/>
              <a:gd name="connsiteY1-124" fmla="*/ 0 h 684497"/>
              <a:gd name="connsiteX2-125" fmla="*/ 1111718 w 1111718"/>
              <a:gd name="connsiteY2-126" fmla="*/ 287291 h 684497"/>
              <a:gd name="connsiteX3-127" fmla="*/ 0 w 1111718"/>
              <a:gd name="connsiteY3-128" fmla="*/ 684497 h 684497"/>
              <a:gd name="connsiteX0-129" fmla="*/ 0 w 1113567"/>
              <a:gd name="connsiteY0-130" fmla="*/ 684497 h 684497"/>
              <a:gd name="connsiteX1-131" fmla="*/ 827007 w 1113567"/>
              <a:gd name="connsiteY1-132" fmla="*/ 0 h 684497"/>
              <a:gd name="connsiteX2-133" fmla="*/ 1113567 w 1113567"/>
              <a:gd name="connsiteY2-134" fmla="*/ 272819 h 684497"/>
              <a:gd name="connsiteX3-135" fmla="*/ 0 w 1113567"/>
              <a:gd name="connsiteY3-136" fmla="*/ 684497 h 684497"/>
              <a:gd name="connsiteX0-137" fmla="*/ 0 w 1118278"/>
              <a:gd name="connsiteY0-138" fmla="*/ 684497 h 684497"/>
              <a:gd name="connsiteX1-139" fmla="*/ 827007 w 1118278"/>
              <a:gd name="connsiteY1-140" fmla="*/ 0 h 684497"/>
              <a:gd name="connsiteX2-141" fmla="*/ 1118278 w 1118278"/>
              <a:gd name="connsiteY2-142" fmla="*/ 292399 h 684497"/>
              <a:gd name="connsiteX3-143" fmla="*/ 0 w 1118278"/>
              <a:gd name="connsiteY3-144" fmla="*/ 684497 h 684497"/>
              <a:gd name="connsiteX0-145" fmla="*/ 0 w 1117265"/>
              <a:gd name="connsiteY0-146" fmla="*/ 684497 h 684497"/>
              <a:gd name="connsiteX1-147" fmla="*/ 827007 w 1117265"/>
              <a:gd name="connsiteY1-148" fmla="*/ 0 h 684497"/>
              <a:gd name="connsiteX2-149" fmla="*/ 1117265 w 1117265"/>
              <a:gd name="connsiteY2-150" fmla="*/ 283547 h 684497"/>
              <a:gd name="connsiteX3-151" fmla="*/ 0 w 1117265"/>
              <a:gd name="connsiteY3-152" fmla="*/ 684497 h 684497"/>
              <a:gd name="connsiteX0-153" fmla="*/ 0 w 1117265"/>
              <a:gd name="connsiteY0-154" fmla="*/ 684497 h 684497"/>
              <a:gd name="connsiteX1-155" fmla="*/ 827007 w 1117265"/>
              <a:gd name="connsiteY1-156" fmla="*/ 0 h 684497"/>
              <a:gd name="connsiteX2-157" fmla="*/ 1117265 w 1117265"/>
              <a:gd name="connsiteY2-158" fmla="*/ 283547 h 684497"/>
              <a:gd name="connsiteX3-159" fmla="*/ 0 w 1117265"/>
              <a:gd name="connsiteY3-160" fmla="*/ 684497 h 684497"/>
              <a:gd name="connsiteX0-161" fmla="*/ 0 w 1117265"/>
              <a:gd name="connsiteY0-162" fmla="*/ 684497 h 684497"/>
              <a:gd name="connsiteX1-163" fmla="*/ 827007 w 1117265"/>
              <a:gd name="connsiteY1-164" fmla="*/ 0 h 684497"/>
              <a:gd name="connsiteX2-165" fmla="*/ 1117265 w 1117265"/>
              <a:gd name="connsiteY2-166" fmla="*/ 283547 h 684497"/>
              <a:gd name="connsiteX3-167" fmla="*/ 0 w 1117265"/>
              <a:gd name="connsiteY3-168" fmla="*/ 684497 h 684497"/>
              <a:gd name="connsiteX0-169" fmla="*/ 0 w 1117265"/>
              <a:gd name="connsiteY0-170" fmla="*/ 684497 h 684497"/>
              <a:gd name="connsiteX1-171" fmla="*/ 827007 w 1117265"/>
              <a:gd name="connsiteY1-172" fmla="*/ 0 h 684497"/>
              <a:gd name="connsiteX2-173" fmla="*/ 1117265 w 1117265"/>
              <a:gd name="connsiteY2-174" fmla="*/ 283547 h 684497"/>
              <a:gd name="connsiteX3-175" fmla="*/ 0 w 1117265"/>
              <a:gd name="connsiteY3-176" fmla="*/ 684497 h 684497"/>
              <a:gd name="connsiteX0-177" fmla="*/ 0 w 1117265"/>
              <a:gd name="connsiteY0-178" fmla="*/ 684497 h 684497"/>
              <a:gd name="connsiteX1-179" fmla="*/ 827007 w 1117265"/>
              <a:gd name="connsiteY1-180" fmla="*/ 0 h 684497"/>
              <a:gd name="connsiteX2-181" fmla="*/ 1117265 w 1117265"/>
              <a:gd name="connsiteY2-182" fmla="*/ 283547 h 684497"/>
              <a:gd name="connsiteX3-183" fmla="*/ 0 w 1117265"/>
              <a:gd name="connsiteY3-184" fmla="*/ 684497 h 684497"/>
              <a:gd name="connsiteX0-185" fmla="*/ 0 w 1117265"/>
              <a:gd name="connsiteY0-186" fmla="*/ 684497 h 684497"/>
              <a:gd name="connsiteX1-187" fmla="*/ 827007 w 1117265"/>
              <a:gd name="connsiteY1-188" fmla="*/ 0 h 684497"/>
              <a:gd name="connsiteX2-189" fmla="*/ 1117265 w 1117265"/>
              <a:gd name="connsiteY2-190" fmla="*/ 283547 h 684497"/>
              <a:gd name="connsiteX3-191" fmla="*/ 0 w 1117265"/>
              <a:gd name="connsiteY3-192" fmla="*/ 684497 h 684497"/>
              <a:gd name="connsiteX0-193" fmla="*/ 0 w 1117265"/>
              <a:gd name="connsiteY0-194" fmla="*/ 684497 h 684497"/>
              <a:gd name="connsiteX1-195" fmla="*/ 827007 w 1117265"/>
              <a:gd name="connsiteY1-196" fmla="*/ 0 h 684497"/>
              <a:gd name="connsiteX2-197" fmla="*/ 1117265 w 1117265"/>
              <a:gd name="connsiteY2-198" fmla="*/ 283547 h 684497"/>
              <a:gd name="connsiteX3-199" fmla="*/ 0 w 1117265"/>
              <a:gd name="connsiteY3-200" fmla="*/ 684497 h 684497"/>
              <a:gd name="connsiteX0-201" fmla="*/ 0 w 1117265"/>
              <a:gd name="connsiteY0-202" fmla="*/ 684497 h 684497"/>
              <a:gd name="connsiteX1-203" fmla="*/ 827007 w 1117265"/>
              <a:gd name="connsiteY1-204" fmla="*/ 0 h 684497"/>
              <a:gd name="connsiteX2-205" fmla="*/ 1117265 w 1117265"/>
              <a:gd name="connsiteY2-206" fmla="*/ 283547 h 684497"/>
              <a:gd name="connsiteX3-207" fmla="*/ 0 w 1117265"/>
              <a:gd name="connsiteY3-208" fmla="*/ 684497 h 684497"/>
              <a:gd name="connsiteX0-209" fmla="*/ 0 w 1117265"/>
              <a:gd name="connsiteY0-210" fmla="*/ 684497 h 684497"/>
              <a:gd name="connsiteX1-211" fmla="*/ 827007 w 1117265"/>
              <a:gd name="connsiteY1-212" fmla="*/ 0 h 684497"/>
              <a:gd name="connsiteX2-213" fmla="*/ 1117265 w 1117265"/>
              <a:gd name="connsiteY2-214" fmla="*/ 283547 h 684497"/>
              <a:gd name="connsiteX3-215" fmla="*/ 0 w 1117265"/>
              <a:gd name="connsiteY3-216" fmla="*/ 684497 h 684497"/>
              <a:gd name="connsiteX0-217" fmla="*/ 0 w 1117265"/>
              <a:gd name="connsiteY0-218" fmla="*/ 684497 h 684497"/>
              <a:gd name="connsiteX1-219" fmla="*/ 827007 w 1117265"/>
              <a:gd name="connsiteY1-220" fmla="*/ 0 h 684497"/>
              <a:gd name="connsiteX2-221" fmla="*/ 1117265 w 1117265"/>
              <a:gd name="connsiteY2-222" fmla="*/ 283547 h 684497"/>
              <a:gd name="connsiteX3-223" fmla="*/ 0 w 1117265"/>
              <a:gd name="connsiteY3-224" fmla="*/ 684497 h 684497"/>
              <a:gd name="connsiteX0-225" fmla="*/ 0 w 1117265"/>
              <a:gd name="connsiteY0-226" fmla="*/ 684497 h 684497"/>
              <a:gd name="connsiteX1-227" fmla="*/ 827007 w 1117265"/>
              <a:gd name="connsiteY1-228" fmla="*/ 0 h 684497"/>
              <a:gd name="connsiteX2-229" fmla="*/ 1117265 w 1117265"/>
              <a:gd name="connsiteY2-230" fmla="*/ 283547 h 684497"/>
              <a:gd name="connsiteX3-231" fmla="*/ 0 w 1117265"/>
              <a:gd name="connsiteY3-232" fmla="*/ 684497 h 684497"/>
              <a:gd name="connsiteX0-233" fmla="*/ 0 w 1117265"/>
              <a:gd name="connsiteY0-234" fmla="*/ 684497 h 684497"/>
              <a:gd name="connsiteX1-235" fmla="*/ 827007 w 1117265"/>
              <a:gd name="connsiteY1-236" fmla="*/ 0 h 684497"/>
              <a:gd name="connsiteX2-237" fmla="*/ 1117265 w 1117265"/>
              <a:gd name="connsiteY2-238" fmla="*/ 283547 h 684497"/>
              <a:gd name="connsiteX3-239" fmla="*/ 0 w 1117265"/>
              <a:gd name="connsiteY3-240" fmla="*/ 684497 h 684497"/>
              <a:gd name="connsiteX0-241" fmla="*/ 0 w 1117265"/>
              <a:gd name="connsiteY0-242" fmla="*/ 684497 h 684497"/>
              <a:gd name="connsiteX1-243" fmla="*/ 827007 w 1117265"/>
              <a:gd name="connsiteY1-244" fmla="*/ 0 h 684497"/>
              <a:gd name="connsiteX2-245" fmla="*/ 1117265 w 1117265"/>
              <a:gd name="connsiteY2-246" fmla="*/ 283547 h 684497"/>
              <a:gd name="connsiteX3-247" fmla="*/ 0 w 1117265"/>
              <a:gd name="connsiteY3-248" fmla="*/ 684497 h 6844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>
            <a:solidFill>
              <a:schemeClr val="accent2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자유형 200"/>
          <p:cNvSpPr/>
          <p:nvPr>
            <p:custDataLst>
              <p:tags r:id="rId4"/>
            </p:custDataLst>
          </p:nvPr>
        </p:nvSpPr>
        <p:spPr bwMode="auto">
          <a:xfrm>
            <a:off x="6084570" y="1577340"/>
            <a:ext cx="1949450" cy="389255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-1" fmla="*/ 0 w 2226733"/>
              <a:gd name="connsiteY0-2" fmla="*/ 0 h 465666"/>
              <a:gd name="connsiteX1-3" fmla="*/ 2226733 w 2226733"/>
              <a:gd name="connsiteY1-4" fmla="*/ 67733 h 465666"/>
              <a:gd name="connsiteX2-5" fmla="*/ 2192867 w 2226733"/>
              <a:gd name="connsiteY2-6" fmla="*/ 465666 h 465666"/>
              <a:gd name="connsiteX3-7" fmla="*/ 16933 w 2226733"/>
              <a:gd name="connsiteY3-8" fmla="*/ 381000 h 465666"/>
              <a:gd name="connsiteX4-9" fmla="*/ 0 w 2226733"/>
              <a:gd name="connsiteY4-10" fmla="*/ 0 h 465666"/>
              <a:gd name="connsiteX0-11" fmla="*/ 0 w 2207084"/>
              <a:gd name="connsiteY0-12" fmla="*/ 0 h 465666"/>
              <a:gd name="connsiteX1-13" fmla="*/ 2207084 w 2207084"/>
              <a:gd name="connsiteY1-14" fmla="*/ 33453 h 465666"/>
              <a:gd name="connsiteX2-15" fmla="*/ 2192867 w 2207084"/>
              <a:gd name="connsiteY2-16" fmla="*/ 465666 h 465666"/>
              <a:gd name="connsiteX3-17" fmla="*/ 16933 w 2207084"/>
              <a:gd name="connsiteY3-18" fmla="*/ 381000 h 465666"/>
              <a:gd name="connsiteX4-19" fmla="*/ 0 w 2207084"/>
              <a:gd name="connsiteY4-20" fmla="*/ 0 h 465666"/>
              <a:gd name="connsiteX0-21" fmla="*/ 0 w 2196244"/>
              <a:gd name="connsiteY0-22" fmla="*/ 0 h 468217"/>
              <a:gd name="connsiteX1-23" fmla="*/ 2196244 w 2196244"/>
              <a:gd name="connsiteY1-24" fmla="*/ 36004 h 468217"/>
              <a:gd name="connsiteX2-25" fmla="*/ 2182027 w 2196244"/>
              <a:gd name="connsiteY2-26" fmla="*/ 468217 h 468217"/>
              <a:gd name="connsiteX3-27" fmla="*/ 6093 w 2196244"/>
              <a:gd name="connsiteY3-28" fmla="*/ 383551 h 468217"/>
              <a:gd name="connsiteX4-29" fmla="*/ 0 w 2196244"/>
              <a:gd name="connsiteY4-30" fmla="*/ 0 h 468217"/>
              <a:gd name="connsiteX0-31" fmla="*/ 0 w 2196244"/>
              <a:gd name="connsiteY0-32" fmla="*/ 0 h 468217"/>
              <a:gd name="connsiteX1-33" fmla="*/ 2196244 w 2196244"/>
              <a:gd name="connsiteY1-34" fmla="*/ 36004 h 468217"/>
              <a:gd name="connsiteX2-35" fmla="*/ 2182027 w 2196244"/>
              <a:gd name="connsiteY2-36" fmla="*/ 468217 h 468217"/>
              <a:gd name="connsiteX3-37" fmla="*/ 6093 w 2196244"/>
              <a:gd name="connsiteY3-38" fmla="*/ 383551 h 468217"/>
              <a:gd name="connsiteX4-39" fmla="*/ 0 w 2196244"/>
              <a:gd name="connsiteY4-40" fmla="*/ 0 h 468217"/>
              <a:gd name="connsiteX0-41" fmla="*/ 29911 w 2190151"/>
              <a:gd name="connsiteY0-42" fmla="*/ 0 h 468216"/>
              <a:gd name="connsiteX1-43" fmla="*/ 2190151 w 2190151"/>
              <a:gd name="connsiteY1-44" fmla="*/ 36003 h 468216"/>
              <a:gd name="connsiteX2-45" fmla="*/ 2175934 w 2190151"/>
              <a:gd name="connsiteY2-46" fmla="*/ 468216 h 468216"/>
              <a:gd name="connsiteX3-47" fmla="*/ 0 w 2190151"/>
              <a:gd name="connsiteY3-48" fmla="*/ 383550 h 468216"/>
              <a:gd name="connsiteX4-49" fmla="*/ 29911 w 2190151"/>
              <a:gd name="connsiteY4-50" fmla="*/ 0 h 468216"/>
              <a:gd name="connsiteX0-51" fmla="*/ 0 w 2160240"/>
              <a:gd name="connsiteY0-52" fmla="*/ 0 h 468216"/>
              <a:gd name="connsiteX1-53" fmla="*/ 2160240 w 2160240"/>
              <a:gd name="connsiteY1-54" fmla="*/ 36003 h 468216"/>
              <a:gd name="connsiteX2-55" fmla="*/ 2146023 w 2160240"/>
              <a:gd name="connsiteY2-56" fmla="*/ 468216 h 468216"/>
              <a:gd name="connsiteX3-57" fmla="*/ 0 w 2160240"/>
              <a:gd name="connsiteY3-58" fmla="*/ 360039 h 468216"/>
              <a:gd name="connsiteX4-59" fmla="*/ 0 w 2160240"/>
              <a:gd name="connsiteY4-60" fmla="*/ 0 h 468216"/>
              <a:gd name="connsiteX0-61" fmla="*/ 21444 w 2181684"/>
              <a:gd name="connsiteY0-62" fmla="*/ 0 h 468216"/>
              <a:gd name="connsiteX1-63" fmla="*/ 2181684 w 2181684"/>
              <a:gd name="connsiteY1-64" fmla="*/ 36003 h 468216"/>
              <a:gd name="connsiteX2-65" fmla="*/ 2167467 w 2181684"/>
              <a:gd name="connsiteY2-66" fmla="*/ 468216 h 468216"/>
              <a:gd name="connsiteX3-67" fmla="*/ 0 w 2181684"/>
              <a:gd name="connsiteY3-68" fmla="*/ 378258 h 468216"/>
              <a:gd name="connsiteX4-69" fmla="*/ 21444 w 2181684"/>
              <a:gd name="connsiteY4-70" fmla="*/ 0 h 468216"/>
              <a:gd name="connsiteX0-71" fmla="*/ 15094 w 2181684"/>
              <a:gd name="connsiteY0-72" fmla="*/ 0 h 468216"/>
              <a:gd name="connsiteX1-73" fmla="*/ 2181684 w 2181684"/>
              <a:gd name="connsiteY1-74" fmla="*/ 36003 h 468216"/>
              <a:gd name="connsiteX2-75" fmla="*/ 2167467 w 2181684"/>
              <a:gd name="connsiteY2-76" fmla="*/ 468216 h 468216"/>
              <a:gd name="connsiteX3-77" fmla="*/ 0 w 2181684"/>
              <a:gd name="connsiteY3-78" fmla="*/ 378258 h 468216"/>
              <a:gd name="connsiteX4-79" fmla="*/ 15094 w 2181684"/>
              <a:gd name="connsiteY4-80" fmla="*/ 0 h 468216"/>
              <a:gd name="connsiteX0-81" fmla="*/ 15094 w 2181684"/>
              <a:gd name="connsiteY0-82" fmla="*/ 0 h 492391"/>
              <a:gd name="connsiteX1-83" fmla="*/ 2181684 w 2181684"/>
              <a:gd name="connsiteY1-84" fmla="*/ 36003 h 492391"/>
              <a:gd name="connsiteX2-85" fmla="*/ 2167467 w 2181684"/>
              <a:gd name="connsiteY2-86" fmla="*/ 468216 h 492391"/>
              <a:gd name="connsiteX3-87" fmla="*/ 0 w 2181684"/>
              <a:gd name="connsiteY3-88" fmla="*/ 378258 h 492391"/>
              <a:gd name="connsiteX4-89" fmla="*/ 15094 w 2181684"/>
              <a:gd name="connsiteY4-90" fmla="*/ 0 h 492391"/>
              <a:gd name="connsiteX0-91" fmla="*/ 15094 w 2181684"/>
              <a:gd name="connsiteY0-92" fmla="*/ 0 h 492391"/>
              <a:gd name="connsiteX1-93" fmla="*/ 2181684 w 2181684"/>
              <a:gd name="connsiteY1-94" fmla="*/ 36003 h 492391"/>
              <a:gd name="connsiteX2-95" fmla="*/ 2167467 w 2181684"/>
              <a:gd name="connsiteY2-96" fmla="*/ 468216 h 492391"/>
              <a:gd name="connsiteX3-97" fmla="*/ 0 w 2181684"/>
              <a:gd name="connsiteY3-98" fmla="*/ 378258 h 492391"/>
              <a:gd name="connsiteX4-99" fmla="*/ 15094 w 2181684"/>
              <a:gd name="connsiteY4-100" fmla="*/ 0 h 492391"/>
              <a:gd name="connsiteX0-101" fmla="*/ 15094 w 2181684"/>
              <a:gd name="connsiteY0-102" fmla="*/ 0 h 456222"/>
              <a:gd name="connsiteX1-103" fmla="*/ 2181684 w 2181684"/>
              <a:gd name="connsiteY1-104" fmla="*/ 36003 h 456222"/>
              <a:gd name="connsiteX2-105" fmla="*/ 2145679 w 2181684"/>
              <a:gd name="connsiteY2-106" fmla="*/ 432047 h 456222"/>
              <a:gd name="connsiteX3-107" fmla="*/ 0 w 2181684"/>
              <a:gd name="connsiteY3-108" fmla="*/ 378258 h 456222"/>
              <a:gd name="connsiteX4-109" fmla="*/ 15094 w 2181684"/>
              <a:gd name="connsiteY4-110" fmla="*/ 0 h 456222"/>
              <a:gd name="connsiteX0-111" fmla="*/ 15094 w 2181684"/>
              <a:gd name="connsiteY0-112" fmla="*/ 0 h 462758"/>
              <a:gd name="connsiteX1-113" fmla="*/ 2181684 w 2181684"/>
              <a:gd name="connsiteY1-114" fmla="*/ 36003 h 462758"/>
              <a:gd name="connsiteX2-115" fmla="*/ 2171699 w 2181684"/>
              <a:gd name="connsiteY2-116" fmla="*/ 438583 h 462758"/>
              <a:gd name="connsiteX3-117" fmla="*/ 0 w 2181684"/>
              <a:gd name="connsiteY3-118" fmla="*/ 378258 h 462758"/>
              <a:gd name="connsiteX4-119" fmla="*/ 15094 w 2181684"/>
              <a:gd name="connsiteY4-120" fmla="*/ 0 h 462758"/>
              <a:gd name="connsiteX0-121" fmla="*/ 21443 w 2181684"/>
              <a:gd name="connsiteY0-122" fmla="*/ 0 h 498763"/>
              <a:gd name="connsiteX1-123" fmla="*/ 2181684 w 2181684"/>
              <a:gd name="connsiteY1-124" fmla="*/ 72008 h 498763"/>
              <a:gd name="connsiteX2-125" fmla="*/ 2171699 w 2181684"/>
              <a:gd name="connsiteY2-126" fmla="*/ 474588 h 498763"/>
              <a:gd name="connsiteX3-127" fmla="*/ 0 w 2181684"/>
              <a:gd name="connsiteY3-128" fmla="*/ 414263 h 498763"/>
              <a:gd name="connsiteX4-129" fmla="*/ 21443 w 2181684"/>
              <a:gd name="connsiteY4-130" fmla="*/ 0 h 498763"/>
              <a:gd name="connsiteX0-131" fmla="*/ 21443 w 2181683"/>
              <a:gd name="connsiteY0-132" fmla="*/ 0 h 498763"/>
              <a:gd name="connsiteX1-133" fmla="*/ 2181683 w 2181683"/>
              <a:gd name="connsiteY1-134" fmla="*/ 36005 h 498763"/>
              <a:gd name="connsiteX2-135" fmla="*/ 2171699 w 2181683"/>
              <a:gd name="connsiteY2-136" fmla="*/ 474588 h 498763"/>
              <a:gd name="connsiteX3-137" fmla="*/ 0 w 2181683"/>
              <a:gd name="connsiteY3-138" fmla="*/ 414263 h 498763"/>
              <a:gd name="connsiteX4-139" fmla="*/ 21443 w 2181683"/>
              <a:gd name="connsiteY4-140" fmla="*/ 0 h 498763"/>
              <a:gd name="connsiteX0-141" fmla="*/ 21443 w 2181683"/>
              <a:gd name="connsiteY0-142" fmla="*/ 0 h 466660"/>
              <a:gd name="connsiteX1-143" fmla="*/ 2181683 w 2181683"/>
              <a:gd name="connsiteY1-144" fmla="*/ 36005 h 466660"/>
              <a:gd name="connsiteX2-145" fmla="*/ 2145680 w 2181683"/>
              <a:gd name="connsiteY2-146" fmla="*/ 432049 h 466660"/>
              <a:gd name="connsiteX3-147" fmla="*/ 0 w 2181683"/>
              <a:gd name="connsiteY3-148" fmla="*/ 414263 h 466660"/>
              <a:gd name="connsiteX4-149" fmla="*/ 21443 w 2181683"/>
              <a:gd name="connsiteY4-150" fmla="*/ 0 h 466660"/>
              <a:gd name="connsiteX0-151" fmla="*/ 21443 w 2181683"/>
              <a:gd name="connsiteY0-152" fmla="*/ 0 h 441574"/>
              <a:gd name="connsiteX1-153" fmla="*/ 2181683 w 2181683"/>
              <a:gd name="connsiteY1-154" fmla="*/ 36005 h 441574"/>
              <a:gd name="connsiteX2-155" fmla="*/ 2161555 w 2181683"/>
              <a:gd name="connsiteY2-156" fmla="*/ 441574 h 441574"/>
              <a:gd name="connsiteX3-157" fmla="*/ 0 w 2181683"/>
              <a:gd name="connsiteY3-158" fmla="*/ 414263 h 441574"/>
              <a:gd name="connsiteX4-159" fmla="*/ 21443 w 2181683"/>
              <a:gd name="connsiteY4-160" fmla="*/ 0 h 441574"/>
              <a:gd name="connsiteX0-161" fmla="*/ 21443 w 2181683"/>
              <a:gd name="connsiteY0-162" fmla="*/ 0 h 441574"/>
              <a:gd name="connsiteX1-163" fmla="*/ 2181683 w 2181683"/>
              <a:gd name="connsiteY1-164" fmla="*/ 36005 h 441574"/>
              <a:gd name="connsiteX2-165" fmla="*/ 2171080 w 2181683"/>
              <a:gd name="connsiteY2-166" fmla="*/ 441574 h 441574"/>
              <a:gd name="connsiteX3-167" fmla="*/ 0 w 2181683"/>
              <a:gd name="connsiteY3-168" fmla="*/ 414263 h 441574"/>
              <a:gd name="connsiteX4-169" fmla="*/ 21443 w 2181683"/>
              <a:gd name="connsiteY4-170" fmla="*/ 0 h 441574"/>
              <a:gd name="connsiteX0-171" fmla="*/ 21443 w 2181683"/>
              <a:gd name="connsiteY0-172" fmla="*/ 0 h 471835"/>
              <a:gd name="connsiteX1-173" fmla="*/ 2181683 w 2181683"/>
              <a:gd name="connsiteY1-174" fmla="*/ 36005 h 471835"/>
              <a:gd name="connsiteX2-175" fmla="*/ 2171080 w 2181683"/>
              <a:gd name="connsiteY2-176" fmla="*/ 441574 h 471835"/>
              <a:gd name="connsiteX3-177" fmla="*/ 0 w 2181683"/>
              <a:gd name="connsiteY3-178" fmla="*/ 414263 h 471835"/>
              <a:gd name="connsiteX4-179" fmla="*/ 21443 w 2181683"/>
              <a:gd name="connsiteY4-180" fmla="*/ 0 h 471835"/>
              <a:gd name="connsiteX0-181" fmla="*/ 21443 w 2181683"/>
              <a:gd name="connsiteY0-182" fmla="*/ 0 h 471835"/>
              <a:gd name="connsiteX1-183" fmla="*/ 2181683 w 2181683"/>
              <a:gd name="connsiteY1-184" fmla="*/ 36005 h 471835"/>
              <a:gd name="connsiteX2-185" fmla="*/ 2171080 w 2181683"/>
              <a:gd name="connsiteY2-186" fmla="*/ 441574 h 471835"/>
              <a:gd name="connsiteX3-187" fmla="*/ 0 w 2181683"/>
              <a:gd name="connsiteY3-188" fmla="*/ 414263 h 471835"/>
              <a:gd name="connsiteX4-189" fmla="*/ 21443 w 2181683"/>
              <a:gd name="connsiteY4-190" fmla="*/ 0 h 471835"/>
              <a:gd name="connsiteX0-191" fmla="*/ 13233 w 2173473"/>
              <a:gd name="connsiteY0-192" fmla="*/ 0 h 471835"/>
              <a:gd name="connsiteX1-193" fmla="*/ 2173473 w 2173473"/>
              <a:gd name="connsiteY1-194" fmla="*/ 36005 h 471835"/>
              <a:gd name="connsiteX2-195" fmla="*/ 2162870 w 2173473"/>
              <a:gd name="connsiteY2-196" fmla="*/ 441574 h 471835"/>
              <a:gd name="connsiteX3-197" fmla="*/ 0 w 2173473"/>
              <a:gd name="connsiteY3-198" fmla="*/ 377428 h 471835"/>
              <a:gd name="connsiteX4-199" fmla="*/ 13233 w 2173473"/>
              <a:gd name="connsiteY4-200" fmla="*/ 0 h 471835"/>
              <a:gd name="connsiteX0-201" fmla="*/ 15627 w 2175867"/>
              <a:gd name="connsiteY0-202" fmla="*/ 0 h 441574"/>
              <a:gd name="connsiteX1-203" fmla="*/ 2175867 w 2175867"/>
              <a:gd name="connsiteY1-204" fmla="*/ 36005 h 441574"/>
              <a:gd name="connsiteX2-205" fmla="*/ 2165264 w 2175867"/>
              <a:gd name="connsiteY2-206" fmla="*/ 441574 h 441574"/>
              <a:gd name="connsiteX3-207" fmla="*/ 0 w 2175867"/>
              <a:gd name="connsiteY3-208" fmla="*/ 354372 h 441574"/>
              <a:gd name="connsiteX4-209" fmla="*/ 15627 w 2175867"/>
              <a:gd name="connsiteY4-210" fmla="*/ 0 h 441574"/>
              <a:gd name="connsiteX0-211" fmla="*/ 15627 w 2175867"/>
              <a:gd name="connsiteY0-212" fmla="*/ 0 h 454274"/>
              <a:gd name="connsiteX1-213" fmla="*/ 2175867 w 2175867"/>
              <a:gd name="connsiteY1-214" fmla="*/ 48705 h 454274"/>
              <a:gd name="connsiteX2-215" fmla="*/ 2165264 w 2175867"/>
              <a:gd name="connsiteY2-216" fmla="*/ 454274 h 454274"/>
              <a:gd name="connsiteX3-217" fmla="*/ 0 w 2175867"/>
              <a:gd name="connsiteY3-218" fmla="*/ 367072 h 454274"/>
              <a:gd name="connsiteX4-219" fmla="*/ 15627 w 2175867"/>
              <a:gd name="connsiteY4-220" fmla="*/ 0 h 454274"/>
              <a:gd name="connsiteX0-221" fmla="*/ 15627 w 2179042"/>
              <a:gd name="connsiteY0-222" fmla="*/ 0 h 454274"/>
              <a:gd name="connsiteX1-223" fmla="*/ 2179042 w 2179042"/>
              <a:gd name="connsiteY1-224" fmla="*/ 39180 h 454274"/>
              <a:gd name="connsiteX2-225" fmla="*/ 2165264 w 2179042"/>
              <a:gd name="connsiteY2-226" fmla="*/ 454274 h 454274"/>
              <a:gd name="connsiteX3-227" fmla="*/ 0 w 2179042"/>
              <a:gd name="connsiteY3-228" fmla="*/ 367072 h 454274"/>
              <a:gd name="connsiteX4-229" fmla="*/ 15627 w 2179042"/>
              <a:gd name="connsiteY4-230" fmla="*/ 0 h 454274"/>
              <a:gd name="connsiteX0-231" fmla="*/ 15627 w 2179042"/>
              <a:gd name="connsiteY0-232" fmla="*/ 0 h 397124"/>
              <a:gd name="connsiteX1-233" fmla="*/ 2179042 w 2179042"/>
              <a:gd name="connsiteY1-234" fmla="*/ 39180 h 397124"/>
              <a:gd name="connsiteX2-235" fmla="*/ 2174789 w 2179042"/>
              <a:gd name="connsiteY2-236" fmla="*/ 397124 h 397124"/>
              <a:gd name="connsiteX3-237" fmla="*/ 0 w 2179042"/>
              <a:gd name="connsiteY3-238" fmla="*/ 367072 h 397124"/>
              <a:gd name="connsiteX4-239" fmla="*/ 15627 w 2179042"/>
              <a:gd name="connsiteY4-240" fmla="*/ 0 h 397124"/>
              <a:gd name="connsiteX0-241" fmla="*/ 18802 w 2182217"/>
              <a:gd name="connsiteY0-242" fmla="*/ 0 h 397124"/>
              <a:gd name="connsiteX1-243" fmla="*/ 2182217 w 2182217"/>
              <a:gd name="connsiteY1-244" fmla="*/ 39180 h 397124"/>
              <a:gd name="connsiteX2-245" fmla="*/ 2177964 w 2182217"/>
              <a:gd name="connsiteY2-246" fmla="*/ 397124 h 397124"/>
              <a:gd name="connsiteX3-247" fmla="*/ 0 w 2182217"/>
              <a:gd name="connsiteY3-248" fmla="*/ 351197 h 397124"/>
              <a:gd name="connsiteX4-249" fmla="*/ 18802 w 2182217"/>
              <a:gd name="connsiteY4-250" fmla="*/ 0 h 397124"/>
              <a:gd name="connsiteX0-251" fmla="*/ 25152 w 2188567"/>
              <a:gd name="connsiteY0-252" fmla="*/ 0 h 397124"/>
              <a:gd name="connsiteX1-253" fmla="*/ 2188567 w 2188567"/>
              <a:gd name="connsiteY1-254" fmla="*/ 39180 h 397124"/>
              <a:gd name="connsiteX2-255" fmla="*/ 2184314 w 2188567"/>
              <a:gd name="connsiteY2-256" fmla="*/ 397124 h 397124"/>
              <a:gd name="connsiteX3-257" fmla="*/ 0 w 2188567"/>
              <a:gd name="connsiteY3-258" fmla="*/ 367072 h 397124"/>
              <a:gd name="connsiteX4-259" fmla="*/ 25152 w 2188567"/>
              <a:gd name="connsiteY4-260" fmla="*/ 0 h 397124"/>
              <a:gd name="connsiteX0-261" fmla="*/ 25152 w 2188567"/>
              <a:gd name="connsiteY0-262" fmla="*/ 0 h 381249"/>
              <a:gd name="connsiteX1-263" fmla="*/ 2188567 w 2188567"/>
              <a:gd name="connsiteY1-264" fmla="*/ 39180 h 381249"/>
              <a:gd name="connsiteX2-265" fmla="*/ 2181139 w 2188567"/>
              <a:gd name="connsiteY2-266" fmla="*/ 381249 h 381249"/>
              <a:gd name="connsiteX3-267" fmla="*/ 0 w 2188567"/>
              <a:gd name="connsiteY3-268" fmla="*/ 367072 h 381249"/>
              <a:gd name="connsiteX4-269" fmla="*/ 25152 w 2188567"/>
              <a:gd name="connsiteY4-270" fmla="*/ 0 h 381249"/>
              <a:gd name="connsiteX0-271" fmla="*/ 25152 w 2188567"/>
              <a:gd name="connsiteY0-272" fmla="*/ 0 h 411696"/>
              <a:gd name="connsiteX1-273" fmla="*/ 2188567 w 2188567"/>
              <a:gd name="connsiteY1-274" fmla="*/ 39180 h 411696"/>
              <a:gd name="connsiteX2-275" fmla="*/ 2181139 w 2188567"/>
              <a:gd name="connsiteY2-276" fmla="*/ 381249 h 411696"/>
              <a:gd name="connsiteX3-277" fmla="*/ 0 w 2188567"/>
              <a:gd name="connsiteY3-278" fmla="*/ 367072 h 411696"/>
              <a:gd name="connsiteX4-279" fmla="*/ 25152 w 2188567"/>
              <a:gd name="connsiteY4-280" fmla="*/ 0 h 411696"/>
              <a:gd name="connsiteX0-281" fmla="*/ 25152 w 2188567"/>
              <a:gd name="connsiteY0-282" fmla="*/ 0 h 436265"/>
              <a:gd name="connsiteX1-283" fmla="*/ 2188567 w 2188567"/>
              <a:gd name="connsiteY1-284" fmla="*/ 39180 h 436265"/>
              <a:gd name="connsiteX2-285" fmla="*/ 2181139 w 2188567"/>
              <a:gd name="connsiteY2-286" fmla="*/ 381249 h 436265"/>
              <a:gd name="connsiteX3-287" fmla="*/ 0 w 2188567"/>
              <a:gd name="connsiteY3-288" fmla="*/ 367072 h 436265"/>
              <a:gd name="connsiteX4-289" fmla="*/ 25152 w 2188567"/>
              <a:gd name="connsiteY4-290" fmla="*/ 0 h 436265"/>
              <a:gd name="connsiteX0-291" fmla="*/ 16942 w 2180357"/>
              <a:gd name="connsiteY0-292" fmla="*/ 0 h 436265"/>
              <a:gd name="connsiteX1-293" fmla="*/ 2180357 w 2180357"/>
              <a:gd name="connsiteY1-294" fmla="*/ 39180 h 436265"/>
              <a:gd name="connsiteX2-295" fmla="*/ 2172929 w 2180357"/>
              <a:gd name="connsiteY2-296" fmla="*/ 381249 h 436265"/>
              <a:gd name="connsiteX3-297" fmla="*/ 0 w 2180357"/>
              <a:gd name="connsiteY3-298" fmla="*/ 338745 h 436265"/>
              <a:gd name="connsiteX4-299" fmla="*/ 16942 w 2180357"/>
              <a:gd name="connsiteY4-300" fmla="*/ 0 h 436265"/>
              <a:gd name="connsiteX0-301" fmla="*/ 16942 w 2180357"/>
              <a:gd name="connsiteY0-302" fmla="*/ 0 h 436265"/>
              <a:gd name="connsiteX1-303" fmla="*/ 2180357 w 2180357"/>
              <a:gd name="connsiteY1-304" fmla="*/ 39180 h 436265"/>
              <a:gd name="connsiteX2-305" fmla="*/ 2172929 w 2180357"/>
              <a:gd name="connsiteY2-306" fmla="*/ 381249 h 436265"/>
              <a:gd name="connsiteX3-307" fmla="*/ 0 w 2180357"/>
              <a:gd name="connsiteY3-308" fmla="*/ 338745 h 436265"/>
              <a:gd name="connsiteX4-309" fmla="*/ 16942 w 2180357"/>
              <a:gd name="connsiteY4-310" fmla="*/ 0 h 4362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chemeClr val="accent2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자유형 124"/>
          <p:cNvSpPr/>
          <p:nvPr>
            <p:custDataLst>
              <p:tags r:id="rId5"/>
            </p:custDataLst>
          </p:nvPr>
        </p:nvSpPr>
        <p:spPr bwMode="auto">
          <a:xfrm>
            <a:off x="7013575" y="1385570"/>
            <a:ext cx="132715" cy="281305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-1" fmla="*/ 53950 w 130150"/>
              <a:gd name="connsiteY0-2" fmla="*/ 0 h 226132"/>
              <a:gd name="connsiteX1-3" fmla="*/ 0 w 130150"/>
              <a:gd name="connsiteY1-4" fmla="*/ 226132 h 226132"/>
              <a:gd name="connsiteX2-5" fmla="*/ 130150 w 130150"/>
              <a:gd name="connsiteY2-6" fmla="*/ 6350 h 226132"/>
              <a:gd name="connsiteX3-7" fmla="*/ 53950 w 130150"/>
              <a:gd name="connsiteY3-8" fmla="*/ 0 h 226132"/>
              <a:gd name="connsiteX0-9" fmla="*/ 53950 w 130150"/>
              <a:gd name="connsiteY0-10" fmla="*/ 0 h 226132"/>
              <a:gd name="connsiteX1-11" fmla="*/ 0 w 130150"/>
              <a:gd name="connsiteY1-12" fmla="*/ 226132 h 226132"/>
              <a:gd name="connsiteX2-13" fmla="*/ 130150 w 130150"/>
              <a:gd name="connsiteY2-14" fmla="*/ 6350 h 226132"/>
              <a:gd name="connsiteX3-15" fmla="*/ 53950 w 130150"/>
              <a:gd name="connsiteY3-16" fmla="*/ 0 h 226132"/>
              <a:gd name="connsiteX0-17" fmla="*/ 53950 w 130150"/>
              <a:gd name="connsiteY0-18" fmla="*/ 0 h 226132"/>
              <a:gd name="connsiteX1-19" fmla="*/ 0 w 130150"/>
              <a:gd name="connsiteY1-20" fmla="*/ 226132 h 226132"/>
              <a:gd name="connsiteX2-21" fmla="*/ 130150 w 130150"/>
              <a:gd name="connsiteY2-22" fmla="*/ 6350 h 226132"/>
              <a:gd name="connsiteX3-23" fmla="*/ 53950 w 130150"/>
              <a:gd name="connsiteY3-24" fmla="*/ 0 h 226132"/>
              <a:gd name="connsiteX0-25" fmla="*/ 53950 w 130150"/>
              <a:gd name="connsiteY0-26" fmla="*/ 0 h 226132"/>
              <a:gd name="connsiteX1-27" fmla="*/ 0 w 130150"/>
              <a:gd name="connsiteY1-28" fmla="*/ 226132 h 226132"/>
              <a:gd name="connsiteX2-29" fmla="*/ 130150 w 130150"/>
              <a:gd name="connsiteY2-30" fmla="*/ 6350 h 226132"/>
              <a:gd name="connsiteX3-31" fmla="*/ 53950 w 130150"/>
              <a:gd name="connsiteY3-32" fmla="*/ 0 h 226132"/>
              <a:gd name="connsiteX0-33" fmla="*/ 53950 w 130150"/>
              <a:gd name="connsiteY0-34" fmla="*/ 0 h 226132"/>
              <a:gd name="connsiteX1-35" fmla="*/ 0 w 130150"/>
              <a:gd name="connsiteY1-36" fmla="*/ 226132 h 226132"/>
              <a:gd name="connsiteX2-37" fmla="*/ 130150 w 130150"/>
              <a:gd name="connsiteY2-38" fmla="*/ 6350 h 226132"/>
              <a:gd name="connsiteX3-39" fmla="*/ 53950 w 130150"/>
              <a:gd name="connsiteY3-40" fmla="*/ 0 h 226132"/>
              <a:gd name="connsiteX0-41" fmla="*/ 53950 w 130150"/>
              <a:gd name="connsiteY0-42" fmla="*/ 0 h 226132"/>
              <a:gd name="connsiteX1-43" fmla="*/ 0 w 130150"/>
              <a:gd name="connsiteY1-44" fmla="*/ 226132 h 226132"/>
              <a:gd name="connsiteX2-45" fmla="*/ 130150 w 130150"/>
              <a:gd name="connsiteY2-46" fmla="*/ 6350 h 226132"/>
              <a:gd name="connsiteX3-47" fmla="*/ 53950 w 130150"/>
              <a:gd name="connsiteY3-48" fmla="*/ 0 h 226132"/>
              <a:gd name="connsiteX0-49" fmla="*/ 53950 w 130150"/>
              <a:gd name="connsiteY0-50" fmla="*/ 0 h 226132"/>
              <a:gd name="connsiteX1-51" fmla="*/ 0 w 130150"/>
              <a:gd name="connsiteY1-52" fmla="*/ 226132 h 226132"/>
              <a:gd name="connsiteX2-53" fmla="*/ 130150 w 130150"/>
              <a:gd name="connsiteY2-54" fmla="*/ 6350 h 226132"/>
              <a:gd name="connsiteX3-55" fmla="*/ 53950 w 130150"/>
              <a:gd name="connsiteY3-56" fmla="*/ 0 h 226132"/>
              <a:gd name="connsiteX0-57" fmla="*/ 53950 w 108012"/>
              <a:gd name="connsiteY0-58" fmla="*/ 0 h 226132"/>
              <a:gd name="connsiteX1-59" fmla="*/ 0 w 108012"/>
              <a:gd name="connsiteY1-60" fmla="*/ 226132 h 226132"/>
              <a:gd name="connsiteX2-61" fmla="*/ 108012 w 108012"/>
              <a:gd name="connsiteY2-62" fmla="*/ 0 h 226132"/>
              <a:gd name="connsiteX3-63" fmla="*/ 53950 w 108012"/>
              <a:gd name="connsiteY3-64" fmla="*/ 0 h 226132"/>
              <a:gd name="connsiteX0-65" fmla="*/ 53950 w 108012"/>
              <a:gd name="connsiteY0-66" fmla="*/ 0 h 226132"/>
              <a:gd name="connsiteX1-67" fmla="*/ 0 w 108012"/>
              <a:gd name="connsiteY1-68" fmla="*/ 226132 h 226132"/>
              <a:gd name="connsiteX2-69" fmla="*/ 108012 w 108012"/>
              <a:gd name="connsiteY2-70" fmla="*/ 0 h 226132"/>
              <a:gd name="connsiteX3-71" fmla="*/ 53950 w 108012"/>
              <a:gd name="connsiteY3-72" fmla="*/ 0 h 226132"/>
              <a:gd name="connsiteX0-73" fmla="*/ 72008 w 108012"/>
              <a:gd name="connsiteY0-74" fmla="*/ 0 h 226132"/>
              <a:gd name="connsiteX1-75" fmla="*/ 0 w 108012"/>
              <a:gd name="connsiteY1-76" fmla="*/ 226132 h 226132"/>
              <a:gd name="connsiteX2-77" fmla="*/ 108012 w 108012"/>
              <a:gd name="connsiteY2-78" fmla="*/ 0 h 226132"/>
              <a:gd name="connsiteX3-79" fmla="*/ 72008 w 108012"/>
              <a:gd name="connsiteY3-80" fmla="*/ 0 h 226132"/>
              <a:gd name="connsiteX0-81" fmla="*/ 72008 w 108012"/>
              <a:gd name="connsiteY0-82" fmla="*/ 0 h 226132"/>
              <a:gd name="connsiteX1-83" fmla="*/ 0 w 108012"/>
              <a:gd name="connsiteY1-84" fmla="*/ 226132 h 226132"/>
              <a:gd name="connsiteX2-85" fmla="*/ 108012 w 108012"/>
              <a:gd name="connsiteY2-86" fmla="*/ 0 h 226132"/>
              <a:gd name="connsiteX3-87" fmla="*/ 72008 w 108012"/>
              <a:gd name="connsiteY3-88" fmla="*/ 0 h 226132"/>
              <a:gd name="connsiteX0-89" fmla="*/ 72008 w 108012"/>
              <a:gd name="connsiteY0-90" fmla="*/ 0 h 226132"/>
              <a:gd name="connsiteX1-91" fmla="*/ 0 w 108012"/>
              <a:gd name="connsiteY1-92" fmla="*/ 226132 h 226132"/>
              <a:gd name="connsiteX2-93" fmla="*/ 108012 w 108012"/>
              <a:gd name="connsiteY2-94" fmla="*/ 0 h 226132"/>
              <a:gd name="connsiteX3-95" fmla="*/ 72008 w 108012"/>
              <a:gd name="connsiteY3-96" fmla="*/ 0 h 226132"/>
              <a:gd name="connsiteX0-97" fmla="*/ 72008 w 108012"/>
              <a:gd name="connsiteY0-98" fmla="*/ 0 h 226132"/>
              <a:gd name="connsiteX1-99" fmla="*/ 0 w 108012"/>
              <a:gd name="connsiteY1-100" fmla="*/ 226132 h 226132"/>
              <a:gd name="connsiteX2-101" fmla="*/ 108012 w 108012"/>
              <a:gd name="connsiteY2-102" fmla="*/ 0 h 226132"/>
              <a:gd name="connsiteX3-103" fmla="*/ 72008 w 108012"/>
              <a:gd name="connsiteY3-104" fmla="*/ 0 h 226132"/>
              <a:gd name="connsiteX0-105" fmla="*/ 65881 w 108012"/>
              <a:gd name="connsiteY0-106" fmla="*/ 0 h 229667"/>
              <a:gd name="connsiteX1-107" fmla="*/ 0 w 108012"/>
              <a:gd name="connsiteY1-108" fmla="*/ 229667 h 229667"/>
              <a:gd name="connsiteX2-109" fmla="*/ 108012 w 108012"/>
              <a:gd name="connsiteY2-110" fmla="*/ 3535 h 229667"/>
              <a:gd name="connsiteX3-111" fmla="*/ 65881 w 108012"/>
              <a:gd name="connsiteY3-112" fmla="*/ 0 h 229667"/>
              <a:gd name="connsiteX0-113" fmla="*/ 65881 w 108012"/>
              <a:gd name="connsiteY0-114" fmla="*/ 0 h 229667"/>
              <a:gd name="connsiteX1-115" fmla="*/ 0 w 108012"/>
              <a:gd name="connsiteY1-116" fmla="*/ 229667 h 229667"/>
              <a:gd name="connsiteX2-117" fmla="*/ 108012 w 108012"/>
              <a:gd name="connsiteY2-118" fmla="*/ 3535 h 229667"/>
              <a:gd name="connsiteX3-119" fmla="*/ 65881 w 108012"/>
              <a:gd name="connsiteY3-120" fmla="*/ 0 h 229667"/>
              <a:gd name="connsiteX0-121" fmla="*/ 65881 w 108012"/>
              <a:gd name="connsiteY0-122" fmla="*/ 0 h 229667"/>
              <a:gd name="connsiteX1-123" fmla="*/ 0 w 108012"/>
              <a:gd name="connsiteY1-124" fmla="*/ 229667 h 229667"/>
              <a:gd name="connsiteX2-125" fmla="*/ 108012 w 108012"/>
              <a:gd name="connsiteY2-126" fmla="*/ 3535 h 229667"/>
              <a:gd name="connsiteX3-127" fmla="*/ 65881 w 108012"/>
              <a:gd name="connsiteY3-128" fmla="*/ 0 h 22966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chemeClr val="accent2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타원 113"/>
          <p:cNvSpPr/>
          <p:nvPr>
            <p:custDataLst>
              <p:tags r:id="rId6"/>
            </p:custDataLst>
          </p:nvPr>
        </p:nvSpPr>
        <p:spPr bwMode="auto">
          <a:xfrm>
            <a:off x="6990080" y="1105535"/>
            <a:ext cx="301625" cy="302895"/>
          </a:xfrm>
          <a:prstGeom prst="ellipse">
            <a:avLst/>
          </a:prstGeom>
          <a:solidFill>
            <a:schemeClr val="accent2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 sz="12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169025" y="2442210"/>
            <a:ext cx="1700530" cy="6718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单击此处可编辑内容根据您的需要自由拉伸文本框大小</a:t>
            </a:r>
            <a:endParaRPr lang="zh-CN" altLang="en-US" sz="105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6226175" y="2232025"/>
            <a:ext cx="1065530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12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" name="자유형 88"/>
          <p:cNvSpPr/>
          <p:nvPr>
            <p:custDataLst>
              <p:tags r:id="rId7"/>
            </p:custDataLst>
          </p:nvPr>
        </p:nvSpPr>
        <p:spPr bwMode="auto">
          <a:xfrm>
            <a:off x="1037590" y="1483995"/>
            <a:ext cx="2168525" cy="2272665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-1" fmla="*/ 22860 w 2203388"/>
              <a:gd name="connsiteY0-2" fmla="*/ 0 h 2377440"/>
              <a:gd name="connsiteX1-3" fmla="*/ 2194560 w 2203388"/>
              <a:gd name="connsiteY1-4" fmla="*/ 137160 h 2377440"/>
              <a:gd name="connsiteX2-5" fmla="*/ 2049780 w 2203388"/>
              <a:gd name="connsiteY2-6" fmla="*/ 1965960 h 2377440"/>
              <a:gd name="connsiteX3-7" fmla="*/ 853440 w 2203388"/>
              <a:gd name="connsiteY3-8" fmla="*/ 2377440 h 2377440"/>
              <a:gd name="connsiteX4-9" fmla="*/ 0 w 2203388"/>
              <a:gd name="connsiteY4-10" fmla="*/ 2316480 h 2377440"/>
              <a:gd name="connsiteX5-11" fmla="*/ 22860 w 2203388"/>
              <a:gd name="connsiteY5-12" fmla="*/ 0 h 2377440"/>
              <a:gd name="connsiteX0-13" fmla="*/ 22860 w 2203388"/>
              <a:gd name="connsiteY0-14" fmla="*/ 0 h 2377440"/>
              <a:gd name="connsiteX1-15" fmla="*/ 2194560 w 2203388"/>
              <a:gd name="connsiteY1-16" fmla="*/ 137160 h 2377440"/>
              <a:gd name="connsiteX2-17" fmla="*/ 2049780 w 2203388"/>
              <a:gd name="connsiteY2-18" fmla="*/ 1965960 h 2377440"/>
              <a:gd name="connsiteX3-19" fmla="*/ 853440 w 2203388"/>
              <a:gd name="connsiteY3-20" fmla="*/ 2377440 h 2377440"/>
              <a:gd name="connsiteX4-21" fmla="*/ 0 w 2203388"/>
              <a:gd name="connsiteY4-22" fmla="*/ 2316480 h 2377440"/>
              <a:gd name="connsiteX5-23" fmla="*/ 22860 w 2203388"/>
              <a:gd name="connsiteY5-24" fmla="*/ 0 h 2377440"/>
              <a:gd name="connsiteX0-25" fmla="*/ 22860 w 2203388"/>
              <a:gd name="connsiteY0-26" fmla="*/ 0 h 2377440"/>
              <a:gd name="connsiteX1-27" fmla="*/ 2194560 w 2203388"/>
              <a:gd name="connsiteY1-28" fmla="*/ 137160 h 2377440"/>
              <a:gd name="connsiteX2-29" fmla="*/ 2049780 w 2203388"/>
              <a:gd name="connsiteY2-30" fmla="*/ 1965960 h 2377440"/>
              <a:gd name="connsiteX3-31" fmla="*/ 853440 w 2203388"/>
              <a:gd name="connsiteY3-32" fmla="*/ 2377440 h 2377440"/>
              <a:gd name="connsiteX4-33" fmla="*/ 0 w 2203388"/>
              <a:gd name="connsiteY4-34" fmla="*/ 2316480 h 2377440"/>
              <a:gd name="connsiteX5-35" fmla="*/ 22860 w 2203388"/>
              <a:gd name="connsiteY5-36" fmla="*/ 0 h 2377440"/>
              <a:gd name="connsiteX0-37" fmla="*/ 22860 w 2203388"/>
              <a:gd name="connsiteY0-38" fmla="*/ 0 h 2377440"/>
              <a:gd name="connsiteX1-39" fmla="*/ 2194560 w 2203388"/>
              <a:gd name="connsiteY1-40" fmla="*/ 137160 h 2377440"/>
              <a:gd name="connsiteX2-41" fmla="*/ 2049780 w 2203388"/>
              <a:gd name="connsiteY2-42" fmla="*/ 1965960 h 2377440"/>
              <a:gd name="connsiteX3-43" fmla="*/ 853440 w 2203388"/>
              <a:gd name="connsiteY3-44" fmla="*/ 2377440 h 2377440"/>
              <a:gd name="connsiteX4-45" fmla="*/ 0 w 2203388"/>
              <a:gd name="connsiteY4-46" fmla="*/ 2232248 h 2377440"/>
              <a:gd name="connsiteX5-47" fmla="*/ 22860 w 2203388"/>
              <a:gd name="connsiteY5-48" fmla="*/ 0 h 2377440"/>
              <a:gd name="connsiteX0-49" fmla="*/ 22860 w 2203388"/>
              <a:gd name="connsiteY0-50" fmla="*/ 0 h 2377440"/>
              <a:gd name="connsiteX1-51" fmla="*/ 2194560 w 2203388"/>
              <a:gd name="connsiteY1-52" fmla="*/ 137160 h 2377440"/>
              <a:gd name="connsiteX2-53" fmla="*/ 2049780 w 2203388"/>
              <a:gd name="connsiteY2-54" fmla="*/ 1965960 h 2377440"/>
              <a:gd name="connsiteX3-55" fmla="*/ 853440 w 2203388"/>
              <a:gd name="connsiteY3-56" fmla="*/ 2377440 h 2377440"/>
              <a:gd name="connsiteX4-57" fmla="*/ 0 w 2203388"/>
              <a:gd name="connsiteY4-58" fmla="*/ 2232248 h 2377440"/>
              <a:gd name="connsiteX5-59" fmla="*/ 22860 w 2203388"/>
              <a:gd name="connsiteY5-60" fmla="*/ 0 h 2377440"/>
              <a:gd name="connsiteX0-61" fmla="*/ 22860 w 2203388"/>
              <a:gd name="connsiteY0-62" fmla="*/ 0 h 2377440"/>
              <a:gd name="connsiteX1-63" fmla="*/ 2194560 w 2203388"/>
              <a:gd name="connsiteY1-64" fmla="*/ 137160 h 2377440"/>
              <a:gd name="connsiteX2-65" fmla="*/ 2049780 w 2203388"/>
              <a:gd name="connsiteY2-66" fmla="*/ 1965960 h 2377440"/>
              <a:gd name="connsiteX3-67" fmla="*/ 853440 w 2203388"/>
              <a:gd name="connsiteY3-68" fmla="*/ 2377440 h 2377440"/>
              <a:gd name="connsiteX4-69" fmla="*/ 0 w 2203388"/>
              <a:gd name="connsiteY4-70" fmla="*/ 2232248 h 2377440"/>
              <a:gd name="connsiteX5-71" fmla="*/ 22860 w 2203388"/>
              <a:gd name="connsiteY5-72" fmla="*/ 0 h 2377440"/>
              <a:gd name="connsiteX0-73" fmla="*/ 22860 w 2194560"/>
              <a:gd name="connsiteY0-74" fmla="*/ 0 h 2377440"/>
              <a:gd name="connsiteX1-75" fmla="*/ 2194560 w 2194560"/>
              <a:gd name="connsiteY1-76" fmla="*/ 137160 h 2377440"/>
              <a:gd name="connsiteX2-77" fmla="*/ 2049780 w 2194560"/>
              <a:gd name="connsiteY2-78" fmla="*/ 1965960 h 2377440"/>
              <a:gd name="connsiteX3-79" fmla="*/ 853440 w 2194560"/>
              <a:gd name="connsiteY3-80" fmla="*/ 2377440 h 2377440"/>
              <a:gd name="connsiteX4-81" fmla="*/ 0 w 2194560"/>
              <a:gd name="connsiteY4-82" fmla="*/ 2232248 h 2377440"/>
              <a:gd name="connsiteX5-83" fmla="*/ 22860 w 2194560"/>
              <a:gd name="connsiteY5-84" fmla="*/ 0 h 2377440"/>
              <a:gd name="connsiteX0-85" fmla="*/ 22860 w 2201801"/>
              <a:gd name="connsiteY0-86" fmla="*/ 0 h 2377440"/>
              <a:gd name="connsiteX1-87" fmla="*/ 2194560 w 2201801"/>
              <a:gd name="connsiteY1-88" fmla="*/ 137160 h 2377440"/>
              <a:gd name="connsiteX2-89" fmla="*/ 2049780 w 2201801"/>
              <a:gd name="connsiteY2-90" fmla="*/ 1965960 h 2377440"/>
              <a:gd name="connsiteX3-91" fmla="*/ 853440 w 2201801"/>
              <a:gd name="connsiteY3-92" fmla="*/ 2377440 h 2377440"/>
              <a:gd name="connsiteX4-93" fmla="*/ 0 w 2201801"/>
              <a:gd name="connsiteY4-94" fmla="*/ 2232248 h 2377440"/>
              <a:gd name="connsiteX5-95" fmla="*/ 22860 w 2201801"/>
              <a:gd name="connsiteY5-96" fmla="*/ 0 h 2377440"/>
              <a:gd name="connsiteX0-97" fmla="*/ 22860 w 2201801"/>
              <a:gd name="connsiteY0-98" fmla="*/ 0 h 2340260"/>
              <a:gd name="connsiteX1-99" fmla="*/ 2194560 w 2201801"/>
              <a:gd name="connsiteY1-100" fmla="*/ 137160 h 2340260"/>
              <a:gd name="connsiteX2-101" fmla="*/ 2049780 w 2201801"/>
              <a:gd name="connsiteY2-102" fmla="*/ 1965960 h 2340260"/>
              <a:gd name="connsiteX3-103" fmla="*/ 1080120 w 2201801"/>
              <a:gd name="connsiteY3-104" fmla="*/ 2340260 h 2340260"/>
              <a:gd name="connsiteX4-105" fmla="*/ 0 w 2201801"/>
              <a:gd name="connsiteY4-106" fmla="*/ 2232248 h 2340260"/>
              <a:gd name="connsiteX5-107" fmla="*/ 22860 w 2201801"/>
              <a:gd name="connsiteY5-108" fmla="*/ 0 h 2340260"/>
              <a:gd name="connsiteX0-109" fmla="*/ 22860 w 2201801"/>
              <a:gd name="connsiteY0-110" fmla="*/ 0 h 2340260"/>
              <a:gd name="connsiteX1-111" fmla="*/ 2194560 w 2201801"/>
              <a:gd name="connsiteY1-112" fmla="*/ 137160 h 2340260"/>
              <a:gd name="connsiteX2-113" fmla="*/ 2049780 w 2201801"/>
              <a:gd name="connsiteY2-114" fmla="*/ 1965960 h 2340260"/>
              <a:gd name="connsiteX3-115" fmla="*/ 1080120 w 2201801"/>
              <a:gd name="connsiteY3-116" fmla="*/ 2340260 h 2340260"/>
              <a:gd name="connsiteX4-117" fmla="*/ 0 w 2201801"/>
              <a:gd name="connsiteY4-118" fmla="*/ 2232248 h 2340260"/>
              <a:gd name="connsiteX5-119" fmla="*/ 22860 w 2201801"/>
              <a:gd name="connsiteY5-120" fmla="*/ 0 h 2340260"/>
              <a:gd name="connsiteX0-121" fmla="*/ 22860 w 2201801"/>
              <a:gd name="connsiteY0-122" fmla="*/ 0 h 2316104"/>
              <a:gd name="connsiteX1-123" fmla="*/ 2194560 w 2201801"/>
              <a:gd name="connsiteY1-124" fmla="*/ 137160 h 2316104"/>
              <a:gd name="connsiteX2-125" fmla="*/ 2049780 w 2201801"/>
              <a:gd name="connsiteY2-126" fmla="*/ 1965960 h 2316104"/>
              <a:gd name="connsiteX3-127" fmla="*/ 1116124 w 2201801"/>
              <a:gd name="connsiteY3-128" fmla="*/ 2304256 h 2316104"/>
              <a:gd name="connsiteX4-129" fmla="*/ 0 w 2201801"/>
              <a:gd name="connsiteY4-130" fmla="*/ 2232248 h 2316104"/>
              <a:gd name="connsiteX5-131" fmla="*/ 22860 w 2201801"/>
              <a:gd name="connsiteY5-132" fmla="*/ 0 h 2316104"/>
              <a:gd name="connsiteX0-133" fmla="*/ 216024 w 2201801"/>
              <a:gd name="connsiteY0-134" fmla="*/ 0 h 2280100"/>
              <a:gd name="connsiteX1-135" fmla="*/ 2194560 w 2201801"/>
              <a:gd name="connsiteY1-136" fmla="*/ 101156 h 2280100"/>
              <a:gd name="connsiteX2-137" fmla="*/ 2049780 w 2201801"/>
              <a:gd name="connsiteY2-138" fmla="*/ 1929956 h 2280100"/>
              <a:gd name="connsiteX3-139" fmla="*/ 1116124 w 2201801"/>
              <a:gd name="connsiteY3-140" fmla="*/ 2268252 h 2280100"/>
              <a:gd name="connsiteX4-141" fmla="*/ 0 w 2201801"/>
              <a:gd name="connsiteY4-142" fmla="*/ 2196244 h 2280100"/>
              <a:gd name="connsiteX5-143" fmla="*/ 216024 w 2201801"/>
              <a:gd name="connsiteY5-144" fmla="*/ 0 h 2280100"/>
              <a:gd name="connsiteX0-145" fmla="*/ 72008 w 2201801"/>
              <a:gd name="connsiteY0-146" fmla="*/ 0 h 2280100"/>
              <a:gd name="connsiteX1-147" fmla="*/ 2194560 w 2201801"/>
              <a:gd name="connsiteY1-148" fmla="*/ 101156 h 2280100"/>
              <a:gd name="connsiteX2-149" fmla="*/ 2049780 w 2201801"/>
              <a:gd name="connsiteY2-150" fmla="*/ 1929956 h 2280100"/>
              <a:gd name="connsiteX3-151" fmla="*/ 1116124 w 2201801"/>
              <a:gd name="connsiteY3-152" fmla="*/ 2268252 h 2280100"/>
              <a:gd name="connsiteX4-153" fmla="*/ 0 w 2201801"/>
              <a:gd name="connsiteY4-154" fmla="*/ 2196244 h 2280100"/>
              <a:gd name="connsiteX5-155" fmla="*/ 72008 w 2201801"/>
              <a:gd name="connsiteY5-156" fmla="*/ 0 h 2280100"/>
              <a:gd name="connsiteX0-157" fmla="*/ 72008 w 2201801"/>
              <a:gd name="connsiteY0-158" fmla="*/ 0 h 2280100"/>
              <a:gd name="connsiteX1-159" fmla="*/ 2194560 w 2201801"/>
              <a:gd name="connsiteY1-160" fmla="*/ 101156 h 2280100"/>
              <a:gd name="connsiteX2-161" fmla="*/ 2049780 w 2201801"/>
              <a:gd name="connsiteY2-162" fmla="*/ 1929956 h 2280100"/>
              <a:gd name="connsiteX3-163" fmla="*/ 1116124 w 2201801"/>
              <a:gd name="connsiteY3-164" fmla="*/ 2268252 h 2280100"/>
              <a:gd name="connsiteX4-165" fmla="*/ 0 w 2201801"/>
              <a:gd name="connsiteY4-166" fmla="*/ 2196244 h 2280100"/>
              <a:gd name="connsiteX5-167" fmla="*/ 72008 w 2201801"/>
              <a:gd name="connsiteY5-168" fmla="*/ 0 h 2280100"/>
              <a:gd name="connsiteX0-169" fmla="*/ 72008 w 2201801"/>
              <a:gd name="connsiteY0-170" fmla="*/ 0 h 2280100"/>
              <a:gd name="connsiteX1-171" fmla="*/ 2194560 w 2201801"/>
              <a:gd name="connsiteY1-172" fmla="*/ 101156 h 2280100"/>
              <a:gd name="connsiteX2-173" fmla="*/ 2049780 w 2201801"/>
              <a:gd name="connsiteY2-174" fmla="*/ 1929956 h 2280100"/>
              <a:gd name="connsiteX3-175" fmla="*/ 1116124 w 2201801"/>
              <a:gd name="connsiteY3-176" fmla="*/ 2268252 h 2280100"/>
              <a:gd name="connsiteX4-177" fmla="*/ 0 w 2201801"/>
              <a:gd name="connsiteY4-178" fmla="*/ 2196244 h 2280100"/>
              <a:gd name="connsiteX5-179" fmla="*/ 72008 w 2201801"/>
              <a:gd name="connsiteY5-180" fmla="*/ 0 h 2280100"/>
              <a:gd name="connsiteX0-181" fmla="*/ 144016 w 2201801"/>
              <a:gd name="connsiteY0-182" fmla="*/ 0 h 2244096"/>
              <a:gd name="connsiteX1-183" fmla="*/ 2194560 w 2201801"/>
              <a:gd name="connsiteY1-184" fmla="*/ 65152 h 2244096"/>
              <a:gd name="connsiteX2-185" fmla="*/ 2049780 w 2201801"/>
              <a:gd name="connsiteY2-186" fmla="*/ 1893952 h 2244096"/>
              <a:gd name="connsiteX3-187" fmla="*/ 1116124 w 2201801"/>
              <a:gd name="connsiteY3-188" fmla="*/ 2232248 h 2244096"/>
              <a:gd name="connsiteX4-189" fmla="*/ 0 w 2201801"/>
              <a:gd name="connsiteY4-190" fmla="*/ 2160240 h 2244096"/>
              <a:gd name="connsiteX5-191" fmla="*/ 144016 w 2201801"/>
              <a:gd name="connsiteY5-192" fmla="*/ 0 h 2244096"/>
              <a:gd name="connsiteX0-193" fmla="*/ 144016 w 2201801"/>
              <a:gd name="connsiteY0-194" fmla="*/ 0 h 2244096"/>
              <a:gd name="connsiteX1-195" fmla="*/ 2194560 w 2201801"/>
              <a:gd name="connsiteY1-196" fmla="*/ 65152 h 2244096"/>
              <a:gd name="connsiteX2-197" fmla="*/ 2049780 w 2201801"/>
              <a:gd name="connsiteY2-198" fmla="*/ 1893952 h 2244096"/>
              <a:gd name="connsiteX3-199" fmla="*/ 1116124 w 2201801"/>
              <a:gd name="connsiteY3-200" fmla="*/ 2232248 h 2244096"/>
              <a:gd name="connsiteX4-201" fmla="*/ 0 w 2201801"/>
              <a:gd name="connsiteY4-202" fmla="*/ 2160240 h 2244096"/>
              <a:gd name="connsiteX5-203" fmla="*/ 144016 w 2201801"/>
              <a:gd name="connsiteY5-204" fmla="*/ 0 h 2244096"/>
              <a:gd name="connsiteX0-205" fmla="*/ 144016 w 2201801"/>
              <a:gd name="connsiteY0-206" fmla="*/ 0 h 2244096"/>
              <a:gd name="connsiteX1-207" fmla="*/ 2194560 w 2201801"/>
              <a:gd name="connsiteY1-208" fmla="*/ 65152 h 2244096"/>
              <a:gd name="connsiteX2-209" fmla="*/ 2049780 w 2201801"/>
              <a:gd name="connsiteY2-210" fmla="*/ 1893952 h 2244096"/>
              <a:gd name="connsiteX3-211" fmla="*/ 1116124 w 2201801"/>
              <a:gd name="connsiteY3-212" fmla="*/ 2232248 h 2244096"/>
              <a:gd name="connsiteX4-213" fmla="*/ 0 w 2201801"/>
              <a:gd name="connsiteY4-214" fmla="*/ 2160240 h 2244096"/>
              <a:gd name="connsiteX5-215" fmla="*/ 144016 w 2201801"/>
              <a:gd name="connsiteY5-216" fmla="*/ 0 h 2244096"/>
              <a:gd name="connsiteX0-217" fmla="*/ 144016 w 2201801"/>
              <a:gd name="connsiteY0-218" fmla="*/ 0 h 2244096"/>
              <a:gd name="connsiteX1-219" fmla="*/ 2194560 w 2201801"/>
              <a:gd name="connsiteY1-220" fmla="*/ 65152 h 2244096"/>
              <a:gd name="connsiteX2-221" fmla="*/ 2049780 w 2201801"/>
              <a:gd name="connsiteY2-222" fmla="*/ 1893952 h 2244096"/>
              <a:gd name="connsiteX3-223" fmla="*/ 1116124 w 2201801"/>
              <a:gd name="connsiteY3-224" fmla="*/ 2232248 h 2244096"/>
              <a:gd name="connsiteX4-225" fmla="*/ 0 w 2201801"/>
              <a:gd name="connsiteY4-226" fmla="*/ 2160240 h 2244096"/>
              <a:gd name="connsiteX5-227" fmla="*/ 144016 w 2201801"/>
              <a:gd name="connsiteY5-228" fmla="*/ 0 h 2244096"/>
              <a:gd name="connsiteX0-229" fmla="*/ 144016 w 2201801"/>
              <a:gd name="connsiteY0-230" fmla="*/ 0 h 2244096"/>
              <a:gd name="connsiteX1-231" fmla="*/ 2194560 w 2201801"/>
              <a:gd name="connsiteY1-232" fmla="*/ 65152 h 2244096"/>
              <a:gd name="connsiteX2-233" fmla="*/ 2049780 w 2201801"/>
              <a:gd name="connsiteY2-234" fmla="*/ 1893952 h 2244096"/>
              <a:gd name="connsiteX3-235" fmla="*/ 1116124 w 2201801"/>
              <a:gd name="connsiteY3-236" fmla="*/ 2232248 h 2244096"/>
              <a:gd name="connsiteX4-237" fmla="*/ 0 w 2201801"/>
              <a:gd name="connsiteY4-238" fmla="*/ 2160240 h 2244096"/>
              <a:gd name="connsiteX5-239" fmla="*/ 144016 w 2201801"/>
              <a:gd name="connsiteY5-240" fmla="*/ 0 h 2244096"/>
              <a:gd name="connsiteX0-241" fmla="*/ 144016 w 2201801"/>
              <a:gd name="connsiteY0-242" fmla="*/ 0 h 2244096"/>
              <a:gd name="connsiteX1-243" fmla="*/ 2194560 w 2201801"/>
              <a:gd name="connsiteY1-244" fmla="*/ 65152 h 2244096"/>
              <a:gd name="connsiteX2-245" fmla="*/ 2049780 w 2201801"/>
              <a:gd name="connsiteY2-246" fmla="*/ 1893952 h 2244096"/>
              <a:gd name="connsiteX3-247" fmla="*/ 1116124 w 2201801"/>
              <a:gd name="connsiteY3-248" fmla="*/ 2232248 h 2244096"/>
              <a:gd name="connsiteX4-249" fmla="*/ 0 w 2201801"/>
              <a:gd name="connsiteY4-250" fmla="*/ 2160240 h 2244096"/>
              <a:gd name="connsiteX5-251" fmla="*/ 144016 w 2201801"/>
              <a:gd name="connsiteY5-252" fmla="*/ 0 h 2244096"/>
              <a:gd name="connsiteX0-253" fmla="*/ 144016 w 2201801"/>
              <a:gd name="connsiteY0-254" fmla="*/ 0 h 2244096"/>
              <a:gd name="connsiteX1-255" fmla="*/ 2194560 w 2201801"/>
              <a:gd name="connsiteY1-256" fmla="*/ 65152 h 2244096"/>
              <a:gd name="connsiteX2-257" fmla="*/ 2049780 w 2201801"/>
              <a:gd name="connsiteY2-258" fmla="*/ 1893952 h 2244096"/>
              <a:gd name="connsiteX3-259" fmla="*/ 1116124 w 2201801"/>
              <a:gd name="connsiteY3-260" fmla="*/ 2232248 h 2244096"/>
              <a:gd name="connsiteX4-261" fmla="*/ 0 w 2201801"/>
              <a:gd name="connsiteY4-262" fmla="*/ 2160240 h 2244096"/>
              <a:gd name="connsiteX5-263" fmla="*/ 144016 w 2201801"/>
              <a:gd name="connsiteY5-264" fmla="*/ 0 h 2244096"/>
              <a:gd name="connsiteX0-265" fmla="*/ 144016 w 2201801"/>
              <a:gd name="connsiteY0-266" fmla="*/ 0 h 2232248"/>
              <a:gd name="connsiteX1-267" fmla="*/ 2194560 w 2201801"/>
              <a:gd name="connsiteY1-268" fmla="*/ 65152 h 2232248"/>
              <a:gd name="connsiteX2-269" fmla="*/ 2049780 w 2201801"/>
              <a:gd name="connsiteY2-270" fmla="*/ 1893952 h 2232248"/>
              <a:gd name="connsiteX3-271" fmla="*/ 1116124 w 2201801"/>
              <a:gd name="connsiteY3-272" fmla="*/ 2232248 h 2232248"/>
              <a:gd name="connsiteX4-273" fmla="*/ 0 w 2201801"/>
              <a:gd name="connsiteY4-274" fmla="*/ 2160240 h 2232248"/>
              <a:gd name="connsiteX5-275" fmla="*/ 144016 w 2201801"/>
              <a:gd name="connsiteY5-276" fmla="*/ 0 h 2232248"/>
              <a:gd name="connsiteX0-277" fmla="*/ 144016 w 2201801"/>
              <a:gd name="connsiteY0-278" fmla="*/ 0 h 2232248"/>
              <a:gd name="connsiteX1-279" fmla="*/ 2194560 w 2201801"/>
              <a:gd name="connsiteY1-280" fmla="*/ 65152 h 2232248"/>
              <a:gd name="connsiteX2-281" fmla="*/ 2049780 w 2201801"/>
              <a:gd name="connsiteY2-282" fmla="*/ 1893952 h 2232248"/>
              <a:gd name="connsiteX3-283" fmla="*/ 1116124 w 2201801"/>
              <a:gd name="connsiteY3-284" fmla="*/ 2232248 h 2232248"/>
              <a:gd name="connsiteX4-285" fmla="*/ 0 w 2201801"/>
              <a:gd name="connsiteY4-286" fmla="*/ 2160240 h 2232248"/>
              <a:gd name="connsiteX5-287" fmla="*/ 144016 w 2201801"/>
              <a:gd name="connsiteY5-288" fmla="*/ 0 h 2232248"/>
              <a:gd name="connsiteX0-289" fmla="*/ 144016 w 2201801"/>
              <a:gd name="connsiteY0-290" fmla="*/ 0 h 2232248"/>
              <a:gd name="connsiteX1-291" fmla="*/ 2194560 w 2201801"/>
              <a:gd name="connsiteY1-292" fmla="*/ 65152 h 2232248"/>
              <a:gd name="connsiteX2-293" fmla="*/ 2049780 w 2201801"/>
              <a:gd name="connsiteY2-294" fmla="*/ 1893952 h 2232248"/>
              <a:gd name="connsiteX3-295" fmla="*/ 1116124 w 2201801"/>
              <a:gd name="connsiteY3-296" fmla="*/ 2232248 h 2232248"/>
              <a:gd name="connsiteX4-297" fmla="*/ 0 w 2201801"/>
              <a:gd name="connsiteY4-298" fmla="*/ 2160240 h 2232248"/>
              <a:gd name="connsiteX5-299" fmla="*/ 144016 w 2201801"/>
              <a:gd name="connsiteY5-300" fmla="*/ 0 h 2232248"/>
              <a:gd name="connsiteX0-301" fmla="*/ 180020 w 2201801"/>
              <a:gd name="connsiteY0-302" fmla="*/ 0 h 2232248"/>
              <a:gd name="connsiteX1-303" fmla="*/ 2194560 w 2201801"/>
              <a:gd name="connsiteY1-304" fmla="*/ 65152 h 2232248"/>
              <a:gd name="connsiteX2-305" fmla="*/ 2049780 w 2201801"/>
              <a:gd name="connsiteY2-306" fmla="*/ 1893952 h 2232248"/>
              <a:gd name="connsiteX3-307" fmla="*/ 1116124 w 2201801"/>
              <a:gd name="connsiteY3-308" fmla="*/ 2232248 h 2232248"/>
              <a:gd name="connsiteX4-309" fmla="*/ 0 w 2201801"/>
              <a:gd name="connsiteY4-310" fmla="*/ 2160240 h 2232248"/>
              <a:gd name="connsiteX5-311" fmla="*/ 180020 w 2201801"/>
              <a:gd name="connsiteY5-312" fmla="*/ 0 h 2232248"/>
              <a:gd name="connsiteX0-313" fmla="*/ 180020 w 2201801"/>
              <a:gd name="connsiteY0-314" fmla="*/ 0 h 2232248"/>
              <a:gd name="connsiteX1-315" fmla="*/ 2194560 w 2201801"/>
              <a:gd name="connsiteY1-316" fmla="*/ 65152 h 2232248"/>
              <a:gd name="connsiteX2-317" fmla="*/ 2049780 w 2201801"/>
              <a:gd name="connsiteY2-318" fmla="*/ 1893952 h 2232248"/>
              <a:gd name="connsiteX3-319" fmla="*/ 1116124 w 2201801"/>
              <a:gd name="connsiteY3-320" fmla="*/ 2232248 h 2232248"/>
              <a:gd name="connsiteX4-321" fmla="*/ 0 w 2201801"/>
              <a:gd name="connsiteY4-322" fmla="*/ 2160240 h 2232248"/>
              <a:gd name="connsiteX5-323" fmla="*/ 180020 w 2201801"/>
              <a:gd name="connsiteY5-324" fmla="*/ 0 h 2232248"/>
              <a:gd name="connsiteX0-325" fmla="*/ 180020 w 2201801"/>
              <a:gd name="connsiteY0-326" fmla="*/ 0 h 2232248"/>
              <a:gd name="connsiteX1-327" fmla="*/ 2196244 w 2201801"/>
              <a:gd name="connsiteY1-328" fmla="*/ 36004 h 2232248"/>
              <a:gd name="connsiteX2-329" fmla="*/ 2049780 w 2201801"/>
              <a:gd name="connsiteY2-330" fmla="*/ 1893952 h 2232248"/>
              <a:gd name="connsiteX3-331" fmla="*/ 1116124 w 2201801"/>
              <a:gd name="connsiteY3-332" fmla="*/ 2232248 h 2232248"/>
              <a:gd name="connsiteX4-333" fmla="*/ 0 w 2201801"/>
              <a:gd name="connsiteY4-334" fmla="*/ 2160240 h 2232248"/>
              <a:gd name="connsiteX5-335" fmla="*/ 180020 w 2201801"/>
              <a:gd name="connsiteY5-336" fmla="*/ 0 h 2232248"/>
              <a:gd name="connsiteX0-337" fmla="*/ 180020 w 2201801"/>
              <a:gd name="connsiteY0-338" fmla="*/ 0 h 2232248"/>
              <a:gd name="connsiteX1-339" fmla="*/ 2196244 w 2201801"/>
              <a:gd name="connsiteY1-340" fmla="*/ 36004 h 2232248"/>
              <a:gd name="connsiteX2-341" fmla="*/ 2049780 w 2201801"/>
              <a:gd name="connsiteY2-342" fmla="*/ 1893952 h 2232248"/>
              <a:gd name="connsiteX3-343" fmla="*/ 1116124 w 2201801"/>
              <a:gd name="connsiteY3-344" fmla="*/ 2232248 h 2232248"/>
              <a:gd name="connsiteX4-345" fmla="*/ 0 w 2201801"/>
              <a:gd name="connsiteY4-346" fmla="*/ 2160240 h 2232248"/>
              <a:gd name="connsiteX5-347" fmla="*/ 180020 w 2201801"/>
              <a:gd name="connsiteY5-348" fmla="*/ 0 h 2232248"/>
              <a:gd name="connsiteX0-349" fmla="*/ 180020 w 2196244"/>
              <a:gd name="connsiteY0-350" fmla="*/ 0 h 2232248"/>
              <a:gd name="connsiteX1-351" fmla="*/ 2196244 w 2196244"/>
              <a:gd name="connsiteY1-352" fmla="*/ 36004 h 2232248"/>
              <a:gd name="connsiteX2-353" fmla="*/ 2049780 w 2196244"/>
              <a:gd name="connsiteY2-354" fmla="*/ 1893952 h 2232248"/>
              <a:gd name="connsiteX3-355" fmla="*/ 1116124 w 2196244"/>
              <a:gd name="connsiteY3-356" fmla="*/ 2232248 h 2232248"/>
              <a:gd name="connsiteX4-357" fmla="*/ 0 w 2196244"/>
              <a:gd name="connsiteY4-358" fmla="*/ 2160240 h 2232248"/>
              <a:gd name="connsiteX5-359" fmla="*/ 180020 w 2196244"/>
              <a:gd name="connsiteY5-360" fmla="*/ 0 h 2232248"/>
              <a:gd name="connsiteX0-361" fmla="*/ 180020 w 2196244"/>
              <a:gd name="connsiteY0-362" fmla="*/ 0 h 2232248"/>
              <a:gd name="connsiteX1-363" fmla="*/ 2196244 w 2196244"/>
              <a:gd name="connsiteY1-364" fmla="*/ 36004 h 2232248"/>
              <a:gd name="connsiteX2-365" fmla="*/ 2049780 w 2196244"/>
              <a:gd name="connsiteY2-366" fmla="*/ 1893952 h 2232248"/>
              <a:gd name="connsiteX3-367" fmla="*/ 1116124 w 2196244"/>
              <a:gd name="connsiteY3-368" fmla="*/ 2232248 h 2232248"/>
              <a:gd name="connsiteX4-369" fmla="*/ 0 w 2196244"/>
              <a:gd name="connsiteY4-370" fmla="*/ 2160240 h 2232248"/>
              <a:gd name="connsiteX5-371" fmla="*/ 180020 w 2196244"/>
              <a:gd name="connsiteY5-372" fmla="*/ 0 h 2232248"/>
              <a:gd name="connsiteX0-373" fmla="*/ 180020 w 2196244"/>
              <a:gd name="connsiteY0-374" fmla="*/ 0 h 2232248"/>
              <a:gd name="connsiteX1-375" fmla="*/ 2196244 w 2196244"/>
              <a:gd name="connsiteY1-376" fmla="*/ 36004 h 2232248"/>
              <a:gd name="connsiteX2-377" fmla="*/ 2049780 w 2196244"/>
              <a:gd name="connsiteY2-378" fmla="*/ 1893952 h 2232248"/>
              <a:gd name="connsiteX3-379" fmla="*/ 1116124 w 2196244"/>
              <a:gd name="connsiteY3-380" fmla="*/ 2232248 h 2232248"/>
              <a:gd name="connsiteX4-381" fmla="*/ 0 w 2196244"/>
              <a:gd name="connsiteY4-382" fmla="*/ 2160240 h 2232248"/>
              <a:gd name="connsiteX5-383" fmla="*/ 180020 w 2196244"/>
              <a:gd name="connsiteY5-384" fmla="*/ 0 h 2232248"/>
              <a:gd name="connsiteX0-385" fmla="*/ 180020 w 2196244"/>
              <a:gd name="connsiteY0-386" fmla="*/ 0 h 2232248"/>
              <a:gd name="connsiteX1-387" fmla="*/ 2196244 w 2196244"/>
              <a:gd name="connsiteY1-388" fmla="*/ 36004 h 2232248"/>
              <a:gd name="connsiteX2-389" fmla="*/ 2049780 w 2196244"/>
              <a:gd name="connsiteY2-390" fmla="*/ 1893952 h 2232248"/>
              <a:gd name="connsiteX3-391" fmla="*/ 1116124 w 2196244"/>
              <a:gd name="connsiteY3-392" fmla="*/ 2232248 h 2232248"/>
              <a:gd name="connsiteX4-393" fmla="*/ 0 w 2196244"/>
              <a:gd name="connsiteY4-394" fmla="*/ 2160240 h 2232248"/>
              <a:gd name="connsiteX5-395" fmla="*/ 180020 w 2196244"/>
              <a:gd name="connsiteY5-396" fmla="*/ 0 h 2232248"/>
              <a:gd name="connsiteX0-397" fmla="*/ 180020 w 2196244"/>
              <a:gd name="connsiteY0-398" fmla="*/ 0 h 2302394"/>
              <a:gd name="connsiteX1-399" fmla="*/ 2196244 w 2196244"/>
              <a:gd name="connsiteY1-400" fmla="*/ 36004 h 2302394"/>
              <a:gd name="connsiteX2-401" fmla="*/ 2049780 w 2196244"/>
              <a:gd name="connsiteY2-402" fmla="*/ 1893952 h 2302394"/>
              <a:gd name="connsiteX3-403" fmla="*/ 1116124 w 2196244"/>
              <a:gd name="connsiteY3-404" fmla="*/ 2232248 h 2302394"/>
              <a:gd name="connsiteX4-405" fmla="*/ 0 w 2196244"/>
              <a:gd name="connsiteY4-406" fmla="*/ 2160240 h 2302394"/>
              <a:gd name="connsiteX5-407" fmla="*/ 180020 w 2196244"/>
              <a:gd name="connsiteY5-408" fmla="*/ 0 h 23023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>
            <a:solidFill>
              <a:schemeClr val="accent1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자유형 87"/>
          <p:cNvSpPr/>
          <p:nvPr>
            <p:custDataLst>
              <p:tags r:id="rId8"/>
            </p:custDataLst>
          </p:nvPr>
        </p:nvSpPr>
        <p:spPr bwMode="auto">
          <a:xfrm>
            <a:off x="2226310" y="3166745"/>
            <a:ext cx="713740" cy="489585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-1" fmla="*/ 0 w 1104900"/>
              <a:gd name="connsiteY0-2" fmla="*/ 655320 h 716248"/>
              <a:gd name="connsiteX1-3" fmla="*/ 807720 w 1104900"/>
              <a:gd name="connsiteY1-4" fmla="*/ 0 h 716248"/>
              <a:gd name="connsiteX2-5" fmla="*/ 1104900 w 1104900"/>
              <a:gd name="connsiteY2-6" fmla="*/ 274320 h 716248"/>
              <a:gd name="connsiteX3-7" fmla="*/ 0 w 1104900"/>
              <a:gd name="connsiteY3-8" fmla="*/ 655320 h 716248"/>
              <a:gd name="connsiteX0-9" fmla="*/ 0 w 1104900"/>
              <a:gd name="connsiteY0-10" fmla="*/ 655320 h 716248"/>
              <a:gd name="connsiteX1-11" fmla="*/ 807720 w 1104900"/>
              <a:gd name="connsiteY1-12" fmla="*/ 0 h 716248"/>
              <a:gd name="connsiteX2-13" fmla="*/ 1104900 w 1104900"/>
              <a:gd name="connsiteY2-14" fmla="*/ 274320 h 716248"/>
              <a:gd name="connsiteX3-15" fmla="*/ 0 w 1104900"/>
              <a:gd name="connsiteY3-16" fmla="*/ 655320 h 716248"/>
              <a:gd name="connsiteX0-17" fmla="*/ 0 w 1104900"/>
              <a:gd name="connsiteY0-18" fmla="*/ 655320 h 716248"/>
              <a:gd name="connsiteX1-19" fmla="*/ 807720 w 1104900"/>
              <a:gd name="connsiteY1-20" fmla="*/ 0 h 716248"/>
              <a:gd name="connsiteX2-21" fmla="*/ 1104900 w 1104900"/>
              <a:gd name="connsiteY2-22" fmla="*/ 274320 h 716248"/>
              <a:gd name="connsiteX3-23" fmla="*/ 0 w 1104900"/>
              <a:gd name="connsiteY3-24" fmla="*/ 655320 h 716248"/>
              <a:gd name="connsiteX0-25" fmla="*/ 0 w 1104900"/>
              <a:gd name="connsiteY0-26" fmla="*/ 655320 h 655320"/>
              <a:gd name="connsiteX1-27" fmla="*/ 807720 w 1104900"/>
              <a:gd name="connsiteY1-28" fmla="*/ 0 h 655320"/>
              <a:gd name="connsiteX2-29" fmla="*/ 1104900 w 1104900"/>
              <a:gd name="connsiteY2-30" fmla="*/ 274320 h 655320"/>
              <a:gd name="connsiteX3-31" fmla="*/ 0 w 1104900"/>
              <a:gd name="connsiteY3-32" fmla="*/ 655320 h 655320"/>
              <a:gd name="connsiteX0-33" fmla="*/ 0 w 1104900"/>
              <a:gd name="connsiteY0-34" fmla="*/ 655320 h 655320"/>
              <a:gd name="connsiteX1-35" fmla="*/ 807720 w 1104900"/>
              <a:gd name="connsiteY1-36" fmla="*/ 0 h 655320"/>
              <a:gd name="connsiteX2-37" fmla="*/ 1104900 w 1104900"/>
              <a:gd name="connsiteY2-38" fmla="*/ 274320 h 655320"/>
              <a:gd name="connsiteX3-39" fmla="*/ 0 w 1104900"/>
              <a:gd name="connsiteY3-40" fmla="*/ 655320 h 655320"/>
              <a:gd name="connsiteX0-41" fmla="*/ 0 w 1104900"/>
              <a:gd name="connsiteY0-42" fmla="*/ 655320 h 655320"/>
              <a:gd name="connsiteX1-43" fmla="*/ 807720 w 1104900"/>
              <a:gd name="connsiteY1-44" fmla="*/ 0 h 655320"/>
              <a:gd name="connsiteX2-45" fmla="*/ 1104900 w 1104900"/>
              <a:gd name="connsiteY2-46" fmla="*/ 274320 h 655320"/>
              <a:gd name="connsiteX3-47" fmla="*/ 0 w 1104900"/>
              <a:gd name="connsiteY3-48" fmla="*/ 655320 h 655320"/>
              <a:gd name="connsiteX0-49" fmla="*/ 0 w 1104900"/>
              <a:gd name="connsiteY0-50" fmla="*/ 655320 h 655320"/>
              <a:gd name="connsiteX1-51" fmla="*/ 807720 w 1104900"/>
              <a:gd name="connsiteY1-52" fmla="*/ 0 h 655320"/>
              <a:gd name="connsiteX2-53" fmla="*/ 1104900 w 1104900"/>
              <a:gd name="connsiteY2-54" fmla="*/ 274320 h 655320"/>
              <a:gd name="connsiteX3-55" fmla="*/ 0 w 1104900"/>
              <a:gd name="connsiteY3-56" fmla="*/ 655320 h 655320"/>
              <a:gd name="connsiteX0-57" fmla="*/ 0 w 1104900"/>
              <a:gd name="connsiteY0-58" fmla="*/ 655320 h 655320"/>
              <a:gd name="connsiteX1-59" fmla="*/ 807720 w 1104900"/>
              <a:gd name="connsiteY1-60" fmla="*/ 0 h 655320"/>
              <a:gd name="connsiteX2-61" fmla="*/ 1104900 w 1104900"/>
              <a:gd name="connsiteY2-62" fmla="*/ 274320 h 655320"/>
              <a:gd name="connsiteX3-63" fmla="*/ 0 w 1104900"/>
              <a:gd name="connsiteY3-64" fmla="*/ 655320 h 655320"/>
              <a:gd name="connsiteX0-65" fmla="*/ 0 w 1104900"/>
              <a:gd name="connsiteY0-66" fmla="*/ 655320 h 655320"/>
              <a:gd name="connsiteX1-67" fmla="*/ 807720 w 1104900"/>
              <a:gd name="connsiteY1-68" fmla="*/ 0 h 655320"/>
              <a:gd name="connsiteX2-69" fmla="*/ 1104900 w 1104900"/>
              <a:gd name="connsiteY2-70" fmla="*/ 274320 h 655320"/>
              <a:gd name="connsiteX3-71" fmla="*/ 0 w 1104900"/>
              <a:gd name="connsiteY3-72" fmla="*/ 655320 h 655320"/>
              <a:gd name="connsiteX0-73" fmla="*/ 0 w 1124187"/>
              <a:gd name="connsiteY0-74" fmla="*/ 684497 h 684497"/>
              <a:gd name="connsiteX1-75" fmla="*/ 827007 w 1124187"/>
              <a:gd name="connsiteY1-76" fmla="*/ 0 h 684497"/>
              <a:gd name="connsiteX2-77" fmla="*/ 1124187 w 1124187"/>
              <a:gd name="connsiteY2-78" fmla="*/ 274320 h 684497"/>
              <a:gd name="connsiteX3-79" fmla="*/ 0 w 1124187"/>
              <a:gd name="connsiteY3-80" fmla="*/ 684497 h 684497"/>
              <a:gd name="connsiteX0-81" fmla="*/ 0 w 1124187"/>
              <a:gd name="connsiteY0-82" fmla="*/ 684497 h 684497"/>
              <a:gd name="connsiteX1-83" fmla="*/ 827007 w 1124187"/>
              <a:gd name="connsiteY1-84" fmla="*/ 0 h 684497"/>
              <a:gd name="connsiteX2-85" fmla="*/ 1124187 w 1124187"/>
              <a:gd name="connsiteY2-86" fmla="*/ 274320 h 684497"/>
              <a:gd name="connsiteX3-87" fmla="*/ 0 w 1124187"/>
              <a:gd name="connsiteY3-88" fmla="*/ 684497 h 684497"/>
              <a:gd name="connsiteX0-89" fmla="*/ 0 w 1124187"/>
              <a:gd name="connsiteY0-90" fmla="*/ 684497 h 684497"/>
              <a:gd name="connsiteX1-91" fmla="*/ 827007 w 1124187"/>
              <a:gd name="connsiteY1-92" fmla="*/ 0 h 684497"/>
              <a:gd name="connsiteX2-93" fmla="*/ 1124187 w 1124187"/>
              <a:gd name="connsiteY2-94" fmla="*/ 274320 h 684497"/>
              <a:gd name="connsiteX3-95" fmla="*/ 0 w 1124187"/>
              <a:gd name="connsiteY3-96" fmla="*/ 684497 h 684497"/>
              <a:gd name="connsiteX0-97" fmla="*/ 0 w 1124187"/>
              <a:gd name="connsiteY0-98" fmla="*/ 684497 h 684497"/>
              <a:gd name="connsiteX1-99" fmla="*/ 827007 w 1124187"/>
              <a:gd name="connsiteY1-100" fmla="*/ 0 h 684497"/>
              <a:gd name="connsiteX2-101" fmla="*/ 1124187 w 1124187"/>
              <a:gd name="connsiteY2-102" fmla="*/ 274320 h 684497"/>
              <a:gd name="connsiteX3-103" fmla="*/ 0 w 1124187"/>
              <a:gd name="connsiteY3-104" fmla="*/ 684497 h 684497"/>
              <a:gd name="connsiteX0-105" fmla="*/ 0 w 1125193"/>
              <a:gd name="connsiteY0-106" fmla="*/ 684497 h 684497"/>
              <a:gd name="connsiteX1-107" fmla="*/ 827007 w 1125193"/>
              <a:gd name="connsiteY1-108" fmla="*/ 0 h 684497"/>
              <a:gd name="connsiteX2-109" fmla="*/ 1125193 w 1125193"/>
              <a:gd name="connsiteY2-110" fmla="*/ 302186 h 684497"/>
              <a:gd name="connsiteX3-111" fmla="*/ 0 w 1125193"/>
              <a:gd name="connsiteY3-112" fmla="*/ 684497 h 684497"/>
              <a:gd name="connsiteX0-113" fmla="*/ 0 w 1109869"/>
              <a:gd name="connsiteY0-114" fmla="*/ 684497 h 684497"/>
              <a:gd name="connsiteX1-115" fmla="*/ 827007 w 1109869"/>
              <a:gd name="connsiteY1-116" fmla="*/ 0 h 684497"/>
              <a:gd name="connsiteX2-117" fmla="*/ 1109869 w 1109869"/>
              <a:gd name="connsiteY2-118" fmla="*/ 293334 h 684497"/>
              <a:gd name="connsiteX3-119" fmla="*/ 0 w 1109869"/>
              <a:gd name="connsiteY3-120" fmla="*/ 684497 h 684497"/>
              <a:gd name="connsiteX0-121" fmla="*/ 0 w 1111718"/>
              <a:gd name="connsiteY0-122" fmla="*/ 684497 h 684497"/>
              <a:gd name="connsiteX1-123" fmla="*/ 827007 w 1111718"/>
              <a:gd name="connsiteY1-124" fmla="*/ 0 h 684497"/>
              <a:gd name="connsiteX2-125" fmla="*/ 1111718 w 1111718"/>
              <a:gd name="connsiteY2-126" fmla="*/ 287291 h 684497"/>
              <a:gd name="connsiteX3-127" fmla="*/ 0 w 1111718"/>
              <a:gd name="connsiteY3-128" fmla="*/ 684497 h 684497"/>
              <a:gd name="connsiteX0-129" fmla="*/ 0 w 1113567"/>
              <a:gd name="connsiteY0-130" fmla="*/ 684497 h 684497"/>
              <a:gd name="connsiteX1-131" fmla="*/ 827007 w 1113567"/>
              <a:gd name="connsiteY1-132" fmla="*/ 0 h 684497"/>
              <a:gd name="connsiteX2-133" fmla="*/ 1113567 w 1113567"/>
              <a:gd name="connsiteY2-134" fmla="*/ 272819 h 684497"/>
              <a:gd name="connsiteX3-135" fmla="*/ 0 w 1113567"/>
              <a:gd name="connsiteY3-136" fmla="*/ 684497 h 684497"/>
              <a:gd name="connsiteX0-137" fmla="*/ 0 w 1118278"/>
              <a:gd name="connsiteY0-138" fmla="*/ 684497 h 684497"/>
              <a:gd name="connsiteX1-139" fmla="*/ 827007 w 1118278"/>
              <a:gd name="connsiteY1-140" fmla="*/ 0 h 684497"/>
              <a:gd name="connsiteX2-141" fmla="*/ 1118278 w 1118278"/>
              <a:gd name="connsiteY2-142" fmla="*/ 292399 h 684497"/>
              <a:gd name="connsiteX3-143" fmla="*/ 0 w 1118278"/>
              <a:gd name="connsiteY3-144" fmla="*/ 684497 h 684497"/>
              <a:gd name="connsiteX0-145" fmla="*/ 0 w 1117265"/>
              <a:gd name="connsiteY0-146" fmla="*/ 684497 h 684497"/>
              <a:gd name="connsiteX1-147" fmla="*/ 827007 w 1117265"/>
              <a:gd name="connsiteY1-148" fmla="*/ 0 h 684497"/>
              <a:gd name="connsiteX2-149" fmla="*/ 1117265 w 1117265"/>
              <a:gd name="connsiteY2-150" fmla="*/ 283547 h 684497"/>
              <a:gd name="connsiteX3-151" fmla="*/ 0 w 1117265"/>
              <a:gd name="connsiteY3-152" fmla="*/ 684497 h 684497"/>
              <a:gd name="connsiteX0-153" fmla="*/ 0 w 1117265"/>
              <a:gd name="connsiteY0-154" fmla="*/ 684497 h 684497"/>
              <a:gd name="connsiteX1-155" fmla="*/ 827007 w 1117265"/>
              <a:gd name="connsiteY1-156" fmla="*/ 0 h 684497"/>
              <a:gd name="connsiteX2-157" fmla="*/ 1117265 w 1117265"/>
              <a:gd name="connsiteY2-158" fmla="*/ 283547 h 684497"/>
              <a:gd name="connsiteX3-159" fmla="*/ 0 w 1117265"/>
              <a:gd name="connsiteY3-160" fmla="*/ 684497 h 684497"/>
              <a:gd name="connsiteX0-161" fmla="*/ 0 w 1117265"/>
              <a:gd name="connsiteY0-162" fmla="*/ 684497 h 684497"/>
              <a:gd name="connsiteX1-163" fmla="*/ 827007 w 1117265"/>
              <a:gd name="connsiteY1-164" fmla="*/ 0 h 684497"/>
              <a:gd name="connsiteX2-165" fmla="*/ 1117265 w 1117265"/>
              <a:gd name="connsiteY2-166" fmla="*/ 283547 h 684497"/>
              <a:gd name="connsiteX3-167" fmla="*/ 0 w 1117265"/>
              <a:gd name="connsiteY3-168" fmla="*/ 684497 h 684497"/>
              <a:gd name="connsiteX0-169" fmla="*/ 0 w 1117265"/>
              <a:gd name="connsiteY0-170" fmla="*/ 684497 h 684497"/>
              <a:gd name="connsiteX1-171" fmla="*/ 827007 w 1117265"/>
              <a:gd name="connsiteY1-172" fmla="*/ 0 h 684497"/>
              <a:gd name="connsiteX2-173" fmla="*/ 1117265 w 1117265"/>
              <a:gd name="connsiteY2-174" fmla="*/ 283547 h 684497"/>
              <a:gd name="connsiteX3-175" fmla="*/ 0 w 1117265"/>
              <a:gd name="connsiteY3-176" fmla="*/ 684497 h 684497"/>
              <a:gd name="connsiteX0-177" fmla="*/ 0 w 1117265"/>
              <a:gd name="connsiteY0-178" fmla="*/ 684497 h 684497"/>
              <a:gd name="connsiteX1-179" fmla="*/ 827007 w 1117265"/>
              <a:gd name="connsiteY1-180" fmla="*/ 0 h 684497"/>
              <a:gd name="connsiteX2-181" fmla="*/ 1117265 w 1117265"/>
              <a:gd name="connsiteY2-182" fmla="*/ 283547 h 684497"/>
              <a:gd name="connsiteX3-183" fmla="*/ 0 w 1117265"/>
              <a:gd name="connsiteY3-184" fmla="*/ 684497 h 684497"/>
              <a:gd name="connsiteX0-185" fmla="*/ 0 w 1117265"/>
              <a:gd name="connsiteY0-186" fmla="*/ 684497 h 684497"/>
              <a:gd name="connsiteX1-187" fmla="*/ 827007 w 1117265"/>
              <a:gd name="connsiteY1-188" fmla="*/ 0 h 684497"/>
              <a:gd name="connsiteX2-189" fmla="*/ 1117265 w 1117265"/>
              <a:gd name="connsiteY2-190" fmla="*/ 283547 h 684497"/>
              <a:gd name="connsiteX3-191" fmla="*/ 0 w 1117265"/>
              <a:gd name="connsiteY3-192" fmla="*/ 684497 h 684497"/>
              <a:gd name="connsiteX0-193" fmla="*/ 0 w 1117265"/>
              <a:gd name="connsiteY0-194" fmla="*/ 684497 h 684497"/>
              <a:gd name="connsiteX1-195" fmla="*/ 827007 w 1117265"/>
              <a:gd name="connsiteY1-196" fmla="*/ 0 h 684497"/>
              <a:gd name="connsiteX2-197" fmla="*/ 1117265 w 1117265"/>
              <a:gd name="connsiteY2-198" fmla="*/ 283547 h 684497"/>
              <a:gd name="connsiteX3-199" fmla="*/ 0 w 1117265"/>
              <a:gd name="connsiteY3-200" fmla="*/ 684497 h 684497"/>
              <a:gd name="connsiteX0-201" fmla="*/ 0 w 1117265"/>
              <a:gd name="connsiteY0-202" fmla="*/ 684497 h 684497"/>
              <a:gd name="connsiteX1-203" fmla="*/ 827007 w 1117265"/>
              <a:gd name="connsiteY1-204" fmla="*/ 0 h 684497"/>
              <a:gd name="connsiteX2-205" fmla="*/ 1117265 w 1117265"/>
              <a:gd name="connsiteY2-206" fmla="*/ 283547 h 684497"/>
              <a:gd name="connsiteX3-207" fmla="*/ 0 w 1117265"/>
              <a:gd name="connsiteY3-208" fmla="*/ 684497 h 684497"/>
              <a:gd name="connsiteX0-209" fmla="*/ 0 w 1117265"/>
              <a:gd name="connsiteY0-210" fmla="*/ 684497 h 684497"/>
              <a:gd name="connsiteX1-211" fmla="*/ 827007 w 1117265"/>
              <a:gd name="connsiteY1-212" fmla="*/ 0 h 684497"/>
              <a:gd name="connsiteX2-213" fmla="*/ 1117265 w 1117265"/>
              <a:gd name="connsiteY2-214" fmla="*/ 283547 h 684497"/>
              <a:gd name="connsiteX3-215" fmla="*/ 0 w 1117265"/>
              <a:gd name="connsiteY3-216" fmla="*/ 684497 h 684497"/>
              <a:gd name="connsiteX0-217" fmla="*/ 0 w 1117265"/>
              <a:gd name="connsiteY0-218" fmla="*/ 684497 h 684497"/>
              <a:gd name="connsiteX1-219" fmla="*/ 827007 w 1117265"/>
              <a:gd name="connsiteY1-220" fmla="*/ 0 h 684497"/>
              <a:gd name="connsiteX2-221" fmla="*/ 1117265 w 1117265"/>
              <a:gd name="connsiteY2-222" fmla="*/ 283547 h 684497"/>
              <a:gd name="connsiteX3-223" fmla="*/ 0 w 1117265"/>
              <a:gd name="connsiteY3-224" fmla="*/ 684497 h 684497"/>
              <a:gd name="connsiteX0-225" fmla="*/ 0 w 1117265"/>
              <a:gd name="connsiteY0-226" fmla="*/ 684497 h 684497"/>
              <a:gd name="connsiteX1-227" fmla="*/ 827007 w 1117265"/>
              <a:gd name="connsiteY1-228" fmla="*/ 0 h 684497"/>
              <a:gd name="connsiteX2-229" fmla="*/ 1117265 w 1117265"/>
              <a:gd name="connsiteY2-230" fmla="*/ 283547 h 684497"/>
              <a:gd name="connsiteX3-231" fmla="*/ 0 w 1117265"/>
              <a:gd name="connsiteY3-232" fmla="*/ 684497 h 684497"/>
              <a:gd name="connsiteX0-233" fmla="*/ 0 w 1117265"/>
              <a:gd name="connsiteY0-234" fmla="*/ 684497 h 684497"/>
              <a:gd name="connsiteX1-235" fmla="*/ 827007 w 1117265"/>
              <a:gd name="connsiteY1-236" fmla="*/ 0 h 684497"/>
              <a:gd name="connsiteX2-237" fmla="*/ 1117265 w 1117265"/>
              <a:gd name="connsiteY2-238" fmla="*/ 283547 h 684497"/>
              <a:gd name="connsiteX3-239" fmla="*/ 0 w 1117265"/>
              <a:gd name="connsiteY3-240" fmla="*/ 684497 h 684497"/>
              <a:gd name="connsiteX0-241" fmla="*/ 0 w 1117265"/>
              <a:gd name="connsiteY0-242" fmla="*/ 684497 h 684497"/>
              <a:gd name="connsiteX1-243" fmla="*/ 827007 w 1117265"/>
              <a:gd name="connsiteY1-244" fmla="*/ 0 h 684497"/>
              <a:gd name="connsiteX2-245" fmla="*/ 1117265 w 1117265"/>
              <a:gd name="connsiteY2-246" fmla="*/ 283547 h 684497"/>
              <a:gd name="connsiteX3-247" fmla="*/ 0 w 1117265"/>
              <a:gd name="connsiteY3-248" fmla="*/ 684497 h 6844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>
            <a:solidFill>
              <a:schemeClr val="accent1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자유형 200"/>
          <p:cNvSpPr/>
          <p:nvPr>
            <p:custDataLst>
              <p:tags r:id="rId9"/>
            </p:custDataLst>
          </p:nvPr>
        </p:nvSpPr>
        <p:spPr bwMode="auto">
          <a:xfrm>
            <a:off x="1225550" y="1548765"/>
            <a:ext cx="1947545" cy="391160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-1" fmla="*/ 0 w 2226733"/>
              <a:gd name="connsiteY0-2" fmla="*/ 0 h 465666"/>
              <a:gd name="connsiteX1-3" fmla="*/ 2226733 w 2226733"/>
              <a:gd name="connsiteY1-4" fmla="*/ 67733 h 465666"/>
              <a:gd name="connsiteX2-5" fmla="*/ 2192867 w 2226733"/>
              <a:gd name="connsiteY2-6" fmla="*/ 465666 h 465666"/>
              <a:gd name="connsiteX3-7" fmla="*/ 16933 w 2226733"/>
              <a:gd name="connsiteY3-8" fmla="*/ 381000 h 465666"/>
              <a:gd name="connsiteX4-9" fmla="*/ 0 w 2226733"/>
              <a:gd name="connsiteY4-10" fmla="*/ 0 h 465666"/>
              <a:gd name="connsiteX0-11" fmla="*/ 0 w 2207084"/>
              <a:gd name="connsiteY0-12" fmla="*/ 0 h 465666"/>
              <a:gd name="connsiteX1-13" fmla="*/ 2207084 w 2207084"/>
              <a:gd name="connsiteY1-14" fmla="*/ 33453 h 465666"/>
              <a:gd name="connsiteX2-15" fmla="*/ 2192867 w 2207084"/>
              <a:gd name="connsiteY2-16" fmla="*/ 465666 h 465666"/>
              <a:gd name="connsiteX3-17" fmla="*/ 16933 w 2207084"/>
              <a:gd name="connsiteY3-18" fmla="*/ 381000 h 465666"/>
              <a:gd name="connsiteX4-19" fmla="*/ 0 w 2207084"/>
              <a:gd name="connsiteY4-20" fmla="*/ 0 h 465666"/>
              <a:gd name="connsiteX0-21" fmla="*/ 0 w 2196244"/>
              <a:gd name="connsiteY0-22" fmla="*/ 0 h 468217"/>
              <a:gd name="connsiteX1-23" fmla="*/ 2196244 w 2196244"/>
              <a:gd name="connsiteY1-24" fmla="*/ 36004 h 468217"/>
              <a:gd name="connsiteX2-25" fmla="*/ 2182027 w 2196244"/>
              <a:gd name="connsiteY2-26" fmla="*/ 468217 h 468217"/>
              <a:gd name="connsiteX3-27" fmla="*/ 6093 w 2196244"/>
              <a:gd name="connsiteY3-28" fmla="*/ 383551 h 468217"/>
              <a:gd name="connsiteX4-29" fmla="*/ 0 w 2196244"/>
              <a:gd name="connsiteY4-30" fmla="*/ 0 h 468217"/>
              <a:gd name="connsiteX0-31" fmla="*/ 0 w 2196244"/>
              <a:gd name="connsiteY0-32" fmla="*/ 0 h 468217"/>
              <a:gd name="connsiteX1-33" fmla="*/ 2196244 w 2196244"/>
              <a:gd name="connsiteY1-34" fmla="*/ 36004 h 468217"/>
              <a:gd name="connsiteX2-35" fmla="*/ 2182027 w 2196244"/>
              <a:gd name="connsiteY2-36" fmla="*/ 468217 h 468217"/>
              <a:gd name="connsiteX3-37" fmla="*/ 6093 w 2196244"/>
              <a:gd name="connsiteY3-38" fmla="*/ 383551 h 468217"/>
              <a:gd name="connsiteX4-39" fmla="*/ 0 w 2196244"/>
              <a:gd name="connsiteY4-40" fmla="*/ 0 h 468217"/>
              <a:gd name="connsiteX0-41" fmla="*/ 29911 w 2190151"/>
              <a:gd name="connsiteY0-42" fmla="*/ 0 h 468216"/>
              <a:gd name="connsiteX1-43" fmla="*/ 2190151 w 2190151"/>
              <a:gd name="connsiteY1-44" fmla="*/ 36003 h 468216"/>
              <a:gd name="connsiteX2-45" fmla="*/ 2175934 w 2190151"/>
              <a:gd name="connsiteY2-46" fmla="*/ 468216 h 468216"/>
              <a:gd name="connsiteX3-47" fmla="*/ 0 w 2190151"/>
              <a:gd name="connsiteY3-48" fmla="*/ 383550 h 468216"/>
              <a:gd name="connsiteX4-49" fmla="*/ 29911 w 2190151"/>
              <a:gd name="connsiteY4-50" fmla="*/ 0 h 468216"/>
              <a:gd name="connsiteX0-51" fmla="*/ 0 w 2160240"/>
              <a:gd name="connsiteY0-52" fmla="*/ 0 h 468216"/>
              <a:gd name="connsiteX1-53" fmla="*/ 2160240 w 2160240"/>
              <a:gd name="connsiteY1-54" fmla="*/ 36003 h 468216"/>
              <a:gd name="connsiteX2-55" fmla="*/ 2146023 w 2160240"/>
              <a:gd name="connsiteY2-56" fmla="*/ 468216 h 468216"/>
              <a:gd name="connsiteX3-57" fmla="*/ 0 w 2160240"/>
              <a:gd name="connsiteY3-58" fmla="*/ 360039 h 468216"/>
              <a:gd name="connsiteX4-59" fmla="*/ 0 w 2160240"/>
              <a:gd name="connsiteY4-60" fmla="*/ 0 h 468216"/>
              <a:gd name="connsiteX0-61" fmla="*/ 21444 w 2181684"/>
              <a:gd name="connsiteY0-62" fmla="*/ 0 h 468216"/>
              <a:gd name="connsiteX1-63" fmla="*/ 2181684 w 2181684"/>
              <a:gd name="connsiteY1-64" fmla="*/ 36003 h 468216"/>
              <a:gd name="connsiteX2-65" fmla="*/ 2167467 w 2181684"/>
              <a:gd name="connsiteY2-66" fmla="*/ 468216 h 468216"/>
              <a:gd name="connsiteX3-67" fmla="*/ 0 w 2181684"/>
              <a:gd name="connsiteY3-68" fmla="*/ 378258 h 468216"/>
              <a:gd name="connsiteX4-69" fmla="*/ 21444 w 2181684"/>
              <a:gd name="connsiteY4-70" fmla="*/ 0 h 468216"/>
              <a:gd name="connsiteX0-71" fmla="*/ 15094 w 2181684"/>
              <a:gd name="connsiteY0-72" fmla="*/ 0 h 468216"/>
              <a:gd name="connsiteX1-73" fmla="*/ 2181684 w 2181684"/>
              <a:gd name="connsiteY1-74" fmla="*/ 36003 h 468216"/>
              <a:gd name="connsiteX2-75" fmla="*/ 2167467 w 2181684"/>
              <a:gd name="connsiteY2-76" fmla="*/ 468216 h 468216"/>
              <a:gd name="connsiteX3-77" fmla="*/ 0 w 2181684"/>
              <a:gd name="connsiteY3-78" fmla="*/ 378258 h 468216"/>
              <a:gd name="connsiteX4-79" fmla="*/ 15094 w 2181684"/>
              <a:gd name="connsiteY4-80" fmla="*/ 0 h 468216"/>
              <a:gd name="connsiteX0-81" fmla="*/ 15094 w 2181684"/>
              <a:gd name="connsiteY0-82" fmla="*/ 0 h 492391"/>
              <a:gd name="connsiteX1-83" fmla="*/ 2181684 w 2181684"/>
              <a:gd name="connsiteY1-84" fmla="*/ 36003 h 492391"/>
              <a:gd name="connsiteX2-85" fmla="*/ 2167467 w 2181684"/>
              <a:gd name="connsiteY2-86" fmla="*/ 468216 h 492391"/>
              <a:gd name="connsiteX3-87" fmla="*/ 0 w 2181684"/>
              <a:gd name="connsiteY3-88" fmla="*/ 378258 h 492391"/>
              <a:gd name="connsiteX4-89" fmla="*/ 15094 w 2181684"/>
              <a:gd name="connsiteY4-90" fmla="*/ 0 h 492391"/>
              <a:gd name="connsiteX0-91" fmla="*/ 15094 w 2181684"/>
              <a:gd name="connsiteY0-92" fmla="*/ 0 h 492391"/>
              <a:gd name="connsiteX1-93" fmla="*/ 2181684 w 2181684"/>
              <a:gd name="connsiteY1-94" fmla="*/ 36003 h 492391"/>
              <a:gd name="connsiteX2-95" fmla="*/ 2167467 w 2181684"/>
              <a:gd name="connsiteY2-96" fmla="*/ 468216 h 492391"/>
              <a:gd name="connsiteX3-97" fmla="*/ 0 w 2181684"/>
              <a:gd name="connsiteY3-98" fmla="*/ 378258 h 492391"/>
              <a:gd name="connsiteX4-99" fmla="*/ 15094 w 2181684"/>
              <a:gd name="connsiteY4-100" fmla="*/ 0 h 492391"/>
              <a:gd name="connsiteX0-101" fmla="*/ 15094 w 2181684"/>
              <a:gd name="connsiteY0-102" fmla="*/ 0 h 456222"/>
              <a:gd name="connsiteX1-103" fmla="*/ 2181684 w 2181684"/>
              <a:gd name="connsiteY1-104" fmla="*/ 36003 h 456222"/>
              <a:gd name="connsiteX2-105" fmla="*/ 2145679 w 2181684"/>
              <a:gd name="connsiteY2-106" fmla="*/ 432047 h 456222"/>
              <a:gd name="connsiteX3-107" fmla="*/ 0 w 2181684"/>
              <a:gd name="connsiteY3-108" fmla="*/ 378258 h 456222"/>
              <a:gd name="connsiteX4-109" fmla="*/ 15094 w 2181684"/>
              <a:gd name="connsiteY4-110" fmla="*/ 0 h 456222"/>
              <a:gd name="connsiteX0-111" fmla="*/ 15094 w 2181684"/>
              <a:gd name="connsiteY0-112" fmla="*/ 0 h 462758"/>
              <a:gd name="connsiteX1-113" fmla="*/ 2181684 w 2181684"/>
              <a:gd name="connsiteY1-114" fmla="*/ 36003 h 462758"/>
              <a:gd name="connsiteX2-115" fmla="*/ 2171699 w 2181684"/>
              <a:gd name="connsiteY2-116" fmla="*/ 438583 h 462758"/>
              <a:gd name="connsiteX3-117" fmla="*/ 0 w 2181684"/>
              <a:gd name="connsiteY3-118" fmla="*/ 378258 h 462758"/>
              <a:gd name="connsiteX4-119" fmla="*/ 15094 w 2181684"/>
              <a:gd name="connsiteY4-120" fmla="*/ 0 h 462758"/>
              <a:gd name="connsiteX0-121" fmla="*/ 21443 w 2181684"/>
              <a:gd name="connsiteY0-122" fmla="*/ 0 h 498763"/>
              <a:gd name="connsiteX1-123" fmla="*/ 2181684 w 2181684"/>
              <a:gd name="connsiteY1-124" fmla="*/ 72008 h 498763"/>
              <a:gd name="connsiteX2-125" fmla="*/ 2171699 w 2181684"/>
              <a:gd name="connsiteY2-126" fmla="*/ 474588 h 498763"/>
              <a:gd name="connsiteX3-127" fmla="*/ 0 w 2181684"/>
              <a:gd name="connsiteY3-128" fmla="*/ 414263 h 498763"/>
              <a:gd name="connsiteX4-129" fmla="*/ 21443 w 2181684"/>
              <a:gd name="connsiteY4-130" fmla="*/ 0 h 498763"/>
              <a:gd name="connsiteX0-131" fmla="*/ 21443 w 2181683"/>
              <a:gd name="connsiteY0-132" fmla="*/ 0 h 498763"/>
              <a:gd name="connsiteX1-133" fmla="*/ 2181683 w 2181683"/>
              <a:gd name="connsiteY1-134" fmla="*/ 36005 h 498763"/>
              <a:gd name="connsiteX2-135" fmla="*/ 2171699 w 2181683"/>
              <a:gd name="connsiteY2-136" fmla="*/ 474588 h 498763"/>
              <a:gd name="connsiteX3-137" fmla="*/ 0 w 2181683"/>
              <a:gd name="connsiteY3-138" fmla="*/ 414263 h 498763"/>
              <a:gd name="connsiteX4-139" fmla="*/ 21443 w 2181683"/>
              <a:gd name="connsiteY4-140" fmla="*/ 0 h 498763"/>
              <a:gd name="connsiteX0-141" fmla="*/ 21443 w 2181683"/>
              <a:gd name="connsiteY0-142" fmla="*/ 0 h 466660"/>
              <a:gd name="connsiteX1-143" fmla="*/ 2181683 w 2181683"/>
              <a:gd name="connsiteY1-144" fmla="*/ 36005 h 466660"/>
              <a:gd name="connsiteX2-145" fmla="*/ 2145680 w 2181683"/>
              <a:gd name="connsiteY2-146" fmla="*/ 432049 h 466660"/>
              <a:gd name="connsiteX3-147" fmla="*/ 0 w 2181683"/>
              <a:gd name="connsiteY3-148" fmla="*/ 414263 h 466660"/>
              <a:gd name="connsiteX4-149" fmla="*/ 21443 w 2181683"/>
              <a:gd name="connsiteY4-150" fmla="*/ 0 h 466660"/>
              <a:gd name="connsiteX0-151" fmla="*/ 21443 w 2181683"/>
              <a:gd name="connsiteY0-152" fmla="*/ 0 h 441574"/>
              <a:gd name="connsiteX1-153" fmla="*/ 2181683 w 2181683"/>
              <a:gd name="connsiteY1-154" fmla="*/ 36005 h 441574"/>
              <a:gd name="connsiteX2-155" fmla="*/ 2161555 w 2181683"/>
              <a:gd name="connsiteY2-156" fmla="*/ 441574 h 441574"/>
              <a:gd name="connsiteX3-157" fmla="*/ 0 w 2181683"/>
              <a:gd name="connsiteY3-158" fmla="*/ 414263 h 441574"/>
              <a:gd name="connsiteX4-159" fmla="*/ 21443 w 2181683"/>
              <a:gd name="connsiteY4-160" fmla="*/ 0 h 441574"/>
              <a:gd name="connsiteX0-161" fmla="*/ 21443 w 2181683"/>
              <a:gd name="connsiteY0-162" fmla="*/ 0 h 441574"/>
              <a:gd name="connsiteX1-163" fmla="*/ 2181683 w 2181683"/>
              <a:gd name="connsiteY1-164" fmla="*/ 36005 h 441574"/>
              <a:gd name="connsiteX2-165" fmla="*/ 2171080 w 2181683"/>
              <a:gd name="connsiteY2-166" fmla="*/ 441574 h 441574"/>
              <a:gd name="connsiteX3-167" fmla="*/ 0 w 2181683"/>
              <a:gd name="connsiteY3-168" fmla="*/ 414263 h 441574"/>
              <a:gd name="connsiteX4-169" fmla="*/ 21443 w 2181683"/>
              <a:gd name="connsiteY4-170" fmla="*/ 0 h 441574"/>
              <a:gd name="connsiteX0-171" fmla="*/ 21443 w 2181683"/>
              <a:gd name="connsiteY0-172" fmla="*/ 0 h 471835"/>
              <a:gd name="connsiteX1-173" fmla="*/ 2181683 w 2181683"/>
              <a:gd name="connsiteY1-174" fmla="*/ 36005 h 471835"/>
              <a:gd name="connsiteX2-175" fmla="*/ 2171080 w 2181683"/>
              <a:gd name="connsiteY2-176" fmla="*/ 441574 h 471835"/>
              <a:gd name="connsiteX3-177" fmla="*/ 0 w 2181683"/>
              <a:gd name="connsiteY3-178" fmla="*/ 414263 h 471835"/>
              <a:gd name="connsiteX4-179" fmla="*/ 21443 w 2181683"/>
              <a:gd name="connsiteY4-180" fmla="*/ 0 h 471835"/>
              <a:gd name="connsiteX0-181" fmla="*/ 21443 w 2181683"/>
              <a:gd name="connsiteY0-182" fmla="*/ 0 h 471835"/>
              <a:gd name="connsiteX1-183" fmla="*/ 2181683 w 2181683"/>
              <a:gd name="connsiteY1-184" fmla="*/ 36005 h 471835"/>
              <a:gd name="connsiteX2-185" fmla="*/ 2171080 w 2181683"/>
              <a:gd name="connsiteY2-186" fmla="*/ 441574 h 471835"/>
              <a:gd name="connsiteX3-187" fmla="*/ 0 w 2181683"/>
              <a:gd name="connsiteY3-188" fmla="*/ 414263 h 471835"/>
              <a:gd name="connsiteX4-189" fmla="*/ 21443 w 2181683"/>
              <a:gd name="connsiteY4-190" fmla="*/ 0 h 471835"/>
              <a:gd name="connsiteX0-191" fmla="*/ 13233 w 2173473"/>
              <a:gd name="connsiteY0-192" fmla="*/ 0 h 471835"/>
              <a:gd name="connsiteX1-193" fmla="*/ 2173473 w 2173473"/>
              <a:gd name="connsiteY1-194" fmla="*/ 36005 h 471835"/>
              <a:gd name="connsiteX2-195" fmla="*/ 2162870 w 2173473"/>
              <a:gd name="connsiteY2-196" fmla="*/ 441574 h 471835"/>
              <a:gd name="connsiteX3-197" fmla="*/ 0 w 2173473"/>
              <a:gd name="connsiteY3-198" fmla="*/ 377428 h 471835"/>
              <a:gd name="connsiteX4-199" fmla="*/ 13233 w 2173473"/>
              <a:gd name="connsiteY4-200" fmla="*/ 0 h 471835"/>
              <a:gd name="connsiteX0-201" fmla="*/ 15627 w 2175867"/>
              <a:gd name="connsiteY0-202" fmla="*/ 0 h 441574"/>
              <a:gd name="connsiteX1-203" fmla="*/ 2175867 w 2175867"/>
              <a:gd name="connsiteY1-204" fmla="*/ 36005 h 441574"/>
              <a:gd name="connsiteX2-205" fmla="*/ 2165264 w 2175867"/>
              <a:gd name="connsiteY2-206" fmla="*/ 441574 h 441574"/>
              <a:gd name="connsiteX3-207" fmla="*/ 0 w 2175867"/>
              <a:gd name="connsiteY3-208" fmla="*/ 354372 h 441574"/>
              <a:gd name="connsiteX4-209" fmla="*/ 15627 w 2175867"/>
              <a:gd name="connsiteY4-210" fmla="*/ 0 h 441574"/>
              <a:gd name="connsiteX0-211" fmla="*/ 15627 w 2175867"/>
              <a:gd name="connsiteY0-212" fmla="*/ 0 h 454274"/>
              <a:gd name="connsiteX1-213" fmla="*/ 2175867 w 2175867"/>
              <a:gd name="connsiteY1-214" fmla="*/ 48705 h 454274"/>
              <a:gd name="connsiteX2-215" fmla="*/ 2165264 w 2175867"/>
              <a:gd name="connsiteY2-216" fmla="*/ 454274 h 454274"/>
              <a:gd name="connsiteX3-217" fmla="*/ 0 w 2175867"/>
              <a:gd name="connsiteY3-218" fmla="*/ 367072 h 454274"/>
              <a:gd name="connsiteX4-219" fmla="*/ 15627 w 2175867"/>
              <a:gd name="connsiteY4-220" fmla="*/ 0 h 454274"/>
              <a:gd name="connsiteX0-221" fmla="*/ 15627 w 2179042"/>
              <a:gd name="connsiteY0-222" fmla="*/ 0 h 454274"/>
              <a:gd name="connsiteX1-223" fmla="*/ 2179042 w 2179042"/>
              <a:gd name="connsiteY1-224" fmla="*/ 39180 h 454274"/>
              <a:gd name="connsiteX2-225" fmla="*/ 2165264 w 2179042"/>
              <a:gd name="connsiteY2-226" fmla="*/ 454274 h 454274"/>
              <a:gd name="connsiteX3-227" fmla="*/ 0 w 2179042"/>
              <a:gd name="connsiteY3-228" fmla="*/ 367072 h 454274"/>
              <a:gd name="connsiteX4-229" fmla="*/ 15627 w 2179042"/>
              <a:gd name="connsiteY4-230" fmla="*/ 0 h 454274"/>
              <a:gd name="connsiteX0-231" fmla="*/ 15627 w 2179042"/>
              <a:gd name="connsiteY0-232" fmla="*/ 0 h 397124"/>
              <a:gd name="connsiteX1-233" fmla="*/ 2179042 w 2179042"/>
              <a:gd name="connsiteY1-234" fmla="*/ 39180 h 397124"/>
              <a:gd name="connsiteX2-235" fmla="*/ 2174789 w 2179042"/>
              <a:gd name="connsiteY2-236" fmla="*/ 397124 h 397124"/>
              <a:gd name="connsiteX3-237" fmla="*/ 0 w 2179042"/>
              <a:gd name="connsiteY3-238" fmla="*/ 367072 h 397124"/>
              <a:gd name="connsiteX4-239" fmla="*/ 15627 w 2179042"/>
              <a:gd name="connsiteY4-240" fmla="*/ 0 h 397124"/>
              <a:gd name="connsiteX0-241" fmla="*/ 18802 w 2182217"/>
              <a:gd name="connsiteY0-242" fmla="*/ 0 h 397124"/>
              <a:gd name="connsiteX1-243" fmla="*/ 2182217 w 2182217"/>
              <a:gd name="connsiteY1-244" fmla="*/ 39180 h 397124"/>
              <a:gd name="connsiteX2-245" fmla="*/ 2177964 w 2182217"/>
              <a:gd name="connsiteY2-246" fmla="*/ 397124 h 397124"/>
              <a:gd name="connsiteX3-247" fmla="*/ 0 w 2182217"/>
              <a:gd name="connsiteY3-248" fmla="*/ 351197 h 397124"/>
              <a:gd name="connsiteX4-249" fmla="*/ 18802 w 2182217"/>
              <a:gd name="connsiteY4-250" fmla="*/ 0 h 397124"/>
              <a:gd name="connsiteX0-251" fmla="*/ 25152 w 2188567"/>
              <a:gd name="connsiteY0-252" fmla="*/ 0 h 397124"/>
              <a:gd name="connsiteX1-253" fmla="*/ 2188567 w 2188567"/>
              <a:gd name="connsiteY1-254" fmla="*/ 39180 h 397124"/>
              <a:gd name="connsiteX2-255" fmla="*/ 2184314 w 2188567"/>
              <a:gd name="connsiteY2-256" fmla="*/ 397124 h 397124"/>
              <a:gd name="connsiteX3-257" fmla="*/ 0 w 2188567"/>
              <a:gd name="connsiteY3-258" fmla="*/ 367072 h 397124"/>
              <a:gd name="connsiteX4-259" fmla="*/ 25152 w 2188567"/>
              <a:gd name="connsiteY4-260" fmla="*/ 0 h 397124"/>
              <a:gd name="connsiteX0-261" fmla="*/ 25152 w 2188567"/>
              <a:gd name="connsiteY0-262" fmla="*/ 0 h 381249"/>
              <a:gd name="connsiteX1-263" fmla="*/ 2188567 w 2188567"/>
              <a:gd name="connsiteY1-264" fmla="*/ 39180 h 381249"/>
              <a:gd name="connsiteX2-265" fmla="*/ 2181139 w 2188567"/>
              <a:gd name="connsiteY2-266" fmla="*/ 381249 h 381249"/>
              <a:gd name="connsiteX3-267" fmla="*/ 0 w 2188567"/>
              <a:gd name="connsiteY3-268" fmla="*/ 367072 h 381249"/>
              <a:gd name="connsiteX4-269" fmla="*/ 25152 w 2188567"/>
              <a:gd name="connsiteY4-270" fmla="*/ 0 h 381249"/>
              <a:gd name="connsiteX0-271" fmla="*/ 25152 w 2188567"/>
              <a:gd name="connsiteY0-272" fmla="*/ 0 h 411696"/>
              <a:gd name="connsiteX1-273" fmla="*/ 2188567 w 2188567"/>
              <a:gd name="connsiteY1-274" fmla="*/ 39180 h 411696"/>
              <a:gd name="connsiteX2-275" fmla="*/ 2181139 w 2188567"/>
              <a:gd name="connsiteY2-276" fmla="*/ 381249 h 411696"/>
              <a:gd name="connsiteX3-277" fmla="*/ 0 w 2188567"/>
              <a:gd name="connsiteY3-278" fmla="*/ 367072 h 411696"/>
              <a:gd name="connsiteX4-279" fmla="*/ 25152 w 2188567"/>
              <a:gd name="connsiteY4-280" fmla="*/ 0 h 411696"/>
              <a:gd name="connsiteX0-281" fmla="*/ 25152 w 2188567"/>
              <a:gd name="connsiteY0-282" fmla="*/ 0 h 436265"/>
              <a:gd name="connsiteX1-283" fmla="*/ 2188567 w 2188567"/>
              <a:gd name="connsiteY1-284" fmla="*/ 39180 h 436265"/>
              <a:gd name="connsiteX2-285" fmla="*/ 2181139 w 2188567"/>
              <a:gd name="connsiteY2-286" fmla="*/ 381249 h 436265"/>
              <a:gd name="connsiteX3-287" fmla="*/ 0 w 2188567"/>
              <a:gd name="connsiteY3-288" fmla="*/ 367072 h 436265"/>
              <a:gd name="connsiteX4-289" fmla="*/ 25152 w 2188567"/>
              <a:gd name="connsiteY4-290" fmla="*/ 0 h 436265"/>
              <a:gd name="connsiteX0-291" fmla="*/ 16942 w 2180357"/>
              <a:gd name="connsiteY0-292" fmla="*/ 0 h 436265"/>
              <a:gd name="connsiteX1-293" fmla="*/ 2180357 w 2180357"/>
              <a:gd name="connsiteY1-294" fmla="*/ 39180 h 436265"/>
              <a:gd name="connsiteX2-295" fmla="*/ 2172929 w 2180357"/>
              <a:gd name="connsiteY2-296" fmla="*/ 381249 h 436265"/>
              <a:gd name="connsiteX3-297" fmla="*/ 0 w 2180357"/>
              <a:gd name="connsiteY3-298" fmla="*/ 338745 h 436265"/>
              <a:gd name="connsiteX4-299" fmla="*/ 16942 w 2180357"/>
              <a:gd name="connsiteY4-300" fmla="*/ 0 h 436265"/>
              <a:gd name="connsiteX0-301" fmla="*/ 16942 w 2180357"/>
              <a:gd name="connsiteY0-302" fmla="*/ 0 h 436265"/>
              <a:gd name="connsiteX1-303" fmla="*/ 2180357 w 2180357"/>
              <a:gd name="connsiteY1-304" fmla="*/ 39180 h 436265"/>
              <a:gd name="connsiteX2-305" fmla="*/ 2172929 w 2180357"/>
              <a:gd name="connsiteY2-306" fmla="*/ 381249 h 436265"/>
              <a:gd name="connsiteX3-307" fmla="*/ 0 w 2180357"/>
              <a:gd name="connsiteY3-308" fmla="*/ 338745 h 436265"/>
              <a:gd name="connsiteX4-309" fmla="*/ 16942 w 2180357"/>
              <a:gd name="connsiteY4-310" fmla="*/ 0 h 4362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chemeClr val="accent1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자유형 124"/>
          <p:cNvSpPr/>
          <p:nvPr>
            <p:custDataLst>
              <p:tags r:id="rId10"/>
            </p:custDataLst>
          </p:nvPr>
        </p:nvSpPr>
        <p:spPr bwMode="auto">
          <a:xfrm>
            <a:off x="2154555" y="1358900"/>
            <a:ext cx="132715" cy="281305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-1" fmla="*/ 53950 w 130150"/>
              <a:gd name="connsiteY0-2" fmla="*/ 0 h 226132"/>
              <a:gd name="connsiteX1-3" fmla="*/ 0 w 130150"/>
              <a:gd name="connsiteY1-4" fmla="*/ 226132 h 226132"/>
              <a:gd name="connsiteX2-5" fmla="*/ 130150 w 130150"/>
              <a:gd name="connsiteY2-6" fmla="*/ 6350 h 226132"/>
              <a:gd name="connsiteX3-7" fmla="*/ 53950 w 130150"/>
              <a:gd name="connsiteY3-8" fmla="*/ 0 h 226132"/>
              <a:gd name="connsiteX0-9" fmla="*/ 53950 w 130150"/>
              <a:gd name="connsiteY0-10" fmla="*/ 0 h 226132"/>
              <a:gd name="connsiteX1-11" fmla="*/ 0 w 130150"/>
              <a:gd name="connsiteY1-12" fmla="*/ 226132 h 226132"/>
              <a:gd name="connsiteX2-13" fmla="*/ 130150 w 130150"/>
              <a:gd name="connsiteY2-14" fmla="*/ 6350 h 226132"/>
              <a:gd name="connsiteX3-15" fmla="*/ 53950 w 130150"/>
              <a:gd name="connsiteY3-16" fmla="*/ 0 h 226132"/>
              <a:gd name="connsiteX0-17" fmla="*/ 53950 w 130150"/>
              <a:gd name="connsiteY0-18" fmla="*/ 0 h 226132"/>
              <a:gd name="connsiteX1-19" fmla="*/ 0 w 130150"/>
              <a:gd name="connsiteY1-20" fmla="*/ 226132 h 226132"/>
              <a:gd name="connsiteX2-21" fmla="*/ 130150 w 130150"/>
              <a:gd name="connsiteY2-22" fmla="*/ 6350 h 226132"/>
              <a:gd name="connsiteX3-23" fmla="*/ 53950 w 130150"/>
              <a:gd name="connsiteY3-24" fmla="*/ 0 h 226132"/>
              <a:gd name="connsiteX0-25" fmla="*/ 53950 w 130150"/>
              <a:gd name="connsiteY0-26" fmla="*/ 0 h 226132"/>
              <a:gd name="connsiteX1-27" fmla="*/ 0 w 130150"/>
              <a:gd name="connsiteY1-28" fmla="*/ 226132 h 226132"/>
              <a:gd name="connsiteX2-29" fmla="*/ 130150 w 130150"/>
              <a:gd name="connsiteY2-30" fmla="*/ 6350 h 226132"/>
              <a:gd name="connsiteX3-31" fmla="*/ 53950 w 130150"/>
              <a:gd name="connsiteY3-32" fmla="*/ 0 h 226132"/>
              <a:gd name="connsiteX0-33" fmla="*/ 53950 w 130150"/>
              <a:gd name="connsiteY0-34" fmla="*/ 0 h 226132"/>
              <a:gd name="connsiteX1-35" fmla="*/ 0 w 130150"/>
              <a:gd name="connsiteY1-36" fmla="*/ 226132 h 226132"/>
              <a:gd name="connsiteX2-37" fmla="*/ 130150 w 130150"/>
              <a:gd name="connsiteY2-38" fmla="*/ 6350 h 226132"/>
              <a:gd name="connsiteX3-39" fmla="*/ 53950 w 130150"/>
              <a:gd name="connsiteY3-40" fmla="*/ 0 h 226132"/>
              <a:gd name="connsiteX0-41" fmla="*/ 53950 w 130150"/>
              <a:gd name="connsiteY0-42" fmla="*/ 0 h 226132"/>
              <a:gd name="connsiteX1-43" fmla="*/ 0 w 130150"/>
              <a:gd name="connsiteY1-44" fmla="*/ 226132 h 226132"/>
              <a:gd name="connsiteX2-45" fmla="*/ 130150 w 130150"/>
              <a:gd name="connsiteY2-46" fmla="*/ 6350 h 226132"/>
              <a:gd name="connsiteX3-47" fmla="*/ 53950 w 130150"/>
              <a:gd name="connsiteY3-48" fmla="*/ 0 h 226132"/>
              <a:gd name="connsiteX0-49" fmla="*/ 53950 w 130150"/>
              <a:gd name="connsiteY0-50" fmla="*/ 0 h 226132"/>
              <a:gd name="connsiteX1-51" fmla="*/ 0 w 130150"/>
              <a:gd name="connsiteY1-52" fmla="*/ 226132 h 226132"/>
              <a:gd name="connsiteX2-53" fmla="*/ 130150 w 130150"/>
              <a:gd name="connsiteY2-54" fmla="*/ 6350 h 226132"/>
              <a:gd name="connsiteX3-55" fmla="*/ 53950 w 130150"/>
              <a:gd name="connsiteY3-56" fmla="*/ 0 h 226132"/>
              <a:gd name="connsiteX0-57" fmla="*/ 53950 w 108012"/>
              <a:gd name="connsiteY0-58" fmla="*/ 0 h 226132"/>
              <a:gd name="connsiteX1-59" fmla="*/ 0 w 108012"/>
              <a:gd name="connsiteY1-60" fmla="*/ 226132 h 226132"/>
              <a:gd name="connsiteX2-61" fmla="*/ 108012 w 108012"/>
              <a:gd name="connsiteY2-62" fmla="*/ 0 h 226132"/>
              <a:gd name="connsiteX3-63" fmla="*/ 53950 w 108012"/>
              <a:gd name="connsiteY3-64" fmla="*/ 0 h 226132"/>
              <a:gd name="connsiteX0-65" fmla="*/ 53950 w 108012"/>
              <a:gd name="connsiteY0-66" fmla="*/ 0 h 226132"/>
              <a:gd name="connsiteX1-67" fmla="*/ 0 w 108012"/>
              <a:gd name="connsiteY1-68" fmla="*/ 226132 h 226132"/>
              <a:gd name="connsiteX2-69" fmla="*/ 108012 w 108012"/>
              <a:gd name="connsiteY2-70" fmla="*/ 0 h 226132"/>
              <a:gd name="connsiteX3-71" fmla="*/ 53950 w 108012"/>
              <a:gd name="connsiteY3-72" fmla="*/ 0 h 226132"/>
              <a:gd name="connsiteX0-73" fmla="*/ 72008 w 108012"/>
              <a:gd name="connsiteY0-74" fmla="*/ 0 h 226132"/>
              <a:gd name="connsiteX1-75" fmla="*/ 0 w 108012"/>
              <a:gd name="connsiteY1-76" fmla="*/ 226132 h 226132"/>
              <a:gd name="connsiteX2-77" fmla="*/ 108012 w 108012"/>
              <a:gd name="connsiteY2-78" fmla="*/ 0 h 226132"/>
              <a:gd name="connsiteX3-79" fmla="*/ 72008 w 108012"/>
              <a:gd name="connsiteY3-80" fmla="*/ 0 h 226132"/>
              <a:gd name="connsiteX0-81" fmla="*/ 72008 w 108012"/>
              <a:gd name="connsiteY0-82" fmla="*/ 0 h 226132"/>
              <a:gd name="connsiteX1-83" fmla="*/ 0 w 108012"/>
              <a:gd name="connsiteY1-84" fmla="*/ 226132 h 226132"/>
              <a:gd name="connsiteX2-85" fmla="*/ 108012 w 108012"/>
              <a:gd name="connsiteY2-86" fmla="*/ 0 h 226132"/>
              <a:gd name="connsiteX3-87" fmla="*/ 72008 w 108012"/>
              <a:gd name="connsiteY3-88" fmla="*/ 0 h 226132"/>
              <a:gd name="connsiteX0-89" fmla="*/ 72008 w 108012"/>
              <a:gd name="connsiteY0-90" fmla="*/ 0 h 226132"/>
              <a:gd name="connsiteX1-91" fmla="*/ 0 w 108012"/>
              <a:gd name="connsiteY1-92" fmla="*/ 226132 h 226132"/>
              <a:gd name="connsiteX2-93" fmla="*/ 108012 w 108012"/>
              <a:gd name="connsiteY2-94" fmla="*/ 0 h 226132"/>
              <a:gd name="connsiteX3-95" fmla="*/ 72008 w 108012"/>
              <a:gd name="connsiteY3-96" fmla="*/ 0 h 226132"/>
              <a:gd name="connsiteX0-97" fmla="*/ 72008 w 108012"/>
              <a:gd name="connsiteY0-98" fmla="*/ 0 h 226132"/>
              <a:gd name="connsiteX1-99" fmla="*/ 0 w 108012"/>
              <a:gd name="connsiteY1-100" fmla="*/ 226132 h 226132"/>
              <a:gd name="connsiteX2-101" fmla="*/ 108012 w 108012"/>
              <a:gd name="connsiteY2-102" fmla="*/ 0 h 226132"/>
              <a:gd name="connsiteX3-103" fmla="*/ 72008 w 108012"/>
              <a:gd name="connsiteY3-104" fmla="*/ 0 h 226132"/>
              <a:gd name="connsiteX0-105" fmla="*/ 65881 w 108012"/>
              <a:gd name="connsiteY0-106" fmla="*/ 0 h 229667"/>
              <a:gd name="connsiteX1-107" fmla="*/ 0 w 108012"/>
              <a:gd name="connsiteY1-108" fmla="*/ 229667 h 229667"/>
              <a:gd name="connsiteX2-109" fmla="*/ 108012 w 108012"/>
              <a:gd name="connsiteY2-110" fmla="*/ 3535 h 229667"/>
              <a:gd name="connsiteX3-111" fmla="*/ 65881 w 108012"/>
              <a:gd name="connsiteY3-112" fmla="*/ 0 h 229667"/>
              <a:gd name="connsiteX0-113" fmla="*/ 65881 w 108012"/>
              <a:gd name="connsiteY0-114" fmla="*/ 0 h 229667"/>
              <a:gd name="connsiteX1-115" fmla="*/ 0 w 108012"/>
              <a:gd name="connsiteY1-116" fmla="*/ 229667 h 229667"/>
              <a:gd name="connsiteX2-117" fmla="*/ 108012 w 108012"/>
              <a:gd name="connsiteY2-118" fmla="*/ 3535 h 229667"/>
              <a:gd name="connsiteX3-119" fmla="*/ 65881 w 108012"/>
              <a:gd name="connsiteY3-120" fmla="*/ 0 h 229667"/>
              <a:gd name="connsiteX0-121" fmla="*/ 65881 w 108012"/>
              <a:gd name="connsiteY0-122" fmla="*/ 0 h 229667"/>
              <a:gd name="connsiteX1-123" fmla="*/ 0 w 108012"/>
              <a:gd name="connsiteY1-124" fmla="*/ 229667 h 229667"/>
              <a:gd name="connsiteX2-125" fmla="*/ 108012 w 108012"/>
              <a:gd name="connsiteY2-126" fmla="*/ 3535 h 229667"/>
              <a:gd name="connsiteX3-127" fmla="*/ 65881 w 108012"/>
              <a:gd name="connsiteY3-128" fmla="*/ 0 h 22966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chemeClr val="accent1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타원 113"/>
          <p:cNvSpPr/>
          <p:nvPr>
            <p:custDataLst>
              <p:tags r:id="rId11"/>
            </p:custDataLst>
          </p:nvPr>
        </p:nvSpPr>
        <p:spPr bwMode="auto">
          <a:xfrm>
            <a:off x="2129790" y="1076960"/>
            <a:ext cx="302895" cy="302895"/>
          </a:xfrm>
          <a:prstGeom prst="ellipse">
            <a:avLst/>
          </a:prstGeom>
          <a:solidFill>
            <a:schemeClr val="accent1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 sz="12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333500" y="2473960"/>
            <a:ext cx="1542415" cy="6718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单击此处可编辑内容根据您的需要自由拉伸文本框大小</a:t>
            </a:r>
            <a:endParaRPr lang="zh-CN" altLang="en-US" sz="105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1403350" y="2258695"/>
            <a:ext cx="1065530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12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자유형 88"/>
          <p:cNvSpPr/>
          <p:nvPr>
            <p:custDataLst>
              <p:tags r:id="rId12"/>
            </p:custDataLst>
          </p:nvPr>
        </p:nvSpPr>
        <p:spPr bwMode="auto">
          <a:xfrm>
            <a:off x="3476625" y="1548765"/>
            <a:ext cx="2166620" cy="2272665"/>
          </a:xfrm>
          <a:custGeom>
            <a:avLst/>
            <a:gdLst>
              <a:gd name="connsiteX0" fmla="*/ 22860 w 2194560"/>
              <a:gd name="connsiteY0" fmla="*/ 0 h 2377440"/>
              <a:gd name="connsiteX1" fmla="*/ 2194560 w 2194560"/>
              <a:gd name="connsiteY1" fmla="*/ 137160 h 2377440"/>
              <a:gd name="connsiteX2" fmla="*/ 2049780 w 2194560"/>
              <a:gd name="connsiteY2" fmla="*/ 1965960 h 2377440"/>
              <a:gd name="connsiteX3" fmla="*/ 853440 w 2194560"/>
              <a:gd name="connsiteY3" fmla="*/ 2377440 h 2377440"/>
              <a:gd name="connsiteX4" fmla="*/ 0 w 2194560"/>
              <a:gd name="connsiteY4" fmla="*/ 2316480 h 2377440"/>
              <a:gd name="connsiteX5" fmla="*/ 22860 w 2194560"/>
              <a:gd name="connsiteY5" fmla="*/ 0 h 2377440"/>
              <a:gd name="connsiteX0-1" fmla="*/ 22860 w 2203388"/>
              <a:gd name="connsiteY0-2" fmla="*/ 0 h 2377440"/>
              <a:gd name="connsiteX1-3" fmla="*/ 2194560 w 2203388"/>
              <a:gd name="connsiteY1-4" fmla="*/ 137160 h 2377440"/>
              <a:gd name="connsiteX2-5" fmla="*/ 2049780 w 2203388"/>
              <a:gd name="connsiteY2-6" fmla="*/ 1965960 h 2377440"/>
              <a:gd name="connsiteX3-7" fmla="*/ 853440 w 2203388"/>
              <a:gd name="connsiteY3-8" fmla="*/ 2377440 h 2377440"/>
              <a:gd name="connsiteX4-9" fmla="*/ 0 w 2203388"/>
              <a:gd name="connsiteY4-10" fmla="*/ 2316480 h 2377440"/>
              <a:gd name="connsiteX5-11" fmla="*/ 22860 w 2203388"/>
              <a:gd name="connsiteY5-12" fmla="*/ 0 h 2377440"/>
              <a:gd name="connsiteX0-13" fmla="*/ 22860 w 2203388"/>
              <a:gd name="connsiteY0-14" fmla="*/ 0 h 2377440"/>
              <a:gd name="connsiteX1-15" fmla="*/ 2194560 w 2203388"/>
              <a:gd name="connsiteY1-16" fmla="*/ 137160 h 2377440"/>
              <a:gd name="connsiteX2-17" fmla="*/ 2049780 w 2203388"/>
              <a:gd name="connsiteY2-18" fmla="*/ 1965960 h 2377440"/>
              <a:gd name="connsiteX3-19" fmla="*/ 853440 w 2203388"/>
              <a:gd name="connsiteY3-20" fmla="*/ 2377440 h 2377440"/>
              <a:gd name="connsiteX4-21" fmla="*/ 0 w 2203388"/>
              <a:gd name="connsiteY4-22" fmla="*/ 2316480 h 2377440"/>
              <a:gd name="connsiteX5-23" fmla="*/ 22860 w 2203388"/>
              <a:gd name="connsiteY5-24" fmla="*/ 0 h 2377440"/>
              <a:gd name="connsiteX0-25" fmla="*/ 22860 w 2203388"/>
              <a:gd name="connsiteY0-26" fmla="*/ 0 h 2377440"/>
              <a:gd name="connsiteX1-27" fmla="*/ 2194560 w 2203388"/>
              <a:gd name="connsiteY1-28" fmla="*/ 137160 h 2377440"/>
              <a:gd name="connsiteX2-29" fmla="*/ 2049780 w 2203388"/>
              <a:gd name="connsiteY2-30" fmla="*/ 1965960 h 2377440"/>
              <a:gd name="connsiteX3-31" fmla="*/ 853440 w 2203388"/>
              <a:gd name="connsiteY3-32" fmla="*/ 2377440 h 2377440"/>
              <a:gd name="connsiteX4-33" fmla="*/ 0 w 2203388"/>
              <a:gd name="connsiteY4-34" fmla="*/ 2316480 h 2377440"/>
              <a:gd name="connsiteX5-35" fmla="*/ 22860 w 2203388"/>
              <a:gd name="connsiteY5-36" fmla="*/ 0 h 2377440"/>
              <a:gd name="connsiteX0-37" fmla="*/ 22860 w 2203388"/>
              <a:gd name="connsiteY0-38" fmla="*/ 0 h 2377440"/>
              <a:gd name="connsiteX1-39" fmla="*/ 2194560 w 2203388"/>
              <a:gd name="connsiteY1-40" fmla="*/ 137160 h 2377440"/>
              <a:gd name="connsiteX2-41" fmla="*/ 2049780 w 2203388"/>
              <a:gd name="connsiteY2-42" fmla="*/ 1965960 h 2377440"/>
              <a:gd name="connsiteX3-43" fmla="*/ 853440 w 2203388"/>
              <a:gd name="connsiteY3-44" fmla="*/ 2377440 h 2377440"/>
              <a:gd name="connsiteX4-45" fmla="*/ 0 w 2203388"/>
              <a:gd name="connsiteY4-46" fmla="*/ 2232248 h 2377440"/>
              <a:gd name="connsiteX5-47" fmla="*/ 22860 w 2203388"/>
              <a:gd name="connsiteY5-48" fmla="*/ 0 h 2377440"/>
              <a:gd name="connsiteX0-49" fmla="*/ 22860 w 2203388"/>
              <a:gd name="connsiteY0-50" fmla="*/ 0 h 2377440"/>
              <a:gd name="connsiteX1-51" fmla="*/ 2194560 w 2203388"/>
              <a:gd name="connsiteY1-52" fmla="*/ 137160 h 2377440"/>
              <a:gd name="connsiteX2-53" fmla="*/ 2049780 w 2203388"/>
              <a:gd name="connsiteY2-54" fmla="*/ 1965960 h 2377440"/>
              <a:gd name="connsiteX3-55" fmla="*/ 853440 w 2203388"/>
              <a:gd name="connsiteY3-56" fmla="*/ 2377440 h 2377440"/>
              <a:gd name="connsiteX4-57" fmla="*/ 0 w 2203388"/>
              <a:gd name="connsiteY4-58" fmla="*/ 2232248 h 2377440"/>
              <a:gd name="connsiteX5-59" fmla="*/ 22860 w 2203388"/>
              <a:gd name="connsiteY5-60" fmla="*/ 0 h 2377440"/>
              <a:gd name="connsiteX0-61" fmla="*/ 22860 w 2203388"/>
              <a:gd name="connsiteY0-62" fmla="*/ 0 h 2377440"/>
              <a:gd name="connsiteX1-63" fmla="*/ 2194560 w 2203388"/>
              <a:gd name="connsiteY1-64" fmla="*/ 137160 h 2377440"/>
              <a:gd name="connsiteX2-65" fmla="*/ 2049780 w 2203388"/>
              <a:gd name="connsiteY2-66" fmla="*/ 1965960 h 2377440"/>
              <a:gd name="connsiteX3-67" fmla="*/ 853440 w 2203388"/>
              <a:gd name="connsiteY3-68" fmla="*/ 2377440 h 2377440"/>
              <a:gd name="connsiteX4-69" fmla="*/ 0 w 2203388"/>
              <a:gd name="connsiteY4-70" fmla="*/ 2232248 h 2377440"/>
              <a:gd name="connsiteX5-71" fmla="*/ 22860 w 2203388"/>
              <a:gd name="connsiteY5-72" fmla="*/ 0 h 2377440"/>
              <a:gd name="connsiteX0-73" fmla="*/ 22860 w 2194560"/>
              <a:gd name="connsiteY0-74" fmla="*/ 0 h 2377440"/>
              <a:gd name="connsiteX1-75" fmla="*/ 2194560 w 2194560"/>
              <a:gd name="connsiteY1-76" fmla="*/ 137160 h 2377440"/>
              <a:gd name="connsiteX2-77" fmla="*/ 2049780 w 2194560"/>
              <a:gd name="connsiteY2-78" fmla="*/ 1965960 h 2377440"/>
              <a:gd name="connsiteX3-79" fmla="*/ 853440 w 2194560"/>
              <a:gd name="connsiteY3-80" fmla="*/ 2377440 h 2377440"/>
              <a:gd name="connsiteX4-81" fmla="*/ 0 w 2194560"/>
              <a:gd name="connsiteY4-82" fmla="*/ 2232248 h 2377440"/>
              <a:gd name="connsiteX5-83" fmla="*/ 22860 w 2194560"/>
              <a:gd name="connsiteY5-84" fmla="*/ 0 h 2377440"/>
              <a:gd name="connsiteX0-85" fmla="*/ 22860 w 2201801"/>
              <a:gd name="connsiteY0-86" fmla="*/ 0 h 2377440"/>
              <a:gd name="connsiteX1-87" fmla="*/ 2194560 w 2201801"/>
              <a:gd name="connsiteY1-88" fmla="*/ 137160 h 2377440"/>
              <a:gd name="connsiteX2-89" fmla="*/ 2049780 w 2201801"/>
              <a:gd name="connsiteY2-90" fmla="*/ 1965960 h 2377440"/>
              <a:gd name="connsiteX3-91" fmla="*/ 853440 w 2201801"/>
              <a:gd name="connsiteY3-92" fmla="*/ 2377440 h 2377440"/>
              <a:gd name="connsiteX4-93" fmla="*/ 0 w 2201801"/>
              <a:gd name="connsiteY4-94" fmla="*/ 2232248 h 2377440"/>
              <a:gd name="connsiteX5-95" fmla="*/ 22860 w 2201801"/>
              <a:gd name="connsiteY5-96" fmla="*/ 0 h 2377440"/>
              <a:gd name="connsiteX0-97" fmla="*/ 22860 w 2201801"/>
              <a:gd name="connsiteY0-98" fmla="*/ 0 h 2340260"/>
              <a:gd name="connsiteX1-99" fmla="*/ 2194560 w 2201801"/>
              <a:gd name="connsiteY1-100" fmla="*/ 137160 h 2340260"/>
              <a:gd name="connsiteX2-101" fmla="*/ 2049780 w 2201801"/>
              <a:gd name="connsiteY2-102" fmla="*/ 1965960 h 2340260"/>
              <a:gd name="connsiteX3-103" fmla="*/ 1080120 w 2201801"/>
              <a:gd name="connsiteY3-104" fmla="*/ 2340260 h 2340260"/>
              <a:gd name="connsiteX4-105" fmla="*/ 0 w 2201801"/>
              <a:gd name="connsiteY4-106" fmla="*/ 2232248 h 2340260"/>
              <a:gd name="connsiteX5-107" fmla="*/ 22860 w 2201801"/>
              <a:gd name="connsiteY5-108" fmla="*/ 0 h 2340260"/>
              <a:gd name="connsiteX0-109" fmla="*/ 22860 w 2201801"/>
              <a:gd name="connsiteY0-110" fmla="*/ 0 h 2340260"/>
              <a:gd name="connsiteX1-111" fmla="*/ 2194560 w 2201801"/>
              <a:gd name="connsiteY1-112" fmla="*/ 137160 h 2340260"/>
              <a:gd name="connsiteX2-113" fmla="*/ 2049780 w 2201801"/>
              <a:gd name="connsiteY2-114" fmla="*/ 1965960 h 2340260"/>
              <a:gd name="connsiteX3-115" fmla="*/ 1080120 w 2201801"/>
              <a:gd name="connsiteY3-116" fmla="*/ 2340260 h 2340260"/>
              <a:gd name="connsiteX4-117" fmla="*/ 0 w 2201801"/>
              <a:gd name="connsiteY4-118" fmla="*/ 2232248 h 2340260"/>
              <a:gd name="connsiteX5-119" fmla="*/ 22860 w 2201801"/>
              <a:gd name="connsiteY5-120" fmla="*/ 0 h 2340260"/>
              <a:gd name="connsiteX0-121" fmla="*/ 22860 w 2201801"/>
              <a:gd name="connsiteY0-122" fmla="*/ 0 h 2316104"/>
              <a:gd name="connsiteX1-123" fmla="*/ 2194560 w 2201801"/>
              <a:gd name="connsiteY1-124" fmla="*/ 137160 h 2316104"/>
              <a:gd name="connsiteX2-125" fmla="*/ 2049780 w 2201801"/>
              <a:gd name="connsiteY2-126" fmla="*/ 1965960 h 2316104"/>
              <a:gd name="connsiteX3-127" fmla="*/ 1116124 w 2201801"/>
              <a:gd name="connsiteY3-128" fmla="*/ 2304256 h 2316104"/>
              <a:gd name="connsiteX4-129" fmla="*/ 0 w 2201801"/>
              <a:gd name="connsiteY4-130" fmla="*/ 2232248 h 2316104"/>
              <a:gd name="connsiteX5-131" fmla="*/ 22860 w 2201801"/>
              <a:gd name="connsiteY5-132" fmla="*/ 0 h 2316104"/>
              <a:gd name="connsiteX0-133" fmla="*/ 216024 w 2201801"/>
              <a:gd name="connsiteY0-134" fmla="*/ 0 h 2280100"/>
              <a:gd name="connsiteX1-135" fmla="*/ 2194560 w 2201801"/>
              <a:gd name="connsiteY1-136" fmla="*/ 101156 h 2280100"/>
              <a:gd name="connsiteX2-137" fmla="*/ 2049780 w 2201801"/>
              <a:gd name="connsiteY2-138" fmla="*/ 1929956 h 2280100"/>
              <a:gd name="connsiteX3-139" fmla="*/ 1116124 w 2201801"/>
              <a:gd name="connsiteY3-140" fmla="*/ 2268252 h 2280100"/>
              <a:gd name="connsiteX4-141" fmla="*/ 0 w 2201801"/>
              <a:gd name="connsiteY4-142" fmla="*/ 2196244 h 2280100"/>
              <a:gd name="connsiteX5-143" fmla="*/ 216024 w 2201801"/>
              <a:gd name="connsiteY5-144" fmla="*/ 0 h 2280100"/>
              <a:gd name="connsiteX0-145" fmla="*/ 72008 w 2201801"/>
              <a:gd name="connsiteY0-146" fmla="*/ 0 h 2280100"/>
              <a:gd name="connsiteX1-147" fmla="*/ 2194560 w 2201801"/>
              <a:gd name="connsiteY1-148" fmla="*/ 101156 h 2280100"/>
              <a:gd name="connsiteX2-149" fmla="*/ 2049780 w 2201801"/>
              <a:gd name="connsiteY2-150" fmla="*/ 1929956 h 2280100"/>
              <a:gd name="connsiteX3-151" fmla="*/ 1116124 w 2201801"/>
              <a:gd name="connsiteY3-152" fmla="*/ 2268252 h 2280100"/>
              <a:gd name="connsiteX4-153" fmla="*/ 0 w 2201801"/>
              <a:gd name="connsiteY4-154" fmla="*/ 2196244 h 2280100"/>
              <a:gd name="connsiteX5-155" fmla="*/ 72008 w 2201801"/>
              <a:gd name="connsiteY5-156" fmla="*/ 0 h 2280100"/>
              <a:gd name="connsiteX0-157" fmla="*/ 72008 w 2201801"/>
              <a:gd name="connsiteY0-158" fmla="*/ 0 h 2280100"/>
              <a:gd name="connsiteX1-159" fmla="*/ 2194560 w 2201801"/>
              <a:gd name="connsiteY1-160" fmla="*/ 101156 h 2280100"/>
              <a:gd name="connsiteX2-161" fmla="*/ 2049780 w 2201801"/>
              <a:gd name="connsiteY2-162" fmla="*/ 1929956 h 2280100"/>
              <a:gd name="connsiteX3-163" fmla="*/ 1116124 w 2201801"/>
              <a:gd name="connsiteY3-164" fmla="*/ 2268252 h 2280100"/>
              <a:gd name="connsiteX4-165" fmla="*/ 0 w 2201801"/>
              <a:gd name="connsiteY4-166" fmla="*/ 2196244 h 2280100"/>
              <a:gd name="connsiteX5-167" fmla="*/ 72008 w 2201801"/>
              <a:gd name="connsiteY5-168" fmla="*/ 0 h 2280100"/>
              <a:gd name="connsiteX0-169" fmla="*/ 72008 w 2201801"/>
              <a:gd name="connsiteY0-170" fmla="*/ 0 h 2280100"/>
              <a:gd name="connsiteX1-171" fmla="*/ 2194560 w 2201801"/>
              <a:gd name="connsiteY1-172" fmla="*/ 101156 h 2280100"/>
              <a:gd name="connsiteX2-173" fmla="*/ 2049780 w 2201801"/>
              <a:gd name="connsiteY2-174" fmla="*/ 1929956 h 2280100"/>
              <a:gd name="connsiteX3-175" fmla="*/ 1116124 w 2201801"/>
              <a:gd name="connsiteY3-176" fmla="*/ 2268252 h 2280100"/>
              <a:gd name="connsiteX4-177" fmla="*/ 0 w 2201801"/>
              <a:gd name="connsiteY4-178" fmla="*/ 2196244 h 2280100"/>
              <a:gd name="connsiteX5-179" fmla="*/ 72008 w 2201801"/>
              <a:gd name="connsiteY5-180" fmla="*/ 0 h 2280100"/>
              <a:gd name="connsiteX0-181" fmla="*/ 144016 w 2201801"/>
              <a:gd name="connsiteY0-182" fmla="*/ 0 h 2244096"/>
              <a:gd name="connsiteX1-183" fmla="*/ 2194560 w 2201801"/>
              <a:gd name="connsiteY1-184" fmla="*/ 65152 h 2244096"/>
              <a:gd name="connsiteX2-185" fmla="*/ 2049780 w 2201801"/>
              <a:gd name="connsiteY2-186" fmla="*/ 1893952 h 2244096"/>
              <a:gd name="connsiteX3-187" fmla="*/ 1116124 w 2201801"/>
              <a:gd name="connsiteY3-188" fmla="*/ 2232248 h 2244096"/>
              <a:gd name="connsiteX4-189" fmla="*/ 0 w 2201801"/>
              <a:gd name="connsiteY4-190" fmla="*/ 2160240 h 2244096"/>
              <a:gd name="connsiteX5-191" fmla="*/ 144016 w 2201801"/>
              <a:gd name="connsiteY5-192" fmla="*/ 0 h 2244096"/>
              <a:gd name="connsiteX0-193" fmla="*/ 144016 w 2201801"/>
              <a:gd name="connsiteY0-194" fmla="*/ 0 h 2244096"/>
              <a:gd name="connsiteX1-195" fmla="*/ 2194560 w 2201801"/>
              <a:gd name="connsiteY1-196" fmla="*/ 65152 h 2244096"/>
              <a:gd name="connsiteX2-197" fmla="*/ 2049780 w 2201801"/>
              <a:gd name="connsiteY2-198" fmla="*/ 1893952 h 2244096"/>
              <a:gd name="connsiteX3-199" fmla="*/ 1116124 w 2201801"/>
              <a:gd name="connsiteY3-200" fmla="*/ 2232248 h 2244096"/>
              <a:gd name="connsiteX4-201" fmla="*/ 0 w 2201801"/>
              <a:gd name="connsiteY4-202" fmla="*/ 2160240 h 2244096"/>
              <a:gd name="connsiteX5-203" fmla="*/ 144016 w 2201801"/>
              <a:gd name="connsiteY5-204" fmla="*/ 0 h 2244096"/>
              <a:gd name="connsiteX0-205" fmla="*/ 144016 w 2201801"/>
              <a:gd name="connsiteY0-206" fmla="*/ 0 h 2244096"/>
              <a:gd name="connsiteX1-207" fmla="*/ 2194560 w 2201801"/>
              <a:gd name="connsiteY1-208" fmla="*/ 65152 h 2244096"/>
              <a:gd name="connsiteX2-209" fmla="*/ 2049780 w 2201801"/>
              <a:gd name="connsiteY2-210" fmla="*/ 1893952 h 2244096"/>
              <a:gd name="connsiteX3-211" fmla="*/ 1116124 w 2201801"/>
              <a:gd name="connsiteY3-212" fmla="*/ 2232248 h 2244096"/>
              <a:gd name="connsiteX4-213" fmla="*/ 0 w 2201801"/>
              <a:gd name="connsiteY4-214" fmla="*/ 2160240 h 2244096"/>
              <a:gd name="connsiteX5-215" fmla="*/ 144016 w 2201801"/>
              <a:gd name="connsiteY5-216" fmla="*/ 0 h 2244096"/>
              <a:gd name="connsiteX0-217" fmla="*/ 144016 w 2201801"/>
              <a:gd name="connsiteY0-218" fmla="*/ 0 h 2244096"/>
              <a:gd name="connsiteX1-219" fmla="*/ 2194560 w 2201801"/>
              <a:gd name="connsiteY1-220" fmla="*/ 65152 h 2244096"/>
              <a:gd name="connsiteX2-221" fmla="*/ 2049780 w 2201801"/>
              <a:gd name="connsiteY2-222" fmla="*/ 1893952 h 2244096"/>
              <a:gd name="connsiteX3-223" fmla="*/ 1116124 w 2201801"/>
              <a:gd name="connsiteY3-224" fmla="*/ 2232248 h 2244096"/>
              <a:gd name="connsiteX4-225" fmla="*/ 0 w 2201801"/>
              <a:gd name="connsiteY4-226" fmla="*/ 2160240 h 2244096"/>
              <a:gd name="connsiteX5-227" fmla="*/ 144016 w 2201801"/>
              <a:gd name="connsiteY5-228" fmla="*/ 0 h 2244096"/>
              <a:gd name="connsiteX0-229" fmla="*/ 144016 w 2201801"/>
              <a:gd name="connsiteY0-230" fmla="*/ 0 h 2244096"/>
              <a:gd name="connsiteX1-231" fmla="*/ 2194560 w 2201801"/>
              <a:gd name="connsiteY1-232" fmla="*/ 65152 h 2244096"/>
              <a:gd name="connsiteX2-233" fmla="*/ 2049780 w 2201801"/>
              <a:gd name="connsiteY2-234" fmla="*/ 1893952 h 2244096"/>
              <a:gd name="connsiteX3-235" fmla="*/ 1116124 w 2201801"/>
              <a:gd name="connsiteY3-236" fmla="*/ 2232248 h 2244096"/>
              <a:gd name="connsiteX4-237" fmla="*/ 0 w 2201801"/>
              <a:gd name="connsiteY4-238" fmla="*/ 2160240 h 2244096"/>
              <a:gd name="connsiteX5-239" fmla="*/ 144016 w 2201801"/>
              <a:gd name="connsiteY5-240" fmla="*/ 0 h 2244096"/>
              <a:gd name="connsiteX0-241" fmla="*/ 144016 w 2201801"/>
              <a:gd name="connsiteY0-242" fmla="*/ 0 h 2244096"/>
              <a:gd name="connsiteX1-243" fmla="*/ 2194560 w 2201801"/>
              <a:gd name="connsiteY1-244" fmla="*/ 65152 h 2244096"/>
              <a:gd name="connsiteX2-245" fmla="*/ 2049780 w 2201801"/>
              <a:gd name="connsiteY2-246" fmla="*/ 1893952 h 2244096"/>
              <a:gd name="connsiteX3-247" fmla="*/ 1116124 w 2201801"/>
              <a:gd name="connsiteY3-248" fmla="*/ 2232248 h 2244096"/>
              <a:gd name="connsiteX4-249" fmla="*/ 0 w 2201801"/>
              <a:gd name="connsiteY4-250" fmla="*/ 2160240 h 2244096"/>
              <a:gd name="connsiteX5-251" fmla="*/ 144016 w 2201801"/>
              <a:gd name="connsiteY5-252" fmla="*/ 0 h 2244096"/>
              <a:gd name="connsiteX0-253" fmla="*/ 144016 w 2201801"/>
              <a:gd name="connsiteY0-254" fmla="*/ 0 h 2244096"/>
              <a:gd name="connsiteX1-255" fmla="*/ 2194560 w 2201801"/>
              <a:gd name="connsiteY1-256" fmla="*/ 65152 h 2244096"/>
              <a:gd name="connsiteX2-257" fmla="*/ 2049780 w 2201801"/>
              <a:gd name="connsiteY2-258" fmla="*/ 1893952 h 2244096"/>
              <a:gd name="connsiteX3-259" fmla="*/ 1116124 w 2201801"/>
              <a:gd name="connsiteY3-260" fmla="*/ 2232248 h 2244096"/>
              <a:gd name="connsiteX4-261" fmla="*/ 0 w 2201801"/>
              <a:gd name="connsiteY4-262" fmla="*/ 2160240 h 2244096"/>
              <a:gd name="connsiteX5-263" fmla="*/ 144016 w 2201801"/>
              <a:gd name="connsiteY5-264" fmla="*/ 0 h 2244096"/>
              <a:gd name="connsiteX0-265" fmla="*/ 144016 w 2201801"/>
              <a:gd name="connsiteY0-266" fmla="*/ 0 h 2232248"/>
              <a:gd name="connsiteX1-267" fmla="*/ 2194560 w 2201801"/>
              <a:gd name="connsiteY1-268" fmla="*/ 65152 h 2232248"/>
              <a:gd name="connsiteX2-269" fmla="*/ 2049780 w 2201801"/>
              <a:gd name="connsiteY2-270" fmla="*/ 1893952 h 2232248"/>
              <a:gd name="connsiteX3-271" fmla="*/ 1116124 w 2201801"/>
              <a:gd name="connsiteY3-272" fmla="*/ 2232248 h 2232248"/>
              <a:gd name="connsiteX4-273" fmla="*/ 0 w 2201801"/>
              <a:gd name="connsiteY4-274" fmla="*/ 2160240 h 2232248"/>
              <a:gd name="connsiteX5-275" fmla="*/ 144016 w 2201801"/>
              <a:gd name="connsiteY5-276" fmla="*/ 0 h 2232248"/>
              <a:gd name="connsiteX0-277" fmla="*/ 144016 w 2201801"/>
              <a:gd name="connsiteY0-278" fmla="*/ 0 h 2232248"/>
              <a:gd name="connsiteX1-279" fmla="*/ 2194560 w 2201801"/>
              <a:gd name="connsiteY1-280" fmla="*/ 65152 h 2232248"/>
              <a:gd name="connsiteX2-281" fmla="*/ 2049780 w 2201801"/>
              <a:gd name="connsiteY2-282" fmla="*/ 1893952 h 2232248"/>
              <a:gd name="connsiteX3-283" fmla="*/ 1116124 w 2201801"/>
              <a:gd name="connsiteY3-284" fmla="*/ 2232248 h 2232248"/>
              <a:gd name="connsiteX4-285" fmla="*/ 0 w 2201801"/>
              <a:gd name="connsiteY4-286" fmla="*/ 2160240 h 2232248"/>
              <a:gd name="connsiteX5-287" fmla="*/ 144016 w 2201801"/>
              <a:gd name="connsiteY5-288" fmla="*/ 0 h 2232248"/>
              <a:gd name="connsiteX0-289" fmla="*/ 144016 w 2201801"/>
              <a:gd name="connsiteY0-290" fmla="*/ 0 h 2232248"/>
              <a:gd name="connsiteX1-291" fmla="*/ 2194560 w 2201801"/>
              <a:gd name="connsiteY1-292" fmla="*/ 65152 h 2232248"/>
              <a:gd name="connsiteX2-293" fmla="*/ 2049780 w 2201801"/>
              <a:gd name="connsiteY2-294" fmla="*/ 1893952 h 2232248"/>
              <a:gd name="connsiteX3-295" fmla="*/ 1116124 w 2201801"/>
              <a:gd name="connsiteY3-296" fmla="*/ 2232248 h 2232248"/>
              <a:gd name="connsiteX4-297" fmla="*/ 0 w 2201801"/>
              <a:gd name="connsiteY4-298" fmla="*/ 2160240 h 2232248"/>
              <a:gd name="connsiteX5-299" fmla="*/ 144016 w 2201801"/>
              <a:gd name="connsiteY5-300" fmla="*/ 0 h 2232248"/>
              <a:gd name="connsiteX0-301" fmla="*/ 180020 w 2201801"/>
              <a:gd name="connsiteY0-302" fmla="*/ 0 h 2232248"/>
              <a:gd name="connsiteX1-303" fmla="*/ 2194560 w 2201801"/>
              <a:gd name="connsiteY1-304" fmla="*/ 65152 h 2232248"/>
              <a:gd name="connsiteX2-305" fmla="*/ 2049780 w 2201801"/>
              <a:gd name="connsiteY2-306" fmla="*/ 1893952 h 2232248"/>
              <a:gd name="connsiteX3-307" fmla="*/ 1116124 w 2201801"/>
              <a:gd name="connsiteY3-308" fmla="*/ 2232248 h 2232248"/>
              <a:gd name="connsiteX4-309" fmla="*/ 0 w 2201801"/>
              <a:gd name="connsiteY4-310" fmla="*/ 2160240 h 2232248"/>
              <a:gd name="connsiteX5-311" fmla="*/ 180020 w 2201801"/>
              <a:gd name="connsiteY5-312" fmla="*/ 0 h 2232248"/>
              <a:gd name="connsiteX0-313" fmla="*/ 180020 w 2201801"/>
              <a:gd name="connsiteY0-314" fmla="*/ 0 h 2232248"/>
              <a:gd name="connsiteX1-315" fmla="*/ 2194560 w 2201801"/>
              <a:gd name="connsiteY1-316" fmla="*/ 65152 h 2232248"/>
              <a:gd name="connsiteX2-317" fmla="*/ 2049780 w 2201801"/>
              <a:gd name="connsiteY2-318" fmla="*/ 1893952 h 2232248"/>
              <a:gd name="connsiteX3-319" fmla="*/ 1116124 w 2201801"/>
              <a:gd name="connsiteY3-320" fmla="*/ 2232248 h 2232248"/>
              <a:gd name="connsiteX4-321" fmla="*/ 0 w 2201801"/>
              <a:gd name="connsiteY4-322" fmla="*/ 2160240 h 2232248"/>
              <a:gd name="connsiteX5-323" fmla="*/ 180020 w 2201801"/>
              <a:gd name="connsiteY5-324" fmla="*/ 0 h 2232248"/>
              <a:gd name="connsiteX0-325" fmla="*/ 180020 w 2201801"/>
              <a:gd name="connsiteY0-326" fmla="*/ 0 h 2232248"/>
              <a:gd name="connsiteX1-327" fmla="*/ 2196244 w 2201801"/>
              <a:gd name="connsiteY1-328" fmla="*/ 36004 h 2232248"/>
              <a:gd name="connsiteX2-329" fmla="*/ 2049780 w 2201801"/>
              <a:gd name="connsiteY2-330" fmla="*/ 1893952 h 2232248"/>
              <a:gd name="connsiteX3-331" fmla="*/ 1116124 w 2201801"/>
              <a:gd name="connsiteY3-332" fmla="*/ 2232248 h 2232248"/>
              <a:gd name="connsiteX4-333" fmla="*/ 0 w 2201801"/>
              <a:gd name="connsiteY4-334" fmla="*/ 2160240 h 2232248"/>
              <a:gd name="connsiteX5-335" fmla="*/ 180020 w 2201801"/>
              <a:gd name="connsiteY5-336" fmla="*/ 0 h 2232248"/>
              <a:gd name="connsiteX0-337" fmla="*/ 180020 w 2201801"/>
              <a:gd name="connsiteY0-338" fmla="*/ 0 h 2232248"/>
              <a:gd name="connsiteX1-339" fmla="*/ 2196244 w 2201801"/>
              <a:gd name="connsiteY1-340" fmla="*/ 36004 h 2232248"/>
              <a:gd name="connsiteX2-341" fmla="*/ 2049780 w 2201801"/>
              <a:gd name="connsiteY2-342" fmla="*/ 1893952 h 2232248"/>
              <a:gd name="connsiteX3-343" fmla="*/ 1116124 w 2201801"/>
              <a:gd name="connsiteY3-344" fmla="*/ 2232248 h 2232248"/>
              <a:gd name="connsiteX4-345" fmla="*/ 0 w 2201801"/>
              <a:gd name="connsiteY4-346" fmla="*/ 2160240 h 2232248"/>
              <a:gd name="connsiteX5-347" fmla="*/ 180020 w 2201801"/>
              <a:gd name="connsiteY5-348" fmla="*/ 0 h 2232248"/>
              <a:gd name="connsiteX0-349" fmla="*/ 180020 w 2196244"/>
              <a:gd name="connsiteY0-350" fmla="*/ 0 h 2232248"/>
              <a:gd name="connsiteX1-351" fmla="*/ 2196244 w 2196244"/>
              <a:gd name="connsiteY1-352" fmla="*/ 36004 h 2232248"/>
              <a:gd name="connsiteX2-353" fmla="*/ 2049780 w 2196244"/>
              <a:gd name="connsiteY2-354" fmla="*/ 1893952 h 2232248"/>
              <a:gd name="connsiteX3-355" fmla="*/ 1116124 w 2196244"/>
              <a:gd name="connsiteY3-356" fmla="*/ 2232248 h 2232248"/>
              <a:gd name="connsiteX4-357" fmla="*/ 0 w 2196244"/>
              <a:gd name="connsiteY4-358" fmla="*/ 2160240 h 2232248"/>
              <a:gd name="connsiteX5-359" fmla="*/ 180020 w 2196244"/>
              <a:gd name="connsiteY5-360" fmla="*/ 0 h 2232248"/>
              <a:gd name="connsiteX0-361" fmla="*/ 180020 w 2196244"/>
              <a:gd name="connsiteY0-362" fmla="*/ 0 h 2232248"/>
              <a:gd name="connsiteX1-363" fmla="*/ 2196244 w 2196244"/>
              <a:gd name="connsiteY1-364" fmla="*/ 36004 h 2232248"/>
              <a:gd name="connsiteX2-365" fmla="*/ 2049780 w 2196244"/>
              <a:gd name="connsiteY2-366" fmla="*/ 1893952 h 2232248"/>
              <a:gd name="connsiteX3-367" fmla="*/ 1116124 w 2196244"/>
              <a:gd name="connsiteY3-368" fmla="*/ 2232248 h 2232248"/>
              <a:gd name="connsiteX4-369" fmla="*/ 0 w 2196244"/>
              <a:gd name="connsiteY4-370" fmla="*/ 2160240 h 2232248"/>
              <a:gd name="connsiteX5-371" fmla="*/ 180020 w 2196244"/>
              <a:gd name="connsiteY5-372" fmla="*/ 0 h 2232248"/>
              <a:gd name="connsiteX0-373" fmla="*/ 180020 w 2196244"/>
              <a:gd name="connsiteY0-374" fmla="*/ 0 h 2232248"/>
              <a:gd name="connsiteX1-375" fmla="*/ 2196244 w 2196244"/>
              <a:gd name="connsiteY1-376" fmla="*/ 36004 h 2232248"/>
              <a:gd name="connsiteX2-377" fmla="*/ 2049780 w 2196244"/>
              <a:gd name="connsiteY2-378" fmla="*/ 1893952 h 2232248"/>
              <a:gd name="connsiteX3-379" fmla="*/ 1116124 w 2196244"/>
              <a:gd name="connsiteY3-380" fmla="*/ 2232248 h 2232248"/>
              <a:gd name="connsiteX4-381" fmla="*/ 0 w 2196244"/>
              <a:gd name="connsiteY4-382" fmla="*/ 2160240 h 2232248"/>
              <a:gd name="connsiteX5-383" fmla="*/ 180020 w 2196244"/>
              <a:gd name="connsiteY5-384" fmla="*/ 0 h 2232248"/>
              <a:gd name="connsiteX0-385" fmla="*/ 180020 w 2196244"/>
              <a:gd name="connsiteY0-386" fmla="*/ 0 h 2232248"/>
              <a:gd name="connsiteX1-387" fmla="*/ 2196244 w 2196244"/>
              <a:gd name="connsiteY1-388" fmla="*/ 36004 h 2232248"/>
              <a:gd name="connsiteX2-389" fmla="*/ 2049780 w 2196244"/>
              <a:gd name="connsiteY2-390" fmla="*/ 1893952 h 2232248"/>
              <a:gd name="connsiteX3-391" fmla="*/ 1116124 w 2196244"/>
              <a:gd name="connsiteY3-392" fmla="*/ 2232248 h 2232248"/>
              <a:gd name="connsiteX4-393" fmla="*/ 0 w 2196244"/>
              <a:gd name="connsiteY4-394" fmla="*/ 2160240 h 2232248"/>
              <a:gd name="connsiteX5-395" fmla="*/ 180020 w 2196244"/>
              <a:gd name="connsiteY5-396" fmla="*/ 0 h 2232248"/>
              <a:gd name="connsiteX0-397" fmla="*/ 180020 w 2196244"/>
              <a:gd name="connsiteY0-398" fmla="*/ 0 h 2302394"/>
              <a:gd name="connsiteX1-399" fmla="*/ 2196244 w 2196244"/>
              <a:gd name="connsiteY1-400" fmla="*/ 36004 h 2302394"/>
              <a:gd name="connsiteX2-401" fmla="*/ 2049780 w 2196244"/>
              <a:gd name="connsiteY2-402" fmla="*/ 1893952 h 2302394"/>
              <a:gd name="connsiteX3-403" fmla="*/ 1116124 w 2196244"/>
              <a:gd name="connsiteY3-404" fmla="*/ 2232248 h 2302394"/>
              <a:gd name="connsiteX4-405" fmla="*/ 0 w 2196244"/>
              <a:gd name="connsiteY4-406" fmla="*/ 2160240 h 2302394"/>
              <a:gd name="connsiteX5-407" fmla="*/ 180020 w 2196244"/>
              <a:gd name="connsiteY5-408" fmla="*/ 0 h 23023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96244" h="2302394">
                <a:moveTo>
                  <a:pt x="180020" y="0"/>
                </a:moveTo>
                <a:cubicBezTo>
                  <a:pt x="857309" y="70607"/>
                  <a:pt x="1482827" y="69527"/>
                  <a:pt x="2196244" y="36004"/>
                </a:cubicBezTo>
                <a:cubicBezTo>
                  <a:pt x="2181324" y="633028"/>
                  <a:pt x="2129347" y="1853427"/>
                  <a:pt x="2049780" y="1893952"/>
                </a:cubicBezTo>
                <a:cubicBezTo>
                  <a:pt x="1651000" y="2031112"/>
                  <a:pt x="1551293" y="2137976"/>
                  <a:pt x="1116124" y="2232248"/>
                </a:cubicBezTo>
                <a:cubicBezTo>
                  <a:pt x="697811" y="2302394"/>
                  <a:pt x="386738" y="2168927"/>
                  <a:pt x="0" y="2160240"/>
                </a:cubicBezTo>
                <a:cubicBezTo>
                  <a:pt x="112494" y="1412821"/>
                  <a:pt x="149009" y="847792"/>
                  <a:pt x="180020" y="0"/>
                </a:cubicBezTo>
                <a:close/>
              </a:path>
            </a:pathLst>
          </a:custGeom>
          <a:noFill/>
          <a:ln w="50800">
            <a:solidFill>
              <a:schemeClr val="accent3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자유형 87"/>
          <p:cNvSpPr/>
          <p:nvPr>
            <p:custDataLst>
              <p:tags r:id="rId13"/>
            </p:custDataLst>
          </p:nvPr>
        </p:nvSpPr>
        <p:spPr bwMode="auto">
          <a:xfrm>
            <a:off x="4577715" y="3178810"/>
            <a:ext cx="916305" cy="572135"/>
          </a:xfrm>
          <a:custGeom>
            <a:avLst/>
            <a:gdLst>
              <a:gd name="connsiteX0" fmla="*/ 0 w 1104900"/>
              <a:gd name="connsiteY0" fmla="*/ 655320 h 655320"/>
              <a:gd name="connsiteX1" fmla="*/ 807720 w 1104900"/>
              <a:gd name="connsiteY1" fmla="*/ 0 h 655320"/>
              <a:gd name="connsiteX2" fmla="*/ 1104900 w 1104900"/>
              <a:gd name="connsiteY2" fmla="*/ 274320 h 655320"/>
              <a:gd name="connsiteX3" fmla="*/ 0 w 1104900"/>
              <a:gd name="connsiteY3" fmla="*/ 655320 h 655320"/>
              <a:gd name="connsiteX0-1" fmla="*/ 0 w 1104900"/>
              <a:gd name="connsiteY0-2" fmla="*/ 655320 h 716248"/>
              <a:gd name="connsiteX1-3" fmla="*/ 807720 w 1104900"/>
              <a:gd name="connsiteY1-4" fmla="*/ 0 h 716248"/>
              <a:gd name="connsiteX2-5" fmla="*/ 1104900 w 1104900"/>
              <a:gd name="connsiteY2-6" fmla="*/ 274320 h 716248"/>
              <a:gd name="connsiteX3-7" fmla="*/ 0 w 1104900"/>
              <a:gd name="connsiteY3-8" fmla="*/ 655320 h 716248"/>
              <a:gd name="connsiteX0-9" fmla="*/ 0 w 1104900"/>
              <a:gd name="connsiteY0-10" fmla="*/ 655320 h 716248"/>
              <a:gd name="connsiteX1-11" fmla="*/ 807720 w 1104900"/>
              <a:gd name="connsiteY1-12" fmla="*/ 0 h 716248"/>
              <a:gd name="connsiteX2-13" fmla="*/ 1104900 w 1104900"/>
              <a:gd name="connsiteY2-14" fmla="*/ 274320 h 716248"/>
              <a:gd name="connsiteX3-15" fmla="*/ 0 w 1104900"/>
              <a:gd name="connsiteY3-16" fmla="*/ 655320 h 716248"/>
              <a:gd name="connsiteX0-17" fmla="*/ 0 w 1104900"/>
              <a:gd name="connsiteY0-18" fmla="*/ 655320 h 716248"/>
              <a:gd name="connsiteX1-19" fmla="*/ 807720 w 1104900"/>
              <a:gd name="connsiteY1-20" fmla="*/ 0 h 716248"/>
              <a:gd name="connsiteX2-21" fmla="*/ 1104900 w 1104900"/>
              <a:gd name="connsiteY2-22" fmla="*/ 274320 h 716248"/>
              <a:gd name="connsiteX3-23" fmla="*/ 0 w 1104900"/>
              <a:gd name="connsiteY3-24" fmla="*/ 655320 h 716248"/>
              <a:gd name="connsiteX0-25" fmla="*/ 0 w 1104900"/>
              <a:gd name="connsiteY0-26" fmla="*/ 655320 h 655320"/>
              <a:gd name="connsiteX1-27" fmla="*/ 807720 w 1104900"/>
              <a:gd name="connsiteY1-28" fmla="*/ 0 h 655320"/>
              <a:gd name="connsiteX2-29" fmla="*/ 1104900 w 1104900"/>
              <a:gd name="connsiteY2-30" fmla="*/ 274320 h 655320"/>
              <a:gd name="connsiteX3-31" fmla="*/ 0 w 1104900"/>
              <a:gd name="connsiteY3-32" fmla="*/ 655320 h 655320"/>
              <a:gd name="connsiteX0-33" fmla="*/ 0 w 1104900"/>
              <a:gd name="connsiteY0-34" fmla="*/ 655320 h 655320"/>
              <a:gd name="connsiteX1-35" fmla="*/ 807720 w 1104900"/>
              <a:gd name="connsiteY1-36" fmla="*/ 0 h 655320"/>
              <a:gd name="connsiteX2-37" fmla="*/ 1104900 w 1104900"/>
              <a:gd name="connsiteY2-38" fmla="*/ 274320 h 655320"/>
              <a:gd name="connsiteX3-39" fmla="*/ 0 w 1104900"/>
              <a:gd name="connsiteY3-40" fmla="*/ 655320 h 655320"/>
              <a:gd name="connsiteX0-41" fmla="*/ 0 w 1104900"/>
              <a:gd name="connsiteY0-42" fmla="*/ 655320 h 655320"/>
              <a:gd name="connsiteX1-43" fmla="*/ 807720 w 1104900"/>
              <a:gd name="connsiteY1-44" fmla="*/ 0 h 655320"/>
              <a:gd name="connsiteX2-45" fmla="*/ 1104900 w 1104900"/>
              <a:gd name="connsiteY2-46" fmla="*/ 274320 h 655320"/>
              <a:gd name="connsiteX3-47" fmla="*/ 0 w 1104900"/>
              <a:gd name="connsiteY3-48" fmla="*/ 655320 h 655320"/>
              <a:gd name="connsiteX0-49" fmla="*/ 0 w 1104900"/>
              <a:gd name="connsiteY0-50" fmla="*/ 655320 h 655320"/>
              <a:gd name="connsiteX1-51" fmla="*/ 807720 w 1104900"/>
              <a:gd name="connsiteY1-52" fmla="*/ 0 h 655320"/>
              <a:gd name="connsiteX2-53" fmla="*/ 1104900 w 1104900"/>
              <a:gd name="connsiteY2-54" fmla="*/ 274320 h 655320"/>
              <a:gd name="connsiteX3-55" fmla="*/ 0 w 1104900"/>
              <a:gd name="connsiteY3-56" fmla="*/ 655320 h 655320"/>
              <a:gd name="connsiteX0-57" fmla="*/ 0 w 1104900"/>
              <a:gd name="connsiteY0-58" fmla="*/ 655320 h 655320"/>
              <a:gd name="connsiteX1-59" fmla="*/ 807720 w 1104900"/>
              <a:gd name="connsiteY1-60" fmla="*/ 0 h 655320"/>
              <a:gd name="connsiteX2-61" fmla="*/ 1104900 w 1104900"/>
              <a:gd name="connsiteY2-62" fmla="*/ 274320 h 655320"/>
              <a:gd name="connsiteX3-63" fmla="*/ 0 w 1104900"/>
              <a:gd name="connsiteY3-64" fmla="*/ 655320 h 655320"/>
              <a:gd name="connsiteX0-65" fmla="*/ 0 w 1104900"/>
              <a:gd name="connsiteY0-66" fmla="*/ 655320 h 655320"/>
              <a:gd name="connsiteX1-67" fmla="*/ 807720 w 1104900"/>
              <a:gd name="connsiteY1-68" fmla="*/ 0 h 655320"/>
              <a:gd name="connsiteX2-69" fmla="*/ 1104900 w 1104900"/>
              <a:gd name="connsiteY2-70" fmla="*/ 274320 h 655320"/>
              <a:gd name="connsiteX3-71" fmla="*/ 0 w 1104900"/>
              <a:gd name="connsiteY3-72" fmla="*/ 655320 h 655320"/>
              <a:gd name="connsiteX0-73" fmla="*/ 0 w 1124187"/>
              <a:gd name="connsiteY0-74" fmla="*/ 684497 h 684497"/>
              <a:gd name="connsiteX1-75" fmla="*/ 827007 w 1124187"/>
              <a:gd name="connsiteY1-76" fmla="*/ 0 h 684497"/>
              <a:gd name="connsiteX2-77" fmla="*/ 1124187 w 1124187"/>
              <a:gd name="connsiteY2-78" fmla="*/ 274320 h 684497"/>
              <a:gd name="connsiteX3-79" fmla="*/ 0 w 1124187"/>
              <a:gd name="connsiteY3-80" fmla="*/ 684497 h 684497"/>
              <a:gd name="connsiteX0-81" fmla="*/ 0 w 1124187"/>
              <a:gd name="connsiteY0-82" fmla="*/ 684497 h 684497"/>
              <a:gd name="connsiteX1-83" fmla="*/ 827007 w 1124187"/>
              <a:gd name="connsiteY1-84" fmla="*/ 0 h 684497"/>
              <a:gd name="connsiteX2-85" fmla="*/ 1124187 w 1124187"/>
              <a:gd name="connsiteY2-86" fmla="*/ 274320 h 684497"/>
              <a:gd name="connsiteX3-87" fmla="*/ 0 w 1124187"/>
              <a:gd name="connsiteY3-88" fmla="*/ 684497 h 684497"/>
              <a:gd name="connsiteX0-89" fmla="*/ 0 w 1124187"/>
              <a:gd name="connsiteY0-90" fmla="*/ 684497 h 684497"/>
              <a:gd name="connsiteX1-91" fmla="*/ 827007 w 1124187"/>
              <a:gd name="connsiteY1-92" fmla="*/ 0 h 684497"/>
              <a:gd name="connsiteX2-93" fmla="*/ 1124187 w 1124187"/>
              <a:gd name="connsiteY2-94" fmla="*/ 274320 h 684497"/>
              <a:gd name="connsiteX3-95" fmla="*/ 0 w 1124187"/>
              <a:gd name="connsiteY3-96" fmla="*/ 684497 h 684497"/>
              <a:gd name="connsiteX0-97" fmla="*/ 0 w 1124187"/>
              <a:gd name="connsiteY0-98" fmla="*/ 684497 h 684497"/>
              <a:gd name="connsiteX1-99" fmla="*/ 827007 w 1124187"/>
              <a:gd name="connsiteY1-100" fmla="*/ 0 h 684497"/>
              <a:gd name="connsiteX2-101" fmla="*/ 1124187 w 1124187"/>
              <a:gd name="connsiteY2-102" fmla="*/ 274320 h 684497"/>
              <a:gd name="connsiteX3-103" fmla="*/ 0 w 1124187"/>
              <a:gd name="connsiteY3-104" fmla="*/ 684497 h 684497"/>
              <a:gd name="connsiteX0-105" fmla="*/ 0 w 1125193"/>
              <a:gd name="connsiteY0-106" fmla="*/ 684497 h 684497"/>
              <a:gd name="connsiteX1-107" fmla="*/ 827007 w 1125193"/>
              <a:gd name="connsiteY1-108" fmla="*/ 0 h 684497"/>
              <a:gd name="connsiteX2-109" fmla="*/ 1125193 w 1125193"/>
              <a:gd name="connsiteY2-110" fmla="*/ 302186 h 684497"/>
              <a:gd name="connsiteX3-111" fmla="*/ 0 w 1125193"/>
              <a:gd name="connsiteY3-112" fmla="*/ 684497 h 684497"/>
              <a:gd name="connsiteX0-113" fmla="*/ 0 w 1109869"/>
              <a:gd name="connsiteY0-114" fmla="*/ 684497 h 684497"/>
              <a:gd name="connsiteX1-115" fmla="*/ 827007 w 1109869"/>
              <a:gd name="connsiteY1-116" fmla="*/ 0 h 684497"/>
              <a:gd name="connsiteX2-117" fmla="*/ 1109869 w 1109869"/>
              <a:gd name="connsiteY2-118" fmla="*/ 293334 h 684497"/>
              <a:gd name="connsiteX3-119" fmla="*/ 0 w 1109869"/>
              <a:gd name="connsiteY3-120" fmla="*/ 684497 h 684497"/>
              <a:gd name="connsiteX0-121" fmla="*/ 0 w 1111718"/>
              <a:gd name="connsiteY0-122" fmla="*/ 684497 h 684497"/>
              <a:gd name="connsiteX1-123" fmla="*/ 827007 w 1111718"/>
              <a:gd name="connsiteY1-124" fmla="*/ 0 h 684497"/>
              <a:gd name="connsiteX2-125" fmla="*/ 1111718 w 1111718"/>
              <a:gd name="connsiteY2-126" fmla="*/ 287291 h 684497"/>
              <a:gd name="connsiteX3-127" fmla="*/ 0 w 1111718"/>
              <a:gd name="connsiteY3-128" fmla="*/ 684497 h 684497"/>
              <a:gd name="connsiteX0-129" fmla="*/ 0 w 1113567"/>
              <a:gd name="connsiteY0-130" fmla="*/ 684497 h 684497"/>
              <a:gd name="connsiteX1-131" fmla="*/ 827007 w 1113567"/>
              <a:gd name="connsiteY1-132" fmla="*/ 0 h 684497"/>
              <a:gd name="connsiteX2-133" fmla="*/ 1113567 w 1113567"/>
              <a:gd name="connsiteY2-134" fmla="*/ 272819 h 684497"/>
              <a:gd name="connsiteX3-135" fmla="*/ 0 w 1113567"/>
              <a:gd name="connsiteY3-136" fmla="*/ 684497 h 684497"/>
              <a:gd name="connsiteX0-137" fmla="*/ 0 w 1118278"/>
              <a:gd name="connsiteY0-138" fmla="*/ 684497 h 684497"/>
              <a:gd name="connsiteX1-139" fmla="*/ 827007 w 1118278"/>
              <a:gd name="connsiteY1-140" fmla="*/ 0 h 684497"/>
              <a:gd name="connsiteX2-141" fmla="*/ 1118278 w 1118278"/>
              <a:gd name="connsiteY2-142" fmla="*/ 292399 h 684497"/>
              <a:gd name="connsiteX3-143" fmla="*/ 0 w 1118278"/>
              <a:gd name="connsiteY3-144" fmla="*/ 684497 h 684497"/>
              <a:gd name="connsiteX0-145" fmla="*/ 0 w 1117265"/>
              <a:gd name="connsiteY0-146" fmla="*/ 684497 h 684497"/>
              <a:gd name="connsiteX1-147" fmla="*/ 827007 w 1117265"/>
              <a:gd name="connsiteY1-148" fmla="*/ 0 h 684497"/>
              <a:gd name="connsiteX2-149" fmla="*/ 1117265 w 1117265"/>
              <a:gd name="connsiteY2-150" fmla="*/ 283547 h 684497"/>
              <a:gd name="connsiteX3-151" fmla="*/ 0 w 1117265"/>
              <a:gd name="connsiteY3-152" fmla="*/ 684497 h 684497"/>
              <a:gd name="connsiteX0-153" fmla="*/ 0 w 1117265"/>
              <a:gd name="connsiteY0-154" fmla="*/ 684497 h 684497"/>
              <a:gd name="connsiteX1-155" fmla="*/ 827007 w 1117265"/>
              <a:gd name="connsiteY1-156" fmla="*/ 0 h 684497"/>
              <a:gd name="connsiteX2-157" fmla="*/ 1117265 w 1117265"/>
              <a:gd name="connsiteY2-158" fmla="*/ 283547 h 684497"/>
              <a:gd name="connsiteX3-159" fmla="*/ 0 w 1117265"/>
              <a:gd name="connsiteY3-160" fmla="*/ 684497 h 684497"/>
              <a:gd name="connsiteX0-161" fmla="*/ 0 w 1117265"/>
              <a:gd name="connsiteY0-162" fmla="*/ 684497 h 684497"/>
              <a:gd name="connsiteX1-163" fmla="*/ 827007 w 1117265"/>
              <a:gd name="connsiteY1-164" fmla="*/ 0 h 684497"/>
              <a:gd name="connsiteX2-165" fmla="*/ 1117265 w 1117265"/>
              <a:gd name="connsiteY2-166" fmla="*/ 283547 h 684497"/>
              <a:gd name="connsiteX3-167" fmla="*/ 0 w 1117265"/>
              <a:gd name="connsiteY3-168" fmla="*/ 684497 h 684497"/>
              <a:gd name="connsiteX0-169" fmla="*/ 0 w 1117265"/>
              <a:gd name="connsiteY0-170" fmla="*/ 684497 h 684497"/>
              <a:gd name="connsiteX1-171" fmla="*/ 827007 w 1117265"/>
              <a:gd name="connsiteY1-172" fmla="*/ 0 h 684497"/>
              <a:gd name="connsiteX2-173" fmla="*/ 1117265 w 1117265"/>
              <a:gd name="connsiteY2-174" fmla="*/ 283547 h 684497"/>
              <a:gd name="connsiteX3-175" fmla="*/ 0 w 1117265"/>
              <a:gd name="connsiteY3-176" fmla="*/ 684497 h 684497"/>
              <a:gd name="connsiteX0-177" fmla="*/ 0 w 1117265"/>
              <a:gd name="connsiteY0-178" fmla="*/ 684497 h 684497"/>
              <a:gd name="connsiteX1-179" fmla="*/ 827007 w 1117265"/>
              <a:gd name="connsiteY1-180" fmla="*/ 0 h 684497"/>
              <a:gd name="connsiteX2-181" fmla="*/ 1117265 w 1117265"/>
              <a:gd name="connsiteY2-182" fmla="*/ 283547 h 684497"/>
              <a:gd name="connsiteX3-183" fmla="*/ 0 w 1117265"/>
              <a:gd name="connsiteY3-184" fmla="*/ 684497 h 684497"/>
              <a:gd name="connsiteX0-185" fmla="*/ 0 w 1117265"/>
              <a:gd name="connsiteY0-186" fmla="*/ 684497 h 684497"/>
              <a:gd name="connsiteX1-187" fmla="*/ 827007 w 1117265"/>
              <a:gd name="connsiteY1-188" fmla="*/ 0 h 684497"/>
              <a:gd name="connsiteX2-189" fmla="*/ 1117265 w 1117265"/>
              <a:gd name="connsiteY2-190" fmla="*/ 283547 h 684497"/>
              <a:gd name="connsiteX3-191" fmla="*/ 0 w 1117265"/>
              <a:gd name="connsiteY3-192" fmla="*/ 684497 h 684497"/>
              <a:gd name="connsiteX0-193" fmla="*/ 0 w 1117265"/>
              <a:gd name="connsiteY0-194" fmla="*/ 684497 h 684497"/>
              <a:gd name="connsiteX1-195" fmla="*/ 827007 w 1117265"/>
              <a:gd name="connsiteY1-196" fmla="*/ 0 h 684497"/>
              <a:gd name="connsiteX2-197" fmla="*/ 1117265 w 1117265"/>
              <a:gd name="connsiteY2-198" fmla="*/ 283547 h 684497"/>
              <a:gd name="connsiteX3-199" fmla="*/ 0 w 1117265"/>
              <a:gd name="connsiteY3-200" fmla="*/ 684497 h 684497"/>
              <a:gd name="connsiteX0-201" fmla="*/ 0 w 1117265"/>
              <a:gd name="connsiteY0-202" fmla="*/ 684497 h 684497"/>
              <a:gd name="connsiteX1-203" fmla="*/ 827007 w 1117265"/>
              <a:gd name="connsiteY1-204" fmla="*/ 0 h 684497"/>
              <a:gd name="connsiteX2-205" fmla="*/ 1117265 w 1117265"/>
              <a:gd name="connsiteY2-206" fmla="*/ 283547 h 684497"/>
              <a:gd name="connsiteX3-207" fmla="*/ 0 w 1117265"/>
              <a:gd name="connsiteY3-208" fmla="*/ 684497 h 684497"/>
              <a:gd name="connsiteX0-209" fmla="*/ 0 w 1117265"/>
              <a:gd name="connsiteY0-210" fmla="*/ 684497 h 684497"/>
              <a:gd name="connsiteX1-211" fmla="*/ 827007 w 1117265"/>
              <a:gd name="connsiteY1-212" fmla="*/ 0 h 684497"/>
              <a:gd name="connsiteX2-213" fmla="*/ 1117265 w 1117265"/>
              <a:gd name="connsiteY2-214" fmla="*/ 283547 h 684497"/>
              <a:gd name="connsiteX3-215" fmla="*/ 0 w 1117265"/>
              <a:gd name="connsiteY3-216" fmla="*/ 684497 h 684497"/>
              <a:gd name="connsiteX0-217" fmla="*/ 0 w 1117265"/>
              <a:gd name="connsiteY0-218" fmla="*/ 684497 h 684497"/>
              <a:gd name="connsiteX1-219" fmla="*/ 827007 w 1117265"/>
              <a:gd name="connsiteY1-220" fmla="*/ 0 h 684497"/>
              <a:gd name="connsiteX2-221" fmla="*/ 1117265 w 1117265"/>
              <a:gd name="connsiteY2-222" fmla="*/ 283547 h 684497"/>
              <a:gd name="connsiteX3-223" fmla="*/ 0 w 1117265"/>
              <a:gd name="connsiteY3-224" fmla="*/ 684497 h 684497"/>
              <a:gd name="connsiteX0-225" fmla="*/ 0 w 1117265"/>
              <a:gd name="connsiteY0-226" fmla="*/ 684497 h 684497"/>
              <a:gd name="connsiteX1-227" fmla="*/ 827007 w 1117265"/>
              <a:gd name="connsiteY1-228" fmla="*/ 0 h 684497"/>
              <a:gd name="connsiteX2-229" fmla="*/ 1117265 w 1117265"/>
              <a:gd name="connsiteY2-230" fmla="*/ 283547 h 684497"/>
              <a:gd name="connsiteX3-231" fmla="*/ 0 w 1117265"/>
              <a:gd name="connsiteY3-232" fmla="*/ 684497 h 684497"/>
              <a:gd name="connsiteX0-233" fmla="*/ 0 w 1117265"/>
              <a:gd name="connsiteY0-234" fmla="*/ 684497 h 684497"/>
              <a:gd name="connsiteX1-235" fmla="*/ 827007 w 1117265"/>
              <a:gd name="connsiteY1-236" fmla="*/ 0 h 684497"/>
              <a:gd name="connsiteX2-237" fmla="*/ 1117265 w 1117265"/>
              <a:gd name="connsiteY2-238" fmla="*/ 283547 h 684497"/>
              <a:gd name="connsiteX3-239" fmla="*/ 0 w 1117265"/>
              <a:gd name="connsiteY3-240" fmla="*/ 684497 h 684497"/>
              <a:gd name="connsiteX0-241" fmla="*/ 0 w 1117265"/>
              <a:gd name="connsiteY0-242" fmla="*/ 684497 h 684497"/>
              <a:gd name="connsiteX1-243" fmla="*/ 827007 w 1117265"/>
              <a:gd name="connsiteY1-244" fmla="*/ 0 h 684497"/>
              <a:gd name="connsiteX2-245" fmla="*/ 1117265 w 1117265"/>
              <a:gd name="connsiteY2-246" fmla="*/ 283547 h 684497"/>
              <a:gd name="connsiteX3-247" fmla="*/ 0 w 1117265"/>
              <a:gd name="connsiteY3-248" fmla="*/ 684497 h 6844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117265" h="684497">
                <a:moveTo>
                  <a:pt x="0" y="684497"/>
                </a:moveTo>
                <a:cubicBezTo>
                  <a:pt x="281310" y="578055"/>
                  <a:pt x="563915" y="445084"/>
                  <a:pt x="827007" y="0"/>
                </a:cubicBezTo>
                <a:cubicBezTo>
                  <a:pt x="830800" y="112603"/>
                  <a:pt x="947335" y="344380"/>
                  <a:pt x="1117265" y="283547"/>
                </a:cubicBezTo>
                <a:cubicBezTo>
                  <a:pt x="779033" y="454015"/>
                  <a:pt x="330704" y="612949"/>
                  <a:pt x="0" y="684497"/>
                </a:cubicBezTo>
                <a:close/>
              </a:path>
            </a:pathLst>
          </a:custGeom>
          <a:noFill/>
          <a:ln w="50800">
            <a:solidFill>
              <a:schemeClr val="accent3"/>
            </a:solidFill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자유형 200"/>
          <p:cNvSpPr/>
          <p:nvPr>
            <p:custDataLst>
              <p:tags r:id="rId14"/>
            </p:custDataLst>
          </p:nvPr>
        </p:nvSpPr>
        <p:spPr bwMode="auto">
          <a:xfrm>
            <a:off x="3663315" y="1613535"/>
            <a:ext cx="1949450" cy="391160"/>
          </a:xfrm>
          <a:custGeom>
            <a:avLst/>
            <a:gdLst>
              <a:gd name="connsiteX0" fmla="*/ 0 w 2226733"/>
              <a:gd name="connsiteY0" fmla="*/ 0 h 465666"/>
              <a:gd name="connsiteX1" fmla="*/ 2226733 w 2226733"/>
              <a:gd name="connsiteY1" fmla="*/ 67733 h 465666"/>
              <a:gd name="connsiteX2" fmla="*/ 2192867 w 2226733"/>
              <a:gd name="connsiteY2" fmla="*/ 465666 h 465666"/>
              <a:gd name="connsiteX3" fmla="*/ 16933 w 2226733"/>
              <a:gd name="connsiteY3" fmla="*/ 381000 h 465666"/>
              <a:gd name="connsiteX4" fmla="*/ 0 w 2226733"/>
              <a:gd name="connsiteY4" fmla="*/ 0 h 465666"/>
              <a:gd name="connsiteX0-1" fmla="*/ 0 w 2226733"/>
              <a:gd name="connsiteY0-2" fmla="*/ 0 h 465666"/>
              <a:gd name="connsiteX1-3" fmla="*/ 2226733 w 2226733"/>
              <a:gd name="connsiteY1-4" fmla="*/ 67733 h 465666"/>
              <a:gd name="connsiteX2-5" fmla="*/ 2192867 w 2226733"/>
              <a:gd name="connsiteY2-6" fmla="*/ 465666 h 465666"/>
              <a:gd name="connsiteX3-7" fmla="*/ 16933 w 2226733"/>
              <a:gd name="connsiteY3-8" fmla="*/ 381000 h 465666"/>
              <a:gd name="connsiteX4-9" fmla="*/ 0 w 2226733"/>
              <a:gd name="connsiteY4-10" fmla="*/ 0 h 465666"/>
              <a:gd name="connsiteX0-11" fmla="*/ 0 w 2207084"/>
              <a:gd name="connsiteY0-12" fmla="*/ 0 h 465666"/>
              <a:gd name="connsiteX1-13" fmla="*/ 2207084 w 2207084"/>
              <a:gd name="connsiteY1-14" fmla="*/ 33453 h 465666"/>
              <a:gd name="connsiteX2-15" fmla="*/ 2192867 w 2207084"/>
              <a:gd name="connsiteY2-16" fmla="*/ 465666 h 465666"/>
              <a:gd name="connsiteX3-17" fmla="*/ 16933 w 2207084"/>
              <a:gd name="connsiteY3-18" fmla="*/ 381000 h 465666"/>
              <a:gd name="connsiteX4-19" fmla="*/ 0 w 2207084"/>
              <a:gd name="connsiteY4-20" fmla="*/ 0 h 465666"/>
              <a:gd name="connsiteX0-21" fmla="*/ 0 w 2196244"/>
              <a:gd name="connsiteY0-22" fmla="*/ 0 h 468217"/>
              <a:gd name="connsiteX1-23" fmla="*/ 2196244 w 2196244"/>
              <a:gd name="connsiteY1-24" fmla="*/ 36004 h 468217"/>
              <a:gd name="connsiteX2-25" fmla="*/ 2182027 w 2196244"/>
              <a:gd name="connsiteY2-26" fmla="*/ 468217 h 468217"/>
              <a:gd name="connsiteX3-27" fmla="*/ 6093 w 2196244"/>
              <a:gd name="connsiteY3-28" fmla="*/ 383551 h 468217"/>
              <a:gd name="connsiteX4-29" fmla="*/ 0 w 2196244"/>
              <a:gd name="connsiteY4-30" fmla="*/ 0 h 468217"/>
              <a:gd name="connsiteX0-31" fmla="*/ 0 w 2196244"/>
              <a:gd name="connsiteY0-32" fmla="*/ 0 h 468217"/>
              <a:gd name="connsiteX1-33" fmla="*/ 2196244 w 2196244"/>
              <a:gd name="connsiteY1-34" fmla="*/ 36004 h 468217"/>
              <a:gd name="connsiteX2-35" fmla="*/ 2182027 w 2196244"/>
              <a:gd name="connsiteY2-36" fmla="*/ 468217 h 468217"/>
              <a:gd name="connsiteX3-37" fmla="*/ 6093 w 2196244"/>
              <a:gd name="connsiteY3-38" fmla="*/ 383551 h 468217"/>
              <a:gd name="connsiteX4-39" fmla="*/ 0 w 2196244"/>
              <a:gd name="connsiteY4-40" fmla="*/ 0 h 468217"/>
              <a:gd name="connsiteX0-41" fmla="*/ 29911 w 2190151"/>
              <a:gd name="connsiteY0-42" fmla="*/ 0 h 468216"/>
              <a:gd name="connsiteX1-43" fmla="*/ 2190151 w 2190151"/>
              <a:gd name="connsiteY1-44" fmla="*/ 36003 h 468216"/>
              <a:gd name="connsiteX2-45" fmla="*/ 2175934 w 2190151"/>
              <a:gd name="connsiteY2-46" fmla="*/ 468216 h 468216"/>
              <a:gd name="connsiteX3-47" fmla="*/ 0 w 2190151"/>
              <a:gd name="connsiteY3-48" fmla="*/ 383550 h 468216"/>
              <a:gd name="connsiteX4-49" fmla="*/ 29911 w 2190151"/>
              <a:gd name="connsiteY4-50" fmla="*/ 0 h 468216"/>
              <a:gd name="connsiteX0-51" fmla="*/ 0 w 2160240"/>
              <a:gd name="connsiteY0-52" fmla="*/ 0 h 468216"/>
              <a:gd name="connsiteX1-53" fmla="*/ 2160240 w 2160240"/>
              <a:gd name="connsiteY1-54" fmla="*/ 36003 h 468216"/>
              <a:gd name="connsiteX2-55" fmla="*/ 2146023 w 2160240"/>
              <a:gd name="connsiteY2-56" fmla="*/ 468216 h 468216"/>
              <a:gd name="connsiteX3-57" fmla="*/ 0 w 2160240"/>
              <a:gd name="connsiteY3-58" fmla="*/ 360039 h 468216"/>
              <a:gd name="connsiteX4-59" fmla="*/ 0 w 2160240"/>
              <a:gd name="connsiteY4-60" fmla="*/ 0 h 468216"/>
              <a:gd name="connsiteX0-61" fmla="*/ 21444 w 2181684"/>
              <a:gd name="connsiteY0-62" fmla="*/ 0 h 468216"/>
              <a:gd name="connsiteX1-63" fmla="*/ 2181684 w 2181684"/>
              <a:gd name="connsiteY1-64" fmla="*/ 36003 h 468216"/>
              <a:gd name="connsiteX2-65" fmla="*/ 2167467 w 2181684"/>
              <a:gd name="connsiteY2-66" fmla="*/ 468216 h 468216"/>
              <a:gd name="connsiteX3-67" fmla="*/ 0 w 2181684"/>
              <a:gd name="connsiteY3-68" fmla="*/ 378258 h 468216"/>
              <a:gd name="connsiteX4-69" fmla="*/ 21444 w 2181684"/>
              <a:gd name="connsiteY4-70" fmla="*/ 0 h 468216"/>
              <a:gd name="connsiteX0-71" fmla="*/ 15094 w 2181684"/>
              <a:gd name="connsiteY0-72" fmla="*/ 0 h 468216"/>
              <a:gd name="connsiteX1-73" fmla="*/ 2181684 w 2181684"/>
              <a:gd name="connsiteY1-74" fmla="*/ 36003 h 468216"/>
              <a:gd name="connsiteX2-75" fmla="*/ 2167467 w 2181684"/>
              <a:gd name="connsiteY2-76" fmla="*/ 468216 h 468216"/>
              <a:gd name="connsiteX3-77" fmla="*/ 0 w 2181684"/>
              <a:gd name="connsiteY3-78" fmla="*/ 378258 h 468216"/>
              <a:gd name="connsiteX4-79" fmla="*/ 15094 w 2181684"/>
              <a:gd name="connsiteY4-80" fmla="*/ 0 h 468216"/>
              <a:gd name="connsiteX0-81" fmla="*/ 15094 w 2181684"/>
              <a:gd name="connsiteY0-82" fmla="*/ 0 h 492391"/>
              <a:gd name="connsiteX1-83" fmla="*/ 2181684 w 2181684"/>
              <a:gd name="connsiteY1-84" fmla="*/ 36003 h 492391"/>
              <a:gd name="connsiteX2-85" fmla="*/ 2167467 w 2181684"/>
              <a:gd name="connsiteY2-86" fmla="*/ 468216 h 492391"/>
              <a:gd name="connsiteX3-87" fmla="*/ 0 w 2181684"/>
              <a:gd name="connsiteY3-88" fmla="*/ 378258 h 492391"/>
              <a:gd name="connsiteX4-89" fmla="*/ 15094 w 2181684"/>
              <a:gd name="connsiteY4-90" fmla="*/ 0 h 492391"/>
              <a:gd name="connsiteX0-91" fmla="*/ 15094 w 2181684"/>
              <a:gd name="connsiteY0-92" fmla="*/ 0 h 492391"/>
              <a:gd name="connsiteX1-93" fmla="*/ 2181684 w 2181684"/>
              <a:gd name="connsiteY1-94" fmla="*/ 36003 h 492391"/>
              <a:gd name="connsiteX2-95" fmla="*/ 2167467 w 2181684"/>
              <a:gd name="connsiteY2-96" fmla="*/ 468216 h 492391"/>
              <a:gd name="connsiteX3-97" fmla="*/ 0 w 2181684"/>
              <a:gd name="connsiteY3-98" fmla="*/ 378258 h 492391"/>
              <a:gd name="connsiteX4-99" fmla="*/ 15094 w 2181684"/>
              <a:gd name="connsiteY4-100" fmla="*/ 0 h 492391"/>
              <a:gd name="connsiteX0-101" fmla="*/ 15094 w 2181684"/>
              <a:gd name="connsiteY0-102" fmla="*/ 0 h 456222"/>
              <a:gd name="connsiteX1-103" fmla="*/ 2181684 w 2181684"/>
              <a:gd name="connsiteY1-104" fmla="*/ 36003 h 456222"/>
              <a:gd name="connsiteX2-105" fmla="*/ 2145679 w 2181684"/>
              <a:gd name="connsiteY2-106" fmla="*/ 432047 h 456222"/>
              <a:gd name="connsiteX3-107" fmla="*/ 0 w 2181684"/>
              <a:gd name="connsiteY3-108" fmla="*/ 378258 h 456222"/>
              <a:gd name="connsiteX4-109" fmla="*/ 15094 w 2181684"/>
              <a:gd name="connsiteY4-110" fmla="*/ 0 h 456222"/>
              <a:gd name="connsiteX0-111" fmla="*/ 15094 w 2181684"/>
              <a:gd name="connsiteY0-112" fmla="*/ 0 h 462758"/>
              <a:gd name="connsiteX1-113" fmla="*/ 2181684 w 2181684"/>
              <a:gd name="connsiteY1-114" fmla="*/ 36003 h 462758"/>
              <a:gd name="connsiteX2-115" fmla="*/ 2171699 w 2181684"/>
              <a:gd name="connsiteY2-116" fmla="*/ 438583 h 462758"/>
              <a:gd name="connsiteX3-117" fmla="*/ 0 w 2181684"/>
              <a:gd name="connsiteY3-118" fmla="*/ 378258 h 462758"/>
              <a:gd name="connsiteX4-119" fmla="*/ 15094 w 2181684"/>
              <a:gd name="connsiteY4-120" fmla="*/ 0 h 462758"/>
              <a:gd name="connsiteX0-121" fmla="*/ 21443 w 2181684"/>
              <a:gd name="connsiteY0-122" fmla="*/ 0 h 498763"/>
              <a:gd name="connsiteX1-123" fmla="*/ 2181684 w 2181684"/>
              <a:gd name="connsiteY1-124" fmla="*/ 72008 h 498763"/>
              <a:gd name="connsiteX2-125" fmla="*/ 2171699 w 2181684"/>
              <a:gd name="connsiteY2-126" fmla="*/ 474588 h 498763"/>
              <a:gd name="connsiteX3-127" fmla="*/ 0 w 2181684"/>
              <a:gd name="connsiteY3-128" fmla="*/ 414263 h 498763"/>
              <a:gd name="connsiteX4-129" fmla="*/ 21443 w 2181684"/>
              <a:gd name="connsiteY4-130" fmla="*/ 0 h 498763"/>
              <a:gd name="connsiteX0-131" fmla="*/ 21443 w 2181683"/>
              <a:gd name="connsiteY0-132" fmla="*/ 0 h 498763"/>
              <a:gd name="connsiteX1-133" fmla="*/ 2181683 w 2181683"/>
              <a:gd name="connsiteY1-134" fmla="*/ 36005 h 498763"/>
              <a:gd name="connsiteX2-135" fmla="*/ 2171699 w 2181683"/>
              <a:gd name="connsiteY2-136" fmla="*/ 474588 h 498763"/>
              <a:gd name="connsiteX3-137" fmla="*/ 0 w 2181683"/>
              <a:gd name="connsiteY3-138" fmla="*/ 414263 h 498763"/>
              <a:gd name="connsiteX4-139" fmla="*/ 21443 w 2181683"/>
              <a:gd name="connsiteY4-140" fmla="*/ 0 h 498763"/>
              <a:gd name="connsiteX0-141" fmla="*/ 21443 w 2181683"/>
              <a:gd name="connsiteY0-142" fmla="*/ 0 h 466660"/>
              <a:gd name="connsiteX1-143" fmla="*/ 2181683 w 2181683"/>
              <a:gd name="connsiteY1-144" fmla="*/ 36005 h 466660"/>
              <a:gd name="connsiteX2-145" fmla="*/ 2145680 w 2181683"/>
              <a:gd name="connsiteY2-146" fmla="*/ 432049 h 466660"/>
              <a:gd name="connsiteX3-147" fmla="*/ 0 w 2181683"/>
              <a:gd name="connsiteY3-148" fmla="*/ 414263 h 466660"/>
              <a:gd name="connsiteX4-149" fmla="*/ 21443 w 2181683"/>
              <a:gd name="connsiteY4-150" fmla="*/ 0 h 466660"/>
              <a:gd name="connsiteX0-151" fmla="*/ 21443 w 2181683"/>
              <a:gd name="connsiteY0-152" fmla="*/ 0 h 441574"/>
              <a:gd name="connsiteX1-153" fmla="*/ 2181683 w 2181683"/>
              <a:gd name="connsiteY1-154" fmla="*/ 36005 h 441574"/>
              <a:gd name="connsiteX2-155" fmla="*/ 2161555 w 2181683"/>
              <a:gd name="connsiteY2-156" fmla="*/ 441574 h 441574"/>
              <a:gd name="connsiteX3-157" fmla="*/ 0 w 2181683"/>
              <a:gd name="connsiteY3-158" fmla="*/ 414263 h 441574"/>
              <a:gd name="connsiteX4-159" fmla="*/ 21443 w 2181683"/>
              <a:gd name="connsiteY4-160" fmla="*/ 0 h 441574"/>
              <a:gd name="connsiteX0-161" fmla="*/ 21443 w 2181683"/>
              <a:gd name="connsiteY0-162" fmla="*/ 0 h 441574"/>
              <a:gd name="connsiteX1-163" fmla="*/ 2181683 w 2181683"/>
              <a:gd name="connsiteY1-164" fmla="*/ 36005 h 441574"/>
              <a:gd name="connsiteX2-165" fmla="*/ 2171080 w 2181683"/>
              <a:gd name="connsiteY2-166" fmla="*/ 441574 h 441574"/>
              <a:gd name="connsiteX3-167" fmla="*/ 0 w 2181683"/>
              <a:gd name="connsiteY3-168" fmla="*/ 414263 h 441574"/>
              <a:gd name="connsiteX4-169" fmla="*/ 21443 w 2181683"/>
              <a:gd name="connsiteY4-170" fmla="*/ 0 h 441574"/>
              <a:gd name="connsiteX0-171" fmla="*/ 21443 w 2181683"/>
              <a:gd name="connsiteY0-172" fmla="*/ 0 h 471835"/>
              <a:gd name="connsiteX1-173" fmla="*/ 2181683 w 2181683"/>
              <a:gd name="connsiteY1-174" fmla="*/ 36005 h 471835"/>
              <a:gd name="connsiteX2-175" fmla="*/ 2171080 w 2181683"/>
              <a:gd name="connsiteY2-176" fmla="*/ 441574 h 471835"/>
              <a:gd name="connsiteX3-177" fmla="*/ 0 w 2181683"/>
              <a:gd name="connsiteY3-178" fmla="*/ 414263 h 471835"/>
              <a:gd name="connsiteX4-179" fmla="*/ 21443 w 2181683"/>
              <a:gd name="connsiteY4-180" fmla="*/ 0 h 471835"/>
              <a:gd name="connsiteX0-181" fmla="*/ 21443 w 2181683"/>
              <a:gd name="connsiteY0-182" fmla="*/ 0 h 471835"/>
              <a:gd name="connsiteX1-183" fmla="*/ 2181683 w 2181683"/>
              <a:gd name="connsiteY1-184" fmla="*/ 36005 h 471835"/>
              <a:gd name="connsiteX2-185" fmla="*/ 2171080 w 2181683"/>
              <a:gd name="connsiteY2-186" fmla="*/ 441574 h 471835"/>
              <a:gd name="connsiteX3-187" fmla="*/ 0 w 2181683"/>
              <a:gd name="connsiteY3-188" fmla="*/ 414263 h 471835"/>
              <a:gd name="connsiteX4-189" fmla="*/ 21443 w 2181683"/>
              <a:gd name="connsiteY4-190" fmla="*/ 0 h 471835"/>
              <a:gd name="connsiteX0-191" fmla="*/ 13233 w 2173473"/>
              <a:gd name="connsiteY0-192" fmla="*/ 0 h 471835"/>
              <a:gd name="connsiteX1-193" fmla="*/ 2173473 w 2173473"/>
              <a:gd name="connsiteY1-194" fmla="*/ 36005 h 471835"/>
              <a:gd name="connsiteX2-195" fmla="*/ 2162870 w 2173473"/>
              <a:gd name="connsiteY2-196" fmla="*/ 441574 h 471835"/>
              <a:gd name="connsiteX3-197" fmla="*/ 0 w 2173473"/>
              <a:gd name="connsiteY3-198" fmla="*/ 377428 h 471835"/>
              <a:gd name="connsiteX4-199" fmla="*/ 13233 w 2173473"/>
              <a:gd name="connsiteY4-200" fmla="*/ 0 h 471835"/>
              <a:gd name="connsiteX0-201" fmla="*/ 15627 w 2175867"/>
              <a:gd name="connsiteY0-202" fmla="*/ 0 h 441574"/>
              <a:gd name="connsiteX1-203" fmla="*/ 2175867 w 2175867"/>
              <a:gd name="connsiteY1-204" fmla="*/ 36005 h 441574"/>
              <a:gd name="connsiteX2-205" fmla="*/ 2165264 w 2175867"/>
              <a:gd name="connsiteY2-206" fmla="*/ 441574 h 441574"/>
              <a:gd name="connsiteX3-207" fmla="*/ 0 w 2175867"/>
              <a:gd name="connsiteY3-208" fmla="*/ 354372 h 441574"/>
              <a:gd name="connsiteX4-209" fmla="*/ 15627 w 2175867"/>
              <a:gd name="connsiteY4-210" fmla="*/ 0 h 441574"/>
              <a:gd name="connsiteX0-211" fmla="*/ 15627 w 2175867"/>
              <a:gd name="connsiteY0-212" fmla="*/ 0 h 454274"/>
              <a:gd name="connsiteX1-213" fmla="*/ 2175867 w 2175867"/>
              <a:gd name="connsiteY1-214" fmla="*/ 48705 h 454274"/>
              <a:gd name="connsiteX2-215" fmla="*/ 2165264 w 2175867"/>
              <a:gd name="connsiteY2-216" fmla="*/ 454274 h 454274"/>
              <a:gd name="connsiteX3-217" fmla="*/ 0 w 2175867"/>
              <a:gd name="connsiteY3-218" fmla="*/ 367072 h 454274"/>
              <a:gd name="connsiteX4-219" fmla="*/ 15627 w 2175867"/>
              <a:gd name="connsiteY4-220" fmla="*/ 0 h 454274"/>
              <a:gd name="connsiteX0-221" fmla="*/ 15627 w 2179042"/>
              <a:gd name="connsiteY0-222" fmla="*/ 0 h 454274"/>
              <a:gd name="connsiteX1-223" fmla="*/ 2179042 w 2179042"/>
              <a:gd name="connsiteY1-224" fmla="*/ 39180 h 454274"/>
              <a:gd name="connsiteX2-225" fmla="*/ 2165264 w 2179042"/>
              <a:gd name="connsiteY2-226" fmla="*/ 454274 h 454274"/>
              <a:gd name="connsiteX3-227" fmla="*/ 0 w 2179042"/>
              <a:gd name="connsiteY3-228" fmla="*/ 367072 h 454274"/>
              <a:gd name="connsiteX4-229" fmla="*/ 15627 w 2179042"/>
              <a:gd name="connsiteY4-230" fmla="*/ 0 h 454274"/>
              <a:gd name="connsiteX0-231" fmla="*/ 15627 w 2179042"/>
              <a:gd name="connsiteY0-232" fmla="*/ 0 h 397124"/>
              <a:gd name="connsiteX1-233" fmla="*/ 2179042 w 2179042"/>
              <a:gd name="connsiteY1-234" fmla="*/ 39180 h 397124"/>
              <a:gd name="connsiteX2-235" fmla="*/ 2174789 w 2179042"/>
              <a:gd name="connsiteY2-236" fmla="*/ 397124 h 397124"/>
              <a:gd name="connsiteX3-237" fmla="*/ 0 w 2179042"/>
              <a:gd name="connsiteY3-238" fmla="*/ 367072 h 397124"/>
              <a:gd name="connsiteX4-239" fmla="*/ 15627 w 2179042"/>
              <a:gd name="connsiteY4-240" fmla="*/ 0 h 397124"/>
              <a:gd name="connsiteX0-241" fmla="*/ 18802 w 2182217"/>
              <a:gd name="connsiteY0-242" fmla="*/ 0 h 397124"/>
              <a:gd name="connsiteX1-243" fmla="*/ 2182217 w 2182217"/>
              <a:gd name="connsiteY1-244" fmla="*/ 39180 h 397124"/>
              <a:gd name="connsiteX2-245" fmla="*/ 2177964 w 2182217"/>
              <a:gd name="connsiteY2-246" fmla="*/ 397124 h 397124"/>
              <a:gd name="connsiteX3-247" fmla="*/ 0 w 2182217"/>
              <a:gd name="connsiteY3-248" fmla="*/ 351197 h 397124"/>
              <a:gd name="connsiteX4-249" fmla="*/ 18802 w 2182217"/>
              <a:gd name="connsiteY4-250" fmla="*/ 0 h 397124"/>
              <a:gd name="connsiteX0-251" fmla="*/ 25152 w 2188567"/>
              <a:gd name="connsiteY0-252" fmla="*/ 0 h 397124"/>
              <a:gd name="connsiteX1-253" fmla="*/ 2188567 w 2188567"/>
              <a:gd name="connsiteY1-254" fmla="*/ 39180 h 397124"/>
              <a:gd name="connsiteX2-255" fmla="*/ 2184314 w 2188567"/>
              <a:gd name="connsiteY2-256" fmla="*/ 397124 h 397124"/>
              <a:gd name="connsiteX3-257" fmla="*/ 0 w 2188567"/>
              <a:gd name="connsiteY3-258" fmla="*/ 367072 h 397124"/>
              <a:gd name="connsiteX4-259" fmla="*/ 25152 w 2188567"/>
              <a:gd name="connsiteY4-260" fmla="*/ 0 h 397124"/>
              <a:gd name="connsiteX0-261" fmla="*/ 25152 w 2188567"/>
              <a:gd name="connsiteY0-262" fmla="*/ 0 h 381249"/>
              <a:gd name="connsiteX1-263" fmla="*/ 2188567 w 2188567"/>
              <a:gd name="connsiteY1-264" fmla="*/ 39180 h 381249"/>
              <a:gd name="connsiteX2-265" fmla="*/ 2181139 w 2188567"/>
              <a:gd name="connsiteY2-266" fmla="*/ 381249 h 381249"/>
              <a:gd name="connsiteX3-267" fmla="*/ 0 w 2188567"/>
              <a:gd name="connsiteY3-268" fmla="*/ 367072 h 381249"/>
              <a:gd name="connsiteX4-269" fmla="*/ 25152 w 2188567"/>
              <a:gd name="connsiteY4-270" fmla="*/ 0 h 381249"/>
              <a:gd name="connsiteX0-271" fmla="*/ 25152 w 2188567"/>
              <a:gd name="connsiteY0-272" fmla="*/ 0 h 411696"/>
              <a:gd name="connsiteX1-273" fmla="*/ 2188567 w 2188567"/>
              <a:gd name="connsiteY1-274" fmla="*/ 39180 h 411696"/>
              <a:gd name="connsiteX2-275" fmla="*/ 2181139 w 2188567"/>
              <a:gd name="connsiteY2-276" fmla="*/ 381249 h 411696"/>
              <a:gd name="connsiteX3-277" fmla="*/ 0 w 2188567"/>
              <a:gd name="connsiteY3-278" fmla="*/ 367072 h 411696"/>
              <a:gd name="connsiteX4-279" fmla="*/ 25152 w 2188567"/>
              <a:gd name="connsiteY4-280" fmla="*/ 0 h 411696"/>
              <a:gd name="connsiteX0-281" fmla="*/ 25152 w 2188567"/>
              <a:gd name="connsiteY0-282" fmla="*/ 0 h 436265"/>
              <a:gd name="connsiteX1-283" fmla="*/ 2188567 w 2188567"/>
              <a:gd name="connsiteY1-284" fmla="*/ 39180 h 436265"/>
              <a:gd name="connsiteX2-285" fmla="*/ 2181139 w 2188567"/>
              <a:gd name="connsiteY2-286" fmla="*/ 381249 h 436265"/>
              <a:gd name="connsiteX3-287" fmla="*/ 0 w 2188567"/>
              <a:gd name="connsiteY3-288" fmla="*/ 367072 h 436265"/>
              <a:gd name="connsiteX4-289" fmla="*/ 25152 w 2188567"/>
              <a:gd name="connsiteY4-290" fmla="*/ 0 h 436265"/>
              <a:gd name="connsiteX0-291" fmla="*/ 16942 w 2180357"/>
              <a:gd name="connsiteY0-292" fmla="*/ 0 h 436265"/>
              <a:gd name="connsiteX1-293" fmla="*/ 2180357 w 2180357"/>
              <a:gd name="connsiteY1-294" fmla="*/ 39180 h 436265"/>
              <a:gd name="connsiteX2-295" fmla="*/ 2172929 w 2180357"/>
              <a:gd name="connsiteY2-296" fmla="*/ 381249 h 436265"/>
              <a:gd name="connsiteX3-297" fmla="*/ 0 w 2180357"/>
              <a:gd name="connsiteY3-298" fmla="*/ 338745 h 436265"/>
              <a:gd name="connsiteX4-299" fmla="*/ 16942 w 2180357"/>
              <a:gd name="connsiteY4-300" fmla="*/ 0 h 436265"/>
              <a:gd name="connsiteX0-301" fmla="*/ 16942 w 2180357"/>
              <a:gd name="connsiteY0-302" fmla="*/ 0 h 436265"/>
              <a:gd name="connsiteX1-303" fmla="*/ 2180357 w 2180357"/>
              <a:gd name="connsiteY1-304" fmla="*/ 39180 h 436265"/>
              <a:gd name="connsiteX2-305" fmla="*/ 2172929 w 2180357"/>
              <a:gd name="connsiteY2-306" fmla="*/ 381249 h 436265"/>
              <a:gd name="connsiteX3-307" fmla="*/ 0 w 2180357"/>
              <a:gd name="connsiteY3-308" fmla="*/ 338745 h 436265"/>
              <a:gd name="connsiteX4-309" fmla="*/ 16942 w 2180357"/>
              <a:gd name="connsiteY4-310" fmla="*/ 0 h 43626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80357" h="436265">
                <a:moveTo>
                  <a:pt x="16942" y="0"/>
                </a:moveTo>
                <a:cubicBezTo>
                  <a:pt x="639962" y="54762"/>
                  <a:pt x="1398909" y="66757"/>
                  <a:pt x="2180357" y="39180"/>
                </a:cubicBezTo>
                <a:cubicBezTo>
                  <a:pt x="2178939" y="158495"/>
                  <a:pt x="2174347" y="261934"/>
                  <a:pt x="2172929" y="381249"/>
                </a:cubicBezTo>
                <a:cubicBezTo>
                  <a:pt x="1395033" y="436265"/>
                  <a:pt x="414147" y="370198"/>
                  <a:pt x="0" y="338745"/>
                </a:cubicBezTo>
                <a:lnTo>
                  <a:pt x="16942" y="0"/>
                </a:lnTo>
                <a:close/>
              </a:path>
            </a:pathLst>
          </a:custGeom>
          <a:solidFill>
            <a:schemeClr val="accent3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자유형 124"/>
          <p:cNvSpPr/>
          <p:nvPr>
            <p:custDataLst>
              <p:tags r:id="rId15"/>
            </p:custDataLst>
          </p:nvPr>
        </p:nvSpPr>
        <p:spPr bwMode="auto">
          <a:xfrm>
            <a:off x="4592320" y="1423035"/>
            <a:ext cx="132715" cy="281305"/>
          </a:xfrm>
          <a:custGeom>
            <a:avLst/>
            <a:gdLst>
              <a:gd name="connsiteX0" fmla="*/ 127000 w 203200"/>
              <a:gd name="connsiteY0" fmla="*/ 0 h 279400"/>
              <a:gd name="connsiteX1" fmla="*/ 0 w 203200"/>
              <a:gd name="connsiteY1" fmla="*/ 279400 h 279400"/>
              <a:gd name="connsiteX2" fmla="*/ 203200 w 203200"/>
              <a:gd name="connsiteY2" fmla="*/ 6350 h 279400"/>
              <a:gd name="connsiteX3" fmla="*/ 127000 w 203200"/>
              <a:gd name="connsiteY3" fmla="*/ 0 h 279400"/>
              <a:gd name="connsiteX0-1" fmla="*/ 53950 w 130150"/>
              <a:gd name="connsiteY0-2" fmla="*/ 0 h 226132"/>
              <a:gd name="connsiteX1-3" fmla="*/ 0 w 130150"/>
              <a:gd name="connsiteY1-4" fmla="*/ 226132 h 226132"/>
              <a:gd name="connsiteX2-5" fmla="*/ 130150 w 130150"/>
              <a:gd name="connsiteY2-6" fmla="*/ 6350 h 226132"/>
              <a:gd name="connsiteX3-7" fmla="*/ 53950 w 130150"/>
              <a:gd name="connsiteY3-8" fmla="*/ 0 h 226132"/>
              <a:gd name="connsiteX0-9" fmla="*/ 53950 w 130150"/>
              <a:gd name="connsiteY0-10" fmla="*/ 0 h 226132"/>
              <a:gd name="connsiteX1-11" fmla="*/ 0 w 130150"/>
              <a:gd name="connsiteY1-12" fmla="*/ 226132 h 226132"/>
              <a:gd name="connsiteX2-13" fmla="*/ 130150 w 130150"/>
              <a:gd name="connsiteY2-14" fmla="*/ 6350 h 226132"/>
              <a:gd name="connsiteX3-15" fmla="*/ 53950 w 130150"/>
              <a:gd name="connsiteY3-16" fmla="*/ 0 h 226132"/>
              <a:gd name="connsiteX0-17" fmla="*/ 53950 w 130150"/>
              <a:gd name="connsiteY0-18" fmla="*/ 0 h 226132"/>
              <a:gd name="connsiteX1-19" fmla="*/ 0 w 130150"/>
              <a:gd name="connsiteY1-20" fmla="*/ 226132 h 226132"/>
              <a:gd name="connsiteX2-21" fmla="*/ 130150 w 130150"/>
              <a:gd name="connsiteY2-22" fmla="*/ 6350 h 226132"/>
              <a:gd name="connsiteX3-23" fmla="*/ 53950 w 130150"/>
              <a:gd name="connsiteY3-24" fmla="*/ 0 h 226132"/>
              <a:gd name="connsiteX0-25" fmla="*/ 53950 w 130150"/>
              <a:gd name="connsiteY0-26" fmla="*/ 0 h 226132"/>
              <a:gd name="connsiteX1-27" fmla="*/ 0 w 130150"/>
              <a:gd name="connsiteY1-28" fmla="*/ 226132 h 226132"/>
              <a:gd name="connsiteX2-29" fmla="*/ 130150 w 130150"/>
              <a:gd name="connsiteY2-30" fmla="*/ 6350 h 226132"/>
              <a:gd name="connsiteX3-31" fmla="*/ 53950 w 130150"/>
              <a:gd name="connsiteY3-32" fmla="*/ 0 h 226132"/>
              <a:gd name="connsiteX0-33" fmla="*/ 53950 w 130150"/>
              <a:gd name="connsiteY0-34" fmla="*/ 0 h 226132"/>
              <a:gd name="connsiteX1-35" fmla="*/ 0 w 130150"/>
              <a:gd name="connsiteY1-36" fmla="*/ 226132 h 226132"/>
              <a:gd name="connsiteX2-37" fmla="*/ 130150 w 130150"/>
              <a:gd name="connsiteY2-38" fmla="*/ 6350 h 226132"/>
              <a:gd name="connsiteX3-39" fmla="*/ 53950 w 130150"/>
              <a:gd name="connsiteY3-40" fmla="*/ 0 h 226132"/>
              <a:gd name="connsiteX0-41" fmla="*/ 53950 w 130150"/>
              <a:gd name="connsiteY0-42" fmla="*/ 0 h 226132"/>
              <a:gd name="connsiteX1-43" fmla="*/ 0 w 130150"/>
              <a:gd name="connsiteY1-44" fmla="*/ 226132 h 226132"/>
              <a:gd name="connsiteX2-45" fmla="*/ 130150 w 130150"/>
              <a:gd name="connsiteY2-46" fmla="*/ 6350 h 226132"/>
              <a:gd name="connsiteX3-47" fmla="*/ 53950 w 130150"/>
              <a:gd name="connsiteY3-48" fmla="*/ 0 h 226132"/>
              <a:gd name="connsiteX0-49" fmla="*/ 53950 w 130150"/>
              <a:gd name="connsiteY0-50" fmla="*/ 0 h 226132"/>
              <a:gd name="connsiteX1-51" fmla="*/ 0 w 130150"/>
              <a:gd name="connsiteY1-52" fmla="*/ 226132 h 226132"/>
              <a:gd name="connsiteX2-53" fmla="*/ 130150 w 130150"/>
              <a:gd name="connsiteY2-54" fmla="*/ 6350 h 226132"/>
              <a:gd name="connsiteX3-55" fmla="*/ 53950 w 130150"/>
              <a:gd name="connsiteY3-56" fmla="*/ 0 h 226132"/>
              <a:gd name="connsiteX0-57" fmla="*/ 53950 w 108012"/>
              <a:gd name="connsiteY0-58" fmla="*/ 0 h 226132"/>
              <a:gd name="connsiteX1-59" fmla="*/ 0 w 108012"/>
              <a:gd name="connsiteY1-60" fmla="*/ 226132 h 226132"/>
              <a:gd name="connsiteX2-61" fmla="*/ 108012 w 108012"/>
              <a:gd name="connsiteY2-62" fmla="*/ 0 h 226132"/>
              <a:gd name="connsiteX3-63" fmla="*/ 53950 w 108012"/>
              <a:gd name="connsiteY3-64" fmla="*/ 0 h 226132"/>
              <a:gd name="connsiteX0-65" fmla="*/ 53950 w 108012"/>
              <a:gd name="connsiteY0-66" fmla="*/ 0 h 226132"/>
              <a:gd name="connsiteX1-67" fmla="*/ 0 w 108012"/>
              <a:gd name="connsiteY1-68" fmla="*/ 226132 h 226132"/>
              <a:gd name="connsiteX2-69" fmla="*/ 108012 w 108012"/>
              <a:gd name="connsiteY2-70" fmla="*/ 0 h 226132"/>
              <a:gd name="connsiteX3-71" fmla="*/ 53950 w 108012"/>
              <a:gd name="connsiteY3-72" fmla="*/ 0 h 226132"/>
              <a:gd name="connsiteX0-73" fmla="*/ 72008 w 108012"/>
              <a:gd name="connsiteY0-74" fmla="*/ 0 h 226132"/>
              <a:gd name="connsiteX1-75" fmla="*/ 0 w 108012"/>
              <a:gd name="connsiteY1-76" fmla="*/ 226132 h 226132"/>
              <a:gd name="connsiteX2-77" fmla="*/ 108012 w 108012"/>
              <a:gd name="connsiteY2-78" fmla="*/ 0 h 226132"/>
              <a:gd name="connsiteX3-79" fmla="*/ 72008 w 108012"/>
              <a:gd name="connsiteY3-80" fmla="*/ 0 h 226132"/>
              <a:gd name="connsiteX0-81" fmla="*/ 72008 w 108012"/>
              <a:gd name="connsiteY0-82" fmla="*/ 0 h 226132"/>
              <a:gd name="connsiteX1-83" fmla="*/ 0 w 108012"/>
              <a:gd name="connsiteY1-84" fmla="*/ 226132 h 226132"/>
              <a:gd name="connsiteX2-85" fmla="*/ 108012 w 108012"/>
              <a:gd name="connsiteY2-86" fmla="*/ 0 h 226132"/>
              <a:gd name="connsiteX3-87" fmla="*/ 72008 w 108012"/>
              <a:gd name="connsiteY3-88" fmla="*/ 0 h 226132"/>
              <a:gd name="connsiteX0-89" fmla="*/ 72008 w 108012"/>
              <a:gd name="connsiteY0-90" fmla="*/ 0 h 226132"/>
              <a:gd name="connsiteX1-91" fmla="*/ 0 w 108012"/>
              <a:gd name="connsiteY1-92" fmla="*/ 226132 h 226132"/>
              <a:gd name="connsiteX2-93" fmla="*/ 108012 w 108012"/>
              <a:gd name="connsiteY2-94" fmla="*/ 0 h 226132"/>
              <a:gd name="connsiteX3-95" fmla="*/ 72008 w 108012"/>
              <a:gd name="connsiteY3-96" fmla="*/ 0 h 226132"/>
              <a:gd name="connsiteX0-97" fmla="*/ 72008 w 108012"/>
              <a:gd name="connsiteY0-98" fmla="*/ 0 h 226132"/>
              <a:gd name="connsiteX1-99" fmla="*/ 0 w 108012"/>
              <a:gd name="connsiteY1-100" fmla="*/ 226132 h 226132"/>
              <a:gd name="connsiteX2-101" fmla="*/ 108012 w 108012"/>
              <a:gd name="connsiteY2-102" fmla="*/ 0 h 226132"/>
              <a:gd name="connsiteX3-103" fmla="*/ 72008 w 108012"/>
              <a:gd name="connsiteY3-104" fmla="*/ 0 h 226132"/>
              <a:gd name="connsiteX0-105" fmla="*/ 65881 w 108012"/>
              <a:gd name="connsiteY0-106" fmla="*/ 0 h 229667"/>
              <a:gd name="connsiteX1-107" fmla="*/ 0 w 108012"/>
              <a:gd name="connsiteY1-108" fmla="*/ 229667 h 229667"/>
              <a:gd name="connsiteX2-109" fmla="*/ 108012 w 108012"/>
              <a:gd name="connsiteY2-110" fmla="*/ 3535 h 229667"/>
              <a:gd name="connsiteX3-111" fmla="*/ 65881 w 108012"/>
              <a:gd name="connsiteY3-112" fmla="*/ 0 h 229667"/>
              <a:gd name="connsiteX0-113" fmla="*/ 65881 w 108012"/>
              <a:gd name="connsiteY0-114" fmla="*/ 0 h 229667"/>
              <a:gd name="connsiteX1-115" fmla="*/ 0 w 108012"/>
              <a:gd name="connsiteY1-116" fmla="*/ 229667 h 229667"/>
              <a:gd name="connsiteX2-117" fmla="*/ 108012 w 108012"/>
              <a:gd name="connsiteY2-118" fmla="*/ 3535 h 229667"/>
              <a:gd name="connsiteX3-119" fmla="*/ 65881 w 108012"/>
              <a:gd name="connsiteY3-120" fmla="*/ 0 h 229667"/>
              <a:gd name="connsiteX0-121" fmla="*/ 65881 w 108012"/>
              <a:gd name="connsiteY0-122" fmla="*/ 0 h 229667"/>
              <a:gd name="connsiteX1-123" fmla="*/ 0 w 108012"/>
              <a:gd name="connsiteY1-124" fmla="*/ 229667 h 229667"/>
              <a:gd name="connsiteX2-125" fmla="*/ 108012 w 108012"/>
              <a:gd name="connsiteY2-126" fmla="*/ 3535 h 229667"/>
              <a:gd name="connsiteX3-127" fmla="*/ 65881 w 108012"/>
              <a:gd name="connsiteY3-128" fmla="*/ 0 h 22966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08012" h="229667">
                <a:moveTo>
                  <a:pt x="65881" y="0"/>
                </a:moveTo>
                <a:cubicBezTo>
                  <a:pt x="13989" y="170218"/>
                  <a:pt x="14807" y="145050"/>
                  <a:pt x="0" y="229667"/>
                </a:cubicBezTo>
                <a:cubicBezTo>
                  <a:pt x="60212" y="160858"/>
                  <a:pt x="80727" y="78247"/>
                  <a:pt x="108012" y="3535"/>
                </a:cubicBezTo>
                <a:lnTo>
                  <a:pt x="65881" y="0"/>
                </a:lnTo>
                <a:close/>
              </a:path>
            </a:pathLst>
          </a:custGeom>
          <a:solidFill>
            <a:schemeClr val="accent3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ko-KR" altLang="en-US" sz="140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타원 113"/>
          <p:cNvSpPr/>
          <p:nvPr>
            <p:custDataLst>
              <p:tags r:id="rId16"/>
            </p:custDataLst>
          </p:nvPr>
        </p:nvSpPr>
        <p:spPr bwMode="auto">
          <a:xfrm>
            <a:off x="4568825" y="1141730"/>
            <a:ext cx="301625" cy="302895"/>
          </a:xfrm>
          <a:prstGeom prst="ellipse">
            <a:avLst/>
          </a:prstGeom>
          <a:solidFill>
            <a:schemeClr val="accent3"/>
          </a:solidFill>
          <a:ln w="5080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ko-KR" altLang="en-US" sz="120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781425" y="2454275"/>
            <a:ext cx="1700530" cy="67183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单击此处可编辑内容根据您的需要自由拉伸文本框大小</a:t>
            </a:r>
            <a:endParaRPr lang="zh-CN" altLang="en-US" sz="105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3883660" y="2262505"/>
            <a:ext cx="1065530" cy="18415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spcBef>
                <a:spcPct val="20000"/>
              </a:spcBef>
            </a:pPr>
            <a:r>
              <a:rPr lang="zh-CN" altLang="en-US" sz="12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单击编辑标题</a:t>
            </a:r>
            <a:endParaRPr lang="zh-CN" altLang="en-US" sz="12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464007" y="1706129"/>
            <a:ext cx="2215991" cy="1731243"/>
          </a:xfrm>
          <a:prstGeom prst="rect">
            <a:avLst/>
          </a:prstGeom>
          <a:effectLst>
            <a:glow rad="139700">
              <a:schemeClr val="accent6">
                <a:alpha val="40000"/>
              </a:schemeClr>
            </a:glow>
          </a:effectLst>
        </p:spPr>
        <p:txBody>
          <a:bodyPr vert="horz" lIns="90000" tIns="46800" rIns="90000" bIns="46800" rtlCol="0" anchor="ctr">
            <a:normAutofit fontScale="60000"/>
          </a:bodyPr>
          <a:lstStyle>
            <a:lvl1pPr algn="ctr" defTabSz="6858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500" kern="1200">
                <a:solidFill>
                  <a:schemeClr val="bg1"/>
                </a:solidFill>
                <a:effectLst>
                  <a:glow rad="1397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lv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500" strike="noStrike" baseline="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感谢观看 THANK YOU</a:t>
            </a:r>
            <a:endParaRPr lang="zh-CN" altLang="en-US" sz="4500" strike="noStrike" baseline="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2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71" y="828599"/>
            <a:ext cx="8929901" cy="1206908"/>
          </a:xfrm>
          <a:prstGeom prst="rect">
            <a:avLst/>
          </a:prstGeom>
        </p:spPr>
      </p:pic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4046845" y="985490"/>
            <a:ext cx="1026965" cy="1985159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p>
            <a:pPr algn="ctr"/>
            <a:r>
              <a:rPr lang="en-US" altLang="zh-CN" sz="12450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endParaRPr lang="en-US" altLang="zh-CN" sz="124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标题 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10483" y="3210183"/>
            <a:ext cx="4723034" cy="623248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ctr" defTabSz="6858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0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第一部分</a:t>
            </a:r>
            <a:endParaRPr lang="zh-CN" altLang="en-US" sz="10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0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单击添加标题</a:t>
            </a:r>
            <a:endParaRPr lang="zh-CN" altLang="en-US" sz="10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/>
          <p:cNvPicPr>
            <a:picLocks noChangeAspect="1"/>
          </p:cNvPicPr>
          <p:nvPr/>
        </p:nvPicPr>
        <p:blipFill>
          <a:blip r:embed="rId2"/>
          <a:srcRect t="9962"/>
          <a:stretch>
            <a:fillRect/>
          </a:stretch>
        </p:blipFill>
        <p:spPr bwMode="auto">
          <a:xfrm>
            <a:off x="990600" y="1204516"/>
            <a:ext cx="6858000" cy="2072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3696891" y="2809479"/>
            <a:ext cx="4151709" cy="9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>
            <p:custDataLst>
              <p:tags r:id="rId4"/>
            </p:custDataLst>
          </p:nvPr>
        </p:nvSpPr>
        <p:spPr>
          <a:xfrm>
            <a:off x="1745615" y="2809240"/>
            <a:ext cx="908685" cy="9074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Freeform 174"/>
          <p:cNvSpPr/>
          <p:nvPr>
            <p:custDataLst>
              <p:tags r:id="rId5"/>
            </p:custDataLst>
          </p:nvPr>
        </p:nvSpPr>
        <p:spPr bwMode="auto">
          <a:xfrm>
            <a:off x="2045335" y="3220085"/>
            <a:ext cx="64135" cy="202565"/>
          </a:xfrm>
          <a:custGeom>
            <a:avLst/>
            <a:gdLst>
              <a:gd name="T0" fmla="*/ 38 w 47"/>
              <a:gd name="T1" fmla="*/ 36 h 151"/>
              <a:gd name="T2" fmla="*/ 46 w 47"/>
              <a:gd name="T3" fmla="*/ 0 h 151"/>
              <a:gd name="T4" fmla="*/ 17 w 47"/>
              <a:gd name="T5" fmla="*/ 0 h 151"/>
              <a:gd name="T6" fmla="*/ 0 w 47"/>
              <a:gd name="T7" fmla="*/ 53 h 151"/>
              <a:gd name="T8" fmla="*/ 0 w 47"/>
              <a:gd name="T9" fmla="*/ 98 h 151"/>
              <a:gd name="T10" fmla="*/ 17 w 47"/>
              <a:gd name="T11" fmla="*/ 151 h 151"/>
              <a:gd name="T12" fmla="*/ 47 w 47"/>
              <a:gd name="T13" fmla="*/ 151 h 151"/>
              <a:gd name="T14" fmla="*/ 38 w 47"/>
              <a:gd name="T15" fmla="*/ 114 h 151"/>
              <a:gd name="T16" fmla="*/ 38 w 47"/>
              <a:gd name="T17" fmla="*/ 3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38" y="36"/>
                </a:moveTo>
                <a:cubicBezTo>
                  <a:pt x="38" y="27"/>
                  <a:pt x="41" y="13"/>
                  <a:pt x="46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0"/>
                  <a:pt x="0" y="39"/>
                  <a:pt x="0" y="53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112"/>
                  <a:pt x="8" y="151"/>
                  <a:pt x="17" y="151"/>
                </a:cubicBezTo>
                <a:cubicBezTo>
                  <a:pt x="47" y="151"/>
                  <a:pt x="47" y="151"/>
                  <a:pt x="47" y="151"/>
                </a:cubicBezTo>
                <a:cubicBezTo>
                  <a:pt x="41" y="137"/>
                  <a:pt x="38" y="123"/>
                  <a:pt x="38" y="114"/>
                </a:cubicBezTo>
                <a:lnTo>
                  <a:pt x="38" y="3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reeform 175"/>
          <p:cNvSpPr/>
          <p:nvPr>
            <p:custDataLst>
              <p:tags r:id="rId6"/>
            </p:custDataLst>
          </p:nvPr>
        </p:nvSpPr>
        <p:spPr bwMode="auto">
          <a:xfrm>
            <a:off x="2119630" y="3070225"/>
            <a:ext cx="240030" cy="386080"/>
          </a:xfrm>
          <a:custGeom>
            <a:avLst/>
            <a:gdLst>
              <a:gd name="T0" fmla="*/ 17 w 180"/>
              <a:gd name="T1" fmla="*/ 100 h 289"/>
              <a:gd name="T2" fmla="*/ 0 w 180"/>
              <a:gd name="T3" fmla="*/ 149 h 289"/>
              <a:gd name="T4" fmla="*/ 0 w 180"/>
              <a:gd name="T5" fmla="*/ 227 h 289"/>
              <a:gd name="T6" fmla="*/ 36 w 180"/>
              <a:gd name="T7" fmla="*/ 289 h 289"/>
              <a:gd name="T8" fmla="*/ 131 w 180"/>
              <a:gd name="T9" fmla="*/ 289 h 289"/>
              <a:gd name="T10" fmla="*/ 166 w 180"/>
              <a:gd name="T11" fmla="*/ 255 h 289"/>
              <a:gd name="T12" fmla="*/ 167 w 180"/>
              <a:gd name="T13" fmla="*/ 253 h 289"/>
              <a:gd name="T14" fmla="*/ 94 w 180"/>
              <a:gd name="T15" fmla="*/ 253 h 289"/>
              <a:gd name="T16" fmla="*/ 82 w 180"/>
              <a:gd name="T17" fmla="*/ 241 h 289"/>
              <a:gd name="T18" fmla="*/ 94 w 180"/>
              <a:gd name="T19" fmla="*/ 230 h 289"/>
              <a:gd name="T20" fmla="*/ 169 w 180"/>
              <a:gd name="T21" fmla="*/ 230 h 289"/>
              <a:gd name="T22" fmla="*/ 172 w 180"/>
              <a:gd name="T23" fmla="*/ 199 h 289"/>
              <a:gd name="T24" fmla="*/ 94 w 180"/>
              <a:gd name="T25" fmla="*/ 199 h 289"/>
              <a:gd name="T26" fmla="*/ 82 w 180"/>
              <a:gd name="T27" fmla="*/ 188 h 289"/>
              <a:gd name="T28" fmla="*/ 94 w 180"/>
              <a:gd name="T29" fmla="*/ 177 h 289"/>
              <a:gd name="T30" fmla="*/ 175 w 180"/>
              <a:gd name="T31" fmla="*/ 177 h 289"/>
              <a:gd name="T32" fmla="*/ 178 w 180"/>
              <a:gd name="T33" fmla="*/ 146 h 289"/>
              <a:gd name="T34" fmla="*/ 94 w 180"/>
              <a:gd name="T35" fmla="*/ 146 h 289"/>
              <a:gd name="T36" fmla="*/ 82 w 180"/>
              <a:gd name="T37" fmla="*/ 135 h 289"/>
              <a:gd name="T38" fmla="*/ 94 w 180"/>
              <a:gd name="T39" fmla="*/ 124 h 289"/>
              <a:gd name="T40" fmla="*/ 180 w 180"/>
              <a:gd name="T41" fmla="*/ 124 h 289"/>
              <a:gd name="T42" fmla="*/ 180 w 180"/>
              <a:gd name="T43" fmla="*/ 121 h 289"/>
              <a:gd name="T44" fmla="*/ 145 w 180"/>
              <a:gd name="T45" fmla="*/ 87 h 289"/>
              <a:gd name="T46" fmla="*/ 82 w 180"/>
              <a:gd name="T47" fmla="*/ 87 h 289"/>
              <a:gd name="T48" fmla="*/ 84 w 180"/>
              <a:gd name="T49" fmla="*/ 71 h 289"/>
              <a:gd name="T50" fmla="*/ 90 w 180"/>
              <a:gd name="T51" fmla="*/ 38 h 289"/>
              <a:gd name="T52" fmla="*/ 64 w 180"/>
              <a:gd name="T53" fmla="*/ 2 h 289"/>
              <a:gd name="T54" fmla="*/ 29 w 180"/>
              <a:gd name="T55" fmla="*/ 28 h 289"/>
              <a:gd name="T56" fmla="*/ 21 w 180"/>
              <a:gd name="T57" fmla="*/ 74 h 289"/>
              <a:gd name="T58" fmla="*/ 17 w 180"/>
              <a:gd name="T59" fmla="*/ 10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7" y="100"/>
                </a:moveTo>
                <a:cubicBezTo>
                  <a:pt x="7" y="114"/>
                  <a:pt x="0" y="137"/>
                  <a:pt x="0" y="149"/>
                </a:cubicBezTo>
                <a:cubicBezTo>
                  <a:pt x="0" y="227"/>
                  <a:pt x="0" y="227"/>
                  <a:pt x="0" y="227"/>
                </a:cubicBezTo>
                <a:cubicBezTo>
                  <a:pt x="0" y="246"/>
                  <a:pt x="16" y="289"/>
                  <a:pt x="36" y="289"/>
                </a:cubicBezTo>
                <a:cubicBezTo>
                  <a:pt x="131" y="289"/>
                  <a:pt x="131" y="289"/>
                  <a:pt x="131" y="289"/>
                </a:cubicBezTo>
                <a:cubicBezTo>
                  <a:pt x="150" y="289"/>
                  <a:pt x="166" y="274"/>
                  <a:pt x="166" y="255"/>
                </a:cubicBezTo>
                <a:cubicBezTo>
                  <a:pt x="167" y="253"/>
                  <a:pt x="167" y="253"/>
                  <a:pt x="167" y="253"/>
                </a:cubicBezTo>
                <a:cubicBezTo>
                  <a:pt x="94" y="253"/>
                  <a:pt x="94" y="253"/>
                  <a:pt x="94" y="253"/>
                </a:cubicBezTo>
                <a:cubicBezTo>
                  <a:pt x="87" y="253"/>
                  <a:pt x="82" y="248"/>
                  <a:pt x="82" y="241"/>
                </a:cubicBezTo>
                <a:cubicBezTo>
                  <a:pt x="82" y="235"/>
                  <a:pt x="87" y="230"/>
                  <a:pt x="94" y="230"/>
                </a:cubicBezTo>
                <a:cubicBezTo>
                  <a:pt x="169" y="230"/>
                  <a:pt x="169" y="230"/>
                  <a:pt x="169" y="230"/>
                </a:cubicBezTo>
                <a:cubicBezTo>
                  <a:pt x="172" y="199"/>
                  <a:pt x="172" y="199"/>
                  <a:pt x="172" y="199"/>
                </a:cubicBezTo>
                <a:cubicBezTo>
                  <a:pt x="94" y="199"/>
                  <a:pt x="94" y="199"/>
                  <a:pt x="94" y="199"/>
                </a:cubicBezTo>
                <a:cubicBezTo>
                  <a:pt x="87" y="199"/>
                  <a:pt x="82" y="194"/>
                  <a:pt x="82" y="188"/>
                </a:cubicBezTo>
                <a:cubicBezTo>
                  <a:pt x="82" y="182"/>
                  <a:pt x="87" y="177"/>
                  <a:pt x="94" y="177"/>
                </a:cubicBezTo>
                <a:cubicBezTo>
                  <a:pt x="175" y="177"/>
                  <a:pt x="175" y="177"/>
                  <a:pt x="175" y="177"/>
                </a:cubicBezTo>
                <a:cubicBezTo>
                  <a:pt x="178" y="146"/>
                  <a:pt x="178" y="146"/>
                  <a:pt x="178" y="146"/>
                </a:cubicBezTo>
                <a:cubicBezTo>
                  <a:pt x="94" y="146"/>
                  <a:pt x="94" y="146"/>
                  <a:pt x="94" y="146"/>
                </a:cubicBezTo>
                <a:cubicBezTo>
                  <a:pt x="87" y="146"/>
                  <a:pt x="82" y="141"/>
                  <a:pt x="82" y="135"/>
                </a:cubicBezTo>
                <a:cubicBezTo>
                  <a:pt x="82" y="129"/>
                  <a:pt x="87" y="124"/>
                  <a:pt x="94" y="124"/>
                </a:cubicBezTo>
                <a:cubicBezTo>
                  <a:pt x="180" y="124"/>
                  <a:pt x="180" y="124"/>
                  <a:pt x="180" y="124"/>
                </a:cubicBezTo>
                <a:cubicBezTo>
                  <a:pt x="180" y="121"/>
                  <a:pt x="180" y="121"/>
                  <a:pt x="180" y="121"/>
                </a:cubicBezTo>
                <a:cubicBezTo>
                  <a:pt x="180" y="102"/>
                  <a:pt x="164" y="87"/>
                  <a:pt x="145" y="87"/>
                </a:cubicBezTo>
                <a:cubicBezTo>
                  <a:pt x="82" y="87"/>
                  <a:pt x="82" y="87"/>
                  <a:pt x="82" y="87"/>
                </a:cubicBezTo>
                <a:cubicBezTo>
                  <a:pt x="84" y="71"/>
                  <a:pt x="84" y="71"/>
                  <a:pt x="84" y="71"/>
                </a:cubicBezTo>
                <a:cubicBezTo>
                  <a:pt x="90" y="38"/>
                  <a:pt x="90" y="38"/>
                  <a:pt x="90" y="38"/>
                </a:cubicBezTo>
                <a:cubicBezTo>
                  <a:pt x="92" y="21"/>
                  <a:pt x="81" y="5"/>
                  <a:pt x="64" y="2"/>
                </a:cubicBezTo>
                <a:cubicBezTo>
                  <a:pt x="47" y="0"/>
                  <a:pt x="32" y="11"/>
                  <a:pt x="29" y="28"/>
                </a:cubicBezTo>
                <a:cubicBezTo>
                  <a:pt x="21" y="74"/>
                  <a:pt x="21" y="74"/>
                  <a:pt x="21" y="74"/>
                </a:cubicBezTo>
                <a:lnTo>
                  <a:pt x="17" y="100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2721610" y="2809240"/>
            <a:ext cx="908685" cy="9074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Freeform 176"/>
          <p:cNvSpPr/>
          <p:nvPr>
            <p:custDataLst>
              <p:tags r:id="rId8"/>
            </p:custDataLst>
          </p:nvPr>
        </p:nvSpPr>
        <p:spPr bwMode="auto">
          <a:xfrm>
            <a:off x="3261995" y="3120390"/>
            <a:ext cx="59055" cy="187325"/>
          </a:xfrm>
          <a:custGeom>
            <a:avLst/>
            <a:gdLst>
              <a:gd name="T0" fmla="*/ 9 w 47"/>
              <a:gd name="T1" fmla="*/ 115 h 151"/>
              <a:gd name="T2" fmla="*/ 1 w 47"/>
              <a:gd name="T3" fmla="*/ 151 h 151"/>
              <a:gd name="T4" fmla="*/ 30 w 47"/>
              <a:gd name="T5" fmla="*/ 151 h 151"/>
              <a:gd name="T6" fmla="*/ 47 w 47"/>
              <a:gd name="T7" fmla="*/ 98 h 151"/>
              <a:gd name="T8" fmla="*/ 47 w 47"/>
              <a:gd name="T9" fmla="*/ 53 h 151"/>
              <a:gd name="T10" fmla="*/ 30 w 47"/>
              <a:gd name="T11" fmla="*/ 0 h 151"/>
              <a:gd name="T12" fmla="*/ 0 w 47"/>
              <a:gd name="T13" fmla="*/ 0 h 151"/>
              <a:gd name="T14" fmla="*/ 9 w 47"/>
              <a:gd name="T15" fmla="*/ 36 h 151"/>
              <a:gd name="T16" fmla="*/ 9 w 47"/>
              <a:gd name="T17" fmla="*/ 115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7" h="151">
                <a:moveTo>
                  <a:pt x="9" y="115"/>
                </a:moveTo>
                <a:cubicBezTo>
                  <a:pt x="9" y="124"/>
                  <a:pt x="6" y="137"/>
                  <a:pt x="1" y="151"/>
                </a:cubicBezTo>
                <a:cubicBezTo>
                  <a:pt x="30" y="151"/>
                  <a:pt x="30" y="151"/>
                  <a:pt x="30" y="151"/>
                </a:cubicBezTo>
                <a:cubicBezTo>
                  <a:pt x="39" y="151"/>
                  <a:pt x="47" y="112"/>
                  <a:pt x="47" y="98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39"/>
                  <a:pt x="39" y="0"/>
                  <a:pt x="30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9" y="28"/>
                  <a:pt x="9" y="36"/>
                </a:cubicBezTo>
                <a:lnTo>
                  <a:pt x="9" y="115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Freeform 177"/>
          <p:cNvSpPr/>
          <p:nvPr>
            <p:custDataLst>
              <p:tags r:id="rId9"/>
            </p:custDataLst>
          </p:nvPr>
        </p:nvSpPr>
        <p:spPr bwMode="auto">
          <a:xfrm>
            <a:off x="3030855" y="3089910"/>
            <a:ext cx="222250" cy="357505"/>
          </a:xfrm>
          <a:custGeom>
            <a:avLst/>
            <a:gdLst>
              <a:gd name="T0" fmla="*/ 163 w 180"/>
              <a:gd name="T1" fmla="*/ 189 h 289"/>
              <a:gd name="T2" fmla="*/ 180 w 180"/>
              <a:gd name="T3" fmla="*/ 140 h 289"/>
              <a:gd name="T4" fmla="*/ 180 w 180"/>
              <a:gd name="T5" fmla="*/ 61 h 289"/>
              <a:gd name="T6" fmla="*/ 144 w 180"/>
              <a:gd name="T7" fmla="*/ 0 h 289"/>
              <a:gd name="T8" fmla="*/ 49 w 180"/>
              <a:gd name="T9" fmla="*/ 0 h 289"/>
              <a:gd name="T10" fmla="*/ 14 w 180"/>
              <a:gd name="T11" fmla="*/ 33 h 289"/>
              <a:gd name="T12" fmla="*/ 13 w 180"/>
              <a:gd name="T13" fmla="*/ 36 h 289"/>
              <a:gd name="T14" fmla="*/ 86 w 180"/>
              <a:gd name="T15" fmla="*/ 36 h 289"/>
              <a:gd name="T16" fmla="*/ 98 w 180"/>
              <a:gd name="T17" fmla="*/ 47 h 289"/>
              <a:gd name="T18" fmla="*/ 86 w 180"/>
              <a:gd name="T19" fmla="*/ 59 h 289"/>
              <a:gd name="T20" fmla="*/ 11 w 180"/>
              <a:gd name="T21" fmla="*/ 59 h 289"/>
              <a:gd name="T22" fmla="*/ 8 w 180"/>
              <a:gd name="T23" fmla="*/ 89 h 289"/>
              <a:gd name="T24" fmla="*/ 86 w 180"/>
              <a:gd name="T25" fmla="*/ 89 h 289"/>
              <a:gd name="T26" fmla="*/ 98 w 180"/>
              <a:gd name="T27" fmla="*/ 101 h 289"/>
              <a:gd name="T28" fmla="*/ 86 w 180"/>
              <a:gd name="T29" fmla="*/ 112 h 289"/>
              <a:gd name="T30" fmla="*/ 5 w 180"/>
              <a:gd name="T31" fmla="*/ 112 h 289"/>
              <a:gd name="T32" fmla="*/ 2 w 180"/>
              <a:gd name="T33" fmla="*/ 143 h 289"/>
              <a:gd name="T34" fmla="*/ 86 w 180"/>
              <a:gd name="T35" fmla="*/ 143 h 289"/>
              <a:gd name="T36" fmla="*/ 98 w 180"/>
              <a:gd name="T37" fmla="*/ 154 h 289"/>
              <a:gd name="T38" fmla="*/ 86 w 180"/>
              <a:gd name="T39" fmla="*/ 165 h 289"/>
              <a:gd name="T40" fmla="*/ 0 w 180"/>
              <a:gd name="T41" fmla="*/ 165 h 289"/>
              <a:gd name="T42" fmla="*/ 0 w 180"/>
              <a:gd name="T43" fmla="*/ 168 h 289"/>
              <a:gd name="T44" fmla="*/ 35 w 180"/>
              <a:gd name="T45" fmla="*/ 201 h 289"/>
              <a:gd name="T46" fmla="*/ 98 w 180"/>
              <a:gd name="T47" fmla="*/ 201 h 289"/>
              <a:gd name="T48" fmla="*/ 96 w 180"/>
              <a:gd name="T49" fmla="*/ 218 h 289"/>
              <a:gd name="T50" fmla="*/ 90 w 180"/>
              <a:gd name="T51" fmla="*/ 251 h 289"/>
              <a:gd name="T52" fmla="*/ 116 w 180"/>
              <a:gd name="T53" fmla="*/ 287 h 289"/>
              <a:gd name="T54" fmla="*/ 151 w 180"/>
              <a:gd name="T55" fmla="*/ 261 h 289"/>
              <a:gd name="T56" fmla="*/ 159 w 180"/>
              <a:gd name="T57" fmla="*/ 215 h 289"/>
              <a:gd name="T58" fmla="*/ 163 w 180"/>
              <a:gd name="T59" fmla="*/ 189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80" h="289">
                <a:moveTo>
                  <a:pt x="163" y="189"/>
                </a:moveTo>
                <a:cubicBezTo>
                  <a:pt x="173" y="175"/>
                  <a:pt x="180" y="152"/>
                  <a:pt x="180" y="140"/>
                </a:cubicBezTo>
                <a:cubicBezTo>
                  <a:pt x="180" y="61"/>
                  <a:pt x="180" y="61"/>
                  <a:pt x="180" y="61"/>
                </a:cubicBezTo>
                <a:cubicBezTo>
                  <a:pt x="180" y="43"/>
                  <a:pt x="164" y="0"/>
                  <a:pt x="144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30" y="0"/>
                  <a:pt x="14" y="15"/>
                  <a:pt x="14" y="33"/>
                </a:cubicBezTo>
                <a:cubicBezTo>
                  <a:pt x="13" y="36"/>
                  <a:pt x="13" y="36"/>
                  <a:pt x="13" y="36"/>
                </a:cubicBezTo>
                <a:cubicBezTo>
                  <a:pt x="86" y="36"/>
                  <a:pt x="86" y="36"/>
                  <a:pt x="86" y="36"/>
                </a:cubicBezTo>
                <a:cubicBezTo>
                  <a:pt x="93" y="36"/>
                  <a:pt x="98" y="41"/>
                  <a:pt x="98" y="47"/>
                </a:cubicBezTo>
                <a:cubicBezTo>
                  <a:pt x="98" y="54"/>
                  <a:pt x="93" y="59"/>
                  <a:pt x="86" y="59"/>
                </a:cubicBezTo>
                <a:cubicBezTo>
                  <a:pt x="11" y="59"/>
                  <a:pt x="11" y="59"/>
                  <a:pt x="11" y="59"/>
                </a:cubicBezTo>
                <a:cubicBezTo>
                  <a:pt x="8" y="89"/>
                  <a:pt x="8" y="89"/>
                  <a:pt x="8" y="89"/>
                </a:cubicBezTo>
                <a:cubicBezTo>
                  <a:pt x="86" y="89"/>
                  <a:pt x="86" y="89"/>
                  <a:pt x="86" y="89"/>
                </a:cubicBezTo>
                <a:cubicBezTo>
                  <a:pt x="93" y="89"/>
                  <a:pt x="98" y="94"/>
                  <a:pt x="98" y="101"/>
                </a:cubicBezTo>
                <a:cubicBezTo>
                  <a:pt x="98" y="107"/>
                  <a:pt x="93" y="112"/>
                  <a:pt x="86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43"/>
                  <a:pt x="2" y="143"/>
                  <a:pt x="2" y="143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93" y="143"/>
                  <a:pt x="98" y="148"/>
                  <a:pt x="98" y="154"/>
                </a:cubicBezTo>
                <a:cubicBezTo>
                  <a:pt x="98" y="160"/>
                  <a:pt x="93" y="165"/>
                  <a:pt x="86" y="165"/>
                </a:cubicBezTo>
                <a:cubicBezTo>
                  <a:pt x="0" y="165"/>
                  <a:pt x="0" y="165"/>
                  <a:pt x="0" y="165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86"/>
                  <a:pt x="16" y="201"/>
                  <a:pt x="35" y="201"/>
                </a:cubicBezTo>
                <a:cubicBezTo>
                  <a:pt x="98" y="201"/>
                  <a:pt x="98" y="201"/>
                  <a:pt x="98" y="201"/>
                </a:cubicBezTo>
                <a:cubicBezTo>
                  <a:pt x="96" y="218"/>
                  <a:pt x="96" y="218"/>
                  <a:pt x="96" y="218"/>
                </a:cubicBezTo>
                <a:cubicBezTo>
                  <a:pt x="90" y="251"/>
                  <a:pt x="90" y="251"/>
                  <a:pt x="90" y="251"/>
                </a:cubicBezTo>
                <a:cubicBezTo>
                  <a:pt x="88" y="268"/>
                  <a:pt x="99" y="284"/>
                  <a:pt x="116" y="287"/>
                </a:cubicBezTo>
                <a:cubicBezTo>
                  <a:pt x="132" y="289"/>
                  <a:pt x="148" y="278"/>
                  <a:pt x="151" y="261"/>
                </a:cubicBezTo>
                <a:cubicBezTo>
                  <a:pt x="159" y="215"/>
                  <a:pt x="159" y="215"/>
                  <a:pt x="159" y="215"/>
                </a:cubicBezTo>
                <a:lnTo>
                  <a:pt x="163" y="18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38588" y="3089276"/>
            <a:ext cx="3721894" cy="454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模板的发布，课件及汇报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的美化，并为您提供专业的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个性定制服务。我们秉承“给您演示的光和热”的理念，为您分担职场压力</a:t>
            </a:r>
            <a:r>
              <a:rPr lang="en-US" altLang="zh-CN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,</a:t>
            </a:r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让您的每一次亮相都信心澎湃。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own Arrow Callout 33"/>
          <p:cNvSpPr/>
          <p:nvPr>
            <p:custDataLst>
              <p:tags r:id="rId2"/>
            </p:custDataLst>
          </p:nvPr>
        </p:nvSpPr>
        <p:spPr>
          <a:xfrm>
            <a:off x="2425065" y="928370"/>
            <a:ext cx="1738630" cy="302450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en-US" sz="140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Flowchart: Off-page Connector 40"/>
          <p:cNvSpPr/>
          <p:nvPr/>
        </p:nvSpPr>
        <p:spPr>
          <a:xfrm>
            <a:off x="2926715" y="1193800"/>
            <a:ext cx="735330" cy="716280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73430"/>
            <a:r>
              <a:rPr lang="en-US" sz="3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1</a:t>
            </a:r>
            <a:endParaRPr lang="en-US" sz="36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>
            <p:custDataLst>
              <p:tags r:id="rId3"/>
            </p:custDataLst>
          </p:nvPr>
        </p:nvSpPr>
        <p:spPr>
          <a:xfrm>
            <a:off x="2725420" y="2245995"/>
            <a:ext cx="1138555" cy="135509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05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Down Arrow Callout 26"/>
          <p:cNvSpPr/>
          <p:nvPr>
            <p:custDataLst>
              <p:tags r:id="rId4"/>
            </p:custDataLst>
          </p:nvPr>
        </p:nvSpPr>
        <p:spPr>
          <a:xfrm>
            <a:off x="4291330" y="928370"/>
            <a:ext cx="1738630" cy="302450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en-US" sz="140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Flowchart: Off-page Connector 42"/>
          <p:cNvSpPr/>
          <p:nvPr/>
        </p:nvSpPr>
        <p:spPr>
          <a:xfrm>
            <a:off x="4778375" y="1193800"/>
            <a:ext cx="735330" cy="716280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73430"/>
            <a:r>
              <a:rPr lang="en-US" sz="3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2</a:t>
            </a:r>
            <a:endParaRPr lang="en-US" sz="36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>
            <p:custDataLst>
              <p:tags r:id="rId5"/>
            </p:custDataLst>
          </p:nvPr>
        </p:nvSpPr>
        <p:spPr>
          <a:xfrm>
            <a:off x="4575810" y="2245995"/>
            <a:ext cx="1138555" cy="135509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05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Down Arrow Callout 15"/>
          <p:cNvSpPr/>
          <p:nvPr>
            <p:custDataLst>
              <p:tags r:id="rId6"/>
            </p:custDataLst>
          </p:nvPr>
        </p:nvSpPr>
        <p:spPr>
          <a:xfrm>
            <a:off x="6158230" y="928370"/>
            <a:ext cx="1738630" cy="302450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en-US" sz="140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lowchart: Off-page Connector 17"/>
          <p:cNvSpPr/>
          <p:nvPr/>
        </p:nvSpPr>
        <p:spPr>
          <a:xfrm>
            <a:off x="6644640" y="1202690"/>
            <a:ext cx="734060" cy="716280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773430"/>
            <a:r>
              <a:rPr lang="en-US" sz="3600" b="1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3</a:t>
            </a:r>
            <a:endParaRPr lang="en-US" sz="3600" b="1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>
            <p:custDataLst>
              <p:tags r:id="rId7"/>
            </p:custDataLst>
          </p:nvPr>
        </p:nvSpPr>
        <p:spPr>
          <a:xfrm>
            <a:off x="6457315" y="2245995"/>
            <a:ext cx="1138555" cy="135509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684530">
              <a:lnSpc>
                <a:spcPct val="120000"/>
              </a:lnSpc>
              <a:spcBef>
                <a:spcPct val="20000"/>
              </a:spcBef>
            </a:pPr>
            <a:r>
              <a:rPr lang="zh-CN" altLang="en-US" sz="1050" dirty="0">
                <a:solidFill>
                  <a:schemeClr val="lt1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单击此处编辑您要的内容，建议您在展示时采用微软雅黑字体，本模版所有图形线条及其相应素材均可自由编辑、改色、替换。</a:t>
            </a:r>
            <a:endParaRPr lang="zh-CN" altLang="en-US" sz="1050" dirty="0">
              <a:solidFill>
                <a:schemeClr val="lt1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pic>
        <p:nvPicPr>
          <p:cNvPr id="26638" name="图片 17"/>
          <p:cNvPicPr>
            <a:picLocks noChangeAspect="1"/>
          </p:cNvPicPr>
          <p:nvPr/>
        </p:nvPicPr>
        <p:blipFill>
          <a:blip r:embed="rId8"/>
          <a:srcRect l="22574" r="17349"/>
          <a:stretch>
            <a:fillRect/>
          </a:stretch>
        </p:blipFill>
        <p:spPr bwMode="auto">
          <a:xfrm>
            <a:off x="550805" y="927100"/>
            <a:ext cx="1747530" cy="295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9"/>
    </p:custDataLst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流程图: 联系 37"/>
          <p:cNvSpPr/>
          <p:nvPr>
            <p:custDataLst>
              <p:tags r:id="rId2"/>
            </p:custDataLst>
          </p:nvPr>
        </p:nvSpPr>
        <p:spPr>
          <a:xfrm>
            <a:off x="4201795" y="2336165"/>
            <a:ext cx="753745" cy="753745"/>
          </a:xfrm>
          <a:prstGeom prst="flowChartConnector">
            <a:avLst/>
          </a:prstGeom>
          <a:solidFill>
            <a:schemeClr val="lt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9" name="Freeform 93"/>
          <p:cNvSpPr>
            <a:spLocks noEditPoints="1"/>
          </p:cNvSpPr>
          <p:nvPr/>
        </p:nvSpPr>
        <p:spPr bwMode="auto">
          <a:xfrm>
            <a:off x="4373245" y="2434590"/>
            <a:ext cx="403860" cy="511810"/>
          </a:xfrm>
          <a:custGeom>
            <a:avLst/>
            <a:gdLst>
              <a:gd name="T0" fmla="*/ 188 w 216"/>
              <a:gd name="T1" fmla="*/ 126 h 288"/>
              <a:gd name="T2" fmla="*/ 188 w 216"/>
              <a:gd name="T3" fmla="*/ 79 h 288"/>
              <a:gd name="T4" fmla="*/ 109 w 216"/>
              <a:gd name="T5" fmla="*/ 0 h 288"/>
              <a:gd name="T6" fmla="*/ 108 w 216"/>
              <a:gd name="T7" fmla="*/ 0 h 288"/>
              <a:gd name="T8" fmla="*/ 106 w 216"/>
              <a:gd name="T9" fmla="*/ 0 h 288"/>
              <a:gd name="T10" fmla="*/ 28 w 216"/>
              <a:gd name="T11" fmla="*/ 79 h 288"/>
              <a:gd name="T12" fmla="*/ 28 w 216"/>
              <a:gd name="T13" fmla="*/ 126 h 288"/>
              <a:gd name="T14" fmla="*/ 0 w 216"/>
              <a:gd name="T15" fmla="*/ 126 h 288"/>
              <a:gd name="T16" fmla="*/ 0 w 216"/>
              <a:gd name="T17" fmla="*/ 288 h 288"/>
              <a:gd name="T18" fmla="*/ 216 w 216"/>
              <a:gd name="T19" fmla="*/ 288 h 288"/>
              <a:gd name="T20" fmla="*/ 216 w 216"/>
              <a:gd name="T21" fmla="*/ 126 h 288"/>
              <a:gd name="T22" fmla="*/ 188 w 216"/>
              <a:gd name="T23" fmla="*/ 126 h 288"/>
              <a:gd name="T24" fmla="*/ 133 w 216"/>
              <a:gd name="T25" fmla="*/ 259 h 288"/>
              <a:gd name="T26" fmla="*/ 84 w 216"/>
              <a:gd name="T27" fmla="*/ 259 h 288"/>
              <a:gd name="T28" fmla="*/ 96 w 216"/>
              <a:gd name="T29" fmla="*/ 206 h 288"/>
              <a:gd name="T30" fmla="*/ 84 w 216"/>
              <a:gd name="T31" fmla="*/ 185 h 288"/>
              <a:gd name="T32" fmla="*/ 108 w 216"/>
              <a:gd name="T33" fmla="*/ 161 h 288"/>
              <a:gd name="T34" fmla="*/ 133 w 216"/>
              <a:gd name="T35" fmla="*/ 185 h 288"/>
              <a:gd name="T36" fmla="*/ 120 w 216"/>
              <a:gd name="T37" fmla="*/ 206 h 288"/>
              <a:gd name="T38" fmla="*/ 133 w 216"/>
              <a:gd name="T39" fmla="*/ 259 h 288"/>
              <a:gd name="T40" fmla="*/ 148 w 216"/>
              <a:gd name="T41" fmla="*/ 126 h 288"/>
              <a:gd name="T42" fmla="*/ 67 w 216"/>
              <a:gd name="T43" fmla="*/ 126 h 288"/>
              <a:gd name="T44" fmla="*/ 67 w 216"/>
              <a:gd name="T45" fmla="*/ 79 h 288"/>
              <a:gd name="T46" fmla="*/ 106 w 216"/>
              <a:gd name="T47" fmla="*/ 40 h 288"/>
              <a:gd name="T48" fmla="*/ 108 w 216"/>
              <a:gd name="T49" fmla="*/ 40 h 288"/>
              <a:gd name="T50" fmla="*/ 109 w 216"/>
              <a:gd name="T51" fmla="*/ 40 h 288"/>
              <a:gd name="T52" fmla="*/ 148 w 216"/>
              <a:gd name="T53" fmla="*/ 79 h 288"/>
              <a:gd name="T54" fmla="*/ 148 w 216"/>
              <a:gd name="T55" fmla="*/ 126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" h="288">
                <a:moveTo>
                  <a:pt x="188" y="126"/>
                </a:moveTo>
                <a:cubicBezTo>
                  <a:pt x="188" y="79"/>
                  <a:pt x="188" y="79"/>
                  <a:pt x="188" y="79"/>
                </a:cubicBezTo>
                <a:cubicBezTo>
                  <a:pt x="188" y="36"/>
                  <a:pt x="152" y="0"/>
                  <a:pt x="109" y="0"/>
                </a:cubicBezTo>
                <a:cubicBezTo>
                  <a:pt x="109" y="0"/>
                  <a:pt x="108" y="0"/>
                  <a:pt x="108" y="0"/>
                </a:cubicBezTo>
                <a:cubicBezTo>
                  <a:pt x="107" y="0"/>
                  <a:pt x="107" y="0"/>
                  <a:pt x="106" y="0"/>
                </a:cubicBezTo>
                <a:cubicBezTo>
                  <a:pt x="63" y="0"/>
                  <a:pt x="28" y="36"/>
                  <a:pt x="28" y="79"/>
                </a:cubicBezTo>
                <a:cubicBezTo>
                  <a:pt x="28" y="126"/>
                  <a:pt x="28" y="126"/>
                  <a:pt x="28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288"/>
                  <a:pt x="0" y="288"/>
                  <a:pt x="0" y="288"/>
                </a:cubicBezTo>
                <a:cubicBezTo>
                  <a:pt x="216" y="288"/>
                  <a:pt x="216" y="288"/>
                  <a:pt x="216" y="288"/>
                </a:cubicBezTo>
                <a:cubicBezTo>
                  <a:pt x="216" y="126"/>
                  <a:pt x="216" y="126"/>
                  <a:pt x="216" y="126"/>
                </a:cubicBezTo>
                <a:lnTo>
                  <a:pt x="188" y="126"/>
                </a:lnTo>
                <a:close/>
                <a:moveTo>
                  <a:pt x="133" y="259"/>
                </a:moveTo>
                <a:cubicBezTo>
                  <a:pt x="84" y="259"/>
                  <a:pt x="84" y="259"/>
                  <a:pt x="84" y="259"/>
                </a:cubicBezTo>
                <a:cubicBezTo>
                  <a:pt x="96" y="206"/>
                  <a:pt x="96" y="206"/>
                  <a:pt x="96" y="206"/>
                </a:cubicBezTo>
                <a:cubicBezTo>
                  <a:pt x="88" y="202"/>
                  <a:pt x="84" y="194"/>
                  <a:pt x="84" y="185"/>
                </a:cubicBezTo>
                <a:cubicBezTo>
                  <a:pt x="84" y="172"/>
                  <a:pt x="95" y="161"/>
                  <a:pt x="108" y="161"/>
                </a:cubicBezTo>
                <a:cubicBezTo>
                  <a:pt x="122" y="161"/>
                  <a:pt x="133" y="172"/>
                  <a:pt x="133" y="185"/>
                </a:cubicBezTo>
                <a:cubicBezTo>
                  <a:pt x="133" y="194"/>
                  <a:pt x="128" y="202"/>
                  <a:pt x="120" y="206"/>
                </a:cubicBezTo>
                <a:lnTo>
                  <a:pt x="133" y="259"/>
                </a:lnTo>
                <a:close/>
                <a:moveTo>
                  <a:pt x="148" y="126"/>
                </a:moveTo>
                <a:cubicBezTo>
                  <a:pt x="67" y="126"/>
                  <a:pt x="67" y="126"/>
                  <a:pt x="67" y="126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57"/>
                  <a:pt x="85" y="40"/>
                  <a:pt x="106" y="40"/>
                </a:cubicBezTo>
                <a:cubicBezTo>
                  <a:pt x="107" y="40"/>
                  <a:pt x="108" y="40"/>
                  <a:pt x="108" y="40"/>
                </a:cubicBezTo>
                <a:cubicBezTo>
                  <a:pt x="108" y="40"/>
                  <a:pt x="109" y="40"/>
                  <a:pt x="109" y="40"/>
                </a:cubicBezTo>
                <a:cubicBezTo>
                  <a:pt x="131" y="40"/>
                  <a:pt x="148" y="57"/>
                  <a:pt x="148" y="79"/>
                </a:cubicBezTo>
                <a:lnTo>
                  <a:pt x="148" y="126"/>
                </a:lnTo>
                <a:close/>
              </a:path>
            </a:pathLst>
          </a:custGeom>
          <a:solidFill>
            <a:srgbClr val="54656F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平行四边形 4"/>
          <p:cNvSpPr/>
          <p:nvPr/>
        </p:nvSpPr>
        <p:spPr>
          <a:xfrm rot="16200000">
            <a:off x="986155" y="1819275"/>
            <a:ext cx="826135" cy="502285"/>
          </a:xfrm>
          <a:custGeom>
            <a:avLst/>
            <a:gdLst>
              <a:gd name="connsiteX0" fmla="*/ 0 w 986971"/>
              <a:gd name="connsiteY0" fmla="*/ 798288 h 798288"/>
              <a:gd name="connsiteX1" fmla="*/ 199572 w 986971"/>
              <a:gd name="connsiteY1" fmla="*/ 0 h 798288"/>
              <a:gd name="connsiteX2" fmla="*/ 986971 w 986971"/>
              <a:gd name="connsiteY2" fmla="*/ 0 h 798288"/>
              <a:gd name="connsiteX3" fmla="*/ 787399 w 986971"/>
              <a:gd name="connsiteY3" fmla="*/ 798288 h 798288"/>
              <a:gd name="connsiteX4" fmla="*/ 0 w 986971"/>
              <a:gd name="connsiteY4" fmla="*/ 798288 h 798288"/>
              <a:gd name="connsiteX0-1" fmla="*/ 0 w 1219199"/>
              <a:gd name="connsiteY0-2" fmla="*/ 812800 h 812800"/>
              <a:gd name="connsiteX1-3" fmla="*/ 199572 w 1219199"/>
              <a:gd name="connsiteY1-4" fmla="*/ 14512 h 812800"/>
              <a:gd name="connsiteX2-5" fmla="*/ 1219199 w 1219199"/>
              <a:gd name="connsiteY2-6" fmla="*/ 0 h 812800"/>
              <a:gd name="connsiteX3-7" fmla="*/ 787399 w 1219199"/>
              <a:gd name="connsiteY3-8" fmla="*/ 812800 h 812800"/>
              <a:gd name="connsiteX4-9" fmla="*/ 0 w 1219199"/>
              <a:gd name="connsiteY4-10" fmla="*/ 812800 h 812800"/>
              <a:gd name="connsiteX0-11" fmla="*/ 0 w 1219199"/>
              <a:gd name="connsiteY0-12" fmla="*/ 812800 h 812800"/>
              <a:gd name="connsiteX1-13" fmla="*/ 199572 w 1219199"/>
              <a:gd name="connsiteY1-14" fmla="*/ 14512 h 812800"/>
              <a:gd name="connsiteX2-15" fmla="*/ 1219199 w 1219199"/>
              <a:gd name="connsiteY2-16" fmla="*/ 0 h 812800"/>
              <a:gd name="connsiteX3-17" fmla="*/ 874484 w 1219199"/>
              <a:gd name="connsiteY3-18" fmla="*/ 798289 h 812800"/>
              <a:gd name="connsiteX4-19" fmla="*/ 0 w 1219199"/>
              <a:gd name="connsiteY4-20" fmla="*/ 812800 h 812800"/>
              <a:gd name="connsiteX0-21" fmla="*/ 0 w 1248230"/>
              <a:gd name="connsiteY0-22" fmla="*/ 812803 h 812803"/>
              <a:gd name="connsiteX1-23" fmla="*/ 228603 w 1248230"/>
              <a:gd name="connsiteY1-24" fmla="*/ 14512 h 812803"/>
              <a:gd name="connsiteX2-25" fmla="*/ 1248230 w 1248230"/>
              <a:gd name="connsiteY2-26" fmla="*/ 0 h 812803"/>
              <a:gd name="connsiteX3-27" fmla="*/ 903515 w 1248230"/>
              <a:gd name="connsiteY3-28" fmla="*/ 798289 h 812803"/>
              <a:gd name="connsiteX4-29" fmla="*/ 0 w 1248230"/>
              <a:gd name="connsiteY4-30" fmla="*/ 812803 h 812803"/>
              <a:gd name="connsiteX0-31" fmla="*/ 0 w 1248230"/>
              <a:gd name="connsiteY0-32" fmla="*/ 841832 h 841832"/>
              <a:gd name="connsiteX1-33" fmla="*/ 228603 w 1248230"/>
              <a:gd name="connsiteY1-34" fmla="*/ 0 h 841832"/>
              <a:gd name="connsiteX2-35" fmla="*/ 1248230 w 1248230"/>
              <a:gd name="connsiteY2-36" fmla="*/ 29029 h 841832"/>
              <a:gd name="connsiteX3-37" fmla="*/ 903515 w 1248230"/>
              <a:gd name="connsiteY3-38" fmla="*/ 827318 h 841832"/>
              <a:gd name="connsiteX4-39" fmla="*/ 0 w 1248230"/>
              <a:gd name="connsiteY4-40" fmla="*/ 841832 h 841832"/>
              <a:gd name="connsiteX0-41" fmla="*/ 0 w 1219201"/>
              <a:gd name="connsiteY0-42" fmla="*/ 827317 h 827318"/>
              <a:gd name="connsiteX1-43" fmla="*/ 199574 w 1219201"/>
              <a:gd name="connsiteY1-44" fmla="*/ 0 h 827318"/>
              <a:gd name="connsiteX2-45" fmla="*/ 1219201 w 1219201"/>
              <a:gd name="connsiteY2-46" fmla="*/ 29029 h 827318"/>
              <a:gd name="connsiteX3-47" fmla="*/ 874486 w 1219201"/>
              <a:gd name="connsiteY3-48" fmla="*/ 827318 h 827318"/>
              <a:gd name="connsiteX4-49" fmla="*/ 0 w 1219201"/>
              <a:gd name="connsiteY4-50" fmla="*/ 827317 h 827318"/>
              <a:gd name="connsiteX0-51" fmla="*/ 0 w 1219201"/>
              <a:gd name="connsiteY0-52" fmla="*/ 798288 h 798289"/>
              <a:gd name="connsiteX1-53" fmla="*/ 185398 w 1219201"/>
              <a:gd name="connsiteY1-54" fmla="*/ 14514 h 798289"/>
              <a:gd name="connsiteX2-55" fmla="*/ 1219201 w 1219201"/>
              <a:gd name="connsiteY2-56" fmla="*/ 0 h 798289"/>
              <a:gd name="connsiteX3-57" fmla="*/ 874486 w 1219201"/>
              <a:gd name="connsiteY3-58" fmla="*/ 798289 h 798289"/>
              <a:gd name="connsiteX4-59" fmla="*/ 0 w 1219201"/>
              <a:gd name="connsiteY4-60" fmla="*/ 798288 h 798289"/>
              <a:gd name="connsiteX0-61" fmla="*/ 0 w 1233378"/>
              <a:gd name="connsiteY0-62" fmla="*/ 783774 h 783775"/>
              <a:gd name="connsiteX1-63" fmla="*/ 185398 w 1233378"/>
              <a:gd name="connsiteY1-64" fmla="*/ 0 h 783775"/>
              <a:gd name="connsiteX2-65" fmla="*/ 1233378 w 1233378"/>
              <a:gd name="connsiteY2-66" fmla="*/ 14518 h 783775"/>
              <a:gd name="connsiteX3-67" fmla="*/ 874486 w 1233378"/>
              <a:gd name="connsiteY3-68" fmla="*/ 783775 h 783775"/>
              <a:gd name="connsiteX4-69" fmla="*/ 0 w 1233378"/>
              <a:gd name="connsiteY4-70" fmla="*/ 783774 h 783775"/>
              <a:gd name="connsiteX0-71" fmla="*/ 0 w 1205024"/>
              <a:gd name="connsiteY0-72" fmla="*/ 783774 h 783775"/>
              <a:gd name="connsiteX1-73" fmla="*/ 185398 w 1205024"/>
              <a:gd name="connsiteY1-74" fmla="*/ 0 h 783775"/>
              <a:gd name="connsiteX2-75" fmla="*/ 1205024 w 1205024"/>
              <a:gd name="connsiteY2-76" fmla="*/ 14518 h 783775"/>
              <a:gd name="connsiteX3-77" fmla="*/ 874486 w 1205024"/>
              <a:gd name="connsiteY3-78" fmla="*/ 783775 h 783775"/>
              <a:gd name="connsiteX4-79" fmla="*/ 0 w 1205024"/>
              <a:gd name="connsiteY4-80" fmla="*/ 783774 h 783775"/>
              <a:gd name="connsiteX0-81" fmla="*/ 0 w 1205024"/>
              <a:gd name="connsiteY0-82" fmla="*/ 785925 h 785926"/>
              <a:gd name="connsiteX1-83" fmla="*/ 185398 w 1205024"/>
              <a:gd name="connsiteY1-84" fmla="*/ 2151 h 785926"/>
              <a:gd name="connsiteX2-85" fmla="*/ 1205024 w 1205024"/>
              <a:gd name="connsiteY2-86" fmla="*/ 0 h 785926"/>
              <a:gd name="connsiteX3-87" fmla="*/ 874486 w 1205024"/>
              <a:gd name="connsiteY3-88" fmla="*/ 785926 h 785926"/>
              <a:gd name="connsiteX4-89" fmla="*/ 0 w 1205024"/>
              <a:gd name="connsiteY4-90" fmla="*/ 785925 h 785926"/>
              <a:gd name="connsiteX0-91" fmla="*/ 0 w 1177468"/>
              <a:gd name="connsiteY0-92" fmla="*/ 781166 h 785926"/>
              <a:gd name="connsiteX1-93" fmla="*/ 157842 w 1177468"/>
              <a:gd name="connsiteY1-94" fmla="*/ 2151 h 785926"/>
              <a:gd name="connsiteX2-95" fmla="*/ 1177468 w 1177468"/>
              <a:gd name="connsiteY2-96" fmla="*/ 0 h 785926"/>
              <a:gd name="connsiteX3-97" fmla="*/ 846930 w 1177468"/>
              <a:gd name="connsiteY3-98" fmla="*/ 785926 h 785926"/>
              <a:gd name="connsiteX4-99" fmla="*/ 0 w 1177468"/>
              <a:gd name="connsiteY4-100" fmla="*/ 781166 h 785926"/>
              <a:gd name="connsiteX0-101" fmla="*/ 0 w 1194189"/>
              <a:gd name="connsiteY0-102" fmla="*/ 787977 h 787977"/>
              <a:gd name="connsiteX1-103" fmla="*/ 174563 w 1194189"/>
              <a:gd name="connsiteY1-104" fmla="*/ 2151 h 787977"/>
              <a:gd name="connsiteX2-105" fmla="*/ 1194189 w 1194189"/>
              <a:gd name="connsiteY2-106" fmla="*/ 0 h 787977"/>
              <a:gd name="connsiteX3-107" fmla="*/ 863651 w 1194189"/>
              <a:gd name="connsiteY3-108" fmla="*/ 785926 h 787977"/>
              <a:gd name="connsiteX4-109" fmla="*/ 0 w 1194189"/>
              <a:gd name="connsiteY4-110" fmla="*/ 787977 h 7879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94189" h="787977">
                <a:moveTo>
                  <a:pt x="0" y="787977"/>
                </a:moveTo>
                <a:lnTo>
                  <a:pt x="174563" y="2151"/>
                </a:lnTo>
                <a:lnTo>
                  <a:pt x="1194189" y="0"/>
                </a:lnTo>
                <a:lnTo>
                  <a:pt x="863651" y="785926"/>
                </a:lnTo>
                <a:lnTo>
                  <a:pt x="0" y="787977"/>
                </a:lnTo>
                <a:close/>
              </a:path>
            </a:pathLst>
          </a:custGeom>
          <a:solidFill>
            <a:srgbClr val="E2B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>
            <p:custDataLst>
              <p:tags r:id="rId3"/>
            </p:custDataLst>
          </p:nvPr>
        </p:nvSpPr>
        <p:spPr>
          <a:xfrm>
            <a:off x="1647825" y="1885950"/>
            <a:ext cx="1515745" cy="5962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5400000">
            <a:off x="2945765" y="2096770"/>
            <a:ext cx="603885" cy="16764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 rot="5400000">
            <a:off x="1012190" y="2501265"/>
            <a:ext cx="775335" cy="501015"/>
          </a:xfrm>
          <a:custGeom>
            <a:avLst/>
            <a:gdLst>
              <a:gd name="connsiteX0" fmla="*/ 0 w 1052648"/>
              <a:gd name="connsiteY0" fmla="*/ 792520 h 792520"/>
              <a:gd name="connsiteX1" fmla="*/ 165577 w 1052648"/>
              <a:gd name="connsiteY1" fmla="*/ 6362 h 792520"/>
              <a:gd name="connsiteX2" fmla="*/ 1052648 w 1052648"/>
              <a:gd name="connsiteY2" fmla="*/ 0 h 792520"/>
              <a:gd name="connsiteX3" fmla="*/ 1052648 w 1052648"/>
              <a:gd name="connsiteY3" fmla="*/ 792311 h 792520"/>
              <a:gd name="connsiteX0-1" fmla="*/ 0 w 1199169"/>
              <a:gd name="connsiteY0-2" fmla="*/ 786158 h 786158"/>
              <a:gd name="connsiteX1-3" fmla="*/ 165577 w 1199169"/>
              <a:gd name="connsiteY1-4" fmla="*/ 0 h 786158"/>
              <a:gd name="connsiteX2-5" fmla="*/ 1199169 w 1199169"/>
              <a:gd name="connsiteY2-6" fmla="*/ 2778 h 786158"/>
              <a:gd name="connsiteX3-7" fmla="*/ 1052648 w 1199169"/>
              <a:gd name="connsiteY3-8" fmla="*/ 785949 h 786158"/>
              <a:gd name="connsiteX4" fmla="*/ 0 w 1199169"/>
              <a:gd name="connsiteY4" fmla="*/ 786158 h 786158"/>
              <a:gd name="connsiteX0-9" fmla="*/ 0 w 1237725"/>
              <a:gd name="connsiteY0-10" fmla="*/ 790727 h 790727"/>
              <a:gd name="connsiteX1-11" fmla="*/ 204133 w 1237725"/>
              <a:gd name="connsiteY1-12" fmla="*/ 0 h 790727"/>
              <a:gd name="connsiteX2-13" fmla="*/ 1237725 w 1237725"/>
              <a:gd name="connsiteY2-14" fmla="*/ 2778 h 790727"/>
              <a:gd name="connsiteX3-15" fmla="*/ 1091204 w 1237725"/>
              <a:gd name="connsiteY3-16" fmla="*/ 785949 h 790727"/>
              <a:gd name="connsiteX4-17" fmla="*/ 0 w 1237725"/>
              <a:gd name="connsiteY4-18" fmla="*/ 790727 h 790727"/>
              <a:gd name="connsiteX0-19" fmla="*/ 0 w 1376538"/>
              <a:gd name="connsiteY0-20" fmla="*/ 790727 h 790727"/>
              <a:gd name="connsiteX1-21" fmla="*/ 204133 w 1376538"/>
              <a:gd name="connsiteY1-22" fmla="*/ 0 h 790727"/>
              <a:gd name="connsiteX2-23" fmla="*/ 1237725 w 1376538"/>
              <a:gd name="connsiteY2-24" fmla="*/ 2778 h 790727"/>
              <a:gd name="connsiteX3-25" fmla="*/ 1376538 w 1376538"/>
              <a:gd name="connsiteY3-26" fmla="*/ 790518 h 790727"/>
              <a:gd name="connsiteX4-27" fmla="*/ 0 w 1376538"/>
              <a:gd name="connsiteY4-28" fmla="*/ 790727 h 790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376538" h="790727">
                <a:moveTo>
                  <a:pt x="0" y="790727"/>
                </a:moveTo>
                <a:lnTo>
                  <a:pt x="204133" y="0"/>
                </a:lnTo>
                <a:lnTo>
                  <a:pt x="1237725" y="2778"/>
                </a:lnTo>
                <a:lnTo>
                  <a:pt x="1376538" y="790518"/>
                </a:lnTo>
                <a:lnTo>
                  <a:pt x="0" y="790727"/>
                </a:lnTo>
                <a:close/>
              </a:path>
            </a:pathLst>
          </a:custGeom>
          <a:solidFill>
            <a:srgbClr val="52C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>
            <p:custDataLst>
              <p:tags r:id="rId5"/>
            </p:custDataLst>
          </p:nvPr>
        </p:nvSpPr>
        <p:spPr>
          <a:xfrm>
            <a:off x="1647825" y="3058795"/>
            <a:ext cx="1514475" cy="5975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5400000">
            <a:off x="2944495" y="3274060"/>
            <a:ext cx="600075" cy="16446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>
            <p:custDataLst>
              <p:tags r:id="rId7"/>
            </p:custDataLst>
          </p:nvPr>
        </p:nvSpPr>
        <p:spPr>
          <a:xfrm>
            <a:off x="1647825" y="2481580"/>
            <a:ext cx="1936115" cy="57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等腰三角形 23"/>
          <p:cNvSpPr/>
          <p:nvPr>
            <p:custDataLst>
              <p:tags r:id="rId8"/>
            </p:custDataLst>
          </p:nvPr>
        </p:nvSpPr>
        <p:spPr>
          <a:xfrm rot="5400000">
            <a:off x="3362325" y="2687320"/>
            <a:ext cx="603885" cy="16764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矩形 8"/>
          <p:cNvSpPr/>
          <p:nvPr/>
        </p:nvSpPr>
        <p:spPr>
          <a:xfrm>
            <a:off x="1148080" y="3058795"/>
            <a:ext cx="502285" cy="744220"/>
          </a:xfrm>
          <a:custGeom>
            <a:avLst/>
            <a:gdLst>
              <a:gd name="connsiteX0" fmla="*/ 0 w 801194"/>
              <a:gd name="connsiteY0" fmla="*/ 0 h 740228"/>
              <a:gd name="connsiteX1" fmla="*/ 801194 w 801194"/>
              <a:gd name="connsiteY1" fmla="*/ 0 h 740228"/>
              <a:gd name="connsiteX2" fmla="*/ 801194 w 801194"/>
              <a:gd name="connsiteY2" fmla="*/ 740228 h 740228"/>
              <a:gd name="connsiteX3" fmla="*/ 0 w 801194"/>
              <a:gd name="connsiteY3" fmla="*/ 740228 h 740228"/>
              <a:gd name="connsiteX4" fmla="*/ 0 w 801194"/>
              <a:gd name="connsiteY4" fmla="*/ 0 h 740228"/>
              <a:gd name="connsiteX0-1" fmla="*/ 0 w 815708"/>
              <a:gd name="connsiteY0-2" fmla="*/ 0 h 870856"/>
              <a:gd name="connsiteX1-3" fmla="*/ 815708 w 815708"/>
              <a:gd name="connsiteY1-4" fmla="*/ 130628 h 870856"/>
              <a:gd name="connsiteX2-5" fmla="*/ 815708 w 815708"/>
              <a:gd name="connsiteY2-6" fmla="*/ 870856 h 870856"/>
              <a:gd name="connsiteX3-7" fmla="*/ 14514 w 815708"/>
              <a:gd name="connsiteY3-8" fmla="*/ 870856 h 870856"/>
              <a:gd name="connsiteX4-9" fmla="*/ 0 w 815708"/>
              <a:gd name="connsiteY4-10" fmla="*/ 0 h 870856"/>
              <a:gd name="connsiteX0-11" fmla="*/ 0 w 815708"/>
              <a:gd name="connsiteY0-12" fmla="*/ 0 h 870856"/>
              <a:gd name="connsiteX1-13" fmla="*/ 801194 w 815708"/>
              <a:gd name="connsiteY1-14" fmla="*/ 43542 h 870856"/>
              <a:gd name="connsiteX2-15" fmla="*/ 815708 w 815708"/>
              <a:gd name="connsiteY2-16" fmla="*/ 870856 h 870856"/>
              <a:gd name="connsiteX3-17" fmla="*/ 14514 w 815708"/>
              <a:gd name="connsiteY3-18" fmla="*/ 870856 h 870856"/>
              <a:gd name="connsiteX4-19" fmla="*/ 0 w 815708"/>
              <a:gd name="connsiteY4-20" fmla="*/ 0 h 870856"/>
              <a:gd name="connsiteX0-21" fmla="*/ 0 w 815708"/>
              <a:gd name="connsiteY0-22" fmla="*/ 0 h 1088571"/>
              <a:gd name="connsiteX1-23" fmla="*/ 801194 w 815708"/>
              <a:gd name="connsiteY1-24" fmla="*/ 43542 h 1088571"/>
              <a:gd name="connsiteX2-25" fmla="*/ 815708 w 815708"/>
              <a:gd name="connsiteY2-26" fmla="*/ 870856 h 1088571"/>
              <a:gd name="connsiteX3-27" fmla="*/ 14514 w 815708"/>
              <a:gd name="connsiteY3-28" fmla="*/ 1088571 h 1088571"/>
              <a:gd name="connsiteX4-29" fmla="*/ 0 w 815708"/>
              <a:gd name="connsiteY4-30" fmla="*/ 0 h 1088571"/>
              <a:gd name="connsiteX0-31" fmla="*/ 0 w 801194"/>
              <a:gd name="connsiteY0-32" fmla="*/ 0 h 1088571"/>
              <a:gd name="connsiteX1-33" fmla="*/ 801194 w 801194"/>
              <a:gd name="connsiteY1-34" fmla="*/ 43542 h 1088571"/>
              <a:gd name="connsiteX2-35" fmla="*/ 801193 w 801194"/>
              <a:gd name="connsiteY2-36" fmla="*/ 914398 h 1088571"/>
              <a:gd name="connsiteX3-37" fmla="*/ 14514 w 801194"/>
              <a:gd name="connsiteY3-38" fmla="*/ 1088571 h 1088571"/>
              <a:gd name="connsiteX4-39" fmla="*/ 0 w 801194"/>
              <a:gd name="connsiteY4-40" fmla="*/ 0 h 1088571"/>
              <a:gd name="connsiteX0-41" fmla="*/ 0 w 801194"/>
              <a:gd name="connsiteY0-42" fmla="*/ 0 h 1088571"/>
              <a:gd name="connsiteX1-43" fmla="*/ 801194 w 801194"/>
              <a:gd name="connsiteY1-44" fmla="*/ 14514 h 1088571"/>
              <a:gd name="connsiteX2-45" fmla="*/ 801193 w 801194"/>
              <a:gd name="connsiteY2-46" fmla="*/ 914398 h 1088571"/>
              <a:gd name="connsiteX3-47" fmla="*/ 14514 w 801194"/>
              <a:gd name="connsiteY3-48" fmla="*/ 1088571 h 1088571"/>
              <a:gd name="connsiteX4-49" fmla="*/ 0 w 801194"/>
              <a:gd name="connsiteY4-50" fmla="*/ 0 h 1088571"/>
              <a:gd name="connsiteX0-51" fmla="*/ 0 w 801193"/>
              <a:gd name="connsiteY0-52" fmla="*/ 0 h 1088571"/>
              <a:gd name="connsiteX1-53" fmla="*/ 782144 w 801193"/>
              <a:gd name="connsiteY1-54" fmla="*/ 7371 h 1088571"/>
              <a:gd name="connsiteX2-55" fmla="*/ 801193 w 801193"/>
              <a:gd name="connsiteY2-56" fmla="*/ 914398 h 1088571"/>
              <a:gd name="connsiteX3-57" fmla="*/ 14514 w 801193"/>
              <a:gd name="connsiteY3-58" fmla="*/ 1088571 h 1088571"/>
              <a:gd name="connsiteX4-59" fmla="*/ 0 w 801193"/>
              <a:gd name="connsiteY4-60" fmla="*/ 0 h 1088571"/>
              <a:gd name="connsiteX0-61" fmla="*/ 0 w 782144"/>
              <a:gd name="connsiteY0-62" fmla="*/ 0 h 1088571"/>
              <a:gd name="connsiteX1-63" fmla="*/ 782144 w 782144"/>
              <a:gd name="connsiteY1-64" fmla="*/ 7371 h 1088571"/>
              <a:gd name="connsiteX2-65" fmla="*/ 779762 w 782144"/>
              <a:gd name="connsiteY2-66" fmla="*/ 892967 h 1088571"/>
              <a:gd name="connsiteX3-67" fmla="*/ 14514 w 782144"/>
              <a:gd name="connsiteY3-68" fmla="*/ 1088571 h 1088571"/>
              <a:gd name="connsiteX4-69" fmla="*/ 0 w 782144"/>
              <a:gd name="connsiteY4-70" fmla="*/ 0 h 1088571"/>
              <a:gd name="connsiteX0-71" fmla="*/ 0 w 782144"/>
              <a:gd name="connsiteY0-72" fmla="*/ 0 h 1050471"/>
              <a:gd name="connsiteX1-73" fmla="*/ 782144 w 782144"/>
              <a:gd name="connsiteY1-74" fmla="*/ 7371 h 1050471"/>
              <a:gd name="connsiteX2-75" fmla="*/ 779762 w 782144"/>
              <a:gd name="connsiteY2-76" fmla="*/ 892967 h 1050471"/>
              <a:gd name="connsiteX3-77" fmla="*/ 12133 w 782144"/>
              <a:gd name="connsiteY3-78" fmla="*/ 1050471 h 1050471"/>
              <a:gd name="connsiteX4-79" fmla="*/ 0 w 782144"/>
              <a:gd name="connsiteY4-80" fmla="*/ 0 h 1050471"/>
              <a:gd name="connsiteX0-81" fmla="*/ 0 w 782144"/>
              <a:gd name="connsiteY0-82" fmla="*/ 0 h 1050471"/>
              <a:gd name="connsiteX1-83" fmla="*/ 782144 w 782144"/>
              <a:gd name="connsiteY1-84" fmla="*/ 7371 h 1050471"/>
              <a:gd name="connsiteX2-85" fmla="*/ 779762 w 782144"/>
              <a:gd name="connsiteY2-86" fmla="*/ 883442 h 1050471"/>
              <a:gd name="connsiteX3-87" fmla="*/ 12133 w 782144"/>
              <a:gd name="connsiteY3-88" fmla="*/ 1050471 h 1050471"/>
              <a:gd name="connsiteX4-89" fmla="*/ 0 w 782144"/>
              <a:gd name="connsiteY4-90" fmla="*/ 0 h 1050471"/>
              <a:gd name="connsiteX0-91" fmla="*/ 0 w 782144"/>
              <a:gd name="connsiteY0-92" fmla="*/ 0 h 1043327"/>
              <a:gd name="connsiteX1-93" fmla="*/ 782144 w 782144"/>
              <a:gd name="connsiteY1-94" fmla="*/ 7371 h 1043327"/>
              <a:gd name="connsiteX2-95" fmla="*/ 779762 w 782144"/>
              <a:gd name="connsiteY2-96" fmla="*/ 883442 h 1043327"/>
              <a:gd name="connsiteX3-97" fmla="*/ 9752 w 782144"/>
              <a:gd name="connsiteY3-98" fmla="*/ 1043327 h 1043327"/>
              <a:gd name="connsiteX4-99" fmla="*/ 0 w 782144"/>
              <a:gd name="connsiteY4-100" fmla="*/ 0 h 1043327"/>
              <a:gd name="connsiteX0-101" fmla="*/ 0 w 782144"/>
              <a:gd name="connsiteY0-102" fmla="*/ 0 h 1043327"/>
              <a:gd name="connsiteX1-103" fmla="*/ 782144 w 782144"/>
              <a:gd name="connsiteY1-104" fmla="*/ 4990 h 1043327"/>
              <a:gd name="connsiteX2-105" fmla="*/ 779762 w 782144"/>
              <a:gd name="connsiteY2-106" fmla="*/ 883442 h 1043327"/>
              <a:gd name="connsiteX3-107" fmla="*/ 9752 w 782144"/>
              <a:gd name="connsiteY3-108" fmla="*/ 1043327 h 1043327"/>
              <a:gd name="connsiteX4-109" fmla="*/ 0 w 782144"/>
              <a:gd name="connsiteY4-110" fmla="*/ 0 h 1043327"/>
              <a:gd name="connsiteX0-111" fmla="*/ 0 w 784525"/>
              <a:gd name="connsiteY0-112" fmla="*/ 0 h 1043327"/>
              <a:gd name="connsiteX1-113" fmla="*/ 782144 w 784525"/>
              <a:gd name="connsiteY1-114" fmla="*/ 4990 h 1043327"/>
              <a:gd name="connsiteX2-115" fmla="*/ 784525 w 784525"/>
              <a:gd name="connsiteY2-116" fmla="*/ 885823 h 1043327"/>
              <a:gd name="connsiteX3-117" fmla="*/ 9752 w 784525"/>
              <a:gd name="connsiteY3-118" fmla="*/ 1043327 h 1043327"/>
              <a:gd name="connsiteX4-119" fmla="*/ 0 w 784525"/>
              <a:gd name="connsiteY4-120" fmla="*/ 0 h 1043327"/>
              <a:gd name="connsiteX0-121" fmla="*/ 0 w 791669"/>
              <a:gd name="connsiteY0-122" fmla="*/ 4535 h 1047862"/>
              <a:gd name="connsiteX1-123" fmla="*/ 791669 w 791669"/>
              <a:gd name="connsiteY1-124" fmla="*/ 0 h 1047862"/>
              <a:gd name="connsiteX2-125" fmla="*/ 784525 w 791669"/>
              <a:gd name="connsiteY2-126" fmla="*/ 890358 h 1047862"/>
              <a:gd name="connsiteX3-127" fmla="*/ 9752 w 791669"/>
              <a:gd name="connsiteY3-128" fmla="*/ 1047862 h 1047862"/>
              <a:gd name="connsiteX4-129" fmla="*/ 0 w 791669"/>
              <a:gd name="connsiteY4-130" fmla="*/ 4535 h 1047862"/>
              <a:gd name="connsiteX0-131" fmla="*/ 0 w 796432"/>
              <a:gd name="connsiteY0-132" fmla="*/ 4535 h 1047862"/>
              <a:gd name="connsiteX1-133" fmla="*/ 791669 w 796432"/>
              <a:gd name="connsiteY1-134" fmla="*/ 0 h 1047862"/>
              <a:gd name="connsiteX2-135" fmla="*/ 796432 w 796432"/>
              <a:gd name="connsiteY2-136" fmla="*/ 980846 h 1047862"/>
              <a:gd name="connsiteX3-137" fmla="*/ 9752 w 796432"/>
              <a:gd name="connsiteY3-138" fmla="*/ 1047862 h 1047862"/>
              <a:gd name="connsiteX4-139" fmla="*/ 0 w 796432"/>
              <a:gd name="connsiteY4-140" fmla="*/ 4535 h 1047862"/>
              <a:gd name="connsiteX0-141" fmla="*/ 0 w 815482"/>
              <a:gd name="connsiteY0-142" fmla="*/ 0 h 1179058"/>
              <a:gd name="connsiteX1-143" fmla="*/ 810719 w 815482"/>
              <a:gd name="connsiteY1-144" fmla="*/ 131196 h 1179058"/>
              <a:gd name="connsiteX2-145" fmla="*/ 815482 w 815482"/>
              <a:gd name="connsiteY2-146" fmla="*/ 1112042 h 1179058"/>
              <a:gd name="connsiteX3-147" fmla="*/ 28802 w 815482"/>
              <a:gd name="connsiteY3-148" fmla="*/ 1179058 h 1179058"/>
              <a:gd name="connsiteX4-149" fmla="*/ 0 w 815482"/>
              <a:gd name="connsiteY4-150" fmla="*/ 0 h 1179058"/>
              <a:gd name="connsiteX0-151" fmla="*/ 0 w 815482"/>
              <a:gd name="connsiteY0-152" fmla="*/ 0 h 1179058"/>
              <a:gd name="connsiteX1-153" fmla="*/ 810719 w 815482"/>
              <a:gd name="connsiteY1-154" fmla="*/ 128815 h 1179058"/>
              <a:gd name="connsiteX2-155" fmla="*/ 815482 w 815482"/>
              <a:gd name="connsiteY2-156" fmla="*/ 1112042 h 1179058"/>
              <a:gd name="connsiteX3-157" fmla="*/ 28802 w 815482"/>
              <a:gd name="connsiteY3-158" fmla="*/ 1179058 h 1179058"/>
              <a:gd name="connsiteX4-159" fmla="*/ 0 w 815482"/>
              <a:gd name="connsiteY4-160" fmla="*/ 0 h 1179058"/>
              <a:gd name="connsiteX0-161" fmla="*/ 0 w 815482"/>
              <a:gd name="connsiteY0-162" fmla="*/ 0 h 1179058"/>
              <a:gd name="connsiteX1-163" fmla="*/ 815481 w 815482"/>
              <a:gd name="connsiteY1-164" fmla="*/ 128815 h 1179058"/>
              <a:gd name="connsiteX2-165" fmla="*/ 815482 w 815482"/>
              <a:gd name="connsiteY2-166" fmla="*/ 1112042 h 1179058"/>
              <a:gd name="connsiteX3-167" fmla="*/ 28802 w 815482"/>
              <a:gd name="connsiteY3-168" fmla="*/ 1179058 h 1179058"/>
              <a:gd name="connsiteX4-169" fmla="*/ 0 w 815482"/>
              <a:gd name="connsiteY4-170" fmla="*/ 0 h 1179058"/>
              <a:gd name="connsiteX0-171" fmla="*/ 0 w 815482"/>
              <a:gd name="connsiteY0-172" fmla="*/ 0 h 1348127"/>
              <a:gd name="connsiteX1-173" fmla="*/ 815481 w 815482"/>
              <a:gd name="connsiteY1-174" fmla="*/ 128815 h 1348127"/>
              <a:gd name="connsiteX2-175" fmla="*/ 815482 w 815482"/>
              <a:gd name="connsiteY2-176" fmla="*/ 1112042 h 1348127"/>
              <a:gd name="connsiteX3-177" fmla="*/ 28802 w 815482"/>
              <a:gd name="connsiteY3-178" fmla="*/ 1348127 h 1348127"/>
              <a:gd name="connsiteX4-179" fmla="*/ 0 w 815482"/>
              <a:gd name="connsiteY4-180" fmla="*/ 0 h 1348127"/>
              <a:gd name="connsiteX0-181" fmla="*/ 0 w 822626"/>
              <a:gd name="connsiteY0-182" fmla="*/ 0 h 1345745"/>
              <a:gd name="connsiteX1-183" fmla="*/ 822625 w 822626"/>
              <a:gd name="connsiteY1-184" fmla="*/ 126433 h 1345745"/>
              <a:gd name="connsiteX2-185" fmla="*/ 822626 w 822626"/>
              <a:gd name="connsiteY2-186" fmla="*/ 1109660 h 1345745"/>
              <a:gd name="connsiteX3-187" fmla="*/ 35946 w 822626"/>
              <a:gd name="connsiteY3-188" fmla="*/ 1345745 h 1345745"/>
              <a:gd name="connsiteX4-189" fmla="*/ 0 w 822626"/>
              <a:gd name="connsiteY4-190" fmla="*/ 0 h 1345745"/>
              <a:gd name="connsiteX0-191" fmla="*/ 0 w 822626"/>
              <a:gd name="connsiteY0-192" fmla="*/ 0 h 1355270"/>
              <a:gd name="connsiteX1-193" fmla="*/ 822625 w 822626"/>
              <a:gd name="connsiteY1-194" fmla="*/ 135958 h 1355270"/>
              <a:gd name="connsiteX2-195" fmla="*/ 822626 w 822626"/>
              <a:gd name="connsiteY2-196" fmla="*/ 1119185 h 1355270"/>
              <a:gd name="connsiteX3-197" fmla="*/ 35946 w 822626"/>
              <a:gd name="connsiteY3-198" fmla="*/ 1355270 h 1355270"/>
              <a:gd name="connsiteX4-199" fmla="*/ 0 w 822626"/>
              <a:gd name="connsiteY4-200" fmla="*/ 0 h 1355270"/>
              <a:gd name="connsiteX0-201" fmla="*/ 0 w 822626"/>
              <a:gd name="connsiteY0-202" fmla="*/ 130742 h 1219312"/>
              <a:gd name="connsiteX1-203" fmla="*/ 822625 w 822626"/>
              <a:gd name="connsiteY1-204" fmla="*/ 0 h 1219312"/>
              <a:gd name="connsiteX2-205" fmla="*/ 822626 w 822626"/>
              <a:gd name="connsiteY2-206" fmla="*/ 983227 h 1219312"/>
              <a:gd name="connsiteX3-207" fmla="*/ 35946 w 822626"/>
              <a:gd name="connsiteY3-208" fmla="*/ 1219312 h 1219312"/>
              <a:gd name="connsiteX4-209" fmla="*/ 0 w 822626"/>
              <a:gd name="connsiteY4-210" fmla="*/ 130742 h 1219312"/>
              <a:gd name="connsiteX0-211" fmla="*/ 2897 w 825523"/>
              <a:gd name="connsiteY0-212" fmla="*/ 130742 h 1224074"/>
              <a:gd name="connsiteX1-213" fmla="*/ 825522 w 825523"/>
              <a:gd name="connsiteY1-214" fmla="*/ 0 h 1224074"/>
              <a:gd name="connsiteX2-215" fmla="*/ 825523 w 825523"/>
              <a:gd name="connsiteY2-216" fmla="*/ 983227 h 1224074"/>
              <a:gd name="connsiteX3-217" fmla="*/ 743 w 825523"/>
              <a:gd name="connsiteY3-218" fmla="*/ 1224074 h 1224074"/>
              <a:gd name="connsiteX4-219" fmla="*/ 2897 w 825523"/>
              <a:gd name="connsiteY4-220" fmla="*/ 130742 h 1224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25523" h="1224074">
                <a:moveTo>
                  <a:pt x="2897" y="130742"/>
                </a:moveTo>
                <a:lnTo>
                  <a:pt x="825522" y="0"/>
                </a:lnTo>
                <a:cubicBezTo>
                  <a:pt x="825522" y="290285"/>
                  <a:pt x="825523" y="692942"/>
                  <a:pt x="825523" y="983227"/>
                </a:cubicBezTo>
                <a:cubicBezTo>
                  <a:pt x="567265" y="1035728"/>
                  <a:pt x="259001" y="1171573"/>
                  <a:pt x="743" y="1224074"/>
                </a:cubicBezTo>
                <a:cubicBezTo>
                  <a:pt x="-2508" y="876298"/>
                  <a:pt x="6148" y="478518"/>
                  <a:pt x="2897" y="130742"/>
                </a:cubicBezTo>
                <a:close/>
              </a:path>
            </a:pathLst>
          </a:custGeom>
          <a:solidFill>
            <a:srgbClr val="E9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流程图: 联系 25"/>
          <p:cNvSpPr/>
          <p:nvPr>
            <p:custDataLst>
              <p:tags r:id="rId9"/>
            </p:custDataLst>
          </p:nvPr>
        </p:nvSpPr>
        <p:spPr>
          <a:xfrm>
            <a:off x="1677670" y="3143250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Freeform 36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1784985" y="3253105"/>
            <a:ext cx="197485" cy="197485"/>
          </a:xfrm>
          <a:custGeom>
            <a:avLst/>
            <a:gdLst>
              <a:gd name="T0" fmla="*/ 341 w 933"/>
              <a:gd name="T1" fmla="*/ 63 h 932"/>
              <a:gd name="T2" fmla="*/ 145 w 933"/>
              <a:gd name="T3" fmla="*/ 144 h 932"/>
              <a:gd name="T4" fmla="*/ 64 w 933"/>
              <a:gd name="T5" fmla="*/ 340 h 932"/>
              <a:gd name="T6" fmla="*/ 145 w 933"/>
              <a:gd name="T7" fmla="*/ 536 h 932"/>
              <a:gd name="T8" fmla="*/ 341 w 933"/>
              <a:gd name="T9" fmla="*/ 617 h 932"/>
              <a:gd name="T10" fmla="*/ 537 w 933"/>
              <a:gd name="T11" fmla="*/ 536 h 932"/>
              <a:gd name="T12" fmla="*/ 537 w 933"/>
              <a:gd name="T13" fmla="*/ 144 h 932"/>
              <a:gd name="T14" fmla="*/ 341 w 933"/>
              <a:gd name="T15" fmla="*/ 63 h 932"/>
              <a:gd name="T16" fmla="*/ 341 w 933"/>
              <a:gd name="T17" fmla="*/ 681 h 932"/>
              <a:gd name="T18" fmla="*/ 100 w 933"/>
              <a:gd name="T19" fmla="*/ 581 h 932"/>
              <a:gd name="T20" fmla="*/ 0 w 933"/>
              <a:gd name="T21" fmla="*/ 340 h 932"/>
              <a:gd name="T22" fmla="*/ 100 w 933"/>
              <a:gd name="T23" fmla="*/ 100 h 932"/>
              <a:gd name="T24" fmla="*/ 341 w 933"/>
              <a:gd name="T25" fmla="*/ 0 h 932"/>
              <a:gd name="T26" fmla="*/ 582 w 933"/>
              <a:gd name="T27" fmla="*/ 100 h 932"/>
              <a:gd name="T28" fmla="*/ 582 w 933"/>
              <a:gd name="T29" fmla="*/ 581 h 932"/>
              <a:gd name="T30" fmla="*/ 341 w 933"/>
              <a:gd name="T31" fmla="*/ 681 h 932"/>
              <a:gd name="T32" fmla="*/ 636 w 933"/>
              <a:gd name="T33" fmla="*/ 538 h 932"/>
              <a:gd name="T34" fmla="*/ 636 w 933"/>
              <a:gd name="T35" fmla="*/ 581 h 932"/>
              <a:gd name="T36" fmla="*/ 582 w 933"/>
              <a:gd name="T37" fmla="*/ 636 h 932"/>
              <a:gd name="T38" fmla="*/ 539 w 933"/>
              <a:gd name="T39" fmla="*/ 636 h 932"/>
              <a:gd name="T40" fmla="*/ 537 w 933"/>
              <a:gd name="T41" fmla="*/ 634 h 932"/>
              <a:gd name="T42" fmla="*/ 537 w 933"/>
              <a:gd name="T43" fmla="*/ 591 h 932"/>
              <a:gd name="T44" fmla="*/ 591 w 933"/>
              <a:gd name="T45" fmla="*/ 536 h 932"/>
              <a:gd name="T46" fmla="*/ 634 w 933"/>
              <a:gd name="T47" fmla="*/ 536 h 932"/>
              <a:gd name="T48" fmla="*/ 636 w 933"/>
              <a:gd name="T49" fmla="*/ 538 h 932"/>
              <a:gd name="T50" fmla="*/ 707 w 933"/>
              <a:gd name="T51" fmla="*/ 630 h 932"/>
              <a:gd name="T52" fmla="*/ 707 w 933"/>
              <a:gd name="T53" fmla="*/ 706 h 932"/>
              <a:gd name="T54" fmla="*/ 631 w 933"/>
              <a:gd name="T55" fmla="*/ 706 h 932"/>
              <a:gd name="T56" fmla="*/ 631 w 933"/>
              <a:gd name="T57" fmla="*/ 630 h 932"/>
              <a:gd name="T58" fmla="*/ 707 w 933"/>
              <a:gd name="T59" fmla="*/ 630 h 932"/>
              <a:gd name="T60" fmla="*/ 922 w 933"/>
              <a:gd name="T61" fmla="*/ 834 h 932"/>
              <a:gd name="T62" fmla="*/ 920 w 933"/>
              <a:gd name="T63" fmla="*/ 875 h 932"/>
              <a:gd name="T64" fmla="*/ 876 w 933"/>
              <a:gd name="T65" fmla="*/ 919 h 932"/>
              <a:gd name="T66" fmla="*/ 835 w 933"/>
              <a:gd name="T67" fmla="*/ 921 h 932"/>
              <a:gd name="T68" fmla="*/ 705 w 933"/>
              <a:gd name="T69" fmla="*/ 791 h 932"/>
              <a:gd name="T70" fmla="*/ 707 w 933"/>
              <a:gd name="T71" fmla="*/ 750 h 932"/>
              <a:gd name="T72" fmla="*/ 750 w 933"/>
              <a:gd name="T73" fmla="*/ 706 h 932"/>
              <a:gd name="T74" fmla="*/ 791 w 933"/>
              <a:gd name="T75" fmla="*/ 704 h 932"/>
              <a:gd name="T76" fmla="*/ 922 w 933"/>
              <a:gd name="T77" fmla="*/ 834 h 932"/>
              <a:gd name="T78" fmla="*/ 341 w 933"/>
              <a:gd name="T79" fmla="*/ 136 h 932"/>
              <a:gd name="T80" fmla="*/ 196 w 933"/>
              <a:gd name="T81" fmla="*/ 196 h 932"/>
              <a:gd name="T82" fmla="*/ 137 w 933"/>
              <a:gd name="T83" fmla="*/ 340 h 932"/>
              <a:gd name="T84" fmla="*/ 196 w 933"/>
              <a:gd name="T85" fmla="*/ 485 h 932"/>
              <a:gd name="T86" fmla="*/ 341 w 933"/>
              <a:gd name="T87" fmla="*/ 545 h 932"/>
              <a:gd name="T88" fmla="*/ 485 w 933"/>
              <a:gd name="T89" fmla="*/ 485 h 932"/>
              <a:gd name="T90" fmla="*/ 485 w 933"/>
              <a:gd name="T91" fmla="*/ 196 h 932"/>
              <a:gd name="T92" fmla="*/ 341 w 933"/>
              <a:gd name="T93" fmla="*/ 136 h 932"/>
              <a:gd name="T94" fmla="*/ 341 w 933"/>
              <a:gd name="T95" fmla="*/ 587 h 932"/>
              <a:gd name="T96" fmla="*/ 167 w 933"/>
              <a:gd name="T97" fmla="*/ 515 h 932"/>
              <a:gd name="T98" fmla="*/ 94 w 933"/>
              <a:gd name="T99" fmla="*/ 340 h 932"/>
              <a:gd name="T100" fmla="*/ 167 w 933"/>
              <a:gd name="T101" fmla="*/ 166 h 932"/>
              <a:gd name="T102" fmla="*/ 341 w 933"/>
              <a:gd name="T103" fmla="*/ 94 h 932"/>
              <a:gd name="T104" fmla="*/ 515 w 933"/>
              <a:gd name="T105" fmla="*/ 166 h 932"/>
              <a:gd name="T106" fmla="*/ 515 w 933"/>
              <a:gd name="T107" fmla="*/ 515 h 932"/>
              <a:gd name="T108" fmla="*/ 341 w 933"/>
              <a:gd name="T109" fmla="*/ 587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33" h="932">
                <a:moveTo>
                  <a:pt x="341" y="63"/>
                </a:moveTo>
                <a:cubicBezTo>
                  <a:pt x="267" y="63"/>
                  <a:pt x="197" y="92"/>
                  <a:pt x="145" y="144"/>
                </a:cubicBezTo>
                <a:cubicBezTo>
                  <a:pt x="93" y="197"/>
                  <a:pt x="64" y="266"/>
                  <a:pt x="64" y="340"/>
                </a:cubicBezTo>
                <a:cubicBezTo>
                  <a:pt x="64" y="414"/>
                  <a:pt x="93" y="484"/>
                  <a:pt x="145" y="536"/>
                </a:cubicBezTo>
                <a:cubicBezTo>
                  <a:pt x="197" y="589"/>
                  <a:pt x="267" y="617"/>
                  <a:pt x="341" y="617"/>
                </a:cubicBezTo>
                <a:cubicBezTo>
                  <a:pt x="415" y="617"/>
                  <a:pt x="484" y="589"/>
                  <a:pt x="537" y="536"/>
                </a:cubicBezTo>
                <a:cubicBezTo>
                  <a:pt x="645" y="428"/>
                  <a:pt x="645" y="252"/>
                  <a:pt x="537" y="144"/>
                </a:cubicBezTo>
                <a:cubicBezTo>
                  <a:pt x="484" y="92"/>
                  <a:pt x="415" y="63"/>
                  <a:pt x="341" y="63"/>
                </a:cubicBezTo>
                <a:close/>
                <a:moveTo>
                  <a:pt x="341" y="681"/>
                </a:moveTo>
                <a:cubicBezTo>
                  <a:pt x="250" y="681"/>
                  <a:pt x="164" y="645"/>
                  <a:pt x="100" y="581"/>
                </a:cubicBezTo>
                <a:cubicBezTo>
                  <a:pt x="36" y="517"/>
                  <a:pt x="0" y="431"/>
                  <a:pt x="0" y="340"/>
                </a:cubicBezTo>
                <a:cubicBezTo>
                  <a:pt x="0" y="249"/>
                  <a:pt x="36" y="164"/>
                  <a:pt x="100" y="100"/>
                </a:cubicBezTo>
                <a:cubicBezTo>
                  <a:pt x="164" y="35"/>
                  <a:pt x="250" y="0"/>
                  <a:pt x="341" y="0"/>
                </a:cubicBezTo>
                <a:cubicBezTo>
                  <a:pt x="432" y="0"/>
                  <a:pt x="517" y="35"/>
                  <a:pt x="582" y="100"/>
                </a:cubicBezTo>
                <a:cubicBezTo>
                  <a:pt x="714" y="232"/>
                  <a:pt x="714" y="448"/>
                  <a:pt x="582" y="581"/>
                </a:cubicBezTo>
                <a:cubicBezTo>
                  <a:pt x="517" y="645"/>
                  <a:pt x="432" y="681"/>
                  <a:pt x="341" y="681"/>
                </a:cubicBezTo>
                <a:close/>
                <a:moveTo>
                  <a:pt x="636" y="538"/>
                </a:moveTo>
                <a:cubicBezTo>
                  <a:pt x="648" y="550"/>
                  <a:pt x="648" y="569"/>
                  <a:pt x="636" y="581"/>
                </a:cubicBezTo>
                <a:lnTo>
                  <a:pt x="582" y="636"/>
                </a:lnTo>
                <a:cubicBezTo>
                  <a:pt x="570" y="648"/>
                  <a:pt x="551" y="648"/>
                  <a:pt x="539" y="636"/>
                </a:cubicBezTo>
                <a:lnTo>
                  <a:pt x="537" y="634"/>
                </a:lnTo>
                <a:cubicBezTo>
                  <a:pt x="525" y="622"/>
                  <a:pt x="525" y="602"/>
                  <a:pt x="537" y="591"/>
                </a:cubicBezTo>
                <a:lnTo>
                  <a:pt x="591" y="536"/>
                </a:lnTo>
                <a:cubicBezTo>
                  <a:pt x="603" y="524"/>
                  <a:pt x="622" y="524"/>
                  <a:pt x="634" y="536"/>
                </a:cubicBezTo>
                <a:lnTo>
                  <a:pt x="636" y="538"/>
                </a:lnTo>
                <a:close/>
                <a:moveTo>
                  <a:pt x="707" y="630"/>
                </a:moveTo>
                <a:cubicBezTo>
                  <a:pt x="728" y="651"/>
                  <a:pt x="728" y="685"/>
                  <a:pt x="707" y="706"/>
                </a:cubicBezTo>
                <a:cubicBezTo>
                  <a:pt x="686" y="727"/>
                  <a:pt x="652" y="727"/>
                  <a:pt x="631" y="706"/>
                </a:cubicBezTo>
                <a:cubicBezTo>
                  <a:pt x="610" y="685"/>
                  <a:pt x="610" y="651"/>
                  <a:pt x="631" y="630"/>
                </a:cubicBezTo>
                <a:cubicBezTo>
                  <a:pt x="652" y="609"/>
                  <a:pt x="686" y="609"/>
                  <a:pt x="707" y="630"/>
                </a:cubicBezTo>
                <a:close/>
                <a:moveTo>
                  <a:pt x="922" y="834"/>
                </a:moveTo>
                <a:cubicBezTo>
                  <a:pt x="933" y="845"/>
                  <a:pt x="932" y="864"/>
                  <a:pt x="920" y="875"/>
                </a:cubicBezTo>
                <a:lnTo>
                  <a:pt x="876" y="919"/>
                </a:lnTo>
                <a:cubicBezTo>
                  <a:pt x="864" y="931"/>
                  <a:pt x="846" y="932"/>
                  <a:pt x="835" y="921"/>
                </a:cubicBezTo>
                <a:lnTo>
                  <a:pt x="705" y="791"/>
                </a:lnTo>
                <a:cubicBezTo>
                  <a:pt x="694" y="780"/>
                  <a:pt x="695" y="762"/>
                  <a:pt x="707" y="750"/>
                </a:cubicBezTo>
                <a:lnTo>
                  <a:pt x="750" y="706"/>
                </a:lnTo>
                <a:cubicBezTo>
                  <a:pt x="762" y="694"/>
                  <a:pt x="781" y="693"/>
                  <a:pt x="791" y="704"/>
                </a:cubicBezTo>
                <a:lnTo>
                  <a:pt x="922" y="834"/>
                </a:lnTo>
                <a:close/>
                <a:moveTo>
                  <a:pt x="341" y="136"/>
                </a:moveTo>
                <a:cubicBezTo>
                  <a:pt x="286" y="136"/>
                  <a:pt x="235" y="157"/>
                  <a:pt x="196" y="196"/>
                </a:cubicBezTo>
                <a:cubicBezTo>
                  <a:pt x="158" y="234"/>
                  <a:pt x="137" y="286"/>
                  <a:pt x="137" y="340"/>
                </a:cubicBezTo>
                <a:cubicBezTo>
                  <a:pt x="137" y="395"/>
                  <a:pt x="158" y="446"/>
                  <a:pt x="196" y="485"/>
                </a:cubicBezTo>
                <a:cubicBezTo>
                  <a:pt x="235" y="523"/>
                  <a:pt x="286" y="545"/>
                  <a:pt x="341" y="545"/>
                </a:cubicBezTo>
                <a:cubicBezTo>
                  <a:pt x="395" y="545"/>
                  <a:pt x="447" y="523"/>
                  <a:pt x="485" y="485"/>
                </a:cubicBezTo>
                <a:cubicBezTo>
                  <a:pt x="565" y="405"/>
                  <a:pt x="565" y="275"/>
                  <a:pt x="485" y="196"/>
                </a:cubicBezTo>
                <a:cubicBezTo>
                  <a:pt x="447" y="157"/>
                  <a:pt x="395" y="136"/>
                  <a:pt x="341" y="136"/>
                </a:cubicBezTo>
                <a:close/>
                <a:moveTo>
                  <a:pt x="341" y="587"/>
                </a:moveTo>
                <a:cubicBezTo>
                  <a:pt x="275" y="587"/>
                  <a:pt x="213" y="561"/>
                  <a:pt x="167" y="515"/>
                </a:cubicBezTo>
                <a:cubicBezTo>
                  <a:pt x="120" y="468"/>
                  <a:pt x="94" y="406"/>
                  <a:pt x="94" y="340"/>
                </a:cubicBezTo>
                <a:cubicBezTo>
                  <a:pt x="94" y="274"/>
                  <a:pt x="120" y="212"/>
                  <a:pt x="167" y="166"/>
                </a:cubicBezTo>
                <a:cubicBezTo>
                  <a:pt x="213" y="119"/>
                  <a:pt x="275" y="94"/>
                  <a:pt x="341" y="94"/>
                </a:cubicBezTo>
                <a:cubicBezTo>
                  <a:pt x="407" y="94"/>
                  <a:pt x="469" y="119"/>
                  <a:pt x="515" y="166"/>
                </a:cubicBezTo>
                <a:cubicBezTo>
                  <a:pt x="611" y="262"/>
                  <a:pt x="611" y="418"/>
                  <a:pt x="515" y="515"/>
                </a:cubicBezTo>
                <a:cubicBezTo>
                  <a:pt x="469" y="561"/>
                  <a:pt x="407" y="587"/>
                  <a:pt x="341" y="58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endParaRPr lang="zh-CN" altLang="en-US" sz="89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流程图: 联系 29"/>
          <p:cNvSpPr/>
          <p:nvPr>
            <p:custDataLst>
              <p:tags r:id="rId11"/>
            </p:custDataLst>
          </p:nvPr>
        </p:nvSpPr>
        <p:spPr>
          <a:xfrm>
            <a:off x="1668145" y="2529205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Freeform 356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1794510" y="2612390"/>
            <a:ext cx="164465" cy="257175"/>
          </a:xfrm>
          <a:custGeom>
            <a:avLst/>
            <a:gdLst>
              <a:gd name="T0" fmla="*/ 107 w 126"/>
              <a:gd name="T1" fmla="*/ 19 h 199"/>
              <a:gd name="T2" fmla="*/ 117 w 126"/>
              <a:gd name="T3" fmla="*/ 95 h 199"/>
              <a:gd name="T4" fmla="*/ 97 w 126"/>
              <a:gd name="T5" fmla="*/ 123 h 199"/>
              <a:gd name="T6" fmla="*/ 104 w 126"/>
              <a:gd name="T7" fmla="*/ 122 h 199"/>
              <a:gd name="T8" fmla="*/ 108 w 126"/>
              <a:gd name="T9" fmla="*/ 137 h 199"/>
              <a:gd name="T10" fmla="*/ 105 w 126"/>
              <a:gd name="T11" fmla="*/ 149 h 199"/>
              <a:gd name="T12" fmla="*/ 108 w 126"/>
              <a:gd name="T13" fmla="*/ 161 h 199"/>
              <a:gd name="T14" fmla="*/ 104 w 126"/>
              <a:gd name="T15" fmla="*/ 175 h 199"/>
              <a:gd name="T16" fmla="*/ 29 w 126"/>
              <a:gd name="T17" fmla="*/ 181 h 199"/>
              <a:gd name="T18" fmla="*/ 22 w 126"/>
              <a:gd name="T19" fmla="*/ 177 h 199"/>
              <a:gd name="T20" fmla="*/ 22 w 126"/>
              <a:gd name="T21" fmla="*/ 156 h 199"/>
              <a:gd name="T22" fmla="*/ 22 w 126"/>
              <a:gd name="T23" fmla="*/ 153 h 199"/>
              <a:gd name="T24" fmla="*/ 22 w 126"/>
              <a:gd name="T25" fmla="*/ 132 h 199"/>
              <a:gd name="T26" fmla="*/ 28 w 126"/>
              <a:gd name="T27" fmla="*/ 129 h 199"/>
              <a:gd name="T28" fmla="*/ 31 w 126"/>
              <a:gd name="T29" fmla="*/ 117 h 199"/>
              <a:gd name="T30" fmla="*/ 0 w 126"/>
              <a:gd name="T31" fmla="*/ 63 h 199"/>
              <a:gd name="T32" fmla="*/ 63 w 126"/>
              <a:gd name="T33" fmla="*/ 0 h 199"/>
              <a:gd name="T34" fmla="*/ 52 w 126"/>
              <a:gd name="T35" fmla="*/ 76 h 199"/>
              <a:gd name="T36" fmla="*/ 57 w 126"/>
              <a:gd name="T37" fmla="*/ 73 h 199"/>
              <a:gd name="T38" fmla="*/ 63 w 126"/>
              <a:gd name="T39" fmla="*/ 76 h 199"/>
              <a:gd name="T40" fmla="*/ 68 w 126"/>
              <a:gd name="T41" fmla="*/ 73 h 199"/>
              <a:gd name="T42" fmla="*/ 74 w 126"/>
              <a:gd name="T43" fmla="*/ 76 h 199"/>
              <a:gd name="T44" fmla="*/ 81 w 126"/>
              <a:gd name="T45" fmla="*/ 71 h 199"/>
              <a:gd name="T46" fmla="*/ 73 w 126"/>
              <a:gd name="T47" fmla="*/ 96 h 199"/>
              <a:gd name="T48" fmla="*/ 84 w 126"/>
              <a:gd name="T49" fmla="*/ 124 h 199"/>
              <a:gd name="T50" fmla="*/ 84 w 126"/>
              <a:gd name="T51" fmla="*/ 109 h 199"/>
              <a:gd name="T52" fmla="*/ 106 w 126"/>
              <a:gd name="T53" fmla="*/ 88 h 199"/>
              <a:gd name="T54" fmla="*/ 98 w 126"/>
              <a:gd name="T55" fmla="*/ 28 h 199"/>
              <a:gd name="T56" fmla="*/ 28 w 126"/>
              <a:gd name="T57" fmla="*/ 28 h 199"/>
              <a:gd name="T58" fmla="*/ 20 w 126"/>
              <a:gd name="T59" fmla="*/ 89 h 199"/>
              <a:gd name="T60" fmla="*/ 44 w 126"/>
              <a:gd name="T61" fmla="*/ 109 h 199"/>
              <a:gd name="T62" fmla="*/ 44 w 126"/>
              <a:gd name="T63" fmla="*/ 125 h 199"/>
              <a:gd name="T64" fmla="*/ 55 w 126"/>
              <a:gd name="T65" fmla="*/ 96 h 199"/>
              <a:gd name="T66" fmla="*/ 47 w 126"/>
              <a:gd name="T67" fmla="*/ 71 h 199"/>
              <a:gd name="T68" fmla="*/ 76 w 126"/>
              <a:gd name="T69" fmla="*/ 79 h 199"/>
              <a:gd name="T70" fmla="*/ 68 w 126"/>
              <a:gd name="T71" fmla="*/ 78 h 199"/>
              <a:gd name="T72" fmla="*/ 57 w 126"/>
              <a:gd name="T73" fmla="*/ 78 h 199"/>
              <a:gd name="T74" fmla="*/ 52 w 126"/>
              <a:gd name="T75" fmla="*/ 79 h 199"/>
              <a:gd name="T76" fmla="*/ 61 w 126"/>
              <a:gd name="T77" fmla="*/ 94 h 199"/>
              <a:gd name="T78" fmla="*/ 61 w 126"/>
              <a:gd name="T79" fmla="*/ 125 h 199"/>
              <a:gd name="T80" fmla="*/ 66 w 126"/>
              <a:gd name="T81" fmla="*/ 95 h 199"/>
              <a:gd name="T82" fmla="*/ 67 w 126"/>
              <a:gd name="T83" fmla="*/ 93 h 199"/>
              <a:gd name="T84" fmla="*/ 82 w 126"/>
              <a:gd name="T85" fmla="*/ 180 h 199"/>
              <a:gd name="T86" fmla="*/ 64 w 126"/>
              <a:gd name="T87" fmla="*/ 199 h 199"/>
              <a:gd name="T88" fmla="*/ 82 w 126"/>
              <a:gd name="T89" fmla="*/ 180 h 199"/>
              <a:gd name="T90" fmla="*/ 33 w 126"/>
              <a:gd name="T91" fmla="*/ 165 h 199"/>
              <a:gd name="T92" fmla="*/ 33 w 126"/>
              <a:gd name="T93" fmla="*/ 168 h 199"/>
              <a:gd name="T94" fmla="*/ 95 w 126"/>
              <a:gd name="T95" fmla="*/ 161 h 199"/>
              <a:gd name="T96" fmla="*/ 95 w 126"/>
              <a:gd name="T97" fmla="*/ 136 h 199"/>
              <a:gd name="T98" fmla="*/ 33 w 126"/>
              <a:gd name="T99" fmla="*/ 143 h 199"/>
              <a:gd name="T100" fmla="*/ 95 w 126"/>
              <a:gd name="T101" fmla="*/ 139 h 199"/>
              <a:gd name="T102" fmla="*/ 95 w 126"/>
              <a:gd name="T103" fmla="*/ 13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6" h="199">
                <a:moveTo>
                  <a:pt x="63" y="0"/>
                </a:moveTo>
                <a:cubicBezTo>
                  <a:pt x="80" y="0"/>
                  <a:pt x="96" y="7"/>
                  <a:pt x="107" y="19"/>
                </a:cubicBezTo>
                <a:cubicBezTo>
                  <a:pt x="119" y="30"/>
                  <a:pt x="126" y="46"/>
                  <a:pt x="126" y="63"/>
                </a:cubicBezTo>
                <a:cubicBezTo>
                  <a:pt x="126" y="75"/>
                  <a:pt x="123" y="86"/>
                  <a:pt x="117" y="95"/>
                </a:cubicBezTo>
                <a:cubicBezTo>
                  <a:pt x="112" y="104"/>
                  <a:pt x="105" y="111"/>
                  <a:pt x="97" y="116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9" y="122"/>
                  <a:pt x="99" y="122"/>
                  <a:pt x="99" y="122"/>
                </a:cubicBezTo>
                <a:cubicBezTo>
                  <a:pt x="104" y="122"/>
                  <a:pt x="104" y="122"/>
                  <a:pt x="104" y="122"/>
                </a:cubicBezTo>
                <a:cubicBezTo>
                  <a:pt x="106" y="126"/>
                  <a:pt x="106" y="126"/>
                  <a:pt x="106" y="126"/>
                </a:cubicBezTo>
                <a:cubicBezTo>
                  <a:pt x="107" y="130"/>
                  <a:pt x="108" y="134"/>
                  <a:pt x="108" y="137"/>
                </a:cubicBezTo>
                <a:cubicBezTo>
                  <a:pt x="108" y="141"/>
                  <a:pt x="107" y="144"/>
                  <a:pt x="106" y="148"/>
                </a:cubicBezTo>
                <a:cubicBezTo>
                  <a:pt x="105" y="149"/>
                  <a:pt x="105" y="149"/>
                  <a:pt x="105" y="149"/>
                </a:cubicBezTo>
                <a:cubicBezTo>
                  <a:pt x="106" y="150"/>
                  <a:pt x="106" y="150"/>
                  <a:pt x="106" y="150"/>
                </a:cubicBezTo>
                <a:cubicBezTo>
                  <a:pt x="107" y="154"/>
                  <a:pt x="108" y="157"/>
                  <a:pt x="108" y="161"/>
                </a:cubicBezTo>
                <a:cubicBezTo>
                  <a:pt x="108" y="164"/>
                  <a:pt x="107" y="168"/>
                  <a:pt x="106" y="171"/>
                </a:cubicBezTo>
                <a:cubicBezTo>
                  <a:pt x="104" y="175"/>
                  <a:pt x="104" y="175"/>
                  <a:pt x="104" y="175"/>
                </a:cubicBezTo>
                <a:cubicBezTo>
                  <a:pt x="100" y="175"/>
                  <a:pt x="100" y="175"/>
                  <a:pt x="100" y="175"/>
                </a:cubicBezTo>
                <a:cubicBezTo>
                  <a:pt x="29" y="181"/>
                  <a:pt x="29" y="181"/>
                  <a:pt x="29" y="181"/>
                </a:cubicBezTo>
                <a:cubicBezTo>
                  <a:pt x="24" y="182"/>
                  <a:pt x="24" y="182"/>
                  <a:pt x="24" y="182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21" y="174"/>
                  <a:pt x="20" y="171"/>
                  <a:pt x="20" y="167"/>
                </a:cubicBezTo>
                <a:cubicBezTo>
                  <a:pt x="20" y="164"/>
                  <a:pt x="21" y="160"/>
                  <a:pt x="22" y="156"/>
                </a:cubicBezTo>
                <a:cubicBezTo>
                  <a:pt x="23" y="155"/>
                  <a:pt x="23" y="155"/>
                  <a:pt x="23" y="155"/>
                </a:cubicBezTo>
                <a:cubicBezTo>
                  <a:pt x="22" y="153"/>
                  <a:pt x="22" y="153"/>
                  <a:pt x="22" y="153"/>
                </a:cubicBezTo>
                <a:cubicBezTo>
                  <a:pt x="21" y="150"/>
                  <a:pt x="20" y="147"/>
                  <a:pt x="20" y="144"/>
                </a:cubicBezTo>
                <a:cubicBezTo>
                  <a:pt x="20" y="140"/>
                  <a:pt x="21" y="136"/>
                  <a:pt x="22" y="132"/>
                </a:cubicBezTo>
                <a:cubicBezTo>
                  <a:pt x="24" y="129"/>
                  <a:pt x="24" y="129"/>
                  <a:pt x="24" y="129"/>
                </a:cubicBezTo>
                <a:cubicBezTo>
                  <a:pt x="28" y="129"/>
                  <a:pt x="28" y="129"/>
                  <a:pt x="28" y="129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2" y="112"/>
                  <a:pt x="15" y="104"/>
                  <a:pt x="9" y="96"/>
                </a:cubicBezTo>
                <a:cubicBezTo>
                  <a:pt x="3" y="86"/>
                  <a:pt x="0" y="75"/>
                  <a:pt x="0" y="63"/>
                </a:cubicBezTo>
                <a:cubicBezTo>
                  <a:pt x="0" y="46"/>
                  <a:pt x="7" y="30"/>
                  <a:pt x="19" y="19"/>
                </a:cubicBezTo>
                <a:cubicBezTo>
                  <a:pt x="30" y="7"/>
                  <a:pt x="46" y="0"/>
                  <a:pt x="63" y="0"/>
                </a:cubicBezTo>
                <a:close/>
                <a:moveTo>
                  <a:pt x="49" y="75"/>
                </a:moveTo>
                <a:cubicBezTo>
                  <a:pt x="50" y="76"/>
                  <a:pt x="51" y="76"/>
                  <a:pt x="52" y="76"/>
                </a:cubicBezTo>
                <a:cubicBezTo>
                  <a:pt x="54" y="76"/>
                  <a:pt x="55" y="75"/>
                  <a:pt x="56" y="74"/>
                </a:cubicBezTo>
                <a:cubicBezTo>
                  <a:pt x="57" y="73"/>
                  <a:pt x="57" y="73"/>
                  <a:pt x="57" y="73"/>
                </a:cubicBezTo>
                <a:cubicBezTo>
                  <a:pt x="58" y="74"/>
                  <a:pt x="58" y="74"/>
                  <a:pt x="58" y="74"/>
                </a:cubicBezTo>
                <a:cubicBezTo>
                  <a:pt x="60" y="76"/>
                  <a:pt x="61" y="76"/>
                  <a:pt x="63" y="76"/>
                </a:cubicBezTo>
                <a:cubicBezTo>
                  <a:pt x="64" y="76"/>
                  <a:pt x="65" y="76"/>
                  <a:pt x="67" y="74"/>
                </a:cubicBezTo>
                <a:cubicBezTo>
                  <a:pt x="68" y="73"/>
                  <a:pt x="68" y="73"/>
                  <a:pt x="68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1" y="76"/>
                  <a:pt x="72" y="76"/>
                  <a:pt x="74" y="76"/>
                </a:cubicBezTo>
                <a:cubicBezTo>
                  <a:pt x="76" y="76"/>
                  <a:pt x="77" y="75"/>
                  <a:pt x="79" y="75"/>
                </a:cubicBezTo>
                <a:cubicBezTo>
                  <a:pt x="81" y="71"/>
                  <a:pt x="81" y="71"/>
                  <a:pt x="81" y="71"/>
                </a:cubicBezTo>
                <a:cubicBezTo>
                  <a:pt x="87" y="74"/>
                  <a:pt x="87" y="74"/>
                  <a:pt x="87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84" y="124"/>
                  <a:pt x="84" y="124"/>
                  <a:pt x="84" y="124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7" y="107"/>
                  <a:pt x="87" y="107"/>
                  <a:pt x="87" y="107"/>
                </a:cubicBezTo>
                <a:cubicBezTo>
                  <a:pt x="95" y="102"/>
                  <a:pt x="101" y="96"/>
                  <a:pt x="106" y="88"/>
                </a:cubicBezTo>
                <a:cubicBezTo>
                  <a:pt x="110" y="81"/>
                  <a:pt x="113" y="72"/>
                  <a:pt x="113" y="63"/>
                </a:cubicBezTo>
                <a:cubicBezTo>
                  <a:pt x="113" y="49"/>
                  <a:pt x="107" y="37"/>
                  <a:pt x="98" y="28"/>
                </a:cubicBezTo>
                <a:cubicBezTo>
                  <a:pt x="89" y="19"/>
                  <a:pt x="77" y="13"/>
                  <a:pt x="63" y="13"/>
                </a:cubicBezTo>
                <a:cubicBezTo>
                  <a:pt x="49" y="13"/>
                  <a:pt x="37" y="19"/>
                  <a:pt x="28" y="28"/>
                </a:cubicBezTo>
                <a:cubicBezTo>
                  <a:pt x="19" y="37"/>
                  <a:pt x="13" y="49"/>
                  <a:pt x="13" y="63"/>
                </a:cubicBezTo>
                <a:cubicBezTo>
                  <a:pt x="13" y="73"/>
                  <a:pt x="16" y="81"/>
                  <a:pt x="20" y="89"/>
                </a:cubicBezTo>
                <a:cubicBezTo>
                  <a:pt x="25" y="97"/>
                  <a:pt x="32" y="103"/>
                  <a:pt x="40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3"/>
                  <a:pt x="44" y="113"/>
                  <a:pt x="44" y="113"/>
                </a:cubicBezTo>
                <a:cubicBezTo>
                  <a:pt x="44" y="125"/>
                  <a:pt x="44" y="125"/>
                  <a:pt x="44" y="125"/>
                </a:cubicBezTo>
                <a:cubicBezTo>
                  <a:pt x="55" y="125"/>
                  <a:pt x="55" y="125"/>
                  <a:pt x="55" y="125"/>
                </a:cubicBezTo>
                <a:cubicBezTo>
                  <a:pt x="55" y="96"/>
                  <a:pt x="55" y="96"/>
                  <a:pt x="55" y="96"/>
                </a:cubicBezTo>
                <a:cubicBezTo>
                  <a:pt x="41" y="74"/>
                  <a:pt x="41" y="74"/>
                  <a:pt x="41" y="74"/>
                </a:cubicBezTo>
                <a:cubicBezTo>
                  <a:pt x="47" y="71"/>
                  <a:pt x="47" y="71"/>
                  <a:pt x="47" y="71"/>
                </a:cubicBezTo>
                <a:cubicBezTo>
                  <a:pt x="49" y="75"/>
                  <a:pt x="49" y="75"/>
                  <a:pt x="49" y="75"/>
                </a:cubicBezTo>
                <a:close/>
                <a:moveTo>
                  <a:pt x="76" y="79"/>
                </a:moveTo>
                <a:cubicBezTo>
                  <a:pt x="75" y="79"/>
                  <a:pt x="75" y="79"/>
                  <a:pt x="74" y="79"/>
                </a:cubicBezTo>
                <a:cubicBezTo>
                  <a:pt x="72" y="80"/>
                  <a:pt x="70" y="79"/>
                  <a:pt x="68" y="78"/>
                </a:cubicBezTo>
                <a:cubicBezTo>
                  <a:pt x="66" y="79"/>
                  <a:pt x="65" y="80"/>
                  <a:pt x="63" y="80"/>
                </a:cubicBezTo>
                <a:cubicBezTo>
                  <a:pt x="61" y="80"/>
                  <a:pt x="59" y="79"/>
                  <a:pt x="57" y="78"/>
                </a:cubicBezTo>
                <a:cubicBezTo>
                  <a:pt x="56" y="79"/>
                  <a:pt x="54" y="79"/>
                  <a:pt x="52" y="79"/>
                </a:cubicBezTo>
                <a:cubicBezTo>
                  <a:pt x="52" y="79"/>
                  <a:pt x="52" y="79"/>
                  <a:pt x="52" y="79"/>
                </a:cubicBezTo>
                <a:cubicBezTo>
                  <a:pt x="61" y="93"/>
                  <a:pt x="61" y="93"/>
                  <a:pt x="61" y="93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5"/>
                  <a:pt x="61" y="95"/>
                  <a:pt x="61" y="95"/>
                </a:cubicBezTo>
                <a:cubicBezTo>
                  <a:pt x="61" y="125"/>
                  <a:pt x="61" y="125"/>
                  <a:pt x="61" y="125"/>
                </a:cubicBezTo>
                <a:cubicBezTo>
                  <a:pt x="66" y="125"/>
                  <a:pt x="66" y="125"/>
                  <a:pt x="66" y="125"/>
                </a:cubicBezTo>
                <a:cubicBezTo>
                  <a:pt x="66" y="95"/>
                  <a:pt x="66" y="95"/>
                  <a:pt x="66" y="95"/>
                </a:cubicBezTo>
                <a:cubicBezTo>
                  <a:pt x="66" y="94"/>
                  <a:pt x="66" y="94"/>
                  <a:pt x="66" y="94"/>
                </a:cubicBezTo>
                <a:cubicBezTo>
                  <a:pt x="67" y="93"/>
                  <a:pt x="67" y="93"/>
                  <a:pt x="67" y="93"/>
                </a:cubicBezTo>
                <a:cubicBezTo>
                  <a:pt x="76" y="79"/>
                  <a:pt x="76" y="79"/>
                  <a:pt x="76" y="79"/>
                </a:cubicBezTo>
                <a:close/>
                <a:moveTo>
                  <a:pt x="82" y="180"/>
                </a:moveTo>
                <a:cubicBezTo>
                  <a:pt x="46" y="184"/>
                  <a:pt x="46" y="184"/>
                  <a:pt x="46" y="184"/>
                </a:cubicBezTo>
                <a:cubicBezTo>
                  <a:pt x="47" y="192"/>
                  <a:pt x="54" y="199"/>
                  <a:pt x="64" y="199"/>
                </a:cubicBezTo>
                <a:cubicBezTo>
                  <a:pt x="74" y="199"/>
                  <a:pt x="82" y="191"/>
                  <a:pt x="82" y="181"/>
                </a:cubicBezTo>
                <a:cubicBezTo>
                  <a:pt x="82" y="181"/>
                  <a:pt x="82" y="181"/>
                  <a:pt x="82" y="180"/>
                </a:cubicBezTo>
                <a:close/>
                <a:moveTo>
                  <a:pt x="95" y="159"/>
                </a:moveTo>
                <a:cubicBezTo>
                  <a:pt x="33" y="165"/>
                  <a:pt x="33" y="165"/>
                  <a:pt x="33" y="165"/>
                </a:cubicBezTo>
                <a:cubicBezTo>
                  <a:pt x="33" y="166"/>
                  <a:pt x="33" y="166"/>
                  <a:pt x="33" y="167"/>
                </a:cubicBezTo>
                <a:cubicBezTo>
                  <a:pt x="33" y="167"/>
                  <a:pt x="33" y="167"/>
                  <a:pt x="33" y="168"/>
                </a:cubicBezTo>
                <a:cubicBezTo>
                  <a:pt x="95" y="162"/>
                  <a:pt x="95" y="162"/>
                  <a:pt x="95" y="162"/>
                </a:cubicBezTo>
                <a:cubicBezTo>
                  <a:pt x="95" y="162"/>
                  <a:pt x="95" y="161"/>
                  <a:pt x="95" y="161"/>
                </a:cubicBezTo>
                <a:cubicBezTo>
                  <a:pt x="95" y="160"/>
                  <a:pt x="95" y="160"/>
                  <a:pt x="95" y="159"/>
                </a:cubicBezTo>
                <a:close/>
                <a:moveTo>
                  <a:pt x="95" y="136"/>
                </a:moveTo>
                <a:cubicBezTo>
                  <a:pt x="33" y="141"/>
                  <a:pt x="33" y="141"/>
                  <a:pt x="33" y="141"/>
                </a:cubicBezTo>
                <a:cubicBezTo>
                  <a:pt x="33" y="142"/>
                  <a:pt x="33" y="143"/>
                  <a:pt x="33" y="143"/>
                </a:cubicBezTo>
                <a:cubicBezTo>
                  <a:pt x="33" y="144"/>
                  <a:pt x="33" y="144"/>
                  <a:pt x="33" y="144"/>
                </a:cubicBezTo>
                <a:cubicBezTo>
                  <a:pt x="95" y="139"/>
                  <a:pt x="95" y="139"/>
                  <a:pt x="95" y="139"/>
                </a:cubicBezTo>
                <a:cubicBezTo>
                  <a:pt x="95" y="138"/>
                  <a:pt x="95" y="138"/>
                  <a:pt x="95" y="137"/>
                </a:cubicBezTo>
                <a:cubicBezTo>
                  <a:pt x="95" y="137"/>
                  <a:pt x="95" y="136"/>
                  <a:pt x="95" y="13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45167" tIns="22583" rIns="45167" bIns="22583"/>
          <a:lstStyle/>
          <a:p>
            <a:endParaRPr lang="zh-CN" altLang="en-US" sz="890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6" name="流程图: 联系 35"/>
          <p:cNvSpPr/>
          <p:nvPr>
            <p:custDataLst>
              <p:tags r:id="rId13"/>
            </p:custDataLst>
          </p:nvPr>
        </p:nvSpPr>
        <p:spPr>
          <a:xfrm>
            <a:off x="1710055" y="1975485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7" name="Freeform 399"/>
          <p:cNvSpPr>
            <a:spLocks noEditPoints="1"/>
          </p:cNvSpPr>
          <p:nvPr>
            <p:custDataLst>
              <p:tags r:id="rId14"/>
            </p:custDataLst>
          </p:nvPr>
        </p:nvSpPr>
        <p:spPr bwMode="auto">
          <a:xfrm>
            <a:off x="1809750" y="2087245"/>
            <a:ext cx="221615" cy="221615"/>
          </a:xfrm>
          <a:custGeom>
            <a:avLst/>
            <a:gdLst>
              <a:gd name="T0" fmla="*/ 128 w 128"/>
              <a:gd name="T1" fmla="*/ 31 h 128"/>
              <a:gd name="T2" fmla="*/ 97 w 128"/>
              <a:gd name="T3" fmla="*/ 0 h 128"/>
              <a:gd name="T4" fmla="*/ 15 w 128"/>
              <a:gd name="T5" fmla="*/ 83 h 128"/>
              <a:gd name="T6" fmla="*/ 15 w 128"/>
              <a:gd name="T7" fmla="*/ 83 h 128"/>
              <a:gd name="T8" fmla="*/ 15 w 128"/>
              <a:gd name="T9" fmla="*/ 83 h 128"/>
              <a:gd name="T10" fmla="*/ 15 w 128"/>
              <a:gd name="T11" fmla="*/ 83 h 128"/>
              <a:gd name="T12" fmla="*/ 15 w 128"/>
              <a:gd name="T13" fmla="*/ 83 h 128"/>
              <a:gd name="T14" fmla="*/ 0 w 128"/>
              <a:gd name="T15" fmla="*/ 128 h 128"/>
              <a:gd name="T16" fmla="*/ 45 w 128"/>
              <a:gd name="T17" fmla="*/ 114 h 128"/>
              <a:gd name="T18" fmla="*/ 45 w 128"/>
              <a:gd name="T19" fmla="*/ 114 h 128"/>
              <a:gd name="T20" fmla="*/ 45 w 128"/>
              <a:gd name="T21" fmla="*/ 114 h 128"/>
              <a:gd name="T22" fmla="*/ 45 w 128"/>
              <a:gd name="T23" fmla="*/ 114 h 128"/>
              <a:gd name="T24" fmla="*/ 128 w 128"/>
              <a:gd name="T25" fmla="*/ 31 h 128"/>
              <a:gd name="T26" fmla="*/ 11 w 128"/>
              <a:gd name="T27" fmla="*/ 117 h 128"/>
              <a:gd name="T28" fmla="*/ 21 w 128"/>
              <a:gd name="T29" fmla="*/ 86 h 128"/>
              <a:gd name="T30" fmla="*/ 41 w 128"/>
              <a:gd name="T31" fmla="*/ 107 h 128"/>
              <a:gd name="T32" fmla="*/ 11 w 128"/>
              <a:gd name="T33" fmla="*/ 11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128">
                <a:moveTo>
                  <a:pt x="128" y="31"/>
                </a:moveTo>
                <a:lnTo>
                  <a:pt x="97" y="0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15" y="83"/>
                </a:lnTo>
                <a:lnTo>
                  <a:pt x="0" y="128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45" y="114"/>
                </a:lnTo>
                <a:lnTo>
                  <a:pt x="128" y="31"/>
                </a:lnTo>
                <a:close/>
                <a:moveTo>
                  <a:pt x="11" y="117"/>
                </a:moveTo>
                <a:lnTo>
                  <a:pt x="21" y="86"/>
                </a:lnTo>
                <a:lnTo>
                  <a:pt x="41" y="107"/>
                </a:lnTo>
                <a:lnTo>
                  <a:pt x="11" y="1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01" name="文本框 39"/>
          <p:cNvSpPr txBox="1">
            <a:spLocks noChangeArrowheads="1"/>
          </p:cNvSpPr>
          <p:nvPr/>
        </p:nvSpPr>
        <p:spPr bwMode="auto">
          <a:xfrm>
            <a:off x="2175510" y="2133600"/>
            <a:ext cx="974090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164715" y="1964690"/>
            <a:ext cx="78486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03" name="文本框 41"/>
          <p:cNvSpPr txBox="1">
            <a:spLocks noChangeArrowheads="1"/>
          </p:cNvSpPr>
          <p:nvPr/>
        </p:nvSpPr>
        <p:spPr bwMode="auto">
          <a:xfrm>
            <a:off x="2188210" y="2687320"/>
            <a:ext cx="975360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178685" y="2518410"/>
            <a:ext cx="78486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05" name="文本框 43"/>
          <p:cNvSpPr txBox="1">
            <a:spLocks noChangeArrowheads="1"/>
          </p:cNvSpPr>
          <p:nvPr/>
        </p:nvSpPr>
        <p:spPr bwMode="auto">
          <a:xfrm>
            <a:off x="2167255" y="3301365"/>
            <a:ext cx="975360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2157730" y="3132455"/>
            <a:ext cx="78486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8" name="平行四边形 4"/>
          <p:cNvSpPr/>
          <p:nvPr/>
        </p:nvSpPr>
        <p:spPr>
          <a:xfrm rot="5400000" flipH="1">
            <a:off x="7337425" y="1841500"/>
            <a:ext cx="827405" cy="502285"/>
          </a:xfrm>
          <a:custGeom>
            <a:avLst/>
            <a:gdLst>
              <a:gd name="connsiteX0" fmla="*/ 0 w 986971"/>
              <a:gd name="connsiteY0" fmla="*/ 798288 h 798288"/>
              <a:gd name="connsiteX1" fmla="*/ 199572 w 986971"/>
              <a:gd name="connsiteY1" fmla="*/ 0 h 798288"/>
              <a:gd name="connsiteX2" fmla="*/ 986971 w 986971"/>
              <a:gd name="connsiteY2" fmla="*/ 0 h 798288"/>
              <a:gd name="connsiteX3" fmla="*/ 787399 w 986971"/>
              <a:gd name="connsiteY3" fmla="*/ 798288 h 798288"/>
              <a:gd name="connsiteX4" fmla="*/ 0 w 986971"/>
              <a:gd name="connsiteY4" fmla="*/ 798288 h 798288"/>
              <a:gd name="connsiteX0-1" fmla="*/ 0 w 1219199"/>
              <a:gd name="connsiteY0-2" fmla="*/ 812800 h 812800"/>
              <a:gd name="connsiteX1-3" fmla="*/ 199572 w 1219199"/>
              <a:gd name="connsiteY1-4" fmla="*/ 14512 h 812800"/>
              <a:gd name="connsiteX2-5" fmla="*/ 1219199 w 1219199"/>
              <a:gd name="connsiteY2-6" fmla="*/ 0 h 812800"/>
              <a:gd name="connsiteX3-7" fmla="*/ 787399 w 1219199"/>
              <a:gd name="connsiteY3-8" fmla="*/ 812800 h 812800"/>
              <a:gd name="connsiteX4-9" fmla="*/ 0 w 1219199"/>
              <a:gd name="connsiteY4-10" fmla="*/ 812800 h 812800"/>
              <a:gd name="connsiteX0-11" fmla="*/ 0 w 1219199"/>
              <a:gd name="connsiteY0-12" fmla="*/ 812800 h 812800"/>
              <a:gd name="connsiteX1-13" fmla="*/ 199572 w 1219199"/>
              <a:gd name="connsiteY1-14" fmla="*/ 14512 h 812800"/>
              <a:gd name="connsiteX2-15" fmla="*/ 1219199 w 1219199"/>
              <a:gd name="connsiteY2-16" fmla="*/ 0 h 812800"/>
              <a:gd name="connsiteX3-17" fmla="*/ 874484 w 1219199"/>
              <a:gd name="connsiteY3-18" fmla="*/ 798289 h 812800"/>
              <a:gd name="connsiteX4-19" fmla="*/ 0 w 1219199"/>
              <a:gd name="connsiteY4-20" fmla="*/ 812800 h 812800"/>
              <a:gd name="connsiteX0-21" fmla="*/ 0 w 1248230"/>
              <a:gd name="connsiteY0-22" fmla="*/ 812803 h 812803"/>
              <a:gd name="connsiteX1-23" fmla="*/ 228603 w 1248230"/>
              <a:gd name="connsiteY1-24" fmla="*/ 14512 h 812803"/>
              <a:gd name="connsiteX2-25" fmla="*/ 1248230 w 1248230"/>
              <a:gd name="connsiteY2-26" fmla="*/ 0 h 812803"/>
              <a:gd name="connsiteX3-27" fmla="*/ 903515 w 1248230"/>
              <a:gd name="connsiteY3-28" fmla="*/ 798289 h 812803"/>
              <a:gd name="connsiteX4-29" fmla="*/ 0 w 1248230"/>
              <a:gd name="connsiteY4-30" fmla="*/ 812803 h 812803"/>
              <a:gd name="connsiteX0-31" fmla="*/ 0 w 1248230"/>
              <a:gd name="connsiteY0-32" fmla="*/ 841832 h 841832"/>
              <a:gd name="connsiteX1-33" fmla="*/ 228603 w 1248230"/>
              <a:gd name="connsiteY1-34" fmla="*/ 0 h 841832"/>
              <a:gd name="connsiteX2-35" fmla="*/ 1248230 w 1248230"/>
              <a:gd name="connsiteY2-36" fmla="*/ 29029 h 841832"/>
              <a:gd name="connsiteX3-37" fmla="*/ 903515 w 1248230"/>
              <a:gd name="connsiteY3-38" fmla="*/ 827318 h 841832"/>
              <a:gd name="connsiteX4-39" fmla="*/ 0 w 1248230"/>
              <a:gd name="connsiteY4-40" fmla="*/ 841832 h 841832"/>
              <a:gd name="connsiteX0-41" fmla="*/ 0 w 1219201"/>
              <a:gd name="connsiteY0-42" fmla="*/ 827317 h 827318"/>
              <a:gd name="connsiteX1-43" fmla="*/ 199574 w 1219201"/>
              <a:gd name="connsiteY1-44" fmla="*/ 0 h 827318"/>
              <a:gd name="connsiteX2-45" fmla="*/ 1219201 w 1219201"/>
              <a:gd name="connsiteY2-46" fmla="*/ 29029 h 827318"/>
              <a:gd name="connsiteX3-47" fmla="*/ 874486 w 1219201"/>
              <a:gd name="connsiteY3-48" fmla="*/ 827318 h 827318"/>
              <a:gd name="connsiteX4-49" fmla="*/ 0 w 1219201"/>
              <a:gd name="connsiteY4-50" fmla="*/ 827317 h 827318"/>
              <a:gd name="connsiteX0-51" fmla="*/ 0 w 1219201"/>
              <a:gd name="connsiteY0-52" fmla="*/ 798288 h 798289"/>
              <a:gd name="connsiteX1-53" fmla="*/ 185398 w 1219201"/>
              <a:gd name="connsiteY1-54" fmla="*/ 14514 h 798289"/>
              <a:gd name="connsiteX2-55" fmla="*/ 1219201 w 1219201"/>
              <a:gd name="connsiteY2-56" fmla="*/ 0 h 798289"/>
              <a:gd name="connsiteX3-57" fmla="*/ 874486 w 1219201"/>
              <a:gd name="connsiteY3-58" fmla="*/ 798289 h 798289"/>
              <a:gd name="connsiteX4-59" fmla="*/ 0 w 1219201"/>
              <a:gd name="connsiteY4-60" fmla="*/ 798288 h 798289"/>
              <a:gd name="connsiteX0-61" fmla="*/ 0 w 1233378"/>
              <a:gd name="connsiteY0-62" fmla="*/ 783774 h 783775"/>
              <a:gd name="connsiteX1-63" fmla="*/ 185398 w 1233378"/>
              <a:gd name="connsiteY1-64" fmla="*/ 0 h 783775"/>
              <a:gd name="connsiteX2-65" fmla="*/ 1233378 w 1233378"/>
              <a:gd name="connsiteY2-66" fmla="*/ 14518 h 783775"/>
              <a:gd name="connsiteX3-67" fmla="*/ 874486 w 1233378"/>
              <a:gd name="connsiteY3-68" fmla="*/ 783775 h 783775"/>
              <a:gd name="connsiteX4-69" fmla="*/ 0 w 1233378"/>
              <a:gd name="connsiteY4-70" fmla="*/ 783774 h 783775"/>
              <a:gd name="connsiteX0-71" fmla="*/ 0 w 1205024"/>
              <a:gd name="connsiteY0-72" fmla="*/ 783774 h 783775"/>
              <a:gd name="connsiteX1-73" fmla="*/ 185398 w 1205024"/>
              <a:gd name="connsiteY1-74" fmla="*/ 0 h 783775"/>
              <a:gd name="connsiteX2-75" fmla="*/ 1205024 w 1205024"/>
              <a:gd name="connsiteY2-76" fmla="*/ 14518 h 783775"/>
              <a:gd name="connsiteX3-77" fmla="*/ 874486 w 1205024"/>
              <a:gd name="connsiteY3-78" fmla="*/ 783775 h 783775"/>
              <a:gd name="connsiteX4-79" fmla="*/ 0 w 1205024"/>
              <a:gd name="connsiteY4-80" fmla="*/ 783774 h 783775"/>
              <a:gd name="connsiteX0-81" fmla="*/ 0 w 1205024"/>
              <a:gd name="connsiteY0-82" fmla="*/ 785925 h 785926"/>
              <a:gd name="connsiteX1-83" fmla="*/ 185398 w 1205024"/>
              <a:gd name="connsiteY1-84" fmla="*/ 2151 h 785926"/>
              <a:gd name="connsiteX2-85" fmla="*/ 1205024 w 1205024"/>
              <a:gd name="connsiteY2-86" fmla="*/ 0 h 785926"/>
              <a:gd name="connsiteX3-87" fmla="*/ 874486 w 1205024"/>
              <a:gd name="connsiteY3-88" fmla="*/ 785926 h 785926"/>
              <a:gd name="connsiteX4-89" fmla="*/ 0 w 1205024"/>
              <a:gd name="connsiteY4-90" fmla="*/ 785925 h 785926"/>
              <a:gd name="connsiteX0-91" fmla="*/ 0 w 1177468"/>
              <a:gd name="connsiteY0-92" fmla="*/ 781166 h 785926"/>
              <a:gd name="connsiteX1-93" fmla="*/ 157842 w 1177468"/>
              <a:gd name="connsiteY1-94" fmla="*/ 2151 h 785926"/>
              <a:gd name="connsiteX2-95" fmla="*/ 1177468 w 1177468"/>
              <a:gd name="connsiteY2-96" fmla="*/ 0 h 785926"/>
              <a:gd name="connsiteX3-97" fmla="*/ 846930 w 1177468"/>
              <a:gd name="connsiteY3-98" fmla="*/ 785926 h 785926"/>
              <a:gd name="connsiteX4-99" fmla="*/ 0 w 1177468"/>
              <a:gd name="connsiteY4-100" fmla="*/ 781166 h 785926"/>
              <a:gd name="connsiteX0-101" fmla="*/ 0 w 1194189"/>
              <a:gd name="connsiteY0-102" fmla="*/ 787977 h 787977"/>
              <a:gd name="connsiteX1-103" fmla="*/ 174563 w 1194189"/>
              <a:gd name="connsiteY1-104" fmla="*/ 2151 h 787977"/>
              <a:gd name="connsiteX2-105" fmla="*/ 1194189 w 1194189"/>
              <a:gd name="connsiteY2-106" fmla="*/ 0 h 787977"/>
              <a:gd name="connsiteX3-107" fmla="*/ 863651 w 1194189"/>
              <a:gd name="connsiteY3-108" fmla="*/ 785926 h 787977"/>
              <a:gd name="connsiteX4-109" fmla="*/ 0 w 1194189"/>
              <a:gd name="connsiteY4-110" fmla="*/ 787977 h 78797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94189" h="787977">
                <a:moveTo>
                  <a:pt x="0" y="787977"/>
                </a:moveTo>
                <a:lnTo>
                  <a:pt x="174563" y="2151"/>
                </a:lnTo>
                <a:lnTo>
                  <a:pt x="1194189" y="0"/>
                </a:lnTo>
                <a:lnTo>
                  <a:pt x="863651" y="785926"/>
                </a:lnTo>
                <a:lnTo>
                  <a:pt x="0" y="787977"/>
                </a:lnTo>
                <a:close/>
              </a:path>
            </a:pathLst>
          </a:custGeom>
          <a:solidFill>
            <a:srgbClr val="E943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>
            <p:custDataLst>
              <p:tags r:id="rId15"/>
            </p:custDataLst>
          </p:nvPr>
        </p:nvSpPr>
        <p:spPr>
          <a:xfrm flipH="1">
            <a:off x="5986780" y="1907540"/>
            <a:ext cx="1515745" cy="5975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等腰三角形 9"/>
          <p:cNvSpPr/>
          <p:nvPr>
            <p:custDataLst>
              <p:tags r:id="rId16"/>
            </p:custDataLst>
          </p:nvPr>
        </p:nvSpPr>
        <p:spPr>
          <a:xfrm rot="16200000" flipH="1">
            <a:off x="5601335" y="2119630"/>
            <a:ext cx="603885" cy="167005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 rot="16200000" flipH="1">
            <a:off x="7363460" y="2524760"/>
            <a:ext cx="775335" cy="500380"/>
          </a:xfrm>
          <a:custGeom>
            <a:avLst/>
            <a:gdLst>
              <a:gd name="connsiteX0" fmla="*/ 0 w 1052648"/>
              <a:gd name="connsiteY0" fmla="*/ 792520 h 792520"/>
              <a:gd name="connsiteX1" fmla="*/ 165577 w 1052648"/>
              <a:gd name="connsiteY1" fmla="*/ 6362 h 792520"/>
              <a:gd name="connsiteX2" fmla="*/ 1052648 w 1052648"/>
              <a:gd name="connsiteY2" fmla="*/ 0 h 792520"/>
              <a:gd name="connsiteX3" fmla="*/ 1052648 w 1052648"/>
              <a:gd name="connsiteY3" fmla="*/ 792311 h 792520"/>
              <a:gd name="connsiteX0-1" fmla="*/ 0 w 1199169"/>
              <a:gd name="connsiteY0-2" fmla="*/ 786158 h 786158"/>
              <a:gd name="connsiteX1-3" fmla="*/ 165577 w 1199169"/>
              <a:gd name="connsiteY1-4" fmla="*/ 0 h 786158"/>
              <a:gd name="connsiteX2-5" fmla="*/ 1199169 w 1199169"/>
              <a:gd name="connsiteY2-6" fmla="*/ 2778 h 786158"/>
              <a:gd name="connsiteX3-7" fmla="*/ 1052648 w 1199169"/>
              <a:gd name="connsiteY3-8" fmla="*/ 785949 h 786158"/>
              <a:gd name="connsiteX4" fmla="*/ 0 w 1199169"/>
              <a:gd name="connsiteY4" fmla="*/ 786158 h 786158"/>
              <a:gd name="connsiteX0-9" fmla="*/ 0 w 1237725"/>
              <a:gd name="connsiteY0-10" fmla="*/ 790727 h 790727"/>
              <a:gd name="connsiteX1-11" fmla="*/ 204133 w 1237725"/>
              <a:gd name="connsiteY1-12" fmla="*/ 0 h 790727"/>
              <a:gd name="connsiteX2-13" fmla="*/ 1237725 w 1237725"/>
              <a:gd name="connsiteY2-14" fmla="*/ 2778 h 790727"/>
              <a:gd name="connsiteX3-15" fmla="*/ 1091204 w 1237725"/>
              <a:gd name="connsiteY3-16" fmla="*/ 785949 h 790727"/>
              <a:gd name="connsiteX4-17" fmla="*/ 0 w 1237725"/>
              <a:gd name="connsiteY4-18" fmla="*/ 790727 h 790727"/>
              <a:gd name="connsiteX0-19" fmla="*/ 0 w 1376538"/>
              <a:gd name="connsiteY0-20" fmla="*/ 790727 h 790727"/>
              <a:gd name="connsiteX1-21" fmla="*/ 204133 w 1376538"/>
              <a:gd name="connsiteY1-22" fmla="*/ 0 h 790727"/>
              <a:gd name="connsiteX2-23" fmla="*/ 1237725 w 1376538"/>
              <a:gd name="connsiteY2-24" fmla="*/ 2778 h 790727"/>
              <a:gd name="connsiteX3-25" fmla="*/ 1376538 w 1376538"/>
              <a:gd name="connsiteY3-26" fmla="*/ 790518 h 790727"/>
              <a:gd name="connsiteX4-27" fmla="*/ 0 w 1376538"/>
              <a:gd name="connsiteY4-28" fmla="*/ 790727 h 7907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1376538" h="790727">
                <a:moveTo>
                  <a:pt x="0" y="790727"/>
                </a:moveTo>
                <a:lnTo>
                  <a:pt x="204133" y="0"/>
                </a:lnTo>
                <a:lnTo>
                  <a:pt x="1237725" y="2778"/>
                </a:lnTo>
                <a:lnTo>
                  <a:pt x="1376538" y="790518"/>
                </a:lnTo>
                <a:lnTo>
                  <a:pt x="0" y="790727"/>
                </a:lnTo>
                <a:close/>
              </a:path>
            </a:pathLst>
          </a:custGeom>
          <a:solidFill>
            <a:srgbClr val="52CB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>
            <p:custDataLst>
              <p:tags r:id="rId17"/>
            </p:custDataLst>
          </p:nvPr>
        </p:nvSpPr>
        <p:spPr>
          <a:xfrm flipH="1">
            <a:off x="5987415" y="3081655"/>
            <a:ext cx="1514475" cy="5975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等腰三角形 12"/>
          <p:cNvSpPr/>
          <p:nvPr>
            <p:custDataLst>
              <p:tags r:id="rId18"/>
            </p:custDataLst>
          </p:nvPr>
        </p:nvSpPr>
        <p:spPr>
          <a:xfrm rot="16200000" flipH="1">
            <a:off x="5605780" y="3296920"/>
            <a:ext cx="601345" cy="163195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>
            <p:custDataLst>
              <p:tags r:id="rId19"/>
            </p:custDataLst>
          </p:nvPr>
        </p:nvSpPr>
        <p:spPr>
          <a:xfrm flipH="1">
            <a:off x="5567680" y="2502535"/>
            <a:ext cx="1934845" cy="57975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等腰三角形 14"/>
          <p:cNvSpPr/>
          <p:nvPr>
            <p:custDataLst>
              <p:tags r:id="rId20"/>
            </p:custDataLst>
          </p:nvPr>
        </p:nvSpPr>
        <p:spPr>
          <a:xfrm rot="16200000" flipH="1">
            <a:off x="5184140" y="2708910"/>
            <a:ext cx="603885" cy="16764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6" name="矩形 8"/>
          <p:cNvSpPr/>
          <p:nvPr/>
        </p:nvSpPr>
        <p:spPr>
          <a:xfrm flipH="1">
            <a:off x="7500620" y="3081655"/>
            <a:ext cx="501015" cy="744220"/>
          </a:xfrm>
          <a:custGeom>
            <a:avLst/>
            <a:gdLst>
              <a:gd name="connsiteX0" fmla="*/ 0 w 801194"/>
              <a:gd name="connsiteY0" fmla="*/ 0 h 740228"/>
              <a:gd name="connsiteX1" fmla="*/ 801194 w 801194"/>
              <a:gd name="connsiteY1" fmla="*/ 0 h 740228"/>
              <a:gd name="connsiteX2" fmla="*/ 801194 w 801194"/>
              <a:gd name="connsiteY2" fmla="*/ 740228 h 740228"/>
              <a:gd name="connsiteX3" fmla="*/ 0 w 801194"/>
              <a:gd name="connsiteY3" fmla="*/ 740228 h 740228"/>
              <a:gd name="connsiteX4" fmla="*/ 0 w 801194"/>
              <a:gd name="connsiteY4" fmla="*/ 0 h 740228"/>
              <a:gd name="connsiteX0-1" fmla="*/ 0 w 815708"/>
              <a:gd name="connsiteY0-2" fmla="*/ 0 h 870856"/>
              <a:gd name="connsiteX1-3" fmla="*/ 815708 w 815708"/>
              <a:gd name="connsiteY1-4" fmla="*/ 130628 h 870856"/>
              <a:gd name="connsiteX2-5" fmla="*/ 815708 w 815708"/>
              <a:gd name="connsiteY2-6" fmla="*/ 870856 h 870856"/>
              <a:gd name="connsiteX3-7" fmla="*/ 14514 w 815708"/>
              <a:gd name="connsiteY3-8" fmla="*/ 870856 h 870856"/>
              <a:gd name="connsiteX4-9" fmla="*/ 0 w 815708"/>
              <a:gd name="connsiteY4-10" fmla="*/ 0 h 870856"/>
              <a:gd name="connsiteX0-11" fmla="*/ 0 w 815708"/>
              <a:gd name="connsiteY0-12" fmla="*/ 0 h 870856"/>
              <a:gd name="connsiteX1-13" fmla="*/ 801194 w 815708"/>
              <a:gd name="connsiteY1-14" fmla="*/ 43542 h 870856"/>
              <a:gd name="connsiteX2-15" fmla="*/ 815708 w 815708"/>
              <a:gd name="connsiteY2-16" fmla="*/ 870856 h 870856"/>
              <a:gd name="connsiteX3-17" fmla="*/ 14514 w 815708"/>
              <a:gd name="connsiteY3-18" fmla="*/ 870856 h 870856"/>
              <a:gd name="connsiteX4-19" fmla="*/ 0 w 815708"/>
              <a:gd name="connsiteY4-20" fmla="*/ 0 h 870856"/>
              <a:gd name="connsiteX0-21" fmla="*/ 0 w 815708"/>
              <a:gd name="connsiteY0-22" fmla="*/ 0 h 1088571"/>
              <a:gd name="connsiteX1-23" fmla="*/ 801194 w 815708"/>
              <a:gd name="connsiteY1-24" fmla="*/ 43542 h 1088571"/>
              <a:gd name="connsiteX2-25" fmla="*/ 815708 w 815708"/>
              <a:gd name="connsiteY2-26" fmla="*/ 870856 h 1088571"/>
              <a:gd name="connsiteX3-27" fmla="*/ 14514 w 815708"/>
              <a:gd name="connsiteY3-28" fmla="*/ 1088571 h 1088571"/>
              <a:gd name="connsiteX4-29" fmla="*/ 0 w 815708"/>
              <a:gd name="connsiteY4-30" fmla="*/ 0 h 1088571"/>
              <a:gd name="connsiteX0-31" fmla="*/ 0 w 801194"/>
              <a:gd name="connsiteY0-32" fmla="*/ 0 h 1088571"/>
              <a:gd name="connsiteX1-33" fmla="*/ 801194 w 801194"/>
              <a:gd name="connsiteY1-34" fmla="*/ 43542 h 1088571"/>
              <a:gd name="connsiteX2-35" fmla="*/ 801193 w 801194"/>
              <a:gd name="connsiteY2-36" fmla="*/ 914398 h 1088571"/>
              <a:gd name="connsiteX3-37" fmla="*/ 14514 w 801194"/>
              <a:gd name="connsiteY3-38" fmla="*/ 1088571 h 1088571"/>
              <a:gd name="connsiteX4-39" fmla="*/ 0 w 801194"/>
              <a:gd name="connsiteY4-40" fmla="*/ 0 h 1088571"/>
              <a:gd name="connsiteX0-41" fmla="*/ 0 w 801194"/>
              <a:gd name="connsiteY0-42" fmla="*/ 0 h 1088571"/>
              <a:gd name="connsiteX1-43" fmla="*/ 801194 w 801194"/>
              <a:gd name="connsiteY1-44" fmla="*/ 14514 h 1088571"/>
              <a:gd name="connsiteX2-45" fmla="*/ 801193 w 801194"/>
              <a:gd name="connsiteY2-46" fmla="*/ 914398 h 1088571"/>
              <a:gd name="connsiteX3-47" fmla="*/ 14514 w 801194"/>
              <a:gd name="connsiteY3-48" fmla="*/ 1088571 h 1088571"/>
              <a:gd name="connsiteX4-49" fmla="*/ 0 w 801194"/>
              <a:gd name="connsiteY4-50" fmla="*/ 0 h 1088571"/>
              <a:gd name="connsiteX0-51" fmla="*/ 0 w 801193"/>
              <a:gd name="connsiteY0-52" fmla="*/ 0 h 1088571"/>
              <a:gd name="connsiteX1-53" fmla="*/ 782144 w 801193"/>
              <a:gd name="connsiteY1-54" fmla="*/ 7371 h 1088571"/>
              <a:gd name="connsiteX2-55" fmla="*/ 801193 w 801193"/>
              <a:gd name="connsiteY2-56" fmla="*/ 914398 h 1088571"/>
              <a:gd name="connsiteX3-57" fmla="*/ 14514 w 801193"/>
              <a:gd name="connsiteY3-58" fmla="*/ 1088571 h 1088571"/>
              <a:gd name="connsiteX4-59" fmla="*/ 0 w 801193"/>
              <a:gd name="connsiteY4-60" fmla="*/ 0 h 1088571"/>
              <a:gd name="connsiteX0-61" fmla="*/ 0 w 782144"/>
              <a:gd name="connsiteY0-62" fmla="*/ 0 h 1088571"/>
              <a:gd name="connsiteX1-63" fmla="*/ 782144 w 782144"/>
              <a:gd name="connsiteY1-64" fmla="*/ 7371 h 1088571"/>
              <a:gd name="connsiteX2-65" fmla="*/ 779762 w 782144"/>
              <a:gd name="connsiteY2-66" fmla="*/ 892967 h 1088571"/>
              <a:gd name="connsiteX3-67" fmla="*/ 14514 w 782144"/>
              <a:gd name="connsiteY3-68" fmla="*/ 1088571 h 1088571"/>
              <a:gd name="connsiteX4-69" fmla="*/ 0 w 782144"/>
              <a:gd name="connsiteY4-70" fmla="*/ 0 h 1088571"/>
              <a:gd name="connsiteX0-71" fmla="*/ 0 w 782144"/>
              <a:gd name="connsiteY0-72" fmla="*/ 0 h 1050471"/>
              <a:gd name="connsiteX1-73" fmla="*/ 782144 w 782144"/>
              <a:gd name="connsiteY1-74" fmla="*/ 7371 h 1050471"/>
              <a:gd name="connsiteX2-75" fmla="*/ 779762 w 782144"/>
              <a:gd name="connsiteY2-76" fmla="*/ 892967 h 1050471"/>
              <a:gd name="connsiteX3-77" fmla="*/ 12133 w 782144"/>
              <a:gd name="connsiteY3-78" fmla="*/ 1050471 h 1050471"/>
              <a:gd name="connsiteX4-79" fmla="*/ 0 w 782144"/>
              <a:gd name="connsiteY4-80" fmla="*/ 0 h 1050471"/>
              <a:gd name="connsiteX0-81" fmla="*/ 0 w 782144"/>
              <a:gd name="connsiteY0-82" fmla="*/ 0 h 1050471"/>
              <a:gd name="connsiteX1-83" fmla="*/ 782144 w 782144"/>
              <a:gd name="connsiteY1-84" fmla="*/ 7371 h 1050471"/>
              <a:gd name="connsiteX2-85" fmla="*/ 779762 w 782144"/>
              <a:gd name="connsiteY2-86" fmla="*/ 883442 h 1050471"/>
              <a:gd name="connsiteX3-87" fmla="*/ 12133 w 782144"/>
              <a:gd name="connsiteY3-88" fmla="*/ 1050471 h 1050471"/>
              <a:gd name="connsiteX4-89" fmla="*/ 0 w 782144"/>
              <a:gd name="connsiteY4-90" fmla="*/ 0 h 1050471"/>
              <a:gd name="connsiteX0-91" fmla="*/ 0 w 782144"/>
              <a:gd name="connsiteY0-92" fmla="*/ 0 h 1043327"/>
              <a:gd name="connsiteX1-93" fmla="*/ 782144 w 782144"/>
              <a:gd name="connsiteY1-94" fmla="*/ 7371 h 1043327"/>
              <a:gd name="connsiteX2-95" fmla="*/ 779762 w 782144"/>
              <a:gd name="connsiteY2-96" fmla="*/ 883442 h 1043327"/>
              <a:gd name="connsiteX3-97" fmla="*/ 9752 w 782144"/>
              <a:gd name="connsiteY3-98" fmla="*/ 1043327 h 1043327"/>
              <a:gd name="connsiteX4-99" fmla="*/ 0 w 782144"/>
              <a:gd name="connsiteY4-100" fmla="*/ 0 h 1043327"/>
              <a:gd name="connsiteX0-101" fmla="*/ 0 w 782144"/>
              <a:gd name="connsiteY0-102" fmla="*/ 0 h 1043327"/>
              <a:gd name="connsiteX1-103" fmla="*/ 782144 w 782144"/>
              <a:gd name="connsiteY1-104" fmla="*/ 4990 h 1043327"/>
              <a:gd name="connsiteX2-105" fmla="*/ 779762 w 782144"/>
              <a:gd name="connsiteY2-106" fmla="*/ 883442 h 1043327"/>
              <a:gd name="connsiteX3-107" fmla="*/ 9752 w 782144"/>
              <a:gd name="connsiteY3-108" fmla="*/ 1043327 h 1043327"/>
              <a:gd name="connsiteX4-109" fmla="*/ 0 w 782144"/>
              <a:gd name="connsiteY4-110" fmla="*/ 0 h 1043327"/>
              <a:gd name="connsiteX0-111" fmla="*/ 0 w 784525"/>
              <a:gd name="connsiteY0-112" fmla="*/ 0 h 1043327"/>
              <a:gd name="connsiteX1-113" fmla="*/ 782144 w 784525"/>
              <a:gd name="connsiteY1-114" fmla="*/ 4990 h 1043327"/>
              <a:gd name="connsiteX2-115" fmla="*/ 784525 w 784525"/>
              <a:gd name="connsiteY2-116" fmla="*/ 885823 h 1043327"/>
              <a:gd name="connsiteX3-117" fmla="*/ 9752 w 784525"/>
              <a:gd name="connsiteY3-118" fmla="*/ 1043327 h 1043327"/>
              <a:gd name="connsiteX4-119" fmla="*/ 0 w 784525"/>
              <a:gd name="connsiteY4-120" fmla="*/ 0 h 1043327"/>
              <a:gd name="connsiteX0-121" fmla="*/ 0 w 791669"/>
              <a:gd name="connsiteY0-122" fmla="*/ 4535 h 1047862"/>
              <a:gd name="connsiteX1-123" fmla="*/ 791669 w 791669"/>
              <a:gd name="connsiteY1-124" fmla="*/ 0 h 1047862"/>
              <a:gd name="connsiteX2-125" fmla="*/ 784525 w 791669"/>
              <a:gd name="connsiteY2-126" fmla="*/ 890358 h 1047862"/>
              <a:gd name="connsiteX3-127" fmla="*/ 9752 w 791669"/>
              <a:gd name="connsiteY3-128" fmla="*/ 1047862 h 1047862"/>
              <a:gd name="connsiteX4-129" fmla="*/ 0 w 791669"/>
              <a:gd name="connsiteY4-130" fmla="*/ 4535 h 1047862"/>
              <a:gd name="connsiteX0-131" fmla="*/ 0 w 796432"/>
              <a:gd name="connsiteY0-132" fmla="*/ 4535 h 1047862"/>
              <a:gd name="connsiteX1-133" fmla="*/ 791669 w 796432"/>
              <a:gd name="connsiteY1-134" fmla="*/ 0 h 1047862"/>
              <a:gd name="connsiteX2-135" fmla="*/ 796432 w 796432"/>
              <a:gd name="connsiteY2-136" fmla="*/ 980846 h 1047862"/>
              <a:gd name="connsiteX3-137" fmla="*/ 9752 w 796432"/>
              <a:gd name="connsiteY3-138" fmla="*/ 1047862 h 1047862"/>
              <a:gd name="connsiteX4-139" fmla="*/ 0 w 796432"/>
              <a:gd name="connsiteY4-140" fmla="*/ 4535 h 1047862"/>
              <a:gd name="connsiteX0-141" fmla="*/ 0 w 815482"/>
              <a:gd name="connsiteY0-142" fmla="*/ 0 h 1179058"/>
              <a:gd name="connsiteX1-143" fmla="*/ 810719 w 815482"/>
              <a:gd name="connsiteY1-144" fmla="*/ 131196 h 1179058"/>
              <a:gd name="connsiteX2-145" fmla="*/ 815482 w 815482"/>
              <a:gd name="connsiteY2-146" fmla="*/ 1112042 h 1179058"/>
              <a:gd name="connsiteX3-147" fmla="*/ 28802 w 815482"/>
              <a:gd name="connsiteY3-148" fmla="*/ 1179058 h 1179058"/>
              <a:gd name="connsiteX4-149" fmla="*/ 0 w 815482"/>
              <a:gd name="connsiteY4-150" fmla="*/ 0 h 1179058"/>
              <a:gd name="connsiteX0-151" fmla="*/ 0 w 815482"/>
              <a:gd name="connsiteY0-152" fmla="*/ 0 h 1179058"/>
              <a:gd name="connsiteX1-153" fmla="*/ 810719 w 815482"/>
              <a:gd name="connsiteY1-154" fmla="*/ 128815 h 1179058"/>
              <a:gd name="connsiteX2-155" fmla="*/ 815482 w 815482"/>
              <a:gd name="connsiteY2-156" fmla="*/ 1112042 h 1179058"/>
              <a:gd name="connsiteX3-157" fmla="*/ 28802 w 815482"/>
              <a:gd name="connsiteY3-158" fmla="*/ 1179058 h 1179058"/>
              <a:gd name="connsiteX4-159" fmla="*/ 0 w 815482"/>
              <a:gd name="connsiteY4-160" fmla="*/ 0 h 1179058"/>
              <a:gd name="connsiteX0-161" fmla="*/ 0 w 815482"/>
              <a:gd name="connsiteY0-162" fmla="*/ 0 h 1179058"/>
              <a:gd name="connsiteX1-163" fmla="*/ 815481 w 815482"/>
              <a:gd name="connsiteY1-164" fmla="*/ 128815 h 1179058"/>
              <a:gd name="connsiteX2-165" fmla="*/ 815482 w 815482"/>
              <a:gd name="connsiteY2-166" fmla="*/ 1112042 h 1179058"/>
              <a:gd name="connsiteX3-167" fmla="*/ 28802 w 815482"/>
              <a:gd name="connsiteY3-168" fmla="*/ 1179058 h 1179058"/>
              <a:gd name="connsiteX4-169" fmla="*/ 0 w 815482"/>
              <a:gd name="connsiteY4-170" fmla="*/ 0 h 1179058"/>
              <a:gd name="connsiteX0-171" fmla="*/ 0 w 815482"/>
              <a:gd name="connsiteY0-172" fmla="*/ 0 h 1348127"/>
              <a:gd name="connsiteX1-173" fmla="*/ 815481 w 815482"/>
              <a:gd name="connsiteY1-174" fmla="*/ 128815 h 1348127"/>
              <a:gd name="connsiteX2-175" fmla="*/ 815482 w 815482"/>
              <a:gd name="connsiteY2-176" fmla="*/ 1112042 h 1348127"/>
              <a:gd name="connsiteX3-177" fmla="*/ 28802 w 815482"/>
              <a:gd name="connsiteY3-178" fmla="*/ 1348127 h 1348127"/>
              <a:gd name="connsiteX4-179" fmla="*/ 0 w 815482"/>
              <a:gd name="connsiteY4-180" fmla="*/ 0 h 1348127"/>
              <a:gd name="connsiteX0-181" fmla="*/ 0 w 822626"/>
              <a:gd name="connsiteY0-182" fmla="*/ 0 h 1345745"/>
              <a:gd name="connsiteX1-183" fmla="*/ 822625 w 822626"/>
              <a:gd name="connsiteY1-184" fmla="*/ 126433 h 1345745"/>
              <a:gd name="connsiteX2-185" fmla="*/ 822626 w 822626"/>
              <a:gd name="connsiteY2-186" fmla="*/ 1109660 h 1345745"/>
              <a:gd name="connsiteX3-187" fmla="*/ 35946 w 822626"/>
              <a:gd name="connsiteY3-188" fmla="*/ 1345745 h 1345745"/>
              <a:gd name="connsiteX4-189" fmla="*/ 0 w 822626"/>
              <a:gd name="connsiteY4-190" fmla="*/ 0 h 1345745"/>
              <a:gd name="connsiteX0-191" fmla="*/ 0 w 822626"/>
              <a:gd name="connsiteY0-192" fmla="*/ 0 h 1355270"/>
              <a:gd name="connsiteX1-193" fmla="*/ 822625 w 822626"/>
              <a:gd name="connsiteY1-194" fmla="*/ 135958 h 1355270"/>
              <a:gd name="connsiteX2-195" fmla="*/ 822626 w 822626"/>
              <a:gd name="connsiteY2-196" fmla="*/ 1119185 h 1355270"/>
              <a:gd name="connsiteX3-197" fmla="*/ 35946 w 822626"/>
              <a:gd name="connsiteY3-198" fmla="*/ 1355270 h 1355270"/>
              <a:gd name="connsiteX4-199" fmla="*/ 0 w 822626"/>
              <a:gd name="connsiteY4-200" fmla="*/ 0 h 1355270"/>
              <a:gd name="connsiteX0-201" fmla="*/ 0 w 822626"/>
              <a:gd name="connsiteY0-202" fmla="*/ 130742 h 1219312"/>
              <a:gd name="connsiteX1-203" fmla="*/ 822625 w 822626"/>
              <a:gd name="connsiteY1-204" fmla="*/ 0 h 1219312"/>
              <a:gd name="connsiteX2-205" fmla="*/ 822626 w 822626"/>
              <a:gd name="connsiteY2-206" fmla="*/ 983227 h 1219312"/>
              <a:gd name="connsiteX3-207" fmla="*/ 35946 w 822626"/>
              <a:gd name="connsiteY3-208" fmla="*/ 1219312 h 1219312"/>
              <a:gd name="connsiteX4-209" fmla="*/ 0 w 822626"/>
              <a:gd name="connsiteY4-210" fmla="*/ 130742 h 1219312"/>
              <a:gd name="connsiteX0-211" fmla="*/ 2897 w 825523"/>
              <a:gd name="connsiteY0-212" fmla="*/ 130742 h 1224074"/>
              <a:gd name="connsiteX1-213" fmla="*/ 825522 w 825523"/>
              <a:gd name="connsiteY1-214" fmla="*/ 0 h 1224074"/>
              <a:gd name="connsiteX2-215" fmla="*/ 825523 w 825523"/>
              <a:gd name="connsiteY2-216" fmla="*/ 983227 h 1224074"/>
              <a:gd name="connsiteX3-217" fmla="*/ 743 w 825523"/>
              <a:gd name="connsiteY3-218" fmla="*/ 1224074 h 1224074"/>
              <a:gd name="connsiteX4-219" fmla="*/ 2897 w 825523"/>
              <a:gd name="connsiteY4-220" fmla="*/ 130742 h 122407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825523" h="1224074">
                <a:moveTo>
                  <a:pt x="2897" y="130742"/>
                </a:moveTo>
                <a:lnTo>
                  <a:pt x="825522" y="0"/>
                </a:lnTo>
                <a:cubicBezTo>
                  <a:pt x="825522" y="290285"/>
                  <a:pt x="825523" y="692942"/>
                  <a:pt x="825523" y="983227"/>
                </a:cubicBezTo>
                <a:cubicBezTo>
                  <a:pt x="567265" y="1035728"/>
                  <a:pt x="259001" y="1171573"/>
                  <a:pt x="743" y="1224074"/>
                </a:cubicBezTo>
                <a:cubicBezTo>
                  <a:pt x="-2508" y="876298"/>
                  <a:pt x="6148" y="478518"/>
                  <a:pt x="2897" y="130742"/>
                </a:cubicBezTo>
                <a:close/>
              </a:path>
            </a:pathLst>
          </a:custGeom>
          <a:solidFill>
            <a:srgbClr val="E2B7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8" name="流程图: 联系 27"/>
          <p:cNvSpPr/>
          <p:nvPr>
            <p:custDataLst>
              <p:tags r:id="rId21"/>
            </p:custDataLst>
          </p:nvPr>
        </p:nvSpPr>
        <p:spPr>
          <a:xfrm>
            <a:off x="7055485" y="2013585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Freeform 305"/>
          <p:cNvSpPr/>
          <p:nvPr>
            <p:custDataLst>
              <p:tags r:id="rId22"/>
            </p:custDataLst>
          </p:nvPr>
        </p:nvSpPr>
        <p:spPr bwMode="auto">
          <a:xfrm>
            <a:off x="7147560" y="2095500"/>
            <a:ext cx="240665" cy="240665"/>
          </a:xfrm>
          <a:custGeom>
            <a:avLst/>
            <a:gdLst>
              <a:gd name="T0" fmla="*/ 293 w 297"/>
              <a:gd name="T1" fmla="*/ 232 h 297"/>
              <a:gd name="T2" fmla="*/ 230 w 297"/>
              <a:gd name="T3" fmla="*/ 195 h 297"/>
              <a:gd name="T4" fmla="*/ 220 w 297"/>
              <a:gd name="T5" fmla="*/ 196 h 297"/>
              <a:gd name="T6" fmla="*/ 201 w 297"/>
              <a:gd name="T7" fmla="*/ 215 h 297"/>
              <a:gd name="T8" fmla="*/ 190 w 297"/>
              <a:gd name="T9" fmla="*/ 220 h 297"/>
              <a:gd name="T10" fmla="*/ 122 w 297"/>
              <a:gd name="T11" fmla="*/ 176 h 297"/>
              <a:gd name="T12" fmla="*/ 78 w 297"/>
              <a:gd name="T13" fmla="*/ 108 h 297"/>
              <a:gd name="T14" fmla="*/ 82 w 297"/>
              <a:gd name="T15" fmla="*/ 96 h 297"/>
              <a:gd name="T16" fmla="*/ 98 w 297"/>
              <a:gd name="T17" fmla="*/ 80 h 297"/>
              <a:gd name="T18" fmla="*/ 100 w 297"/>
              <a:gd name="T19" fmla="*/ 70 h 297"/>
              <a:gd name="T20" fmla="*/ 65 w 297"/>
              <a:gd name="T21" fmla="*/ 4 h 297"/>
              <a:gd name="T22" fmla="*/ 58 w 297"/>
              <a:gd name="T23" fmla="*/ 3 h 297"/>
              <a:gd name="T24" fmla="*/ 14 w 297"/>
              <a:gd name="T25" fmla="*/ 46 h 297"/>
              <a:gd name="T26" fmla="*/ 9 w 297"/>
              <a:gd name="T27" fmla="*/ 57 h 297"/>
              <a:gd name="T28" fmla="*/ 89 w 297"/>
              <a:gd name="T29" fmla="*/ 209 h 297"/>
              <a:gd name="T30" fmla="*/ 240 w 297"/>
              <a:gd name="T31" fmla="*/ 288 h 297"/>
              <a:gd name="T32" fmla="*/ 252 w 297"/>
              <a:gd name="T33" fmla="*/ 283 h 297"/>
              <a:gd name="T34" fmla="*/ 295 w 297"/>
              <a:gd name="T35" fmla="*/ 240 h 297"/>
              <a:gd name="T36" fmla="*/ 293 w 297"/>
              <a:gd name="T37" fmla="*/ 232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7" h="297">
                <a:moveTo>
                  <a:pt x="293" y="232"/>
                </a:moveTo>
                <a:cubicBezTo>
                  <a:pt x="230" y="195"/>
                  <a:pt x="230" y="195"/>
                  <a:pt x="230" y="195"/>
                </a:cubicBezTo>
                <a:cubicBezTo>
                  <a:pt x="227" y="193"/>
                  <a:pt x="222" y="194"/>
                  <a:pt x="220" y="196"/>
                </a:cubicBezTo>
                <a:cubicBezTo>
                  <a:pt x="201" y="215"/>
                  <a:pt x="201" y="215"/>
                  <a:pt x="201" y="215"/>
                </a:cubicBezTo>
                <a:cubicBezTo>
                  <a:pt x="198" y="217"/>
                  <a:pt x="193" y="220"/>
                  <a:pt x="190" y="220"/>
                </a:cubicBezTo>
                <a:cubicBezTo>
                  <a:pt x="190" y="220"/>
                  <a:pt x="166" y="220"/>
                  <a:pt x="122" y="176"/>
                </a:cubicBezTo>
                <a:cubicBezTo>
                  <a:pt x="77" y="132"/>
                  <a:pt x="78" y="108"/>
                  <a:pt x="78" y="108"/>
                </a:cubicBezTo>
                <a:cubicBezTo>
                  <a:pt x="78" y="104"/>
                  <a:pt x="80" y="99"/>
                  <a:pt x="82" y="96"/>
                </a:cubicBezTo>
                <a:cubicBezTo>
                  <a:pt x="98" y="80"/>
                  <a:pt x="98" y="80"/>
                  <a:pt x="98" y="80"/>
                </a:cubicBezTo>
                <a:cubicBezTo>
                  <a:pt x="101" y="78"/>
                  <a:pt x="102" y="73"/>
                  <a:pt x="100" y="70"/>
                </a:cubicBezTo>
                <a:cubicBezTo>
                  <a:pt x="65" y="4"/>
                  <a:pt x="65" y="4"/>
                  <a:pt x="65" y="4"/>
                </a:cubicBezTo>
                <a:cubicBezTo>
                  <a:pt x="64" y="1"/>
                  <a:pt x="60" y="0"/>
                  <a:pt x="58" y="3"/>
                </a:cubicBezTo>
                <a:cubicBezTo>
                  <a:pt x="14" y="46"/>
                  <a:pt x="14" y="46"/>
                  <a:pt x="14" y="46"/>
                </a:cubicBezTo>
                <a:cubicBezTo>
                  <a:pt x="12" y="48"/>
                  <a:pt x="9" y="53"/>
                  <a:pt x="9" y="57"/>
                </a:cubicBezTo>
                <a:cubicBezTo>
                  <a:pt x="9" y="57"/>
                  <a:pt x="0" y="120"/>
                  <a:pt x="89" y="209"/>
                </a:cubicBezTo>
                <a:cubicBezTo>
                  <a:pt x="177" y="297"/>
                  <a:pt x="240" y="288"/>
                  <a:pt x="240" y="288"/>
                </a:cubicBezTo>
                <a:cubicBezTo>
                  <a:pt x="244" y="288"/>
                  <a:pt x="249" y="285"/>
                  <a:pt x="252" y="283"/>
                </a:cubicBezTo>
                <a:cubicBezTo>
                  <a:pt x="295" y="240"/>
                  <a:pt x="295" y="240"/>
                  <a:pt x="295" y="240"/>
                </a:cubicBezTo>
                <a:cubicBezTo>
                  <a:pt x="297" y="237"/>
                  <a:pt x="297" y="233"/>
                  <a:pt x="293" y="23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流程图: 联系 31"/>
          <p:cNvSpPr/>
          <p:nvPr>
            <p:custDataLst>
              <p:tags r:id="rId23"/>
            </p:custDataLst>
          </p:nvPr>
        </p:nvSpPr>
        <p:spPr>
          <a:xfrm>
            <a:off x="7055485" y="2594610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Freeform 233"/>
          <p:cNvSpPr>
            <a:spLocks noEditPoints="1"/>
          </p:cNvSpPr>
          <p:nvPr>
            <p:custDataLst>
              <p:tags r:id="rId24"/>
            </p:custDataLst>
          </p:nvPr>
        </p:nvSpPr>
        <p:spPr bwMode="auto">
          <a:xfrm>
            <a:off x="7161530" y="2707640"/>
            <a:ext cx="205740" cy="190500"/>
          </a:xfrm>
          <a:custGeom>
            <a:avLst/>
            <a:gdLst>
              <a:gd name="T0" fmla="*/ 42 w 67"/>
              <a:gd name="T1" fmla="*/ 22 h 62"/>
              <a:gd name="T2" fmla="*/ 27 w 67"/>
              <a:gd name="T3" fmla="*/ 37 h 62"/>
              <a:gd name="T4" fmla="*/ 42 w 67"/>
              <a:gd name="T5" fmla="*/ 52 h 62"/>
              <a:gd name="T6" fmla="*/ 56 w 67"/>
              <a:gd name="T7" fmla="*/ 37 h 62"/>
              <a:gd name="T8" fmla="*/ 42 w 67"/>
              <a:gd name="T9" fmla="*/ 22 h 62"/>
              <a:gd name="T10" fmla="*/ 42 w 67"/>
              <a:gd name="T11" fmla="*/ 47 h 62"/>
              <a:gd name="T12" fmla="*/ 31 w 67"/>
              <a:gd name="T13" fmla="*/ 37 h 62"/>
              <a:gd name="T14" fmla="*/ 42 w 67"/>
              <a:gd name="T15" fmla="*/ 26 h 62"/>
              <a:gd name="T16" fmla="*/ 52 w 67"/>
              <a:gd name="T17" fmla="*/ 37 h 62"/>
              <a:gd name="T18" fmla="*/ 42 w 67"/>
              <a:gd name="T19" fmla="*/ 47 h 62"/>
              <a:gd name="T20" fmla="*/ 57 w 67"/>
              <a:gd name="T21" fmla="*/ 12 h 62"/>
              <a:gd name="T22" fmla="*/ 10 w 67"/>
              <a:gd name="T23" fmla="*/ 12 h 62"/>
              <a:gd name="T24" fmla="*/ 0 w 67"/>
              <a:gd name="T25" fmla="*/ 23 h 62"/>
              <a:gd name="T26" fmla="*/ 0 w 67"/>
              <a:gd name="T27" fmla="*/ 52 h 62"/>
              <a:gd name="T28" fmla="*/ 10 w 67"/>
              <a:gd name="T29" fmla="*/ 62 h 62"/>
              <a:gd name="T30" fmla="*/ 57 w 67"/>
              <a:gd name="T31" fmla="*/ 62 h 62"/>
              <a:gd name="T32" fmla="*/ 67 w 67"/>
              <a:gd name="T33" fmla="*/ 52 h 62"/>
              <a:gd name="T34" fmla="*/ 67 w 67"/>
              <a:gd name="T35" fmla="*/ 23 h 62"/>
              <a:gd name="T36" fmla="*/ 57 w 67"/>
              <a:gd name="T37" fmla="*/ 12 h 62"/>
              <a:gd name="T38" fmla="*/ 23 w 67"/>
              <a:gd name="T39" fmla="*/ 22 h 62"/>
              <a:gd name="T40" fmla="*/ 9 w 67"/>
              <a:gd name="T41" fmla="*/ 22 h 62"/>
              <a:gd name="T42" fmla="*/ 9 w 67"/>
              <a:gd name="T43" fmla="*/ 18 h 62"/>
              <a:gd name="T44" fmla="*/ 23 w 67"/>
              <a:gd name="T45" fmla="*/ 18 h 62"/>
              <a:gd name="T46" fmla="*/ 23 w 67"/>
              <a:gd name="T47" fmla="*/ 22 h 62"/>
              <a:gd name="T48" fmla="*/ 42 w 67"/>
              <a:gd name="T49" fmla="*/ 55 h 62"/>
              <a:gd name="T50" fmla="*/ 23 w 67"/>
              <a:gd name="T51" fmla="*/ 37 h 62"/>
              <a:gd name="T52" fmla="*/ 42 w 67"/>
              <a:gd name="T53" fmla="*/ 18 h 62"/>
              <a:gd name="T54" fmla="*/ 60 w 67"/>
              <a:gd name="T55" fmla="*/ 37 h 62"/>
              <a:gd name="T56" fmla="*/ 42 w 67"/>
              <a:gd name="T57" fmla="*/ 55 h 62"/>
              <a:gd name="T58" fmla="*/ 43 w 67"/>
              <a:gd name="T59" fmla="*/ 0 h 62"/>
              <a:gd name="T60" fmla="*/ 23 w 67"/>
              <a:gd name="T61" fmla="*/ 0 h 62"/>
              <a:gd name="T62" fmla="*/ 23 w 67"/>
              <a:gd name="T63" fmla="*/ 10 h 62"/>
              <a:gd name="T64" fmla="*/ 43 w 67"/>
              <a:gd name="T65" fmla="*/ 10 h 62"/>
              <a:gd name="T66" fmla="*/ 43 w 67"/>
              <a:gd name="T6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2">
                <a:moveTo>
                  <a:pt x="42" y="22"/>
                </a:moveTo>
                <a:cubicBezTo>
                  <a:pt x="33" y="22"/>
                  <a:pt x="27" y="29"/>
                  <a:pt x="27" y="37"/>
                </a:cubicBezTo>
                <a:cubicBezTo>
                  <a:pt x="27" y="45"/>
                  <a:pt x="33" y="52"/>
                  <a:pt x="42" y="52"/>
                </a:cubicBezTo>
                <a:cubicBezTo>
                  <a:pt x="50" y="52"/>
                  <a:pt x="56" y="45"/>
                  <a:pt x="56" y="37"/>
                </a:cubicBezTo>
                <a:cubicBezTo>
                  <a:pt x="56" y="29"/>
                  <a:pt x="50" y="22"/>
                  <a:pt x="42" y="22"/>
                </a:cubicBezTo>
                <a:close/>
                <a:moveTo>
                  <a:pt x="42" y="47"/>
                </a:moveTo>
                <a:cubicBezTo>
                  <a:pt x="36" y="47"/>
                  <a:pt x="31" y="43"/>
                  <a:pt x="31" y="37"/>
                </a:cubicBezTo>
                <a:cubicBezTo>
                  <a:pt x="31" y="31"/>
                  <a:pt x="36" y="26"/>
                  <a:pt x="42" y="26"/>
                </a:cubicBezTo>
                <a:cubicBezTo>
                  <a:pt x="47" y="26"/>
                  <a:pt x="52" y="31"/>
                  <a:pt x="52" y="37"/>
                </a:cubicBezTo>
                <a:cubicBezTo>
                  <a:pt x="52" y="43"/>
                  <a:pt x="47" y="47"/>
                  <a:pt x="42" y="47"/>
                </a:cubicBezTo>
                <a:close/>
                <a:moveTo>
                  <a:pt x="57" y="12"/>
                </a:moveTo>
                <a:cubicBezTo>
                  <a:pt x="10" y="12"/>
                  <a:pt x="10" y="12"/>
                  <a:pt x="10" y="12"/>
                </a:cubicBezTo>
                <a:cubicBezTo>
                  <a:pt x="4" y="12"/>
                  <a:pt x="0" y="17"/>
                  <a:pt x="0" y="23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4" y="62"/>
                  <a:pt x="10" y="62"/>
                </a:cubicBezTo>
                <a:cubicBezTo>
                  <a:pt x="57" y="62"/>
                  <a:pt x="57" y="62"/>
                  <a:pt x="57" y="62"/>
                </a:cubicBezTo>
                <a:cubicBezTo>
                  <a:pt x="62" y="62"/>
                  <a:pt x="67" y="57"/>
                  <a:pt x="67" y="52"/>
                </a:cubicBezTo>
                <a:cubicBezTo>
                  <a:pt x="67" y="23"/>
                  <a:pt x="67" y="23"/>
                  <a:pt x="67" y="23"/>
                </a:cubicBezTo>
                <a:cubicBezTo>
                  <a:pt x="67" y="17"/>
                  <a:pt x="62" y="12"/>
                  <a:pt x="57" y="12"/>
                </a:cubicBezTo>
                <a:close/>
                <a:moveTo>
                  <a:pt x="23" y="22"/>
                </a:moveTo>
                <a:cubicBezTo>
                  <a:pt x="9" y="22"/>
                  <a:pt x="9" y="22"/>
                  <a:pt x="9" y="22"/>
                </a:cubicBezTo>
                <a:cubicBezTo>
                  <a:pt x="9" y="18"/>
                  <a:pt x="9" y="18"/>
                  <a:pt x="9" y="18"/>
                </a:cubicBezTo>
                <a:cubicBezTo>
                  <a:pt x="23" y="18"/>
                  <a:pt x="23" y="18"/>
                  <a:pt x="23" y="18"/>
                </a:cubicBezTo>
                <a:lnTo>
                  <a:pt x="23" y="22"/>
                </a:lnTo>
                <a:close/>
                <a:moveTo>
                  <a:pt x="42" y="55"/>
                </a:moveTo>
                <a:cubicBezTo>
                  <a:pt x="31" y="55"/>
                  <a:pt x="23" y="47"/>
                  <a:pt x="23" y="37"/>
                </a:cubicBezTo>
                <a:cubicBezTo>
                  <a:pt x="23" y="27"/>
                  <a:pt x="31" y="18"/>
                  <a:pt x="42" y="18"/>
                </a:cubicBezTo>
                <a:cubicBezTo>
                  <a:pt x="52" y="18"/>
                  <a:pt x="60" y="27"/>
                  <a:pt x="60" y="37"/>
                </a:cubicBezTo>
                <a:cubicBezTo>
                  <a:pt x="60" y="47"/>
                  <a:pt x="52" y="55"/>
                  <a:pt x="42" y="55"/>
                </a:cubicBezTo>
                <a:close/>
                <a:moveTo>
                  <a:pt x="43" y="0"/>
                </a:moveTo>
                <a:cubicBezTo>
                  <a:pt x="23" y="0"/>
                  <a:pt x="23" y="0"/>
                  <a:pt x="23" y="0"/>
                </a:cubicBezTo>
                <a:cubicBezTo>
                  <a:pt x="23" y="10"/>
                  <a:pt x="23" y="10"/>
                  <a:pt x="23" y="10"/>
                </a:cubicBezTo>
                <a:cubicBezTo>
                  <a:pt x="43" y="10"/>
                  <a:pt x="43" y="10"/>
                  <a:pt x="43" y="10"/>
                </a:cubicBezTo>
                <a:lnTo>
                  <a:pt x="4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60222" tIns="30111" rIns="60222" bIns="30111"/>
          <a:lstStyle/>
          <a:p>
            <a:endParaRPr lang="zh-CN" altLang="en-US" sz="118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4" name="流程图: 联系 33"/>
          <p:cNvSpPr/>
          <p:nvPr>
            <p:custDataLst>
              <p:tags r:id="rId25"/>
            </p:custDataLst>
          </p:nvPr>
        </p:nvSpPr>
        <p:spPr>
          <a:xfrm>
            <a:off x="7055485" y="3199130"/>
            <a:ext cx="417830" cy="417830"/>
          </a:xfrm>
          <a:prstGeom prst="flowChartConnector">
            <a:avLst/>
          </a:prstGeom>
          <a:solidFill>
            <a:schemeClr val="l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5" name="Freeform 118"/>
          <p:cNvSpPr>
            <a:spLocks noEditPoints="1"/>
          </p:cNvSpPr>
          <p:nvPr>
            <p:custDataLst>
              <p:tags r:id="rId26"/>
            </p:custDataLst>
          </p:nvPr>
        </p:nvSpPr>
        <p:spPr bwMode="auto">
          <a:xfrm>
            <a:off x="7198360" y="3325495"/>
            <a:ext cx="152400" cy="212090"/>
          </a:xfrm>
          <a:custGeom>
            <a:avLst/>
            <a:gdLst>
              <a:gd name="T0" fmla="*/ 35 w 44"/>
              <a:gd name="T1" fmla="*/ 0 h 68"/>
              <a:gd name="T2" fmla="*/ 10 w 44"/>
              <a:gd name="T3" fmla="*/ 0 h 68"/>
              <a:gd name="T4" fmla="*/ 0 w 44"/>
              <a:gd name="T5" fmla="*/ 9 h 68"/>
              <a:gd name="T6" fmla="*/ 0 w 44"/>
              <a:gd name="T7" fmla="*/ 59 h 68"/>
              <a:gd name="T8" fmla="*/ 10 w 44"/>
              <a:gd name="T9" fmla="*/ 68 h 68"/>
              <a:gd name="T10" fmla="*/ 35 w 44"/>
              <a:gd name="T11" fmla="*/ 68 h 68"/>
              <a:gd name="T12" fmla="*/ 44 w 44"/>
              <a:gd name="T13" fmla="*/ 59 h 68"/>
              <a:gd name="T14" fmla="*/ 44 w 44"/>
              <a:gd name="T15" fmla="*/ 9 h 68"/>
              <a:gd name="T16" fmla="*/ 35 w 44"/>
              <a:gd name="T17" fmla="*/ 0 h 68"/>
              <a:gd name="T18" fmla="*/ 22 w 44"/>
              <a:gd name="T19" fmla="*/ 65 h 68"/>
              <a:gd name="T20" fmla="*/ 18 w 44"/>
              <a:gd name="T21" fmla="*/ 61 h 68"/>
              <a:gd name="T22" fmla="*/ 22 w 44"/>
              <a:gd name="T23" fmla="*/ 57 h 68"/>
              <a:gd name="T24" fmla="*/ 26 w 44"/>
              <a:gd name="T25" fmla="*/ 61 h 68"/>
              <a:gd name="T26" fmla="*/ 22 w 44"/>
              <a:gd name="T27" fmla="*/ 65 h 68"/>
              <a:gd name="T28" fmla="*/ 40 w 44"/>
              <a:gd name="T29" fmla="*/ 48 h 68"/>
              <a:gd name="T30" fmla="*/ 33 w 44"/>
              <a:gd name="T31" fmla="*/ 55 h 68"/>
              <a:gd name="T32" fmla="*/ 12 w 44"/>
              <a:gd name="T33" fmla="*/ 55 h 68"/>
              <a:gd name="T34" fmla="*/ 5 w 44"/>
              <a:gd name="T35" fmla="*/ 48 h 68"/>
              <a:gd name="T36" fmla="*/ 5 w 44"/>
              <a:gd name="T37" fmla="*/ 13 h 68"/>
              <a:gd name="T38" fmla="*/ 12 w 44"/>
              <a:gd name="T39" fmla="*/ 6 h 68"/>
              <a:gd name="T40" fmla="*/ 33 w 44"/>
              <a:gd name="T41" fmla="*/ 6 h 68"/>
              <a:gd name="T42" fmla="*/ 40 w 44"/>
              <a:gd name="T43" fmla="*/ 13 h 68"/>
              <a:gd name="T44" fmla="*/ 40 w 44"/>
              <a:gd name="T45" fmla="*/ 4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68">
                <a:moveTo>
                  <a:pt x="35" y="0"/>
                </a:moveTo>
                <a:cubicBezTo>
                  <a:pt x="10" y="0"/>
                  <a:pt x="10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4"/>
                  <a:pt x="5" y="68"/>
                  <a:pt x="10" y="68"/>
                </a:cubicBezTo>
                <a:cubicBezTo>
                  <a:pt x="35" y="68"/>
                  <a:pt x="35" y="68"/>
                  <a:pt x="35" y="68"/>
                </a:cubicBezTo>
                <a:cubicBezTo>
                  <a:pt x="40" y="68"/>
                  <a:pt x="44" y="64"/>
                  <a:pt x="44" y="59"/>
                </a:cubicBezTo>
                <a:cubicBezTo>
                  <a:pt x="44" y="9"/>
                  <a:pt x="44" y="9"/>
                  <a:pt x="44" y="9"/>
                </a:cubicBezTo>
                <a:cubicBezTo>
                  <a:pt x="44" y="4"/>
                  <a:pt x="40" y="0"/>
                  <a:pt x="35" y="0"/>
                </a:cubicBezTo>
                <a:close/>
                <a:moveTo>
                  <a:pt x="22" y="65"/>
                </a:moveTo>
                <a:cubicBezTo>
                  <a:pt x="20" y="65"/>
                  <a:pt x="18" y="63"/>
                  <a:pt x="18" y="61"/>
                </a:cubicBezTo>
                <a:cubicBezTo>
                  <a:pt x="18" y="59"/>
                  <a:pt x="20" y="57"/>
                  <a:pt x="22" y="57"/>
                </a:cubicBezTo>
                <a:cubicBezTo>
                  <a:pt x="25" y="57"/>
                  <a:pt x="26" y="59"/>
                  <a:pt x="26" y="61"/>
                </a:cubicBezTo>
                <a:cubicBezTo>
                  <a:pt x="26" y="63"/>
                  <a:pt x="25" y="65"/>
                  <a:pt x="22" y="65"/>
                </a:cubicBezTo>
                <a:close/>
                <a:moveTo>
                  <a:pt x="40" y="48"/>
                </a:moveTo>
                <a:cubicBezTo>
                  <a:pt x="40" y="51"/>
                  <a:pt x="37" y="55"/>
                  <a:pt x="33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8" y="55"/>
                  <a:pt x="5" y="51"/>
                  <a:pt x="5" y="48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9"/>
                  <a:pt x="8" y="6"/>
                  <a:pt x="12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7" y="6"/>
                  <a:pt x="40" y="9"/>
                  <a:pt x="40" y="13"/>
                </a:cubicBezTo>
                <a:lnTo>
                  <a:pt x="40" y="4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lIns="60222" tIns="30111" rIns="60222" bIns="30111"/>
          <a:lstStyle/>
          <a:p>
            <a:endParaRPr lang="zh-CN" altLang="en-US" sz="118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07" name="文本框 45"/>
          <p:cNvSpPr txBox="1">
            <a:spLocks noChangeArrowheads="1"/>
          </p:cNvSpPr>
          <p:nvPr/>
        </p:nvSpPr>
        <p:spPr bwMode="auto">
          <a:xfrm>
            <a:off x="5998210" y="2743200"/>
            <a:ext cx="1003300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200775" y="2586990"/>
            <a:ext cx="78613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09" name="文本框 47"/>
          <p:cNvSpPr txBox="1">
            <a:spLocks noChangeArrowheads="1"/>
          </p:cNvSpPr>
          <p:nvPr/>
        </p:nvSpPr>
        <p:spPr bwMode="auto">
          <a:xfrm>
            <a:off x="6016625" y="2169160"/>
            <a:ext cx="1003300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218555" y="2013585"/>
            <a:ext cx="78613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311" name="文本框 49"/>
          <p:cNvSpPr txBox="1">
            <a:spLocks noChangeArrowheads="1"/>
          </p:cNvSpPr>
          <p:nvPr/>
        </p:nvSpPr>
        <p:spPr bwMode="auto">
          <a:xfrm>
            <a:off x="5987415" y="3328670"/>
            <a:ext cx="1005205" cy="3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675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</a:t>
            </a:r>
            <a:endParaRPr lang="zh-CN" altLang="en-US" sz="675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6191250" y="3173095"/>
            <a:ext cx="786130" cy="21209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zh-CN" altLang="en-US" sz="790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添加标题</a:t>
            </a:r>
            <a:endParaRPr lang="zh-CN" altLang="en-US" sz="790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27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"/>
          <p:cNvPicPr>
            <a:picLocks noChangeAspect="1"/>
          </p:cNvPicPr>
          <p:nvPr/>
        </p:nvPicPr>
        <p:blipFill>
          <a:blip r:embed="rId2"/>
          <a:srcRect t="17349" b="26335"/>
          <a:stretch>
            <a:fillRect/>
          </a:stretch>
        </p:blipFill>
        <p:spPr bwMode="auto">
          <a:xfrm>
            <a:off x="3386455" y="1587500"/>
            <a:ext cx="5295900" cy="1989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462280" y="1588135"/>
            <a:ext cx="2927985" cy="19977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Freeform 278"/>
          <p:cNvSpPr/>
          <p:nvPr>
            <p:custDataLst>
              <p:tags r:id="rId4"/>
            </p:custDataLst>
          </p:nvPr>
        </p:nvSpPr>
        <p:spPr bwMode="auto">
          <a:xfrm>
            <a:off x="1662430" y="1873885"/>
            <a:ext cx="524510" cy="539750"/>
          </a:xfrm>
          <a:custGeom>
            <a:avLst/>
            <a:gdLst>
              <a:gd name="T0" fmla="*/ 102 w 283"/>
              <a:gd name="T1" fmla="*/ 233 h 292"/>
              <a:gd name="T2" fmla="*/ 102 w 283"/>
              <a:gd name="T3" fmla="*/ 8 h 292"/>
              <a:gd name="T4" fmla="*/ 94 w 283"/>
              <a:gd name="T5" fmla="*/ 0 h 292"/>
              <a:gd name="T6" fmla="*/ 86 w 283"/>
              <a:gd name="T7" fmla="*/ 8 h 292"/>
              <a:gd name="T8" fmla="*/ 86 w 283"/>
              <a:gd name="T9" fmla="*/ 233 h 292"/>
              <a:gd name="T10" fmla="*/ 0 w 283"/>
              <a:gd name="T11" fmla="*/ 233 h 292"/>
              <a:gd name="T12" fmla="*/ 141 w 283"/>
              <a:gd name="T13" fmla="*/ 288 h 292"/>
              <a:gd name="T14" fmla="*/ 283 w 283"/>
              <a:gd name="T15" fmla="*/ 233 h 292"/>
              <a:gd name="T16" fmla="*/ 102 w 283"/>
              <a:gd name="T17" fmla="*/ 233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3" h="292">
                <a:moveTo>
                  <a:pt x="102" y="233"/>
                </a:moveTo>
                <a:cubicBezTo>
                  <a:pt x="102" y="8"/>
                  <a:pt x="102" y="8"/>
                  <a:pt x="102" y="8"/>
                </a:cubicBezTo>
                <a:cubicBezTo>
                  <a:pt x="102" y="4"/>
                  <a:pt x="98" y="0"/>
                  <a:pt x="94" y="0"/>
                </a:cubicBezTo>
                <a:cubicBezTo>
                  <a:pt x="89" y="0"/>
                  <a:pt x="86" y="4"/>
                  <a:pt x="86" y="8"/>
                </a:cubicBezTo>
                <a:cubicBezTo>
                  <a:pt x="86" y="233"/>
                  <a:pt x="86" y="233"/>
                  <a:pt x="86" y="233"/>
                </a:cubicBezTo>
                <a:cubicBezTo>
                  <a:pt x="0" y="233"/>
                  <a:pt x="0" y="233"/>
                  <a:pt x="0" y="233"/>
                </a:cubicBezTo>
                <a:cubicBezTo>
                  <a:pt x="0" y="292"/>
                  <a:pt x="0" y="288"/>
                  <a:pt x="141" y="288"/>
                </a:cubicBezTo>
                <a:cubicBezTo>
                  <a:pt x="219" y="288"/>
                  <a:pt x="283" y="268"/>
                  <a:pt x="283" y="233"/>
                </a:cubicBezTo>
                <a:lnTo>
                  <a:pt x="102" y="23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Freeform 279"/>
          <p:cNvSpPr/>
          <p:nvPr>
            <p:custDataLst>
              <p:tags r:id="rId5"/>
            </p:custDataLst>
          </p:nvPr>
        </p:nvSpPr>
        <p:spPr bwMode="auto">
          <a:xfrm>
            <a:off x="1901825" y="1929130"/>
            <a:ext cx="236220" cy="315595"/>
          </a:xfrm>
          <a:custGeom>
            <a:avLst/>
            <a:gdLst>
              <a:gd name="T0" fmla="*/ 0 w 128"/>
              <a:gd name="T1" fmla="*/ 0 h 172"/>
              <a:gd name="T2" fmla="*/ 0 w 128"/>
              <a:gd name="T3" fmla="*/ 172 h 172"/>
              <a:gd name="T4" fmla="*/ 128 w 128"/>
              <a:gd name="T5" fmla="*/ 172 h 172"/>
              <a:gd name="T6" fmla="*/ 0 w 128"/>
              <a:gd name="T7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8" h="172">
                <a:moveTo>
                  <a:pt x="0" y="0"/>
                </a:moveTo>
                <a:cubicBezTo>
                  <a:pt x="0" y="172"/>
                  <a:pt x="0" y="172"/>
                  <a:pt x="0" y="172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11"/>
                  <a:pt x="0" y="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Freeform 280"/>
          <p:cNvSpPr/>
          <p:nvPr>
            <p:custDataLst>
              <p:tags r:id="rId6"/>
            </p:custDataLst>
          </p:nvPr>
        </p:nvSpPr>
        <p:spPr bwMode="auto">
          <a:xfrm>
            <a:off x="1680845" y="1925955"/>
            <a:ext cx="88900" cy="318770"/>
          </a:xfrm>
          <a:custGeom>
            <a:avLst/>
            <a:gdLst>
              <a:gd name="T0" fmla="*/ 49 w 49"/>
              <a:gd name="T1" fmla="*/ 0 h 173"/>
              <a:gd name="T2" fmla="*/ 0 w 49"/>
              <a:gd name="T3" fmla="*/ 173 h 173"/>
              <a:gd name="T4" fmla="*/ 49 w 49"/>
              <a:gd name="T5" fmla="*/ 173 h 173"/>
              <a:gd name="T6" fmla="*/ 49 w 49"/>
              <a:gd name="T7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73">
                <a:moveTo>
                  <a:pt x="49" y="0"/>
                </a:moveTo>
                <a:cubicBezTo>
                  <a:pt x="49" y="0"/>
                  <a:pt x="0" y="122"/>
                  <a:pt x="0" y="173"/>
                </a:cubicBezTo>
                <a:cubicBezTo>
                  <a:pt x="49" y="173"/>
                  <a:pt x="49" y="173"/>
                  <a:pt x="49" y="173"/>
                </a:cubicBezTo>
                <a:lnTo>
                  <a:pt x="4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7"/>
            </p:custDataLst>
          </p:nvPr>
        </p:nvSpPr>
        <p:spPr>
          <a:xfrm>
            <a:off x="765810" y="2586990"/>
            <a:ext cx="2320925" cy="5067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模板的发布，课件及汇报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PPT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的美化，为您分担职场压力</a:t>
            </a:r>
            <a:r>
              <a:rPr lang="en-US" altLang="zh-CN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,</a:t>
            </a:r>
            <a:r>
              <a:rPr lang="zh-CN" altLang="en-US" sz="90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让您的每一次亮相都信心澎湃。</a:t>
            </a:r>
            <a:endParaRPr lang="zh-CN" altLang="en-US" sz="90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8"/>
            </p:custDataLst>
          </p:nvPr>
        </p:nvSpPr>
        <p:spPr>
          <a:xfrm>
            <a:off x="4300855" y="3140075"/>
            <a:ext cx="843280" cy="843280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Freeform 316"/>
          <p:cNvSpPr/>
          <p:nvPr>
            <p:custDataLst>
              <p:tags r:id="rId9"/>
            </p:custDataLst>
          </p:nvPr>
        </p:nvSpPr>
        <p:spPr bwMode="auto">
          <a:xfrm>
            <a:off x="4537710" y="3396615"/>
            <a:ext cx="369570" cy="142875"/>
          </a:xfrm>
          <a:custGeom>
            <a:avLst/>
            <a:gdLst>
              <a:gd name="T0" fmla="*/ 284 w 288"/>
              <a:gd name="T1" fmla="*/ 43 h 111"/>
              <a:gd name="T2" fmla="*/ 144 w 288"/>
              <a:gd name="T3" fmla="*/ 0 h 111"/>
              <a:gd name="T4" fmla="*/ 3 w 288"/>
              <a:gd name="T5" fmla="*/ 43 h 111"/>
              <a:gd name="T6" fmla="*/ 0 w 288"/>
              <a:gd name="T7" fmla="*/ 54 h 111"/>
              <a:gd name="T8" fmla="*/ 0 w 288"/>
              <a:gd name="T9" fmla="*/ 106 h 111"/>
              <a:gd name="T10" fmla="*/ 5 w 288"/>
              <a:gd name="T11" fmla="*/ 110 h 111"/>
              <a:gd name="T12" fmla="*/ 66 w 288"/>
              <a:gd name="T13" fmla="*/ 94 h 111"/>
              <a:gd name="T14" fmla="*/ 72 w 288"/>
              <a:gd name="T15" fmla="*/ 87 h 111"/>
              <a:gd name="T16" fmla="*/ 72 w 288"/>
              <a:gd name="T17" fmla="*/ 64 h 111"/>
              <a:gd name="T18" fmla="*/ 76 w 288"/>
              <a:gd name="T19" fmla="*/ 54 h 111"/>
              <a:gd name="T20" fmla="*/ 144 w 288"/>
              <a:gd name="T21" fmla="*/ 40 h 111"/>
              <a:gd name="T22" fmla="*/ 212 w 288"/>
              <a:gd name="T23" fmla="*/ 54 h 111"/>
              <a:gd name="T24" fmla="*/ 216 w 288"/>
              <a:gd name="T25" fmla="*/ 64 h 111"/>
              <a:gd name="T26" fmla="*/ 216 w 288"/>
              <a:gd name="T27" fmla="*/ 84 h 111"/>
              <a:gd name="T28" fmla="*/ 221 w 288"/>
              <a:gd name="T29" fmla="*/ 91 h 111"/>
              <a:gd name="T30" fmla="*/ 282 w 288"/>
              <a:gd name="T31" fmla="*/ 110 h 111"/>
              <a:gd name="T32" fmla="*/ 287 w 288"/>
              <a:gd name="T33" fmla="*/ 106 h 111"/>
              <a:gd name="T34" fmla="*/ 288 w 288"/>
              <a:gd name="T35" fmla="*/ 54 h 111"/>
              <a:gd name="T36" fmla="*/ 284 w 288"/>
              <a:gd name="T37" fmla="*/ 4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8" h="111">
                <a:moveTo>
                  <a:pt x="284" y="43"/>
                </a:moveTo>
                <a:cubicBezTo>
                  <a:pt x="284" y="43"/>
                  <a:pt x="251" y="0"/>
                  <a:pt x="144" y="0"/>
                </a:cubicBezTo>
                <a:cubicBezTo>
                  <a:pt x="36" y="0"/>
                  <a:pt x="3" y="43"/>
                  <a:pt x="3" y="43"/>
                </a:cubicBezTo>
                <a:cubicBezTo>
                  <a:pt x="1" y="46"/>
                  <a:pt x="0" y="51"/>
                  <a:pt x="0" y="54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9"/>
                  <a:pt x="2" y="111"/>
                  <a:pt x="5" y="110"/>
                </a:cubicBezTo>
                <a:cubicBezTo>
                  <a:pt x="66" y="94"/>
                  <a:pt x="66" y="94"/>
                  <a:pt x="66" y="94"/>
                </a:cubicBezTo>
                <a:cubicBezTo>
                  <a:pt x="69" y="93"/>
                  <a:pt x="72" y="90"/>
                  <a:pt x="72" y="8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1"/>
                  <a:pt x="73" y="57"/>
                  <a:pt x="76" y="54"/>
                </a:cubicBezTo>
                <a:cubicBezTo>
                  <a:pt x="76" y="54"/>
                  <a:pt x="90" y="40"/>
                  <a:pt x="144" y="40"/>
                </a:cubicBezTo>
                <a:cubicBezTo>
                  <a:pt x="197" y="40"/>
                  <a:pt x="212" y="54"/>
                  <a:pt x="212" y="54"/>
                </a:cubicBezTo>
                <a:cubicBezTo>
                  <a:pt x="214" y="57"/>
                  <a:pt x="216" y="61"/>
                  <a:pt x="216" y="64"/>
                </a:cubicBezTo>
                <a:cubicBezTo>
                  <a:pt x="216" y="84"/>
                  <a:pt x="216" y="84"/>
                  <a:pt x="216" y="84"/>
                </a:cubicBezTo>
                <a:cubicBezTo>
                  <a:pt x="216" y="87"/>
                  <a:pt x="218" y="90"/>
                  <a:pt x="221" y="91"/>
                </a:cubicBezTo>
                <a:cubicBezTo>
                  <a:pt x="282" y="110"/>
                  <a:pt x="282" y="110"/>
                  <a:pt x="282" y="110"/>
                </a:cubicBezTo>
                <a:cubicBezTo>
                  <a:pt x="285" y="111"/>
                  <a:pt x="287" y="109"/>
                  <a:pt x="287" y="106"/>
                </a:cubicBezTo>
                <a:cubicBezTo>
                  <a:pt x="288" y="54"/>
                  <a:pt x="288" y="54"/>
                  <a:pt x="288" y="54"/>
                </a:cubicBezTo>
                <a:cubicBezTo>
                  <a:pt x="288" y="51"/>
                  <a:pt x="286" y="46"/>
                  <a:pt x="284" y="4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0" name="Freeform 317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4554855" y="3471545"/>
            <a:ext cx="333375" cy="224155"/>
          </a:xfrm>
          <a:custGeom>
            <a:avLst/>
            <a:gdLst>
              <a:gd name="T0" fmla="*/ 177 w 258"/>
              <a:gd name="T1" fmla="*/ 12 h 174"/>
              <a:gd name="T2" fmla="*/ 74 w 258"/>
              <a:gd name="T3" fmla="*/ 45 h 174"/>
              <a:gd name="T4" fmla="*/ 1 w 258"/>
              <a:gd name="T5" fmla="*/ 162 h 174"/>
              <a:gd name="T6" fmla="*/ 255 w 258"/>
              <a:gd name="T7" fmla="*/ 119 h 174"/>
              <a:gd name="T8" fmla="*/ 159 w 258"/>
              <a:gd name="T9" fmla="*/ 101 h 174"/>
              <a:gd name="T10" fmla="*/ 185 w 258"/>
              <a:gd name="T11" fmla="*/ 99 h 174"/>
              <a:gd name="T12" fmla="*/ 189 w 258"/>
              <a:gd name="T13" fmla="*/ 102 h 174"/>
              <a:gd name="T14" fmla="*/ 187 w 258"/>
              <a:gd name="T15" fmla="*/ 113 h 174"/>
              <a:gd name="T16" fmla="*/ 161 w 258"/>
              <a:gd name="T17" fmla="*/ 112 h 174"/>
              <a:gd name="T18" fmla="*/ 143 w 258"/>
              <a:gd name="T19" fmla="*/ 111 h 174"/>
              <a:gd name="T20" fmla="*/ 117 w 258"/>
              <a:gd name="T21" fmla="*/ 113 h 174"/>
              <a:gd name="T22" fmla="*/ 113 w 258"/>
              <a:gd name="T23" fmla="*/ 110 h 174"/>
              <a:gd name="T24" fmla="*/ 116 w 258"/>
              <a:gd name="T25" fmla="*/ 99 h 174"/>
              <a:gd name="T26" fmla="*/ 142 w 258"/>
              <a:gd name="T27" fmla="*/ 100 h 174"/>
              <a:gd name="T28" fmla="*/ 97 w 258"/>
              <a:gd name="T29" fmla="*/ 111 h 174"/>
              <a:gd name="T30" fmla="*/ 71 w 258"/>
              <a:gd name="T31" fmla="*/ 113 h 174"/>
              <a:gd name="T32" fmla="*/ 67 w 258"/>
              <a:gd name="T33" fmla="*/ 110 h 174"/>
              <a:gd name="T34" fmla="*/ 70 w 258"/>
              <a:gd name="T35" fmla="*/ 99 h 174"/>
              <a:gd name="T36" fmla="*/ 97 w 258"/>
              <a:gd name="T37" fmla="*/ 100 h 174"/>
              <a:gd name="T38" fmla="*/ 97 w 258"/>
              <a:gd name="T39" fmla="*/ 111 h 174"/>
              <a:gd name="T40" fmla="*/ 72 w 258"/>
              <a:gd name="T41" fmla="*/ 73 h 174"/>
              <a:gd name="T42" fmla="*/ 97 w 258"/>
              <a:gd name="T43" fmla="*/ 73 h 174"/>
              <a:gd name="T44" fmla="*/ 98 w 258"/>
              <a:gd name="T45" fmla="*/ 84 h 174"/>
              <a:gd name="T46" fmla="*/ 73 w 258"/>
              <a:gd name="T47" fmla="*/ 86 h 174"/>
              <a:gd name="T48" fmla="*/ 69 w 258"/>
              <a:gd name="T49" fmla="*/ 83 h 174"/>
              <a:gd name="T50" fmla="*/ 143 w 258"/>
              <a:gd name="T51" fmla="*/ 74 h 174"/>
              <a:gd name="T52" fmla="*/ 142 w 258"/>
              <a:gd name="T53" fmla="*/ 85 h 174"/>
              <a:gd name="T54" fmla="*/ 116 w 258"/>
              <a:gd name="T55" fmla="*/ 85 h 174"/>
              <a:gd name="T56" fmla="*/ 114 w 258"/>
              <a:gd name="T57" fmla="*/ 75 h 174"/>
              <a:gd name="T58" fmla="*/ 118 w 258"/>
              <a:gd name="T59" fmla="*/ 73 h 174"/>
              <a:gd name="T60" fmla="*/ 187 w 258"/>
              <a:gd name="T61" fmla="*/ 85 h 174"/>
              <a:gd name="T62" fmla="*/ 161 w 258"/>
              <a:gd name="T63" fmla="*/ 85 h 174"/>
              <a:gd name="T64" fmla="*/ 158 w 258"/>
              <a:gd name="T65" fmla="*/ 75 h 174"/>
              <a:gd name="T66" fmla="*/ 162 w 258"/>
              <a:gd name="T67" fmla="*/ 73 h 174"/>
              <a:gd name="T68" fmla="*/ 187 w 258"/>
              <a:gd name="T69" fmla="*/ 74 h 174"/>
              <a:gd name="T70" fmla="*/ 69 w 258"/>
              <a:gd name="T71" fmla="*/ 142 h 174"/>
              <a:gd name="T72" fmla="*/ 65 w 258"/>
              <a:gd name="T73" fmla="*/ 139 h 174"/>
              <a:gd name="T74" fmla="*/ 67 w 258"/>
              <a:gd name="T75" fmla="*/ 128 h 174"/>
              <a:gd name="T76" fmla="*/ 94 w 258"/>
              <a:gd name="T77" fmla="*/ 128 h 174"/>
              <a:gd name="T78" fmla="*/ 97 w 258"/>
              <a:gd name="T79" fmla="*/ 139 h 174"/>
              <a:gd name="T80" fmla="*/ 92 w 258"/>
              <a:gd name="T81" fmla="*/ 142 h 174"/>
              <a:gd name="T82" fmla="*/ 114 w 258"/>
              <a:gd name="T83" fmla="*/ 141 h 174"/>
              <a:gd name="T84" fmla="*/ 113 w 258"/>
              <a:gd name="T85" fmla="*/ 130 h 174"/>
              <a:gd name="T86" fmla="*/ 140 w 258"/>
              <a:gd name="T87" fmla="*/ 127 h 174"/>
              <a:gd name="T88" fmla="*/ 144 w 258"/>
              <a:gd name="T89" fmla="*/ 131 h 174"/>
              <a:gd name="T90" fmla="*/ 141 w 258"/>
              <a:gd name="T91" fmla="*/ 142 h 174"/>
              <a:gd name="T92" fmla="*/ 163 w 258"/>
              <a:gd name="T93" fmla="*/ 142 h 174"/>
              <a:gd name="T94" fmla="*/ 160 w 258"/>
              <a:gd name="T95" fmla="*/ 131 h 174"/>
              <a:gd name="T96" fmla="*/ 164 w 258"/>
              <a:gd name="T97" fmla="*/ 127 h 174"/>
              <a:gd name="T98" fmla="*/ 191 w 258"/>
              <a:gd name="T99" fmla="*/ 130 h 174"/>
              <a:gd name="T100" fmla="*/ 191 w 258"/>
              <a:gd name="T101" fmla="*/ 140 h 174"/>
              <a:gd name="T102" fmla="*/ 165 w 258"/>
              <a:gd name="T103" fmla="*/ 14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8" h="174">
                <a:moveTo>
                  <a:pt x="246" y="99"/>
                </a:moveTo>
                <a:cubicBezTo>
                  <a:pt x="196" y="52"/>
                  <a:pt x="196" y="52"/>
                  <a:pt x="196" y="52"/>
                </a:cubicBezTo>
                <a:cubicBezTo>
                  <a:pt x="193" y="49"/>
                  <a:pt x="189" y="47"/>
                  <a:pt x="185" y="46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76" y="5"/>
                  <a:pt x="169" y="0"/>
                  <a:pt x="163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0" y="0"/>
                  <a:pt x="83" y="5"/>
                  <a:pt x="82" y="12"/>
                </a:cubicBezTo>
                <a:cubicBezTo>
                  <a:pt x="74" y="45"/>
                  <a:pt x="74" y="45"/>
                  <a:pt x="74" y="45"/>
                </a:cubicBezTo>
                <a:cubicBezTo>
                  <a:pt x="70" y="47"/>
                  <a:pt x="66" y="49"/>
                  <a:pt x="63" y="52"/>
                </a:cubicBezTo>
                <a:cubicBezTo>
                  <a:pt x="13" y="99"/>
                  <a:pt x="13" y="99"/>
                  <a:pt x="13" y="99"/>
                </a:cubicBezTo>
                <a:cubicBezTo>
                  <a:pt x="8" y="103"/>
                  <a:pt x="4" y="112"/>
                  <a:pt x="3" y="119"/>
                </a:cubicBezTo>
                <a:cubicBezTo>
                  <a:pt x="1" y="162"/>
                  <a:pt x="1" y="162"/>
                  <a:pt x="1" y="162"/>
                </a:cubicBezTo>
                <a:cubicBezTo>
                  <a:pt x="0" y="168"/>
                  <a:pt x="6" y="174"/>
                  <a:pt x="12" y="174"/>
                </a:cubicBezTo>
                <a:cubicBezTo>
                  <a:pt x="247" y="174"/>
                  <a:pt x="247" y="174"/>
                  <a:pt x="247" y="174"/>
                </a:cubicBezTo>
                <a:cubicBezTo>
                  <a:pt x="253" y="174"/>
                  <a:pt x="258" y="168"/>
                  <a:pt x="258" y="162"/>
                </a:cubicBezTo>
                <a:cubicBezTo>
                  <a:pt x="255" y="119"/>
                  <a:pt x="255" y="119"/>
                  <a:pt x="255" y="119"/>
                </a:cubicBezTo>
                <a:cubicBezTo>
                  <a:pt x="255" y="112"/>
                  <a:pt x="251" y="103"/>
                  <a:pt x="246" y="99"/>
                </a:cubicBezTo>
                <a:close/>
                <a:moveTo>
                  <a:pt x="159" y="110"/>
                </a:moveTo>
                <a:cubicBezTo>
                  <a:pt x="159" y="102"/>
                  <a:pt x="159" y="102"/>
                  <a:pt x="159" y="102"/>
                </a:cubicBezTo>
                <a:cubicBezTo>
                  <a:pt x="159" y="102"/>
                  <a:pt x="159" y="101"/>
                  <a:pt x="159" y="101"/>
                </a:cubicBezTo>
                <a:cubicBezTo>
                  <a:pt x="160" y="101"/>
                  <a:pt x="160" y="100"/>
                  <a:pt x="160" y="100"/>
                </a:cubicBezTo>
                <a:cubicBezTo>
                  <a:pt x="161" y="100"/>
                  <a:pt x="161" y="100"/>
                  <a:pt x="162" y="99"/>
                </a:cubicBezTo>
                <a:cubicBezTo>
                  <a:pt x="162" y="99"/>
                  <a:pt x="163" y="99"/>
                  <a:pt x="163" y="99"/>
                </a:cubicBezTo>
                <a:cubicBezTo>
                  <a:pt x="185" y="99"/>
                  <a:pt x="185" y="99"/>
                  <a:pt x="185" y="99"/>
                </a:cubicBezTo>
                <a:cubicBezTo>
                  <a:pt x="185" y="99"/>
                  <a:pt x="186" y="99"/>
                  <a:pt x="186" y="99"/>
                </a:cubicBezTo>
                <a:cubicBezTo>
                  <a:pt x="187" y="100"/>
                  <a:pt x="187" y="100"/>
                  <a:pt x="188" y="100"/>
                </a:cubicBezTo>
                <a:cubicBezTo>
                  <a:pt x="188" y="100"/>
                  <a:pt x="188" y="101"/>
                  <a:pt x="189" y="101"/>
                </a:cubicBezTo>
                <a:cubicBezTo>
                  <a:pt x="189" y="101"/>
                  <a:pt x="189" y="102"/>
                  <a:pt x="189" y="102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0" y="110"/>
                  <a:pt x="190" y="111"/>
                  <a:pt x="189" y="111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8" y="113"/>
                  <a:pt x="188" y="113"/>
                  <a:pt x="187" y="113"/>
                </a:cubicBezTo>
                <a:cubicBezTo>
                  <a:pt x="187" y="113"/>
                  <a:pt x="186" y="113"/>
                  <a:pt x="186" y="113"/>
                </a:cubicBezTo>
                <a:cubicBezTo>
                  <a:pt x="164" y="113"/>
                  <a:pt x="164" y="113"/>
                  <a:pt x="164" y="113"/>
                </a:cubicBezTo>
                <a:cubicBezTo>
                  <a:pt x="163" y="113"/>
                  <a:pt x="163" y="113"/>
                  <a:pt x="162" y="113"/>
                </a:cubicBezTo>
                <a:cubicBezTo>
                  <a:pt x="162" y="113"/>
                  <a:pt x="161" y="113"/>
                  <a:pt x="161" y="112"/>
                </a:cubicBezTo>
                <a:cubicBezTo>
                  <a:pt x="160" y="112"/>
                  <a:pt x="160" y="112"/>
                  <a:pt x="160" y="111"/>
                </a:cubicBezTo>
                <a:cubicBezTo>
                  <a:pt x="159" y="111"/>
                  <a:pt x="159" y="110"/>
                  <a:pt x="159" y="110"/>
                </a:cubicBezTo>
                <a:close/>
                <a:moveTo>
                  <a:pt x="144" y="110"/>
                </a:moveTo>
                <a:cubicBezTo>
                  <a:pt x="144" y="110"/>
                  <a:pt x="143" y="111"/>
                  <a:pt x="143" y="111"/>
                </a:cubicBezTo>
                <a:cubicBezTo>
                  <a:pt x="143" y="112"/>
                  <a:pt x="143" y="112"/>
                  <a:pt x="142" y="112"/>
                </a:cubicBezTo>
                <a:cubicBezTo>
                  <a:pt x="142" y="113"/>
                  <a:pt x="141" y="113"/>
                  <a:pt x="141" y="113"/>
                </a:cubicBezTo>
                <a:cubicBezTo>
                  <a:pt x="140" y="113"/>
                  <a:pt x="140" y="113"/>
                  <a:pt x="139" y="113"/>
                </a:cubicBezTo>
                <a:cubicBezTo>
                  <a:pt x="117" y="113"/>
                  <a:pt x="117" y="113"/>
                  <a:pt x="117" y="113"/>
                </a:cubicBezTo>
                <a:cubicBezTo>
                  <a:pt x="117" y="113"/>
                  <a:pt x="116" y="113"/>
                  <a:pt x="116" y="113"/>
                </a:cubicBezTo>
                <a:cubicBezTo>
                  <a:pt x="115" y="113"/>
                  <a:pt x="115" y="113"/>
                  <a:pt x="114" y="112"/>
                </a:cubicBezTo>
                <a:cubicBezTo>
                  <a:pt x="114" y="112"/>
                  <a:pt x="114" y="112"/>
                  <a:pt x="114" y="111"/>
                </a:cubicBezTo>
                <a:cubicBezTo>
                  <a:pt x="113" y="111"/>
                  <a:pt x="113" y="110"/>
                  <a:pt x="113" y="110"/>
                </a:cubicBezTo>
                <a:cubicBezTo>
                  <a:pt x="113" y="102"/>
                  <a:pt x="113" y="102"/>
                  <a:pt x="113" y="102"/>
                </a:cubicBezTo>
                <a:cubicBezTo>
                  <a:pt x="113" y="102"/>
                  <a:pt x="113" y="101"/>
                  <a:pt x="114" y="101"/>
                </a:cubicBezTo>
                <a:cubicBezTo>
                  <a:pt x="114" y="101"/>
                  <a:pt x="114" y="100"/>
                  <a:pt x="115" y="100"/>
                </a:cubicBezTo>
                <a:cubicBezTo>
                  <a:pt x="115" y="100"/>
                  <a:pt x="115" y="100"/>
                  <a:pt x="116" y="99"/>
                </a:cubicBezTo>
                <a:cubicBezTo>
                  <a:pt x="116" y="99"/>
                  <a:pt x="117" y="99"/>
                  <a:pt x="118" y="99"/>
                </a:cubicBezTo>
                <a:cubicBezTo>
                  <a:pt x="139" y="99"/>
                  <a:pt x="139" y="99"/>
                  <a:pt x="139" y="99"/>
                </a:cubicBezTo>
                <a:cubicBezTo>
                  <a:pt x="140" y="99"/>
                  <a:pt x="140" y="99"/>
                  <a:pt x="141" y="99"/>
                </a:cubicBezTo>
                <a:cubicBezTo>
                  <a:pt x="141" y="100"/>
                  <a:pt x="142" y="100"/>
                  <a:pt x="142" y="100"/>
                </a:cubicBezTo>
                <a:cubicBezTo>
                  <a:pt x="143" y="100"/>
                  <a:pt x="143" y="101"/>
                  <a:pt x="143" y="101"/>
                </a:cubicBezTo>
                <a:cubicBezTo>
                  <a:pt x="143" y="101"/>
                  <a:pt x="143" y="102"/>
                  <a:pt x="143" y="102"/>
                </a:cubicBezTo>
                <a:lnTo>
                  <a:pt x="144" y="110"/>
                </a:lnTo>
                <a:close/>
                <a:moveTo>
                  <a:pt x="97" y="111"/>
                </a:moveTo>
                <a:cubicBezTo>
                  <a:pt x="97" y="112"/>
                  <a:pt x="97" y="112"/>
                  <a:pt x="96" y="112"/>
                </a:cubicBezTo>
                <a:cubicBezTo>
                  <a:pt x="96" y="113"/>
                  <a:pt x="95" y="113"/>
                  <a:pt x="95" y="113"/>
                </a:cubicBezTo>
                <a:cubicBezTo>
                  <a:pt x="94" y="113"/>
                  <a:pt x="94" y="113"/>
                  <a:pt x="93" y="113"/>
                </a:cubicBezTo>
                <a:cubicBezTo>
                  <a:pt x="71" y="113"/>
                  <a:pt x="71" y="113"/>
                  <a:pt x="71" y="113"/>
                </a:cubicBezTo>
                <a:cubicBezTo>
                  <a:pt x="71" y="113"/>
                  <a:pt x="70" y="113"/>
                  <a:pt x="70" y="113"/>
                </a:cubicBezTo>
                <a:cubicBezTo>
                  <a:pt x="69" y="113"/>
                  <a:pt x="69" y="113"/>
                  <a:pt x="68" y="112"/>
                </a:cubicBezTo>
                <a:cubicBezTo>
                  <a:pt x="68" y="112"/>
                  <a:pt x="68" y="112"/>
                  <a:pt x="67" y="111"/>
                </a:cubicBezTo>
                <a:cubicBezTo>
                  <a:pt x="67" y="111"/>
                  <a:pt x="67" y="110"/>
                  <a:pt x="67" y="110"/>
                </a:cubicBezTo>
                <a:cubicBezTo>
                  <a:pt x="68" y="102"/>
                  <a:pt x="68" y="102"/>
                  <a:pt x="68" y="102"/>
                </a:cubicBezTo>
                <a:cubicBezTo>
                  <a:pt x="68" y="102"/>
                  <a:pt x="68" y="101"/>
                  <a:pt x="68" y="101"/>
                </a:cubicBezTo>
                <a:cubicBezTo>
                  <a:pt x="68" y="101"/>
                  <a:pt x="69" y="100"/>
                  <a:pt x="69" y="100"/>
                </a:cubicBezTo>
                <a:cubicBezTo>
                  <a:pt x="69" y="100"/>
                  <a:pt x="70" y="100"/>
                  <a:pt x="70" y="99"/>
                </a:cubicBezTo>
                <a:cubicBezTo>
                  <a:pt x="71" y="99"/>
                  <a:pt x="71" y="99"/>
                  <a:pt x="72" y="99"/>
                </a:cubicBezTo>
                <a:cubicBezTo>
                  <a:pt x="94" y="99"/>
                  <a:pt x="94" y="99"/>
                  <a:pt x="94" y="99"/>
                </a:cubicBezTo>
                <a:cubicBezTo>
                  <a:pt x="94" y="99"/>
                  <a:pt x="95" y="99"/>
                  <a:pt x="95" y="99"/>
                </a:cubicBezTo>
                <a:cubicBezTo>
                  <a:pt x="96" y="100"/>
                  <a:pt x="96" y="100"/>
                  <a:pt x="97" y="100"/>
                </a:cubicBezTo>
                <a:cubicBezTo>
                  <a:pt x="97" y="100"/>
                  <a:pt x="97" y="101"/>
                  <a:pt x="97" y="101"/>
                </a:cubicBezTo>
                <a:cubicBezTo>
                  <a:pt x="98" y="101"/>
                  <a:pt x="98" y="102"/>
                  <a:pt x="98" y="102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10"/>
                  <a:pt x="97" y="111"/>
                  <a:pt x="97" y="111"/>
                </a:cubicBezTo>
                <a:close/>
                <a:moveTo>
                  <a:pt x="69" y="75"/>
                </a:moveTo>
                <a:cubicBezTo>
                  <a:pt x="69" y="75"/>
                  <a:pt x="70" y="75"/>
                  <a:pt x="70" y="74"/>
                </a:cubicBezTo>
                <a:cubicBezTo>
                  <a:pt x="70" y="74"/>
                  <a:pt x="70" y="74"/>
                  <a:pt x="71" y="73"/>
                </a:cubicBezTo>
                <a:cubicBezTo>
                  <a:pt x="71" y="73"/>
                  <a:pt x="72" y="73"/>
                  <a:pt x="72" y="73"/>
                </a:cubicBezTo>
                <a:cubicBezTo>
                  <a:pt x="73" y="73"/>
                  <a:pt x="73" y="73"/>
                  <a:pt x="74" y="73"/>
                </a:cubicBezTo>
                <a:cubicBezTo>
                  <a:pt x="95" y="73"/>
                  <a:pt x="95" y="73"/>
                  <a:pt x="95" y="73"/>
                </a:cubicBezTo>
                <a:cubicBezTo>
                  <a:pt x="95" y="73"/>
                  <a:pt x="96" y="73"/>
                  <a:pt x="96" y="73"/>
                </a:cubicBezTo>
                <a:cubicBezTo>
                  <a:pt x="97" y="73"/>
                  <a:pt x="97" y="73"/>
                  <a:pt x="97" y="73"/>
                </a:cubicBezTo>
                <a:cubicBezTo>
                  <a:pt x="98" y="74"/>
                  <a:pt x="98" y="74"/>
                  <a:pt x="98" y="74"/>
                </a:cubicBezTo>
                <a:cubicBezTo>
                  <a:pt x="99" y="75"/>
                  <a:pt x="99" y="75"/>
                  <a:pt x="99" y="75"/>
                </a:cubicBezTo>
                <a:cubicBezTo>
                  <a:pt x="98" y="83"/>
                  <a:pt x="98" y="83"/>
                  <a:pt x="98" y="83"/>
                </a:cubicBezTo>
                <a:cubicBezTo>
                  <a:pt x="98" y="83"/>
                  <a:pt x="98" y="84"/>
                  <a:pt x="98" y="84"/>
                </a:cubicBezTo>
                <a:cubicBezTo>
                  <a:pt x="98" y="84"/>
                  <a:pt x="97" y="85"/>
                  <a:pt x="97" y="85"/>
                </a:cubicBezTo>
                <a:cubicBezTo>
                  <a:pt x="97" y="85"/>
                  <a:pt x="96" y="85"/>
                  <a:pt x="96" y="85"/>
                </a:cubicBezTo>
                <a:cubicBezTo>
                  <a:pt x="95" y="86"/>
                  <a:pt x="95" y="86"/>
                  <a:pt x="94" y="86"/>
                </a:cubicBezTo>
                <a:cubicBezTo>
                  <a:pt x="73" y="86"/>
                  <a:pt x="73" y="86"/>
                  <a:pt x="73" y="86"/>
                </a:cubicBezTo>
                <a:cubicBezTo>
                  <a:pt x="72" y="86"/>
                  <a:pt x="72" y="86"/>
                  <a:pt x="71" y="85"/>
                </a:cubicBezTo>
                <a:cubicBezTo>
                  <a:pt x="71" y="85"/>
                  <a:pt x="70" y="85"/>
                  <a:pt x="70" y="85"/>
                </a:cubicBezTo>
                <a:cubicBezTo>
                  <a:pt x="70" y="85"/>
                  <a:pt x="69" y="84"/>
                  <a:pt x="69" y="84"/>
                </a:cubicBezTo>
                <a:cubicBezTo>
                  <a:pt x="69" y="84"/>
                  <a:pt x="69" y="83"/>
                  <a:pt x="69" y="83"/>
                </a:cubicBezTo>
                <a:lnTo>
                  <a:pt x="69" y="75"/>
                </a:lnTo>
                <a:close/>
                <a:moveTo>
                  <a:pt x="140" y="73"/>
                </a:moveTo>
                <a:cubicBezTo>
                  <a:pt x="141" y="73"/>
                  <a:pt x="141" y="73"/>
                  <a:pt x="142" y="73"/>
                </a:cubicBezTo>
                <a:cubicBezTo>
                  <a:pt x="142" y="74"/>
                  <a:pt x="142" y="74"/>
                  <a:pt x="143" y="74"/>
                </a:cubicBezTo>
                <a:cubicBezTo>
                  <a:pt x="143" y="75"/>
                  <a:pt x="143" y="75"/>
                  <a:pt x="143" y="75"/>
                </a:cubicBezTo>
                <a:cubicBezTo>
                  <a:pt x="143" y="83"/>
                  <a:pt x="143" y="83"/>
                  <a:pt x="143" y="83"/>
                </a:cubicBezTo>
                <a:cubicBezTo>
                  <a:pt x="143" y="83"/>
                  <a:pt x="143" y="84"/>
                  <a:pt x="143" y="84"/>
                </a:cubicBezTo>
                <a:cubicBezTo>
                  <a:pt x="143" y="84"/>
                  <a:pt x="142" y="85"/>
                  <a:pt x="142" y="85"/>
                </a:cubicBezTo>
                <a:cubicBezTo>
                  <a:pt x="142" y="85"/>
                  <a:pt x="141" y="85"/>
                  <a:pt x="141" y="85"/>
                </a:cubicBezTo>
                <a:cubicBezTo>
                  <a:pt x="140" y="86"/>
                  <a:pt x="140" y="86"/>
                  <a:pt x="139" y="86"/>
                </a:cubicBezTo>
                <a:cubicBezTo>
                  <a:pt x="118" y="86"/>
                  <a:pt x="118" y="86"/>
                  <a:pt x="118" y="86"/>
                </a:cubicBezTo>
                <a:cubicBezTo>
                  <a:pt x="117" y="86"/>
                  <a:pt x="117" y="86"/>
                  <a:pt x="116" y="85"/>
                </a:cubicBezTo>
                <a:cubicBezTo>
                  <a:pt x="116" y="85"/>
                  <a:pt x="115" y="85"/>
                  <a:pt x="115" y="85"/>
                </a:cubicBezTo>
                <a:cubicBezTo>
                  <a:pt x="114" y="85"/>
                  <a:pt x="114" y="84"/>
                  <a:pt x="114" y="84"/>
                </a:cubicBezTo>
                <a:cubicBezTo>
                  <a:pt x="114" y="84"/>
                  <a:pt x="114" y="83"/>
                  <a:pt x="114" y="83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5"/>
                  <a:pt x="114" y="75"/>
                  <a:pt x="114" y="74"/>
                </a:cubicBezTo>
                <a:cubicBezTo>
                  <a:pt x="114" y="74"/>
                  <a:pt x="115" y="74"/>
                  <a:pt x="115" y="73"/>
                </a:cubicBezTo>
                <a:cubicBezTo>
                  <a:pt x="115" y="73"/>
                  <a:pt x="116" y="73"/>
                  <a:pt x="116" y="73"/>
                </a:cubicBezTo>
                <a:cubicBezTo>
                  <a:pt x="117" y="73"/>
                  <a:pt x="117" y="73"/>
                  <a:pt x="118" y="73"/>
                </a:cubicBezTo>
                <a:cubicBezTo>
                  <a:pt x="139" y="73"/>
                  <a:pt x="139" y="73"/>
                  <a:pt x="139" y="73"/>
                </a:cubicBezTo>
                <a:cubicBezTo>
                  <a:pt x="139" y="73"/>
                  <a:pt x="140" y="73"/>
                  <a:pt x="140" y="73"/>
                </a:cubicBezTo>
                <a:close/>
                <a:moveTo>
                  <a:pt x="188" y="84"/>
                </a:moveTo>
                <a:cubicBezTo>
                  <a:pt x="187" y="84"/>
                  <a:pt x="187" y="85"/>
                  <a:pt x="187" y="85"/>
                </a:cubicBezTo>
                <a:cubicBezTo>
                  <a:pt x="186" y="85"/>
                  <a:pt x="186" y="85"/>
                  <a:pt x="186" y="85"/>
                </a:cubicBezTo>
                <a:cubicBezTo>
                  <a:pt x="185" y="86"/>
                  <a:pt x="184" y="86"/>
                  <a:pt x="184" y="86"/>
                </a:cubicBezTo>
                <a:cubicBezTo>
                  <a:pt x="163" y="86"/>
                  <a:pt x="163" y="86"/>
                  <a:pt x="163" y="86"/>
                </a:cubicBezTo>
                <a:cubicBezTo>
                  <a:pt x="162" y="86"/>
                  <a:pt x="162" y="86"/>
                  <a:pt x="161" y="85"/>
                </a:cubicBezTo>
                <a:cubicBezTo>
                  <a:pt x="161" y="85"/>
                  <a:pt x="160" y="85"/>
                  <a:pt x="160" y="85"/>
                </a:cubicBezTo>
                <a:cubicBezTo>
                  <a:pt x="159" y="85"/>
                  <a:pt x="159" y="84"/>
                  <a:pt x="159" y="84"/>
                </a:cubicBezTo>
                <a:cubicBezTo>
                  <a:pt x="159" y="84"/>
                  <a:pt x="158" y="83"/>
                  <a:pt x="158" y="83"/>
                </a:cubicBezTo>
                <a:cubicBezTo>
                  <a:pt x="158" y="75"/>
                  <a:pt x="158" y="75"/>
                  <a:pt x="158" y="75"/>
                </a:cubicBezTo>
                <a:cubicBezTo>
                  <a:pt x="158" y="75"/>
                  <a:pt x="158" y="75"/>
                  <a:pt x="158" y="74"/>
                </a:cubicBezTo>
                <a:cubicBezTo>
                  <a:pt x="159" y="74"/>
                  <a:pt x="159" y="74"/>
                  <a:pt x="159" y="73"/>
                </a:cubicBezTo>
                <a:cubicBezTo>
                  <a:pt x="160" y="73"/>
                  <a:pt x="160" y="73"/>
                  <a:pt x="161" y="73"/>
                </a:cubicBezTo>
                <a:cubicBezTo>
                  <a:pt x="161" y="73"/>
                  <a:pt x="162" y="73"/>
                  <a:pt x="162" y="73"/>
                </a:cubicBezTo>
                <a:cubicBezTo>
                  <a:pt x="183" y="73"/>
                  <a:pt x="183" y="73"/>
                  <a:pt x="183" y="73"/>
                </a:cubicBezTo>
                <a:cubicBezTo>
                  <a:pt x="184" y="73"/>
                  <a:pt x="184" y="73"/>
                  <a:pt x="185" y="73"/>
                </a:cubicBezTo>
                <a:cubicBezTo>
                  <a:pt x="185" y="73"/>
                  <a:pt x="186" y="73"/>
                  <a:pt x="186" y="73"/>
                </a:cubicBezTo>
                <a:cubicBezTo>
                  <a:pt x="186" y="74"/>
                  <a:pt x="187" y="74"/>
                  <a:pt x="187" y="74"/>
                </a:cubicBezTo>
                <a:cubicBezTo>
                  <a:pt x="187" y="75"/>
                  <a:pt x="187" y="75"/>
                  <a:pt x="187" y="75"/>
                </a:cubicBezTo>
                <a:cubicBezTo>
                  <a:pt x="188" y="83"/>
                  <a:pt x="188" y="83"/>
                  <a:pt x="188" y="83"/>
                </a:cubicBezTo>
                <a:cubicBezTo>
                  <a:pt x="188" y="83"/>
                  <a:pt x="188" y="84"/>
                  <a:pt x="188" y="84"/>
                </a:cubicBezTo>
                <a:close/>
                <a:moveTo>
                  <a:pt x="69" y="142"/>
                </a:moveTo>
                <a:cubicBezTo>
                  <a:pt x="69" y="142"/>
                  <a:pt x="68" y="142"/>
                  <a:pt x="68" y="142"/>
                </a:cubicBezTo>
                <a:cubicBezTo>
                  <a:pt x="67" y="142"/>
                  <a:pt x="67" y="142"/>
                  <a:pt x="66" y="141"/>
                </a:cubicBezTo>
                <a:cubicBezTo>
                  <a:pt x="66" y="141"/>
                  <a:pt x="66" y="141"/>
                  <a:pt x="65" y="140"/>
                </a:cubicBezTo>
                <a:cubicBezTo>
                  <a:pt x="65" y="140"/>
                  <a:pt x="65" y="139"/>
                  <a:pt x="65" y="139"/>
                </a:cubicBezTo>
                <a:cubicBezTo>
                  <a:pt x="66" y="132"/>
                  <a:pt x="66" y="132"/>
                  <a:pt x="66" y="132"/>
                </a:cubicBezTo>
                <a:cubicBezTo>
                  <a:pt x="66" y="131"/>
                  <a:pt x="66" y="131"/>
                  <a:pt x="66" y="131"/>
                </a:cubicBezTo>
                <a:cubicBezTo>
                  <a:pt x="66" y="130"/>
                  <a:pt x="66" y="130"/>
                  <a:pt x="66" y="130"/>
                </a:cubicBezTo>
                <a:cubicBezTo>
                  <a:pt x="66" y="129"/>
                  <a:pt x="67" y="129"/>
                  <a:pt x="67" y="128"/>
                </a:cubicBezTo>
                <a:cubicBezTo>
                  <a:pt x="68" y="128"/>
                  <a:pt x="68" y="128"/>
                  <a:pt x="69" y="128"/>
                </a:cubicBezTo>
                <a:cubicBezTo>
                  <a:pt x="69" y="128"/>
                  <a:pt x="70" y="127"/>
                  <a:pt x="70" y="127"/>
                </a:cubicBezTo>
                <a:cubicBezTo>
                  <a:pt x="93" y="127"/>
                  <a:pt x="93" y="127"/>
                  <a:pt x="93" y="127"/>
                </a:cubicBezTo>
                <a:cubicBezTo>
                  <a:pt x="93" y="127"/>
                  <a:pt x="94" y="128"/>
                  <a:pt x="94" y="128"/>
                </a:cubicBezTo>
                <a:cubicBezTo>
                  <a:pt x="95" y="128"/>
                  <a:pt x="95" y="128"/>
                  <a:pt x="96" y="128"/>
                </a:cubicBezTo>
                <a:cubicBezTo>
                  <a:pt x="96" y="129"/>
                  <a:pt x="96" y="129"/>
                  <a:pt x="96" y="130"/>
                </a:cubicBezTo>
                <a:cubicBezTo>
                  <a:pt x="97" y="130"/>
                  <a:pt x="97" y="130"/>
                  <a:pt x="97" y="131"/>
                </a:cubicBezTo>
                <a:cubicBezTo>
                  <a:pt x="97" y="139"/>
                  <a:pt x="97" y="139"/>
                  <a:pt x="97" y="139"/>
                </a:cubicBezTo>
                <a:cubicBezTo>
                  <a:pt x="96" y="139"/>
                  <a:pt x="96" y="140"/>
                  <a:pt x="96" y="140"/>
                </a:cubicBezTo>
                <a:cubicBezTo>
                  <a:pt x="96" y="141"/>
                  <a:pt x="96" y="141"/>
                  <a:pt x="95" y="141"/>
                </a:cubicBezTo>
                <a:cubicBezTo>
                  <a:pt x="95" y="142"/>
                  <a:pt x="94" y="142"/>
                  <a:pt x="94" y="142"/>
                </a:cubicBezTo>
                <a:cubicBezTo>
                  <a:pt x="93" y="142"/>
                  <a:pt x="93" y="142"/>
                  <a:pt x="92" y="142"/>
                </a:cubicBezTo>
                <a:lnTo>
                  <a:pt x="69" y="142"/>
                </a:lnTo>
                <a:close/>
                <a:moveTo>
                  <a:pt x="117" y="142"/>
                </a:moveTo>
                <a:cubicBezTo>
                  <a:pt x="116" y="142"/>
                  <a:pt x="116" y="142"/>
                  <a:pt x="115" y="142"/>
                </a:cubicBezTo>
                <a:cubicBezTo>
                  <a:pt x="115" y="142"/>
                  <a:pt x="114" y="142"/>
                  <a:pt x="114" y="141"/>
                </a:cubicBezTo>
                <a:cubicBezTo>
                  <a:pt x="114" y="141"/>
                  <a:pt x="113" y="141"/>
                  <a:pt x="113" y="140"/>
                </a:cubicBezTo>
                <a:cubicBezTo>
                  <a:pt x="113" y="140"/>
                  <a:pt x="113" y="139"/>
                  <a:pt x="113" y="139"/>
                </a:cubicBezTo>
                <a:cubicBezTo>
                  <a:pt x="113" y="131"/>
                  <a:pt x="113" y="131"/>
                  <a:pt x="113" y="131"/>
                </a:cubicBezTo>
                <a:cubicBezTo>
                  <a:pt x="113" y="130"/>
                  <a:pt x="113" y="130"/>
                  <a:pt x="113" y="130"/>
                </a:cubicBezTo>
                <a:cubicBezTo>
                  <a:pt x="113" y="129"/>
                  <a:pt x="114" y="129"/>
                  <a:pt x="114" y="128"/>
                </a:cubicBezTo>
                <a:cubicBezTo>
                  <a:pt x="115" y="128"/>
                  <a:pt x="115" y="128"/>
                  <a:pt x="116" y="128"/>
                </a:cubicBezTo>
                <a:cubicBezTo>
                  <a:pt x="116" y="128"/>
                  <a:pt x="117" y="127"/>
                  <a:pt x="117" y="127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40" y="127"/>
                  <a:pt x="141" y="128"/>
                  <a:pt x="141" y="128"/>
                </a:cubicBezTo>
                <a:cubicBezTo>
                  <a:pt x="142" y="128"/>
                  <a:pt x="142" y="128"/>
                  <a:pt x="143" y="128"/>
                </a:cubicBezTo>
                <a:cubicBezTo>
                  <a:pt x="143" y="129"/>
                  <a:pt x="143" y="129"/>
                  <a:pt x="144" y="130"/>
                </a:cubicBezTo>
                <a:cubicBezTo>
                  <a:pt x="144" y="130"/>
                  <a:pt x="144" y="130"/>
                  <a:pt x="144" y="131"/>
                </a:cubicBezTo>
                <a:cubicBezTo>
                  <a:pt x="144" y="139"/>
                  <a:pt x="144" y="139"/>
                  <a:pt x="144" y="139"/>
                </a:cubicBezTo>
                <a:cubicBezTo>
                  <a:pt x="144" y="139"/>
                  <a:pt x="144" y="140"/>
                  <a:pt x="144" y="140"/>
                </a:cubicBezTo>
                <a:cubicBezTo>
                  <a:pt x="143" y="141"/>
                  <a:pt x="143" y="141"/>
                  <a:pt x="143" y="141"/>
                </a:cubicBezTo>
                <a:cubicBezTo>
                  <a:pt x="142" y="142"/>
                  <a:pt x="142" y="142"/>
                  <a:pt x="141" y="142"/>
                </a:cubicBezTo>
                <a:cubicBezTo>
                  <a:pt x="141" y="142"/>
                  <a:pt x="140" y="142"/>
                  <a:pt x="140" y="142"/>
                </a:cubicBezTo>
                <a:lnTo>
                  <a:pt x="117" y="142"/>
                </a:lnTo>
                <a:close/>
                <a:moveTo>
                  <a:pt x="165" y="142"/>
                </a:moveTo>
                <a:cubicBezTo>
                  <a:pt x="164" y="142"/>
                  <a:pt x="164" y="142"/>
                  <a:pt x="163" y="142"/>
                </a:cubicBezTo>
                <a:cubicBezTo>
                  <a:pt x="163" y="142"/>
                  <a:pt x="162" y="142"/>
                  <a:pt x="162" y="141"/>
                </a:cubicBezTo>
                <a:cubicBezTo>
                  <a:pt x="161" y="141"/>
                  <a:pt x="161" y="141"/>
                  <a:pt x="161" y="140"/>
                </a:cubicBezTo>
                <a:cubicBezTo>
                  <a:pt x="160" y="140"/>
                  <a:pt x="160" y="139"/>
                  <a:pt x="160" y="139"/>
                </a:cubicBezTo>
                <a:cubicBezTo>
                  <a:pt x="160" y="131"/>
                  <a:pt x="160" y="131"/>
                  <a:pt x="160" y="131"/>
                </a:cubicBezTo>
                <a:cubicBezTo>
                  <a:pt x="160" y="130"/>
                  <a:pt x="160" y="130"/>
                  <a:pt x="160" y="130"/>
                </a:cubicBezTo>
                <a:cubicBezTo>
                  <a:pt x="161" y="129"/>
                  <a:pt x="161" y="129"/>
                  <a:pt x="161" y="128"/>
                </a:cubicBezTo>
                <a:cubicBezTo>
                  <a:pt x="162" y="128"/>
                  <a:pt x="162" y="128"/>
                  <a:pt x="163" y="128"/>
                </a:cubicBezTo>
                <a:cubicBezTo>
                  <a:pt x="163" y="128"/>
                  <a:pt x="164" y="127"/>
                  <a:pt x="164" y="127"/>
                </a:cubicBezTo>
                <a:cubicBezTo>
                  <a:pt x="186" y="127"/>
                  <a:pt x="186" y="127"/>
                  <a:pt x="186" y="127"/>
                </a:cubicBezTo>
                <a:cubicBezTo>
                  <a:pt x="187" y="127"/>
                  <a:pt x="188" y="128"/>
                  <a:pt x="188" y="128"/>
                </a:cubicBezTo>
                <a:cubicBezTo>
                  <a:pt x="189" y="128"/>
                  <a:pt x="189" y="128"/>
                  <a:pt x="190" y="128"/>
                </a:cubicBezTo>
                <a:cubicBezTo>
                  <a:pt x="190" y="129"/>
                  <a:pt x="190" y="129"/>
                  <a:pt x="191" y="130"/>
                </a:cubicBezTo>
                <a:cubicBezTo>
                  <a:pt x="191" y="130"/>
                  <a:pt x="191" y="130"/>
                  <a:pt x="191" y="131"/>
                </a:cubicBezTo>
                <a:cubicBezTo>
                  <a:pt x="191" y="132"/>
                  <a:pt x="191" y="132"/>
                  <a:pt x="191" y="132"/>
                </a:cubicBezTo>
                <a:cubicBezTo>
                  <a:pt x="192" y="139"/>
                  <a:pt x="192" y="139"/>
                  <a:pt x="192" y="139"/>
                </a:cubicBezTo>
                <a:cubicBezTo>
                  <a:pt x="192" y="139"/>
                  <a:pt x="191" y="140"/>
                  <a:pt x="191" y="140"/>
                </a:cubicBezTo>
                <a:cubicBezTo>
                  <a:pt x="191" y="141"/>
                  <a:pt x="191" y="141"/>
                  <a:pt x="190" y="141"/>
                </a:cubicBezTo>
                <a:cubicBezTo>
                  <a:pt x="190" y="142"/>
                  <a:pt x="190" y="142"/>
                  <a:pt x="189" y="142"/>
                </a:cubicBezTo>
                <a:cubicBezTo>
                  <a:pt x="189" y="142"/>
                  <a:pt x="188" y="142"/>
                  <a:pt x="187" y="142"/>
                </a:cubicBezTo>
                <a:lnTo>
                  <a:pt x="165" y="14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>
            <p:custDataLst>
              <p:tags r:id="rId11"/>
            </p:custDataLst>
          </p:nvPr>
        </p:nvSpPr>
        <p:spPr>
          <a:xfrm>
            <a:off x="5275580" y="3140075"/>
            <a:ext cx="843280" cy="843280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Oval 29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629275" y="3719195"/>
            <a:ext cx="67310" cy="67310"/>
          </a:xfrm>
          <a:prstGeom prst="ellipse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Oval 299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5787390" y="3719195"/>
            <a:ext cx="67310" cy="67310"/>
          </a:xfrm>
          <a:prstGeom prst="ellipse">
            <a:avLst/>
          </a:pr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Freeform 300"/>
          <p:cNvSpPr/>
          <p:nvPr>
            <p:custDataLst>
              <p:tags r:id="rId14"/>
            </p:custDataLst>
          </p:nvPr>
        </p:nvSpPr>
        <p:spPr bwMode="auto">
          <a:xfrm>
            <a:off x="5447030" y="3411220"/>
            <a:ext cx="429260" cy="281305"/>
          </a:xfrm>
          <a:custGeom>
            <a:avLst/>
            <a:gdLst>
              <a:gd name="T0" fmla="*/ 256 w 266"/>
              <a:gd name="T1" fmla="*/ 153 h 174"/>
              <a:gd name="T2" fmla="*/ 113 w 266"/>
              <a:gd name="T3" fmla="*/ 153 h 174"/>
              <a:gd name="T4" fmla="*/ 64 w 266"/>
              <a:gd name="T5" fmla="*/ 7 h 174"/>
              <a:gd name="T6" fmla="*/ 54 w 266"/>
              <a:gd name="T7" fmla="*/ 0 h 174"/>
              <a:gd name="T8" fmla="*/ 11 w 266"/>
              <a:gd name="T9" fmla="*/ 0 h 174"/>
              <a:gd name="T10" fmla="*/ 0 w 266"/>
              <a:gd name="T11" fmla="*/ 10 h 174"/>
              <a:gd name="T12" fmla="*/ 11 w 266"/>
              <a:gd name="T13" fmla="*/ 21 h 174"/>
              <a:gd name="T14" fmla="*/ 47 w 266"/>
              <a:gd name="T15" fmla="*/ 21 h 174"/>
              <a:gd name="T16" fmla="*/ 96 w 266"/>
              <a:gd name="T17" fmla="*/ 167 h 174"/>
              <a:gd name="T18" fmla="*/ 106 w 266"/>
              <a:gd name="T19" fmla="*/ 174 h 174"/>
              <a:gd name="T20" fmla="*/ 256 w 266"/>
              <a:gd name="T21" fmla="*/ 174 h 174"/>
              <a:gd name="T22" fmla="*/ 266 w 266"/>
              <a:gd name="T23" fmla="*/ 164 h 174"/>
              <a:gd name="T24" fmla="*/ 256 w 266"/>
              <a:gd name="T25" fmla="*/ 15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6" h="174">
                <a:moveTo>
                  <a:pt x="256" y="153"/>
                </a:moveTo>
                <a:cubicBezTo>
                  <a:pt x="113" y="153"/>
                  <a:pt x="113" y="153"/>
                  <a:pt x="113" y="153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3"/>
                  <a:pt x="59" y="0"/>
                  <a:pt x="5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5" y="0"/>
                  <a:pt x="0" y="5"/>
                  <a:pt x="0" y="10"/>
                </a:cubicBezTo>
                <a:cubicBezTo>
                  <a:pt x="0" y="16"/>
                  <a:pt x="5" y="21"/>
                  <a:pt x="11" y="21"/>
                </a:cubicBezTo>
                <a:cubicBezTo>
                  <a:pt x="47" y="21"/>
                  <a:pt x="47" y="21"/>
                  <a:pt x="47" y="21"/>
                </a:cubicBezTo>
                <a:cubicBezTo>
                  <a:pt x="96" y="167"/>
                  <a:pt x="96" y="167"/>
                  <a:pt x="96" y="167"/>
                </a:cubicBezTo>
                <a:cubicBezTo>
                  <a:pt x="97" y="171"/>
                  <a:pt x="101" y="174"/>
                  <a:pt x="106" y="174"/>
                </a:cubicBezTo>
                <a:cubicBezTo>
                  <a:pt x="256" y="174"/>
                  <a:pt x="256" y="174"/>
                  <a:pt x="256" y="174"/>
                </a:cubicBezTo>
                <a:cubicBezTo>
                  <a:pt x="262" y="174"/>
                  <a:pt x="266" y="169"/>
                  <a:pt x="266" y="164"/>
                </a:cubicBezTo>
                <a:cubicBezTo>
                  <a:pt x="266" y="158"/>
                  <a:pt x="262" y="153"/>
                  <a:pt x="256" y="15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Freeform 301"/>
          <p:cNvSpPr>
            <a:spLocks noEditPoints="1"/>
          </p:cNvSpPr>
          <p:nvPr>
            <p:custDataLst>
              <p:tags r:id="rId15"/>
            </p:custDataLst>
          </p:nvPr>
        </p:nvSpPr>
        <p:spPr bwMode="auto">
          <a:xfrm>
            <a:off x="5597525" y="3451225"/>
            <a:ext cx="316230" cy="179705"/>
          </a:xfrm>
          <a:custGeom>
            <a:avLst/>
            <a:gdLst>
              <a:gd name="T0" fmla="*/ 185 w 195"/>
              <a:gd name="T1" fmla="*/ 16 h 111"/>
              <a:gd name="T2" fmla="*/ 9 w 195"/>
              <a:gd name="T3" fmla="*/ 0 h 111"/>
              <a:gd name="T4" fmla="*/ 1 w 195"/>
              <a:gd name="T5" fmla="*/ 9 h 111"/>
              <a:gd name="T6" fmla="*/ 32 w 195"/>
              <a:gd name="T7" fmla="*/ 101 h 111"/>
              <a:gd name="T8" fmla="*/ 46 w 195"/>
              <a:gd name="T9" fmla="*/ 111 h 111"/>
              <a:gd name="T10" fmla="*/ 175 w 195"/>
              <a:gd name="T11" fmla="*/ 111 h 111"/>
              <a:gd name="T12" fmla="*/ 187 w 195"/>
              <a:gd name="T13" fmla="*/ 100 h 111"/>
              <a:gd name="T14" fmla="*/ 195 w 195"/>
              <a:gd name="T15" fmla="*/ 27 h 111"/>
              <a:gd name="T16" fmla="*/ 185 w 195"/>
              <a:gd name="T17" fmla="*/ 16 h 111"/>
              <a:gd name="T18" fmla="*/ 96 w 195"/>
              <a:gd name="T19" fmla="*/ 76 h 111"/>
              <a:gd name="T20" fmla="*/ 59 w 195"/>
              <a:gd name="T21" fmla="*/ 76 h 111"/>
              <a:gd name="T22" fmla="*/ 54 w 195"/>
              <a:gd name="T23" fmla="*/ 73 h 111"/>
              <a:gd name="T24" fmla="*/ 43 w 195"/>
              <a:gd name="T25" fmla="*/ 41 h 111"/>
              <a:gd name="T26" fmla="*/ 46 w 195"/>
              <a:gd name="T27" fmla="*/ 38 h 111"/>
              <a:gd name="T28" fmla="*/ 86 w 195"/>
              <a:gd name="T29" fmla="*/ 41 h 111"/>
              <a:gd name="T30" fmla="*/ 90 w 195"/>
              <a:gd name="T31" fmla="*/ 45 h 111"/>
              <a:gd name="T32" fmla="*/ 99 w 195"/>
              <a:gd name="T33" fmla="*/ 73 h 111"/>
              <a:gd name="T34" fmla="*/ 96 w 195"/>
              <a:gd name="T35" fmla="*/ 76 h 111"/>
              <a:gd name="T36" fmla="*/ 162 w 195"/>
              <a:gd name="T37" fmla="*/ 73 h 111"/>
              <a:gd name="T38" fmla="*/ 158 w 195"/>
              <a:gd name="T39" fmla="*/ 76 h 111"/>
              <a:gd name="T40" fmla="*/ 135 w 195"/>
              <a:gd name="T41" fmla="*/ 76 h 111"/>
              <a:gd name="T42" fmla="*/ 131 w 195"/>
              <a:gd name="T43" fmla="*/ 73 h 111"/>
              <a:gd name="T44" fmla="*/ 122 w 195"/>
              <a:gd name="T45" fmla="*/ 48 h 111"/>
              <a:gd name="T46" fmla="*/ 125 w 195"/>
              <a:gd name="T47" fmla="*/ 45 h 111"/>
              <a:gd name="T48" fmla="*/ 161 w 195"/>
              <a:gd name="T49" fmla="*/ 48 h 111"/>
              <a:gd name="T50" fmla="*/ 164 w 195"/>
              <a:gd name="T51" fmla="*/ 51 h 111"/>
              <a:gd name="T52" fmla="*/ 162 w 195"/>
              <a:gd name="T53" fmla="*/ 73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5" h="111">
                <a:moveTo>
                  <a:pt x="185" y="16"/>
                </a:moveTo>
                <a:cubicBezTo>
                  <a:pt x="9" y="0"/>
                  <a:pt x="9" y="0"/>
                  <a:pt x="9" y="0"/>
                </a:cubicBezTo>
                <a:cubicBezTo>
                  <a:pt x="3" y="0"/>
                  <a:pt x="0" y="4"/>
                  <a:pt x="1" y="9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4" y="106"/>
                  <a:pt x="40" y="111"/>
                  <a:pt x="46" y="111"/>
                </a:cubicBezTo>
                <a:cubicBezTo>
                  <a:pt x="175" y="111"/>
                  <a:pt x="175" y="111"/>
                  <a:pt x="175" y="111"/>
                </a:cubicBezTo>
                <a:cubicBezTo>
                  <a:pt x="181" y="111"/>
                  <a:pt x="186" y="106"/>
                  <a:pt x="187" y="100"/>
                </a:cubicBezTo>
                <a:cubicBezTo>
                  <a:pt x="195" y="27"/>
                  <a:pt x="195" y="27"/>
                  <a:pt x="195" y="27"/>
                </a:cubicBezTo>
                <a:cubicBezTo>
                  <a:pt x="195" y="21"/>
                  <a:pt x="191" y="16"/>
                  <a:pt x="185" y="16"/>
                </a:cubicBezTo>
                <a:close/>
                <a:moveTo>
                  <a:pt x="96" y="76"/>
                </a:moveTo>
                <a:cubicBezTo>
                  <a:pt x="59" y="76"/>
                  <a:pt x="59" y="76"/>
                  <a:pt x="59" y="76"/>
                </a:cubicBezTo>
                <a:cubicBezTo>
                  <a:pt x="57" y="76"/>
                  <a:pt x="55" y="75"/>
                  <a:pt x="54" y="73"/>
                </a:cubicBezTo>
                <a:cubicBezTo>
                  <a:pt x="43" y="41"/>
                  <a:pt x="43" y="41"/>
                  <a:pt x="43" y="41"/>
                </a:cubicBezTo>
                <a:cubicBezTo>
                  <a:pt x="43" y="39"/>
                  <a:pt x="44" y="38"/>
                  <a:pt x="46" y="38"/>
                </a:cubicBezTo>
                <a:cubicBezTo>
                  <a:pt x="86" y="41"/>
                  <a:pt x="86" y="41"/>
                  <a:pt x="86" y="41"/>
                </a:cubicBezTo>
                <a:cubicBezTo>
                  <a:pt x="88" y="42"/>
                  <a:pt x="90" y="43"/>
                  <a:pt x="90" y="45"/>
                </a:cubicBezTo>
                <a:cubicBezTo>
                  <a:pt x="99" y="73"/>
                  <a:pt x="99" y="73"/>
                  <a:pt x="99" y="73"/>
                </a:cubicBezTo>
                <a:cubicBezTo>
                  <a:pt x="99" y="75"/>
                  <a:pt x="98" y="76"/>
                  <a:pt x="96" y="76"/>
                </a:cubicBezTo>
                <a:close/>
                <a:moveTo>
                  <a:pt x="162" y="73"/>
                </a:moveTo>
                <a:cubicBezTo>
                  <a:pt x="161" y="75"/>
                  <a:pt x="160" y="76"/>
                  <a:pt x="158" y="76"/>
                </a:cubicBezTo>
                <a:cubicBezTo>
                  <a:pt x="135" y="76"/>
                  <a:pt x="135" y="76"/>
                  <a:pt x="135" y="76"/>
                </a:cubicBezTo>
                <a:cubicBezTo>
                  <a:pt x="133" y="76"/>
                  <a:pt x="131" y="75"/>
                  <a:pt x="131" y="73"/>
                </a:cubicBezTo>
                <a:cubicBezTo>
                  <a:pt x="122" y="48"/>
                  <a:pt x="122" y="48"/>
                  <a:pt x="122" y="48"/>
                </a:cubicBezTo>
                <a:cubicBezTo>
                  <a:pt x="122" y="46"/>
                  <a:pt x="123" y="45"/>
                  <a:pt x="125" y="45"/>
                </a:cubicBezTo>
                <a:cubicBezTo>
                  <a:pt x="161" y="48"/>
                  <a:pt x="161" y="48"/>
                  <a:pt x="161" y="48"/>
                </a:cubicBezTo>
                <a:cubicBezTo>
                  <a:pt x="163" y="48"/>
                  <a:pt x="164" y="50"/>
                  <a:pt x="164" y="51"/>
                </a:cubicBezTo>
                <a:lnTo>
                  <a:pt x="162" y="73"/>
                </a:lnTo>
                <a:close/>
              </a:path>
            </a:pathLst>
          </a:custGeom>
          <a:solidFill>
            <a:schemeClr val="lt1">
              <a:lumMod val="9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>
            <p:custDataLst>
              <p:tags r:id="rId16"/>
            </p:custDataLst>
          </p:nvPr>
        </p:nvSpPr>
        <p:spPr>
          <a:xfrm>
            <a:off x="6250305" y="3140075"/>
            <a:ext cx="843280" cy="843280"/>
          </a:xfrm>
          <a:prstGeom prst="ellipse">
            <a:avLst/>
          </a:prstGeom>
          <a:solidFill>
            <a:schemeClr val="accent6"/>
          </a:solidFill>
          <a:ln w="19050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0" name="Freeform 325"/>
          <p:cNvSpPr/>
          <p:nvPr>
            <p:custDataLst>
              <p:tags r:id="rId17"/>
            </p:custDataLst>
          </p:nvPr>
        </p:nvSpPr>
        <p:spPr bwMode="auto">
          <a:xfrm>
            <a:off x="6515735" y="3374390"/>
            <a:ext cx="330835" cy="318135"/>
          </a:xfrm>
          <a:custGeom>
            <a:avLst/>
            <a:gdLst>
              <a:gd name="T0" fmla="*/ 249 w 287"/>
              <a:gd name="T1" fmla="*/ 222 h 277"/>
              <a:gd name="T2" fmla="*/ 182 w 287"/>
              <a:gd name="T3" fmla="*/ 206 h 277"/>
              <a:gd name="T4" fmla="*/ 172 w 287"/>
              <a:gd name="T5" fmla="*/ 176 h 277"/>
              <a:gd name="T6" fmla="*/ 179 w 287"/>
              <a:gd name="T7" fmla="*/ 180 h 277"/>
              <a:gd name="T8" fmla="*/ 185 w 287"/>
              <a:gd name="T9" fmla="*/ 180 h 277"/>
              <a:gd name="T10" fmla="*/ 207 w 287"/>
              <a:gd name="T11" fmla="*/ 177 h 277"/>
              <a:gd name="T12" fmla="*/ 211 w 287"/>
              <a:gd name="T13" fmla="*/ 178 h 277"/>
              <a:gd name="T14" fmla="*/ 215 w 287"/>
              <a:gd name="T15" fmla="*/ 179 h 277"/>
              <a:gd name="T16" fmla="*/ 214 w 287"/>
              <a:gd name="T17" fmla="*/ 175 h 277"/>
              <a:gd name="T18" fmla="*/ 208 w 287"/>
              <a:gd name="T19" fmla="*/ 160 h 277"/>
              <a:gd name="T20" fmla="*/ 218 w 287"/>
              <a:gd name="T21" fmla="*/ 154 h 277"/>
              <a:gd name="T22" fmla="*/ 228 w 287"/>
              <a:gd name="T23" fmla="*/ 152 h 277"/>
              <a:gd name="T24" fmla="*/ 200 w 287"/>
              <a:gd name="T25" fmla="*/ 13 h 277"/>
              <a:gd name="T26" fmla="*/ 166 w 287"/>
              <a:gd name="T27" fmla="*/ 0 h 277"/>
              <a:gd name="T28" fmla="*/ 143 w 287"/>
              <a:gd name="T29" fmla="*/ 8 h 277"/>
              <a:gd name="T30" fmla="*/ 121 w 287"/>
              <a:gd name="T31" fmla="*/ 0 h 277"/>
              <a:gd name="T32" fmla="*/ 87 w 287"/>
              <a:gd name="T33" fmla="*/ 13 h 277"/>
              <a:gd name="T34" fmla="*/ 55 w 287"/>
              <a:gd name="T35" fmla="*/ 151 h 277"/>
              <a:gd name="T36" fmla="*/ 63 w 287"/>
              <a:gd name="T37" fmla="*/ 154 h 277"/>
              <a:gd name="T38" fmla="*/ 77 w 287"/>
              <a:gd name="T39" fmla="*/ 160 h 277"/>
              <a:gd name="T40" fmla="*/ 72 w 287"/>
              <a:gd name="T41" fmla="*/ 178 h 277"/>
              <a:gd name="T42" fmla="*/ 72 w 287"/>
              <a:gd name="T43" fmla="*/ 179 h 277"/>
              <a:gd name="T44" fmla="*/ 78 w 287"/>
              <a:gd name="T45" fmla="*/ 177 h 277"/>
              <a:gd name="T46" fmla="*/ 80 w 287"/>
              <a:gd name="T47" fmla="*/ 177 h 277"/>
              <a:gd name="T48" fmla="*/ 94 w 287"/>
              <a:gd name="T49" fmla="*/ 180 h 277"/>
              <a:gd name="T50" fmla="*/ 100 w 287"/>
              <a:gd name="T51" fmla="*/ 180 h 277"/>
              <a:gd name="T52" fmla="*/ 115 w 287"/>
              <a:gd name="T53" fmla="*/ 176 h 277"/>
              <a:gd name="T54" fmla="*/ 104 w 287"/>
              <a:gd name="T55" fmla="*/ 206 h 277"/>
              <a:gd name="T56" fmla="*/ 38 w 287"/>
              <a:gd name="T57" fmla="*/ 222 h 277"/>
              <a:gd name="T58" fmla="*/ 0 w 287"/>
              <a:gd name="T59" fmla="*/ 257 h 277"/>
              <a:gd name="T60" fmla="*/ 0 w 287"/>
              <a:gd name="T61" fmla="*/ 277 h 277"/>
              <a:gd name="T62" fmla="*/ 287 w 287"/>
              <a:gd name="T63" fmla="*/ 277 h 277"/>
              <a:gd name="T64" fmla="*/ 287 w 287"/>
              <a:gd name="T65" fmla="*/ 257 h 277"/>
              <a:gd name="T66" fmla="*/ 249 w 287"/>
              <a:gd name="T67" fmla="*/ 222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7" h="277">
                <a:moveTo>
                  <a:pt x="249" y="222"/>
                </a:moveTo>
                <a:cubicBezTo>
                  <a:pt x="233" y="214"/>
                  <a:pt x="214" y="211"/>
                  <a:pt x="182" y="206"/>
                </a:cubicBezTo>
                <a:cubicBezTo>
                  <a:pt x="180" y="203"/>
                  <a:pt x="176" y="190"/>
                  <a:pt x="172" y="176"/>
                </a:cubicBezTo>
                <a:cubicBezTo>
                  <a:pt x="173" y="176"/>
                  <a:pt x="178" y="180"/>
                  <a:pt x="179" y="180"/>
                </a:cubicBezTo>
                <a:cubicBezTo>
                  <a:pt x="181" y="180"/>
                  <a:pt x="183" y="180"/>
                  <a:pt x="185" y="180"/>
                </a:cubicBezTo>
                <a:cubicBezTo>
                  <a:pt x="186" y="180"/>
                  <a:pt x="201" y="177"/>
                  <a:pt x="207" y="177"/>
                </a:cubicBezTo>
                <a:cubicBezTo>
                  <a:pt x="209" y="177"/>
                  <a:pt x="210" y="177"/>
                  <a:pt x="211" y="178"/>
                </a:cubicBezTo>
                <a:cubicBezTo>
                  <a:pt x="211" y="178"/>
                  <a:pt x="213" y="179"/>
                  <a:pt x="215" y="179"/>
                </a:cubicBezTo>
                <a:cubicBezTo>
                  <a:pt x="214" y="178"/>
                  <a:pt x="214" y="176"/>
                  <a:pt x="214" y="175"/>
                </a:cubicBezTo>
                <a:cubicBezTo>
                  <a:pt x="208" y="160"/>
                  <a:pt x="208" y="160"/>
                  <a:pt x="208" y="160"/>
                </a:cubicBezTo>
                <a:cubicBezTo>
                  <a:pt x="208" y="160"/>
                  <a:pt x="214" y="152"/>
                  <a:pt x="218" y="154"/>
                </a:cubicBezTo>
                <a:cubicBezTo>
                  <a:pt x="222" y="156"/>
                  <a:pt x="228" y="152"/>
                  <a:pt x="228" y="152"/>
                </a:cubicBezTo>
                <a:cubicBezTo>
                  <a:pt x="233" y="116"/>
                  <a:pt x="238" y="42"/>
                  <a:pt x="200" y="13"/>
                </a:cubicBezTo>
                <a:cubicBezTo>
                  <a:pt x="187" y="4"/>
                  <a:pt x="175" y="0"/>
                  <a:pt x="166" y="0"/>
                </a:cubicBezTo>
                <a:cubicBezTo>
                  <a:pt x="156" y="0"/>
                  <a:pt x="149" y="4"/>
                  <a:pt x="143" y="8"/>
                </a:cubicBezTo>
                <a:cubicBezTo>
                  <a:pt x="138" y="4"/>
                  <a:pt x="130" y="0"/>
                  <a:pt x="121" y="0"/>
                </a:cubicBezTo>
                <a:cubicBezTo>
                  <a:pt x="111" y="0"/>
                  <a:pt x="100" y="4"/>
                  <a:pt x="87" y="13"/>
                </a:cubicBezTo>
                <a:cubicBezTo>
                  <a:pt x="50" y="41"/>
                  <a:pt x="52" y="114"/>
                  <a:pt x="55" y="151"/>
                </a:cubicBezTo>
                <a:cubicBezTo>
                  <a:pt x="55" y="151"/>
                  <a:pt x="58" y="149"/>
                  <a:pt x="63" y="154"/>
                </a:cubicBezTo>
                <a:cubicBezTo>
                  <a:pt x="68" y="159"/>
                  <a:pt x="77" y="160"/>
                  <a:pt x="77" y="160"/>
                </a:cubicBezTo>
                <a:cubicBezTo>
                  <a:pt x="72" y="178"/>
                  <a:pt x="72" y="178"/>
                  <a:pt x="72" y="178"/>
                </a:cubicBezTo>
                <a:cubicBezTo>
                  <a:pt x="72" y="179"/>
                  <a:pt x="72" y="179"/>
                  <a:pt x="72" y="179"/>
                </a:cubicBezTo>
                <a:cubicBezTo>
                  <a:pt x="74" y="179"/>
                  <a:pt x="76" y="178"/>
                  <a:pt x="78" y="177"/>
                </a:cubicBezTo>
                <a:cubicBezTo>
                  <a:pt x="79" y="177"/>
                  <a:pt x="79" y="177"/>
                  <a:pt x="80" y="177"/>
                </a:cubicBezTo>
                <a:cubicBezTo>
                  <a:pt x="86" y="177"/>
                  <a:pt x="92" y="180"/>
                  <a:pt x="94" y="180"/>
                </a:cubicBezTo>
                <a:cubicBezTo>
                  <a:pt x="96" y="180"/>
                  <a:pt x="98" y="180"/>
                  <a:pt x="100" y="180"/>
                </a:cubicBezTo>
                <a:cubicBezTo>
                  <a:pt x="103" y="180"/>
                  <a:pt x="113" y="176"/>
                  <a:pt x="115" y="176"/>
                </a:cubicBezTo>
                <a:cubicBezTo>
                  <a:pt x="112" y="184"/>
                  <a:pt x="108" y="200"/>
                  <a:pt x="104" y="206"/>
                </a:cubicBezTo>
                <a:cubicBezTo>
                  <a:pt x="73" y="211"/>
                  <a:pt x="54" y="214"/>
                  <a:pt x="38" y="222"/>
                </a:cubicBezTo>
                <a:cubicBezTo>
                  <a:pt x="0" y="239"/>
                  <a:pt x="0" y="257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287" y="277"/>
                  <a:pt x="287" y="277"/>
                  <a:pt x="287" y="277"/>
                </a:cubicBezTo>
                <a:cubicBezTo>
                  <a:pt x="287" y="257"/>
                  <a:pt x="287" y="257"/>
                  <a:pt x="287" y="257"/>
                </a:cubicBezTo>
                <a:cubicBezTo>
                  <a:pt x="287" y="257"/>
                  <a:pt x="287" y="239"/>
                  <a:pt x="249" y="222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>
            <p:custDataLst>
              <p:tags r:id="rId18"/>
            </p:custDataLst>
          </p:nvPr>
        </p:nvSpPr>
        <p:spPr>
          <a:xfrm>
            <a:off x="7226300" y="3140075"/>
            <a:ext cx="842010" cy="843280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l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Freeform 493"/>
          <p:cNvSpPr/>
          <p:nvPr>
            <p:custDataLst>
              <p:tags r:id="rId19"/>
            </p:custDataLst>
          </p:nvPr>
        </p:nvSpPr>
        <p:spPr bwMode="auto">
          <a:xfrm>
            <a:off x="7490460" y="3372485"/>
            <a:ext cx="345440" cy="359410"/>
          </a:xfrm>
          <a:custGeom>
            <a:avLst/>
            <a:gdLst>
              <a:gd name="T0" fmla="*/ 69 w 275"/>
              <a:gd name="T1" fmla="*/ 169 h 287"/>
              <a:gd name="T2" fmla="*/ 103 w 275"/>
              <a:gd name="T3" fmla="*/ 135 h 287"/>
              <a:gd name="T4" fmla="*/ 124 w 275"/>
              <a:gd name="T5" fmla="*/ 156 h 287"/>
              <a:gd name="T6" fmla="*/ 124 w 275"/>
              <a:gd name="T7" fmla="*/ 224 h 287"/>
              <a:gd name="T8" fmla="*/ 124 w 275"/>
              <a:gd name="T9" fmla="*/ 225 h 287"/>
              <a:gd name="T10" fmla="*/ 117 w 275"/>
              <a:gd name="T11" fmla="*/ 256 h 287"/>
              <a:gd name="T12" fmla="*/ 103 w 275"/>
              <a:gd name="T13" fmla="*/ 261 h 287"/>
              <a:gd name="T14" fmla="*/ 87 w 275"/>
              <a:gd name="T15" fmla="*/ 255 h 287"/>
              <a:gd name="T16" fmla="*/ 82 w 275"/>
              <a:gd name="T17" fmla="*/ 237 h 287"/>
              <a:gd name="T18" fmla="*/ 71 w 275"/>
              <a:gd name="T19" fmla="*/ 222 h 287"/>
              <a:gd name="T20" fmla="*/ 56 w 275"/>
              <a:gd name="T21" fmla="*/ 234 h 287"/>
              <a:gd name="T22" fmla="*/ 67 w 275"/>
              <a:gd name="T23" fmla="*/ 273 h 287"/>
              <a:gd name="T24" fmla="*/ 103 w 275"/>
              <a:gd name="T25" fmla="*/ 287 h 287"/>
              <a:gd name="T26" fmla="*/ 136 w 275"/>
              <a:gd name="T27" fmla="*/ 274 h 287"/>
              <a:gd name="T28" fmla="*/ 151 w 275"/>
              <a:gd name="T29" fmla="*/ 224 h 287"/>
              <a:gd name="T30" fmla="*/ 151 w 275"/>
              <a:gd name="T31" fmla="*/ 156 h 287"/>
              <a:gd name="T32" fmla="*/ 172 w 275"/>
              <a:gd name="T33" fmla="*/ 135 h 287"/>
              <a:gd name="T34" fmla="*/ 206 w 275"/>
              <a:gd name="T35" fmla="*/ 169 h 287"/>
              <a:gd name="T36" fmla="*/ 241 w 275"/>
              <a:gd name="T37" fmla="*/ 135 h 287"/>
              <a:gd name="T38" fmla="*/ 273 w 275"/>
              <a:gd name="T39" fmla="*/ 167 h 287"/>
              <a:gd name="T40" fmla="*/ 275 w 275"/>
              <a:gd name="T41" fmla="*/ 142 h 287"/>
              <a:gd name="T42" fmla="*/ 147 w 275"/>
              <a:gd name="T43" fmla="*/ 24 h 287"/>
              <a:gd name="T44" fmla="*/ 147 w 275"/>
              <a:gd name="T45" fmla="*/ 9 h 287"/>
              <a:gd name="T46" fmla="*/ 138 w 275"/>
              <a:gd name="T47" fmla="*/ 0 h 287"/>
              <a:gd name="T48" fmla="*/ 128 w 275"/>
              <a:gd name="T49" fmla="*/ 9 h 287"/>
              <a:gd name="T50" fmla="*/ 128 w 275"/>
              <a:gd name="T51" fmla="*/ 24 h 287"/>
              <a:gd name="T52" fmla="*/ 0 w 275"/>
              <a:gd name="T53" fmla="*/ 142 h 287"/>
              <a:gd name="T54" fmla="*/ 3 w 275"/>
              <a:gd name="T55" fmla="*/ 167 h 287"/>
              <a:gd name="T56" fmla="*/ 35 w 275"/>
              <a:gd name="T57" fmla="*/ 135 h 287"/>
              <a:gd name="T58" fmla="*/ 69 w 275"/>
              <a:gd name="T59" fmla="*/ 16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5" h="287">
                <a:moveTo>
                  <a:pt x="69" y="169"/>
                </a:moveTo>
                <a:cubicBezTo>
                  <a:pt x="103" y="135"/>
                  <a:pt x="103" y="135"/>
                  <a:pt x="103" y="135"/>
                </a:cubicBezTo>
                <a:cubicBezTo>
                  <a:pt x="124" y="156"/>
                  <a:pt x="124" y="156"/>
                  <a:pt x="124" y="156"/>
                </a:cubicBezTo>
                <a:cubicBezTo>
                  <a:pt x="124" y="224"/>
                  <a:pt x="124" y="224"/>
                  <a:pt x="124" y="224"/>
                </a:cubicBezTo>
                <a:cubicBezTo>
                  <a:pt x="124" y="225"/>
                  <a:pt x="124" y="225"/>
                  <a:pt x="124" y="225"/>
                </a:cubicBezTo>
                <a:cubicBezTo>
                  <a:pt x="125" y="231"/>
                  <a:pt x="124" y="247"/>
                  <a:pt x="117" y="256"/>
                </a:cubicBezTo>
                <a:cubicBezTo>
                  <a:pt x="115" y="258"/>
                  <a:pt x="111" y="261"/>
                  <a:pt x="103" y="261"/>
                </a:cubicBezTo>
                <a:cubicBezTo>
                  <a:pt x="96" y="261"/>
                  <a:pt x="91" y="259"/>
                  <a:pt x="87" y="255"/>
                </a:cubicBezTo>
                <a:cubicBezTo>
                  <a:pt x="82" y="250"/>
                  <a:pt x="82" y="240"/>
                  <a:pt x="82" y="237"/>
                </a:cubicBezTo>
                <a:cubicBezTo>
                  <a:pt x="83" y="230"/>
                  <a:pt x="78" y="223"/>
                  <a:pt x="71" y="222"/>
                </a:cubicBezTo>
                <a:cubicBezTo>
                  <a:pt x="63" y="222"/>
                  <a:pt x="57" y="227"/>
                  <a:pt x="56" y="234"/>
                </a:cubicBezTo>
                <a:cubicBezTo>
                  <a:pt x="56" y="237"/>
                  <a:pt x="54" y="258"/>
                  <a:pt x="67" y="273"/>
                </a:cubicBezTo>
                <a:cubicBezTo>
                  <a:pt x="73" y="279"/>
                  <a:pt x="84" y="287"/>
                  <a:pt x="103" y="287"/>
                </a:cubicBezTo>
                <a:cubicBezTo>
                  <a:pt x="117" y="287"/>
                  <a:pt x="128" y="283"/>
                  <a:pt x="136" y="274"/>
                </a:cubicBezTo>
                <a:cubicBezTo>
                  <a:pt x="152" y="256"/>
                  <a:pt x="151" y="229"/>
                  <a:pt x="151" y="224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72" y="135"/>
                  <a:pt x="172" y="135"/>
                  <a:pt x="172" y="135"/>
                </a:cubicBezTo>
                <a:cubicBezTo>
                  <a:pt x="206" y="169"/>
                  <a:pt x="206" y="169"/>
                  <a:pt x="206" y="169"/>
                </a:cubicBezTo>
                <a:cubicBezTo>
                  <a:pt x="241" y="135"/>
                  <a:pt x="241" y="135"/>
                  <a:pt x="241" y="135"/>
                </a:cubicBezTo>
                <a:cubicBezTo>
                  <a:pt x="273" y="167"/>
                  <a:pt x="273" y="167"/>
                  <a:pt x="273" y="167"/>
                </a:cubicBezTo>
                <a:cubicBezTo>
                  <a:pt x="274" y="159"/>
                  <a:pt x="275" y="151"/>
                  <a:pt x="275" y="142"/>
                </a:cubicBezTo>
                <a:cubicBezTo>
                  <a:pt x="275" y="109"/>
                  <a:pt x="243" y="29"/>
                  <a:pt x="147" y="24"/>
                </a:cubicBezTo>
                <a:cubicBezTo>
                  <a:pt x="147" y="9"/>
                  <a:pt x="147" y="9"/>
                  <a:pt x="147" y="9"/>
                </a:cubicBezTo>
                <a:cubicBezTo>
                  <a:pt x="147" y="4"/>
                  <a:pt x="143" y="0"/>
                  <a:pt x="138" y="0"/>
                </a:cubicBezTo>
                <a:cubicBezTo>
                  <a:pt x="133" y="0"/>
                  <a:pt x="128" y="4"/>
                  <a:pt x="128" y="9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33" y="29"/>
                  <a:pt x="0" y="109"/>
                  <a:pt x="0" y="142"/>
                </a:cubicBezTo>
                <a:cubicBezTo>
                  <a:pt x="0" y="150"/>
                  <a:pt x="1" y="159"/>
                  <a:pt x="3" y="167"/>
                </a:cubicBezTo>
                <a:cubicBezTo>
                  <a:pt x="35" y="135"/>
                  <a:pt x="35" y="135"/>
                  <a:pt x="35" y="135"/>
                </a:cubicBezTo>
                <a:lnTo>
                  <a:pt x="69" y="169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lIns="51435" tIns="25718" rIns="51435" bIns="25718"/>
          <a:lstStyle/>
          <a:p>
            <a:endParaRPr lang="zh-CN" altLang="en-US" sz="1015">
              <a:solidFill>
                <a:prstClr val="black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20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图片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2395" y="2130425"/>
            <a:ext cx="1224915" cy="1264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3035935" y="1480185"/>
            <a:ext cx="770890" cy="7696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>
            <p:custDataLst>
              <p:tags r:id="rId4"/>
            </p:custDataLst>
          </p:nvPr>
        </p:nvSpPr>
        <p:spPr>
          <a:xfrm>
            <a:off x="3551555" y="2037080"/>
            <a:ext cx="243840" cy="24257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>
            <p:custDataLst>
              <p:tags r:id="rId5"/>
            </p:custDataLst>
          </p:nvPr>
        </p:nvSpPr>
        <p:spPr>
          <a:xfrm>
            <a:off x="3782060" y="2247265"/>
            <a:ext cx="110490" cy="1104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369" name="文本框 11"/>
          <p:cNvSpPr txBox="1">
            <a:spLocks noChangeArrowheads="1"/>
          </p:cNvSpPr>
          <p:nvPr/>
        </p:nvSpPr>
        <p:spPr bwMode="auto">
          <a:xfrm>
            <a:off x="3136265" y="1637030"/>
            <a:ext cx="92646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25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01</a:t>
            </a:r>
            <a:endParaRPr lang="en-US" altLang="zh-CN" sz="2025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6"/>
            </p:custDataLst>
          </p:nvPr>
        </p:nvSpPr>
        <p:spPr>
          <a:xfrm rot="4500000">
            <a:off x="5248275" y="1454150"/>
            <a:ext cx="770890" cy="7696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 rot="4500000">
            <a:off x="5293995" y="2036445"/>
            <a:ext cx="242570" cy="2438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 rot="4500000">
            <a:off x="5262880" y="2298065"/>
            <a:ext cx="110490" cy="11239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373" name="文本框 15"/>
          <p:cNvSpPr txBox="1">
            <a:spLocks noChangeArrowheads="1"/>
          </p:cNvSpPr>
          <p:nvPr/>
        </p:nvSpPr>
        <p:spPr bwMode="auto">
          <a:xfrm>
            <a:off x="5361305" y="1616075"/>
            <a:ext cx="8318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25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02</a:t>
            </a:r>
            <a:endParaRPr lang="en-US" altLang="zh-CN" sz="2025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 rot="10477999">
            <a:off x="5254625" y="3258820"/>
            <a:ext cx="769620" cy="7696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>
            <p:custDataLst>
              <p:tags r:id="rId10"/>
            </p:custDataLst>
          </p:nvPr>
        </p:nvSpPr>
        <p:spPr>
          <a:xfrm rot="10477999">
            <a:off x="5238750" y="3253105"/>
            <a:ext cx="243840" cy="243840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>
            <p:custDataLst>
              <p:tags r:id="rId11"/>
            </p:custDataLst>
          </p:nvPr>
        </p:nvSpPr>
        <p:spPr>
          <a:xfrm rot="10477999">
            <a:off x="5129530" y="3190875"/>
            <a:ext cx="110490" cy="11239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15377" name="文本框 19"/>
          <p:cNvSpPr txBox="1">
            <a:spLocks noChangeArrowheads="1"/>
          </p:cNvSpPr>
          <p:nvPr/>
        </p:nvSpPr>
        <p:spPr bwMode="auto">
          <a:xfrm>
            <a:off x="5371465" y="3431540"/>
            <a:ext cx="85217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25" b="1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03</a:t>
            </a:r>
            <a:endParaRPr lang="en-US" altLang="zh-CN" sz="2025" b="1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>
            <p:custDataLst>
              <p:tags r:id="rId12"/>
            </p:custDataLst>
          </p:nvPr>
        </p:nvSpPr>
        <p:spPr>
          <a:xfrm rot="16200000">
            <a:off x="3029585" y="3272790"/>
            <a:ext cx="769620" cy="7696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>
            <p:custDataLst>
              <p:tags r:id="rId13"/>
            </p:custDataLst>
          </p:nvPr>
        </p:nvSpPr>
        <p:spPr>
          <a:xfrm rot="16200000">
            <a:off x="3586480" y="3284220"/>
            <a:ext cx="243205" cy="24320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>
            <p:custDataLst>
              <p:tags r:id="rId14"/>
            </p:custDataLst>
          </p:nvPr>
        </p:nvSpPr>
        <p:spPr>
          <a:xfrm rot="16200000">
            <a:off x="3796030" y="3186430"/>
            <a:ext cx="111125" cy="1111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/>
            <a:endParaRPr lang="zh-CN" altLang="en-US" sz="1015">
              <a:solidFill>
                <a:prstClr val="white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31820" y="3462655"/>
            <a:ext cx="798830" cy="403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en-US" altLang="zh-CN" sz="2025" b="1" dirty="0">
                <a:solidFill>
                  <a:srgbClr val="FFFFFF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04</a:t>
            </a:r>
            <a:endParaRPr lang="en-US" altLang="zh-CN" sz="2025" b="1" dirty="0">
              <a:solidFill>
                <a:srgbClr val="FFFFFF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108700" y="1727200"/>
            <a:ext cx="2258695" cy="454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我们工作室致力于专业PPT模板的发布，课件及汇报PPT的美化，并为您提供专业的PPT个性定制服务。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5380" name="文本框 27"/>
          <p:cNvSpPr txBox="1">
            <a:spLocks noChangeArrowheads="1"/>
          </p:cNvSpPr>
          <p:nvPr/>
        </p:nvSpPr>
        <p:spPr bwMode="auto">
          <a:xfrm>
            <a:off x="6108700" y="1447800"/>
            <a:ext cx="960120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08700" y="3532505"/>
            <a:ext cx="2258695" cy="454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我们工作室致力于专业PPT模板的发布，课件及汇报PPT的美化，并为您提供专业的PPT个性定制服务。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5382" name="文本框 29"/>
          <p:cNvSpPr txBox="1">
            <a:spLocks noChangeArrowheads="1"/>
          </p:cNvSpPr>
          <p:nvPr/>
        </p:nvSpPr>
        <p:spPr bwMode="auto">
          <a:xfrm>
            <a:off x="6108700" y="3251835"/>
            <a:ext cx="960120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68020" y="3503930"/>
            <a:ext cx="2258695" cy="454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我们工作室致力于专业PPT模板的发布，课件及汇报PPT的美化，并为您提供专业的PPT个性定制服务。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5384" name="文本框 31"/>
          <p:cNvSpPr txBox="1">
            <a:spLocks noChangeArrowheads="1"/>
          </p:cNvSpPr>
          <p:nvPr/>
        </p:nvSpPr>
        <p:spPr bwMode="auto">
          <a:xfrm>
            <a:off x="2066925" y="3247390"/>
            <a:ext cx="960120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63575" y="1704975"/>
            <a:ext cx="2257425" cy="454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zh-CN" altLang="en-US" sz="790" dirty="0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lt"/>
              </a:rPr>
              <a:t>我们工作室致力于专业PPT模板的发布，课件及汇报PPT的美化，并为您提供专业的PPT个性定制服务。</a:t>
            </a:r>
            <a:endParaRPr lang="zh-CN" altLang="en-US" sz="790" dirty="0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lt"/>
            </a:endParaRPr>
          </a:p>
        </p:txBody>
      </p:sp>
      <p:sp>
        <p:nvSpPr>
          <p:cNvPr id="15386" name="文本框 33"/>
          <p:cNvSpPr txBox="1">
            <a:spLocks noChangeArrowheads="1"/>
          </p:cNvSpPr>
          <p:nvPr/>
        </p:nvSpPr>
        <p:spPr bwMode="auto">
          <a:xfrm>
            <a:off x="2060575" y="1449070"/>
            <a:ext cx="960120" cy="264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125" b="1">
                <a:solidFill>
                  <a:srgbClr val="000000"/>
                </a:solidFill>
                <a:latin typeface="黑体" panose="02010609060101010101" charset="-122"/>
                <a:ea typeface="黑体" panose="02010609060101010101" charset="-122"/>
                <a:cs typeface="+mn-ea"/>
                <a:sym typeface="+mn-lt"/>
              </a:rPr>
              <a:t>您的标题</a:t>
            </a:r>
            <a:endParaRPr lang="zh-CN" altLang="en-US" sz="1125" b="1">
              <a:solidFill>
                <a:srgbClr val="000000"/>
              </a:solidFill>
              <a:latin typeface="黑体" panose="02010609060101010101" charset="-122"/>
              <a:ea typeface="黑体" panose="02010609060101010101" charset="-122"/>
              <a:cs typeface="+mn-ea"/>
              <a:sym typeface="+mn-lt"/>
            </a:endParaRPr>
          </a:p>
        </p:txBody>
      </p:sp>
    </p:spTree>
    <p:custDataLst>
      <p:tags r:id="rId15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6671" y="828599"/>
            <a:ext cx="8929901" cy="1206908"/>
          </a:xfrm>
          <a:prstGeom prst="rect">
            <a:avLst/>
          </a:prstGeom>
        </p:spPr>
      </p:pic>
      <p:sp>
        <p:nvSpPr>
          <p:cNvPr id="29" name="文本框 28"/>
          <p:cNvSpPr txBox="1"/>
          <p:nvPr>
            <p:custDataLst>
              <p:tags r:id="rId2"/>
            </p:custDataLst>
          </p:nvPr>
        </p:nvSpPr>
        <p:spPr>
          <a:xfrm>
            <a:off x="4046845" y="985490"/>
            <a:ext cx="1026965" cy="1985159"/>
          </a:xfrm>
          <a:prstGeom prst="rect">
            <a:avLst/>
          </a:prstGeom>
          <a:noFill/>
        </p:spPr>
        <p:txBody>
          <a:bodyPr wrap="none" lIns="67500" tIns="35100" rIns="67500" bIns="35100" rtlCol="0" anchor="ctr">
            <a:normAutofit/>
          </a:bodyPr>
          <a:p>
            <a:pPr algn="ctr"/>
            <a:r>
              <a:rPr lang="en-US" altLang="zh-CN" sz="1245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endParaRPr lang="en-US" altLang="zh-CN" sz="124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标题 6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210483" y="3210183"/>
            <a:ext cx="4723034" cy="623248"/>
          </a:xfrm>
          <a:prstGeom prst="rect">
            <a:avLst/>
          </a:prstGeom>
        </p:spPr>
        <p:txBody>
          <a:bodyPr vert="horz" lIns="67500" tIns="35100" rIns="67500" bIns="35100" rtlCol="0" anchor="ctr">
            <a:normAutofit/>
          </a:bodyPr>
          <a:lstStyle>
            <a:lvl1pPr algn="ctr" defTabSz="6858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3000" kern="1200">
                <a:solidFill>
                  <a:schemeClr val="bg1"/>
                </a:solidFill>
                <a:effectLst>
                  <a:glow rad="63500">
                    <a:schemeClr val="tx2">
                      <a:alpha val="40000"/>
                    </a:schemeClr>
                  </a:glow>
                  <a:outerShdw blurRad="50800" dist="38100" dir="5400000" algn="tl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0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第二部分</a:t>
            </a:r>
            <a:endParaRPr lang="zh-CN" altLang="en-US" sz="10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  <a:p>
            <a:pPr marL="0" lvl="0" indent="-285750" algn="ctr" fontAlgn="ctr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zh-CN" altLang="en-US" sz="10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单击添加标题</a:t>
            </a:r>
            <a:endParaRPr lang="zh-CN" altLang="en-US" sz="10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4"/>
    </p:custDataLst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11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1722"/>
</p:tagLst>
</file>

<file path=ppt/tags/tag151.xml><?xml version="1.0" encoding="utf-8"?>
<p:tagLst xmlns:p="http://schemas.openxmlformats.org/presentationml/2006/main">
  <p:tag name="KSO_WM_TAG_VERSION" val="1.0"/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BEAUTIFY_FLAG" val="#wm#"/>
  <p:tag name="KSO_WM_TEMPLATE_CATEGORY" val="custom"/>
  <p:tag name="KSO_WM_TEMPLATE_INDEX" val="2018172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0921_1"/>
  <p:tag name="KSO_WM_TEMPLATE_CATEGORY" val="custom"/>
  <p:tag name="KSO_WM_TEMPLATE_INDEX" val="20181722"/>
  <p:tag name="KSO_WM_TEMPLATE_SUBCATEGORY" val="combine"/>
  <p:tag name="KSO_WM_TEMPLATE_THUMBS_INDEX" val="1、4、5、6、12、13、21、27、32、35"/>
  <p:tag name="KSO_WM_TEMPLATE_MASTER_TYPE" val="1"/>
</p:tagLst>
</file>

<file path=ppt/tags/tag156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5"/>
  <p:tag name="KSO_WM_UNIT_ISCONTENTSTITLE" val="0"/>
  <p:tag name="KSO_WM_UNIT_HIGHLIGHT" val="0"/>
  <p:tag name="KSO_WM_UNIT_COMPATIBLE" val="0"/>
  <p:tag name="KSO_WM_UNIT_PRESET_TEXT" val="Happy_x000B_Children's_x000B_Day"/>
  <p:tag name="KSO_WM_TEMPLATE_CATEGORY" val="custom"/>
  <p:tag name="KSO_WM_TEMPLATE_INDEX" val="20181722"/>
  <p:tag name="KSO_WM_UNIT_ID" val="custom20181722_2*a*1"/>
  <p:tag name="KSO_WM_UNIT_ISNUMDGMTITLE" val="0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14"/>
  <p:tag name="KSO_WM_UNIT_TEXT_FILL_TYPE" val="1"/>
  <p:tag name="KSO_WM_UNIT_TEXT_GLOW_SCHEMECOLOR_INDEX_BRIGHTNESS" val="0"/>
  <p:tag name="KSO_WM_UNIT_TEXT_GLOW_SCHEMECOLOR_INDEX" val="15"/>
</p:tagLst>
</file>

<file path=ppt/tags/tag157.xml><?xml version="1.0" encoding="utf-8"?>
<p:tagLst xmlns:p="http://schemas.openxmlformats.org/presentationml/2006/main">
  <p:tag name="KSO_WM_TAG_VERSION" val="1.0"/>
  <p:tag name="KSO_WM_SLIDE_ITEM_CNT" val="0"/>
  <p:tag name="KSO_WM_SLIDE_LAYOUT" val="a"/>
  <p:tag name="KSO_WM_SLIDE_LAYOUT_CNT" val="1"/>
  <p:tag name="KSO_WM_SLIDE_TYPE" val="title"/>
  <p:tag name="KSO_WM_BEAUTIFY_FLAG" val="#wm#"/>
  <p:tag name="KSO_WM_COMBINE_RELATE_SLIDE_ID" val="background20180921_1"/>
  <p:tag name="KSO_WM_TEMPLATE_CATEGORY" val="custom"/>
  <p:tag name="KSO_WM_TEMPLATE_INDEX" val="20181722"/>
  <p:tag name="KSO_WM_SLIDE_ID" val="custom20181722_2"/>
  <p:tag name="KSO_WM_SLIDE_INDEX" val="1"/>
  <p:tag name="KSO_WM_TEMPLATE_SUBCATEGORY" val="0"/>
  <p:tag name="KSO_WM_TEMPLATE_THUMBS_INDEX" val="1、4、5、6、12、13、21、27、32、35"/>
  <p:tag name="KSO_WM_TEMPLATE_MASTER_TYPE" val="1"/>
  <p:tag name="KSO_WM_TEMPLATE_COLOR_TYPE" val="0"/>
</p:tagLst>
</file>

<file path=ppt/tags/tag158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159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161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162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163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164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165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166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167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168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169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72.xml><?xml version="1.0" encoding="utf-8"?>
<p:tagLst xmlns:p="http://schemas.openxmlformats.org/presentationml/2006/main">
  <p:tag name="KSO_WM_TAG_VERSION" val="1.0"/>
  <p:tag name="KSO_WM_BEAUTIFY_FLAG" val="#wm#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PRESET_TEXT" val="1"/>
  <p:tag name="KSO_WM_TEMPLATE_CATEGORY" val="custom"/>
  <p:tag name="KSO_WM_TEMPLATE_INDEX" val="20181722"/>
  <p:tag name="KSO_WM_UNIT_ID" val="custom20181722_13*e*1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5"/>
  <p:tag name="KSO_WM_UNIT_TEXT_FILL_TYPE" val="1"/>
</p:tagLst>
</file>

<file path=ppt/tags/tag173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" val="SECTION TITLE"/>
  <p:tag name="KSO_WM_TEMPLATE_CATEGORY" val="custom"/>
  <p:tag name="KSO_WM_TEMPLATE_INDEX" val="20181722"/>
  <p:tag name="KSO_WM_UNIT_ID" val="custom20181722_13*a*1"/>
  <p:tag name="KSO_WM_UNIT_ISNUMDGMTITLE" val="0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14"/>
  <p:tag name="KSO_WM_UNIT_TEXT_FILL_TYPE" val="1"/>
  <p:tag name="KSO_WM_UNIT_TEXT_GLOW_SCHEMECOLOR_INDEX_BRIGHTNESS" val="0"/>
  <p:tag name="KSO_WM_UNIT_TEXT_GLOW_SCHEMECOLOR_INDEX" val="15"/>
</p:tagLst>
</file>

<file path=ppt/tags/tag174.xml><?xml version="1.0" encoding="utf-8"?>
<p:tagLst xmlns:p="http://schemas.openxmlformats.org/presentationml/2006/main">
  <p:tag name="KSO_WM_TAG_VERSION" val="1.0"/>
  <p:tag name="KSO_WM_SLIDE_ITEM_CNT" val="0"/>
  <p:tag name="KSO_WM_SLIDE_LAYOUT" val="a_e"/>
  <p:tag name="KSO_WM_SLIDE_LAYOUT_CNT" val="1_1"/>
  <p:tag name="KSO_WM_SLIDE_TYPE" val="sectionTitle"/>
  <p:tag name="KSO_WM_BEAUTIFY_FLAG" val="#wm#"/>
  <p:tag name="KSO_WM_COMBINE_RELATE_SLIDE_ID" val="background20180921_6"/>
  <p:tag name="KSO_WM_TEMPLATE_CATEGORY" val="custom"/>
  <p:tag name="KSO_WM_TEMPLATE_INDEX" val="20181722"/>
  <p:tag name="KSO_WM_SLIDE_ID" val="custom20181722_13"/>
  <p:tag name="KSO_WM_SLIDE_INDEX" val="12"/>
  <p:tag name="KSO_WM_TEMPLATE_SUBCATEGORY" val="0"/>
  <p:tag name="KSO_WM_TEMPLATE_MASTER_TYPE" val="1"/>
  <p:tag name="KSO_WM_TEMPLATE_COLOR_TYPE" val="0"/>
</p:tagLst>
</file>

<file path=ppt/tags/tag17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17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7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7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7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8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8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8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8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188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18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FILL_FORE_SCHEMECOLOR_INDEX_BRIGHTNESS" val="-0.15"/>
  <p:tag name="KSO_WM_UNIT_FILL_FORE_SCHEMECOLOR_INDEX" val="14"/>
  <p:tag name="KSO_WM_UNIT_FILL_TYPE" val="1"/>
</p:tagLst>
</file>

<file path=ppt/tags/tag191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9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19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19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19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9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9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19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19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0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0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0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0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0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0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0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0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0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1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1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1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14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1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1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1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2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22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4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22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29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31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14"/>
  <p:tag name="KSO_WM_UNIT_LINE_FILL_TYPE" val="2"/>
</p:tagLst>
</file>

<file path=ppt/tags/tag23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4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3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41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42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4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4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4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7.xml><?xml version="1.0" encoding="utf-8"?>
<p:tagLst xmlns:p="http://schemas.openxmlformats.org/presentationml/2006/main">
  <p:tag name="KSO_WM_TAG_VERSION" val="1.0"/>
  <p:tag name="KSO_WM_BEAUTIFY_FLAG" val="#wm#"/>
  <p:tag name="KSO_WM_UNIT_TYPE" val="e"/>
  <p:tag name="KSO_WM_UNIT_INDEX" val="1"/>
  <p:tag name="KSO_WM_UNIT_LAYERLEVEL" val="1"/>
  <p:tag name="KSO_WM_UNIT_VALUE" val="1"/>
  <p:tag name="KSO_WM_UNIT_HIGHLIGHT" val="0"/>
  <p:tag name="KSO_WM_UNIT_COMPATIBLE" val="1"/>
  <p:tag name="KSO_WM_UNIT_PRESET_TEXT" val="2"/>
  <p:tag name="KSO_WM_TEMPLATE_CATEGORY" val="custom"/>
  <p:tag name="KSO_WM_TEMPLATE_INDEX" val="20181722"/>
  <p:tag name="KSO_WM_UNIT_ID" val="custom20181722_13*e*1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5"/>
  <p:tag name="KSO_WM_UNIT_TEXT_FILL_TYPE" val="1"/>
</p:tagLst>
</file>

<file path=ppt/tags/tag248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3"/>
  <p:tag name="KSO_WM_UNIT_ISCONTENTSTITLE" val="0"/>
  <p:tag name="KSO_WM_UNIT_HIGHLIGHT" val="0"/>
  <p:tag name="KSO_WM_UNIT_COMPATIBLE" val="0"/>
  <p:tag name="KSO_WM_UNIT_PRESET_TEXT" val="SECTION TITLE"/>
  <p:tag name="KSO_WM_TEMPLATE_CATEGORY" val="custom"/>
  <p:tag name="KSO_WM_TEMPLATE_INDEX" val="20181722"/>
  <p:tag name="KSO_WM_UNIT_ID" val="custom20181722_13*a*1"/>
  <p:tag name="KSO_WM_UNIT_ISNUMDGMTITLE" val="0"/>
  <p:tag name="KSO_WM_UNIT_NOCLEAR" val="0"/>
  <p:tag name="KSO_WM_UNIT_DIAGRAM_ISNUMVISUAL" val="0"/>
  <p:tag name="KSO_WM_UNIT_DIAGRAM_ISREFERUNIT" val="0"/>
  <p:tag name="KSO_WM_UNIT_TEXT_FILL_FORE_SCHEMECOLOR_INDEX_BRIGHTNESS" val="0"/>
  <p:tag name="KSO_WM_UNIT_TEXT_FILL_FORE_SCHEMECOLOR_INDEX" val="14"/>
  <p:tag name="KSO_WM_UNIT_TEXT_FILL_TYPE" val="1"/>
  <p:tag name="KSO_WM_UNIT_TEXT_GLOW_SCHEMECOLOR_INDEX_BRIGHTNESS" val="0"/>
  <p:tag name="KSO_WM_UNIT_TEXT_GLOW_SCHEMECOLOR_INDEX" val="15"/>
</p:tagLst>
</file>

<file path=ppt/tags/tag249.xml><?xml version="1.0" encoding="utf-8"?>
<p:tagLst xmlns:p="http://schemas.openxmlformats.org/presentationml/2006/main">
  <p:tag name="KSO_WM_TAG_VERSION" val="1.0"/>
  <p:tag name="KSO_WM_SLIDE_ITEM_CNT" val="0"/>
  <p:tag name="KSO_WM_SLIDE_LAYOUT" val="a_e"/>
  <p:tag name="KSO_WM_SLIDE_LAYOUT_CNT" val="1_1"/>
  <p:tag name="KSO_WM_SLIDE_TYPE" val="sectionTitle"/>
  <p:tag name="KSO_WM_BEAUTIFY_FLAG" val="#wm#"/>
  <p:tag name="KSO_WM_COMBINE_RELATE_SLIDE_ID" val="background20180921_6"/>
  <p:tag name="KSO_WM_TEMPLATE_CATEGORY" val="custom"/>
  <p:tag name="KSO_WM_TEMPLATE_INDEX" val="20181722"/>
  <p:tag name="KSO_WM_SLIDE_ID" val="custom20181722_13"/>
  <p:tag name="KSO_WM_SLIDE_INDEX" val="12"/>
  <p:tag name="KSO_WM_TEMPLATE_SUBCATEGORY" val="0"/>
  <p:tag name="KSO_WM_TEMPLATE_MASTER_TYPE" val="1"/>
  <p:tag name="KSO_WM_TEMPLATE_COLOR_TYPE" val="0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5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5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5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</p:tagLst>
</file>

<file path=ppt/tags/tag25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</p:tagLst>
</file>

<file path=ppt/tags/tag261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6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5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-0.05"/>
  <p:tag name="KSO_WM_UNIT_TEXT_FILL_FORE_SCHEMECOLOR_INDEX" val="14"/>
  <p:tag name="KSO_WM_UNIT_TEXT_FILL_TYPE" val="1"/>
</p:tagLst>
</file>

<file path=ppt/tags/tag269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2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3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27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82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5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8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3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29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6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29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3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2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303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304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LINE_FORE_SCHEMECOLOR_INDEX_BRIGHTNESS" val="0"/>
  <p:tag name="KSO_WM_UNIT_LINE_FORE_SCHEMECOLOR_INDEX" val="2"/>
  <p:tag name="KSO_WM_UNIT_LINE_FILL_TYPE" val="2"/>
</p:tagLst>
</file>

<file path=ppt/tags/tag307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2"/>
  <p:tag name="KSO_WM_UNIT_LINE_FILL_TYPE" val="2"/>
</p:tagLst>
</file>

<file path=ppt/tags/tag30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LINE_FORE_SCHEMECOLOR_INDEX_BRIGHTNESS" val="0"/>
  <p:tag name="KSO_WM_UNIT_LINE_FORE_SCHEMECOLOR_INDEX" val="2"/>
  <p:tag name="KSO_WM_UNIT_LINE_FILL_TYPE" val="2"/>
</p:tagLst>
</file>

<file path=ppt/tags/tag309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  <p:tag name="KSO_WM_UNIT_LINE_FORE_SCHEMECOLOR_INDEX_BRIGHTNESS" val="0"/>
  <p:tag name="KSO_WM_UNIT_LINE_FORE_SCHEMECOLOR_INDEX" val="2"/>
  <p:tag name="KSO_WM_UNIT_LINE_FILL_TYPE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311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31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15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3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1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1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19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23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324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32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7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FILL_FORE_SCHEMECOLOR_INDEX_BRIGHTNESS" val="0"/>
  <p:tag name="KSO_WM_UNIT_FILL_FORE_SCHEMECOLOR_INDEX" val="9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FILL_FORE_SCHEMECOLOR_INDEX_BRIGHTNESS" val="0"/>
  <p:tag name="KSO_WM_UNIT_FILL_FORE_SCHEMECOLOR_INDEX" val="8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FILL_FORE_SCHEMECOLOR_INDEX_BRIGHTNESS" val="0"/>
  <p:tag name="KSO_WM_UNIT_FILL_FORE_SCHEMECOLOR_INDEX" val="16"/>
  <p:tag name="KSO_WM_UNIT_FILL_TYPE" val="1"/>
  <p:tag name="KSO_WM_UNIT_TEXT_FILL_FORE_SCHEMECOLOR_INDEX_BRIGHTNESS" val="0.35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.35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5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4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38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91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395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396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39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8.xml><?xml version="1.0" encoding="utf-8"?>
<p:tagLst xmlns:p="http://schemas.openxmlformats.org/presentationml/2006/main">
  <p:tag name="MH" val="20170502174611"/>
  <p:tag name="MH_LIBRARY" val="GRAPHIC"/>
  <p:tag name="MH_TYPE" val="Other"/>
  <p:tag name="MH_ORDER" val="1"/>
  <p:tag name="KSO_WM_UNIT_LINE_FORE_SCHEMECOLOR_INDEX_BRIGHTNESS" val="0"/>
  <p:tag name="KSO_WM_UNIT_LINE_FORE_SCHEMECOLOR_INDEX" val="9"/>
  <p:tag name="KSO_WM_UNIT_LINE_FILL_TYPE" val="2"/>
</p:tagLst>
</file>

<file path=ppt/tags/tag399.xml><?xml version="1.0" encoding="utf-8"?>
<p:tagLst xmlns:p="http://schemas.openxmlformats.org/presentationml/2006/main">
  <p:tag name="MH" val="20170502174611"/>
  <p:tag name="MH_LIBRARY" val="GRAPHIC"/>
  <p:tag name="MH_TYPE" val="SubTitle"/>
  <p:tag name="MH_ORDER" val="1"/>
  <p:tag name="KSO_WM_UNIT_FILL_FORE_SCHEMECOLOR_INDEX_BRIGHTNESS" val="0"/>
  <p:tag name="KSO_WM_UNIT_FILL_FORE_SCHEMECOLOR_INDEX" val="9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MH" val="20170502174611"/>
  <p:tag name="MH_LIBRARY" val="GRAPHIC"/>
  <p:tag name="MH_TYPE" val="Other"/>
  <p:tag name="MH_ORDER" val="2"/>
  <p:tag name="KSO_WM_UNIT_FILL_FORE_SCHEMECOLOR_INDEX_BRIGHTNESS" val="0"/>
  <p:tag name="KSO_WM_UNIT_FILL_FORE_SCHEMECOLOR_INDEX" val="9"/>
  <p:tag name="KSO_WM_UNI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05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406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</p:tagLst>
</file>

<file path=ppt/tags/tag412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</p:tagLst>
</file>

<file path=ppt/tags/tag414.xml><?xml version="1.0" encoding="utf-8"?>
<p:tagLst xmlns:p="http://schemas.openxmlformats.org/presentationml/2006/main">
  <p:tag name="KSO_WM_UNIT_FILL_FORE_SCHEMECOLOR_INDEX_BRIGHTNESS" val="0"/>
  <p:tag name="KSO_WM_UNIT_FILL_FORE_SCHEMECOLOR_INDEX" val="10"/>
  <p:tag name="KSO_WM_UNIT_FILL_TYPE" val="1"/>
</p:tagLst>
</file>

<file path=ppt/tags/tag415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</p:tagLst>
</file>

<file path=ppt/tags/tag416.xml><?xml version="1.0" encoding="utf-8"?>
<p:tagLst xmlns:p="http://schemas.openxmlformats.org/presentationml/2006/main">
  <p:tag name="KSO_WM_UNIT_LINE_FORE_SCHEMECOLOR_INDEX_BRIGHTNESS" val="-0.25"/>
  <p:tag name="KSO_WM_UNIT_LINE_FORE_SCHEMECOLOR_INDEX" val="14"/>
  <p:tag name="KSO_WM_UNIT_LINE_FILL_TYPE" val="2"/>
</p:tagLst>
</file>

<file path=ppt/tags/tag417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18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2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2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25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428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29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31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432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33.xml><?xml version="1.0" encoding="utf-8"?>
<p:tagLst xmlns:p="http://schemas.openxmlformats.org/presentationml/2006/main">
  <p:tag name="KSO_WM_UNIT_LINE_FORE_SCHEMECOLOR_INDEX_BRIGHTNESS" val="0.5"/>
  <p:tag name="KSO_WM_UNIT_LINE_FORE_SCHEMECOLOR_INDEX" val="13"/>
  <p:tag name="KSO_WM_UNIT_LINE_FILL_TYPE" val="2"/>
</p:tagLst>
</file>

<file path=ppt/tags/tag434.xml><?xml version="1.0" encoding="utf-8"?>
<p:tagLst xmlns:p="http://schemas.openxmlformats.org/presentationml/2006/main">
  <p:tag name="KSO_WM_UNIT_FILL_FORE_SCHEMECOLOR_INDEX_BRIGHTNESS" val="-0.5"/>
  <p:tag name="KSO_WM_UNIT_FILL_FORE_SCHEMECOLOR_INDEX" val="14"/>
  <p:tag name="KSO_WM_UNIT_FILL_TYPE" val="1"/>
</p:tagLst>
</file>

<file path=ppt/tags/tag4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6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37.xml><?xml version="1.0" encoding="utf-8"?>
<p:tagLst xmlns:p="http://schemas.openxmlformats.org/presentationml/2006/main">
  <p:tag name="KSO_WM_UNIT_LINE_FORE_SCHEMECOLOR_INDEX_BRIGHTNESS" val="0"/>
  <p:tag name="KSO_WM_UNIT_LINE_FORE_SCHEMECOLOR_INDEX" val="6"/>
  <p:tag name="KSO_WM_UNIT_LINE_FILL_TYPE" val="2"/>
</p:tagLst>
</file>

<file path=ppt/tags/tag438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42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443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44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445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446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47.xml><?xml version="1.0" encoding="utf-8"?>
<p:tagLst xmlns:p="http://schemas.openxmlformats.org/presentationml/2006/main">
  <p:tag name="KSO_WM_UNIT_LINE_FORE_SCHEMECOLOR_INDEX_BRIGHTNESS" val="0"/>
  <p:tag name="KSO_WM_UNIT_LINE_FORE_SCHEMECOLOR_INDEX" val="7"/>
  <p:tag name="KSO_WM_UNIT_LINE_FILL_TYPE" val="2"/>
</p:tagLst>
</file>

<file path=ppt/tags/tag448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FILL_FORE_SCHEMECOLOR_INDEX_BRIGHTNESS" val="0"/>
  <p:tag name="KSO_WM_UNIT_FILL_FORE_SCHEMECOLOR_INDEX" val="7"/>
  <p:tag name="KSO_WM_UNIT_FILL_TYPE" val="1"/>
</p:tagLst>
</file>

<file path=ppt/tags/tag4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2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8"/>
  <p:tag name="KSO_WM_UNIT_ISCONTENTSTITLE" val="0"/>
  <p:tag name="KSO_WM_UNIT_HIGHLIGHT" val="0"/>
  <p:tag name="KSO_WM_UNIT_COMPATIBLE" val="0"/>
  <p:tag name="KSO_WM_UNIT_PRESET_TEXT" val="Thank_x000B_you"/>
  <p:tag name="KSO_WM_TEMPLATE_CATEGORY" val="custom"/>
  <p:tag name="KSO_WM_TEMPLATE_INDEX" val="20181722"/>
  <p:tag name="KSO_WM_UNIT_ID" val="custom20181722_36*a*1"/>
  <p:tag name="KSO_WM_UNIT_ISNUMDGMTITLE" val="0"/>
  <p:tag name="KSO_WM_UNIT_NOCLEAR" val="0"/>
  <p:tag name="KSO_WM_UNIT_DIAGRAM_ISNUMVISUAL" val="0"/>
  <p:tag name="KSO_WM_UNIT_DIAGRAM_ISREFERUNIT" val="0"/>
  <p:tag name="KSO_WM_UNIT_GLOW_SCHEMECOLOR_INDEX_BRIGHTNESS" val="0"/>
  <p:tag name="KSO_WM_UNIT_GLOW_SCHEMECOLOR_INDEX" val="10"/>
  <p:tag name="KSO_WM_UNIT_TEXT_FILL_FORE_SCHEMECOLOR_INDEX_BRIGHTNESS" val="0"/>
  <p:tag name="KSO_WM_UNIT_TEXT_FILL_FORE_SCHEMECOLOR_INDEX" val="14"/>
  <p:tag name="KSO_WM_UNIT_TEXT_FILL_TYPE" val="1"/>
  <p:tag name="KSO_WM_UNIT_TEXT_GLOW_SCHEMECOLOR_INDEX_BRIGHTNESS" val="0"/>
  <p:tag name="KSO_WM_UNIT_TEXT_GLOW_SCHEMECOLOR_INDEX" val="15"/>
</p:tagLst>
</file>

<file path=ppt/tags/tag453.xml><?xml version="1.0" encoding="utf-8"?>
<p:tagLst xmlns:p="http://schemas.openxmlformats.org/presentationml/2006/main">
  <p:tag name="KSO_WM_TAG_VERSION" val="1.0"/>
  <p:tag name="KSO_WM_SLIDE_ITEM_CNT" val="0"/>
  <p:tag name="KSO_WM_SLIDE_LAYOUT" val="a"/>
  <p:tag name="KSO_WM_SLIDE_LAYOUT_CNT" val="1"/>
  <p:tag name="KSO_WM_SLIDE_TYPE" val="endPage"/>
  <p:tag name="KSO_WM_BEAUTIFY_FLAG" val="#wm#"/>
  <p:tag name="KSO_WM_COMBINE_RELATE_SLIDE_ID" val="background20180921_10"/>
  <p:tag name="KSO_WM_TEMPLATE_CATEGORY" val="custom"/>
  <p:tag name="KSO_WM_TEMPLATE_INDEX" val="20181722"/>
  <p:tag name="KSO_WM_SLIDE_ID" val="custom20181722_36"/>
  <p:tag name="KSO_WM_SLIDE_INDEX" val="35"/>
  <p:tag name="KSO_WM_TEMPLATE_SUBCATEGORY" val="0"/>
  <p:tag name="KSO_WM_TEMPLATE_MASTER_TYPE" val="1"/>
  <p:tag name="KSO_WM_TEMPLATE_COLOR_TYPE" val="0"/>
</p:tagLst>
</file>

<file path=ppt/tags/tag454.xml><?xml version="1.0" encoding="utf-8"?>
<p:tagLst xmlns:p="http://schemas.openxmlformats.org/presentationml/2006/main">
  <p:tag name="KSO_WPP_MARK_KEY" val="51e14fc7-d832-41cd-91f0-ddc314ea9568"/>
  <p:tag name="COMMONDATA" val="eyJoZGlkIjoiYWZlNGNiNjAyNjBkNWIwYTMyZDk3N2Y1MDZlYjJlYzI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UNIT_BK_DARK_LIGHT" val="2"/>
  <p:tag name="KSO_WM_UNIT_SUBTYPE" val="h"/>
  <p:tag name="KSO_WM_UNIT_TYPE" val="i"/>
  <p:tag name="KSO_WM_UNIT_INDEX" val="1"/>
</p:tagLst>
</file>

<file path=ppt/tags/tag8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8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SUBTYPE" val="h"/>
  <p:tag name="KSO_WM_UNIT_TYPE" val="i"/>
  <p:tag name="KSO_WM_UNIT_INDEX" val="1"/>
  <p:tag name="KSO_WM_UNIT_BK_DARK_LIGHT" val="2"/>
</p:tagLst>
</file>

<file path=ppt/tags/tag9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krlyjee">
      <a:majorFont>
        <a:latin typeface="字魂创中黑"/>
        <a:ea typeface="字魂创中黑"/>
        <a:cs typeface=""/>
      </a:majorFont>
      <a:minorFont>
        <a:latin typeface="字魂创中黑"/>
        <a:ea typeface="字魂创中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">
      <a:dk1>
        <a:srgbClr val="000000"/>
      </a:dk1>
      <a:lt1>
        <a:srgbClr val="FFFFFF"/>
      </a:lt1>
      <a:dk2>
        <a:srgbClr val="D5E165"/>
      </a:dk2>
      <a:lt2>
        <a:srgbClr val="D4E191"/>
      </a:lt2>
      <a:accent1>
        <a:srgbClr val="70AD47"/>
      </a:accent1>
      <a:accent2>
        <a:srgbClr val="47AD51"/>
      </a:accent2>
      <a:accent3>
        <a:srgbClr val="47AD84"/>
      </a:accent3>
      <a:accent4>
        <a:srgbClr val="4796AD"/>
      </a:accent4>
      <a:accent5>
        <a:srgbClr val="4770AD"/>
      </a:accent5>
      <a:accent6>
        <a:srgbClr val="424AA4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2636</Words>
  <Application>WPS 演示</Application>
  <PresentationFormat>全屏显示(16:9)</PresentationFormat>
  <Paragraphs>351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27</vt:i4>
      </vt:variant>
    </vt:vector>
  </HeadingPairs>
  <TitlesOfParts>
    <vt:vector size="52" baseType="lpstr">
      <vt:lpstr>Arial</vt:lpstr>
      <vt:lpstr>宋体</vt:lpstr>
      <vt:lpstr>Wingdings</vt:lpstr>
      <vt:lpstr>微软雅黑</vt:lpstr>
      <vt:lpstr>字魂59号-创粗黑</vt:lpstr>
      <vt:lpstr>黑体</vt:lpstr>
      <vt:lpstr>方正正黑简体</vt:lpstr>
      <vt:lpstr>Calibri</vt:lpstr>
      <vt:lpstr>字魂58号-创中黑</vt:lpstr>
      <vt:lpstr>Arial Unicode MS</vt:lpstr>
      <vt:lpstr>等线</vt:lpstr>
      <vt:lpstr>Kontrapunkt Bob Bold</vt:lpstr>
      <vt:lpstr>Malgun Gothic</vt:lpstr>
      <vt:lpstr>汉仪中圆简</vt:lpstr>
      <vt:lpstr>Arial</vt:lpstr>
      <vt:lpstr>Segoe Print</vt:lpstr>
      <vt:lpstr>Adobe Garamond Pro Bold</vt:lpstr>
      <vt:lpstr>字魂创粗黑</vt:lpstr>
      <vt:lpstr>字魂创中黑</vt:lpstr>
      <vt:lpstr>Wingdings</vt:lpstr>
      <vt:lpstr>字体管家棉花糖</vt:lpstr>
      <vt:lpstr>굴림</vt:lpstr>
      <vt:lpstr>自定义设计方案</vt:lpstr>
      <vt:lpstr>1_自定义设计方案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</dc:title>
  <dc:creator>第一PPT</dc:creator>
  <cp:keywords>www.1ppt.com</cp:keywords>
  <dc:description>www.1ppt.com</dc:description>
  <cp:lastModifiedBy>吴为</cp:lastModifiedBy>
  <cp:revision>32</cp:revision>
  <dcterms:created xsi:type="dcterms:W3CDTF">2017-03-04T06:55:00Z</dcterms:created>
  <dcterms:modified xsi:type="dcterms:W3CDTF">2023-05-17T04:47:38Z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D15E6642BEC24AC58261CA781BEA0FB6_12</vt:lpwstr>
  </property>
  <property fmtid="{D5CDD505-2E9C-101B-9397-08002B2CF9AE}" pid="3" name="KSOProductBuildVer">
    <vt:lpwstr>2052-11.1.0.14309</vt:lpwstr>
  </property>
</Properties>
</file>