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256" r:id="rId4"/>
    <p:sldId id="257" r:id="rId6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688"/>
    <a:srgbClr val="9E1F63"/>
    <a:srgbClr val="2D9AA0"/>
    <a:srgbClr val="81B698"/>
    <a:srgbClr val="000000"/>
    <a:srgbClr val="CF6D6A"/>
    <a:srgbClr val="B25D22"/>
    <a:srgbClr val="FCD970"/>
    <a:srgbClr val="B95927"/>
    <a:srgbClr val="D9E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7" autoAdjust="0"/>
    <p:restoredTop sz="95380" autoAdjust="0"/>
  </p:normalViewPr>
  <p:slideViewPr>
    <p:cSldViewPr snapToGrid="0" showGuides="1">
      <p:cViewPr>
        <p:scale>
          <a:sx n="66" d="100"/>
          <a:sy n="66" d="100"/>
        </p:scale>
        <p:origin x="2094" y="10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汉仪歪歪体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汉仪歪歪体简" panose="00020600040101010101" pitchFamily="18" charset="-122"/>
              </a:defRPr>
            </a:lvl1pPr>
          </a:lstStyle>
          <a:p>
            <a:fld id="{89D0783E-6509-4493-B515-B56BE4CD487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汉仪歪歪体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汉仪歪歪体简" panose="00020600040101010101" pitchFamily="18" charset="-122"/>
              </a:defRPr>
            </a:lvl1pPr>
          </a:lstStyle>
          <a:p>
            <a:fld id="{534CFB08-3BAD-4381-BA04-DFAC07D0DB80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汉仪歪歪体简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汉仪歪歪体简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汉仪歪歪体简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汉仪歪歪体简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汉仪歪歪体简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668A-FB11-4774-9B37-33B2A31B10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C216-58BE-4991-89E6-F6EAC87A6B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E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汉仪歪歪体简" panose="00020600040101010101" pitchFamily="18" charset="-122"/>
              </a:defRPr>
            </a:lvl1pPr>
          </a:lstStyle>
          <a:p>
            <a:fld id="{1454668A-FB11-4774-9B37-33B2A31B10C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汉仪歪歪体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汉仪歪歪体简" panose="00020600040101010101" pitchFamily="18" charset="-122"/>
              </a:defRPr>
            </a:lvl1pPr>
          </a:lstStyle>
          <a:p>
            <a:fld id="{9661C216-58BE-4991-89E6-F6EAC87A6BA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汉仪歪歪体简" panose="00020600040101010101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汉仪歪歪体简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汉仪歪歪体简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汉仪歪歪体简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汉仪歪歪体简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汉仪歪歪体简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5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307" y="12421"/>
            <a:ext cx="6401693" cy="2276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7524"/>
            <a:ext cx="6363588" cy="18004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22" y="4076312"/>
            <a:ext cx="6468378" cy="278168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7ca231f2-eab2-4183-ad20-907e45b9a006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0</Words>
  <Application>WPS 演示</Application>
  <PresentationFormat>宽屏</PresentationFormat>
  <Paragraphs>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汉仪歪歪体简</vt:lpstr>
      <vt:lpstr>微软雅黑</vt:lpstr>
      <vt:lpstr>Arial</vt:lpstr>
      <vt:lpstr>Arial Unicode MS</vt:lpstr>
      <vt:lpstr>Calibri Light</vt:lpstr>
      <vt:lpstr>Calibri</vt:lpstr>
      <vt:lpstr>第一PPT，www.1ppt.com</vt:lpstr>
      <vt:lpstr>自定义设计方案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卡通小动物</dc:title>
  <dc:creator>第一PPT</dc:creator>
  <cp:keywords>www.1ppt.com</cp:keywords>
  <dc:description>www.1ppt.com</dc:description>
  <cp:lastModifiedBy>吴为</cp:lastModifiedBy>
  <cp:revision>5</cp:revision>
  <dcterms:created xsi:type="dcterms:W3CDTF">2017-03-01T06:46:00Z</dcterms:created>
  <dcterms:modified xsi:type="dcterms:W3CDTF">2023-05-12T01:30:49Z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34C34EBBDD4C44BBAC5ED23EC3F02192_12</vt:lpwstr>
  </property>
  <property fmtid="{D5CDD505-2E9C-101B-9397-08002B2CF9AE}" pid="3" name="KSOProductBuildVer">
    <vt:lpwstr>2052-11.1.0.14309</vt:lpwstr>
  </property>
</Properties>
</file>