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5"/>
  </p:handoutMasterIdLst>
  <p:sldIdLst>
    <p:sldId id="272" r:id="rId3"/>
    <p:sldId id="283" r:id="rId5"/>
    <p:sldId id="301" r:id="rId6"/>
    <p:sldId id="277" r:id="rId7"/>
    <p:sldId id="329" r:id="rId8"/>
    <p:sldId id="307" r:id="rId9"/>
    <p:sldId id="352" r:id="rId10"/>
    <p:sldId id="353" r:id="rId11"/>
    <p:sldId id="354" r:id="rId12"/>
    <p:sldId id="278" r:id="rId13"/>
    <p:sldId id="355" r:id="rId14"/>
    <p:sldId id="378" r:id="rId15"/>
    <p:sldId id="360" r:id="rId16"/>
    <p:sldId id="293" r:id="rId17"/>
    <p:sldId id="389" r:id="rId18"/>
    <p:sldId id="308" r:id="rId19"/>
    <p:sldId id="361" r:id="rId20"/>
    <p:sldId id="299" r:id="rId21"/>
    <p:sldId id="370" r:id="rId22"/>
    <p:sldId id="273" r:id="rId23"/>
    <p:sldId id="376" r:id="rId24"/>
  </p:sldIdLst>
  <p:sldSz cx="12192000" cy="6858000"/>
  <p:notesSz cx="6858000" cy="9144000"/>
  <p:custDataLst>
    <p:tags r:id="rId30"/>
  </p:custDataLst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1" userDrawn="1">
          <p15:clr>
            <a:srgbClr val="A4A3A4"/>
          </p15:clr>
        </p15:guide>
        <p15:guide id="2" pos="378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799B23B-EC83-4686-B30A-512413B5E67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01" autoAdjust="0"/>
    <p:restoredTop sz="94660"/>
  </p:normalViewPr>
  <p:slideViewPr>
    <p:cSldViewPr snapToGrid="0">
      <p:cViewPr>
        <p:scale>
          <a:sx n="100" d="100"/>
          <a:sy n="100" d="100"/>
        </p:scale>
        <p:origin x="-744" y="-432"/>
      </p:cViewPr>
      <p:guideLst>
        <p:guide orient="horz" pos="2441"/>
        <p:guide pos="378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725.xml"/><Relationship Id="rId3" Type="http://schemas.openxmlformats.org/officeDocument/2006/relationships/slide" Target="slides/slide1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3.xml"/><Relationship Id="rId4" Type="http://schemas.openxmlformats.org/officeDocument/2006/relationships/tags" Target="../tags/tag724.xml"/><Relationship Id="rId3" Type="http://schemas.openxmlformats.org/officeDocument/2006/relationships/tags" Target="../tags/tag723.xml"/><Relationship Id="rId2" Type="http://schemas.openxmlformats.org/officeDocument/2006/relationships/tags" Target="../tags/tag722.xml"/><Relationship Id="rId1" Type="http://schemas.openxmlformats.org/officeDocument/2006/relationships/tags" Target="../tags/tag7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2459A-8875-4033-98C6-02923644E29D}" type="datetime2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  <p:custDataLst>
              <p:tags r:id="rId3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  <p:custDataLst>
              <p:tags r:id="rId4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A0AF4-0B8A-4FA6-9844-3FD3A33F06D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720.xml"/><Relationship Id="rId5" Type="http://schemas.openxmlformats.org/officeDocument/2006/relationships/tags" Target="../tags/tag719.xml"/><Relationship Id="rId4" Type="http://schemas.openxmlformats.org/officeDocument/2006/relationships/tags" Target="../tags/tag718.xml"/><Relationship Id="rId3" Type="http://schemas.openxmlformats.org/officeDocument/2006/relationships/tags" Target="../tags/tag717.xml"/><Relationship Id="rId2" Type="http://schemas.openxmlformats.org/officeDocument/2006/relationships/tags" Target="../tags/tag716.xml"/><Relationship Id="rId1" Type="http://schemas.openxmlformats.org/officeDocument/2006/relationships/tags" Target="../tags/tag7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noProof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09F6B0C-6D1E-4F53-A8D4-0EE188F290A5}" type="datetime2">
              <a:rPr lang="zh-CN" altLang="en-US" smtClean="0"/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/>
              <a:t>单击此处编辑母版文本样式</a:t>
            </a:r>
            <a:endParaRPr lang="zh-CN"/>
          </a:p>
          <a:p>
            <a:pPr lvl="1" rtl="0"/>
            <a:r>
              <a:rPr lang="zh-CN"/>
              <a:t>第二级</a:t>
            </a:r>
            <a:endParaRPr lang="zh-CN"/>
          </a:p>
          <a:p>
            <a:pPr lvl="2" rtl="0"/>
            <a:r>
              <a:rPr lang="zh-CN"/>
              <a:t>第三级</a:t>
            </a:r>
            <a:endParaRPr lang="zh-CN"/>
          </a:p>
          <a:p>
            <a:pPr lvl="3" rtl="0"/>
            <a:r>
              <a:rPr lang="zh-CN"/>
              <a:t>第四级</a:t>
            </a:r>
            <a:endParaRPr lang="zh-CN"/>
          </a:p>
          <a:p>
            <a:pPr lvl="4" rtl="0"/>
            <a:r>
              <a:rPr lang="zh-CN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noProof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5" Type="http://schemas.openxmlformats.org/officeDocument/2006/relationships/tags" Target="../tags/tag536.xml"/><Relationship Id="rId4" Type="http://schemas.openxmlformats.org/officeDocument/2006/relationships/tags" Target="../tags/tag535.xml"/><Relationship Id="rId3" Type="http://schemas.openxmlformats.org/officeDocument/2006/relationships/tags" Target="../tags/tag53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5" Type="http://schemas.openxmlformats.org/officeDocument/2006/relationships/tags" Target="../tags/tag548.xml"/><Relationship Id="rId4" Type="http://schemas.openxmlformats.org/officeDocument/2006/relationships/tags" Target="../tags/tag547.xml"/><Relationship Id="rId3" Type="http://schemas.openxmlformats.org/officeDocument/2006/relationships/tags" Target="../tags/tag54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5" Type="http://schemas.openxmlformats.org/officeDocument/2006/relationships/tags" Target="../tags/tag564.xml"/><Relationship Id="rId4" Type="http://schemas.openxmlformats.org/officeDocument/2006/relationships/tags" Target="../tags/tag563.xml"/><Relationship Id="rId3" Type="http://schemas.openxmlformats.org/officeDocument/2006/relationships/tags" Target="../tags/tag56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5" Type="http://schemas.openxmlformats.org/officeDocument/2006/relationships/tags" Target="../tags/tag610.xml"/><Relationship Id="rId4" Type="http://schemas.openxmlformats.org/officeDocument/2006/relationships/tags" Target="../tags/tag609.xml"/><Relationship Id="rId3" Type="http://schemas.openxmlformats.org/officeDocument/2006/relationships/tags" Target="../tags/tag60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5" Type="http://schemas.openxmlformats.org/officeDocument/2006/relationships/tags" Target="../tags/tag702.xml"/><Relationship Id="rId4" Type="http://schemas.openxmlformats.org/officeDocument/2006/relationships/tags" Target="../tags/tag701.xml"/><Relationship Id="rId3" Type="http://schemas.openxmlformats.org/officeDocument/2006/relationships/tags" Target="../tags/tag70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168.xml"/><Relationship Id="rId4" Type="http://schemas.openxmlformats.org/officeDocument/2006/relationships/tags" Target="../tags/tag167.xml"/><Relationship Id="rId3" Type="http://schemas.openxmlformats.org/officeDocument/2006/relationships/tags" Target="../tags/tag16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5" Type="http://schemas.openxmlformats.org/officeDocument/2006/relationships/tags" Target="../tags/tag233.xml"/><Relationship Id="rId4" Type="http://schemas.openxmlformats.org/officeDocument/2006/relationships/tags" Target="../tags/tag232.xml"/><Relationship Id="rId3" Type="http://schemas.openxmlformats.org/officeDocument/2006/relationships/tags" Target="../tags/tag23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5" Type="http://schemas.openxmlformats.org/officeDocument/2006/relationships/tags" Target="../tags/tag360.xml"/><Relationship Id="rId4" Type="http://schemas.openxmlformats.org/officeDocument/2006/relationships/tags" Target="../tags/tag359.xml"/><Relationship Id="rId3" Type="http://schemas.openxmlformats.org/officeDocument/2006/relationships/tags" Target="../tags/tag35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5" Type="http://schemas.openxmlformats.org/officeDocument/2006/relationships/tags" Target="../tags/tag461.xml"/><Relationship Id="rId4" Type="http://schemas.openxmlformats.org/officeDocument/2006/relationships/tags" Target="../tags/tag460.xml"/><Relationship Id="rId3" Type="http://schemas.openxmlformats.org/officeDocument/2006/relationships/tags" Target="../tags/tag45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rtlCol="0"/>
          <a:lstStyle/>
          <a:p>
            <a:pPr rtl="0"/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93B0CF2-7F87-4E02-A248-870047730F99}" type="slidenum">
              <a:rPr lang="en-US" altLang="zh-CN" noProof="0" smtClean="0"/>
            </a:fld>
            <a:endParaRPr lang="zh-CN" altLang="en-US" noProof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 9"/>
          <p:cNvGrpSpPr/>
          <p:nvPr>
            <p:custDataLst>
              <p:tags r:id="rId2"/>
            </p:custDataLst>
          </p:nvPr>
        </p:nvGrpSpPr>
        <p:grpSpPr>
          <a:xfrm>
            <a:off x="0" y="6208894"/>
            <a:ext cx="12192000" cy="649106"/>
            <a:chOff x="0" y="6208894"/>
            <a:chExt cx="12192000" cy="649106"/>
          </a:xfrm>
        </p:grpSpPr>
        <p:sp>
          <p:nvSpPr>
            <p:cNvPr id="2" name="矩形 1"/>
            <p:cNvSpPr/>
            <p:nvPr>
              <p:custDataLst>
                <p:tags r:id="rId3"/>
              </p:custDataLst>
            </p:nvPr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rtl="0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" name="直接连接符​​(S) 6"/>
            <p:cNvCxnSpPr/>
            <p:nvPr>
              <p:custDataLst>
                <p:tags r:id="rId4"/>
              </p:custDataLst>
            </p:nvPr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直接连接符 4"/>
          <p:cNvCxnSpPr/>
          <p:nvPr userDrawn="1">
            <p:custDataLst>
              <p:tags r:id="rId5"/>
            </p:custDataLst>
          </p:nvPr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>
            <p:custDataLst>
              <p:tags r:id="rId6"/>
            </p:custDataLst>
          </p:nvPr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8"/>
          <p:cNvSpPr>
            <a:spLocks noGrp="1"/>
          </p:cNvSpPr>
          <p:nvPr>
            <p:ph type="ctrTitle"/>
            <p:custDataLst>
              <p:tags r:id="rId7"/>
            </p:custDataLst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rtlCol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rtl="0"/>
            <a:r>
              <a:rPr lang="zh-CN" altLang="en-US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  <p:custDataLst>
              <p:tags r:id="rId8"/>
            </p:custDataLst>
          </p:nvPr>
        </p:nvSpPr>
        <p:spPr>
          <a:xfrm>
            <a:off x="711200" y="3228536"/>
            <a:ext cx="10472928" cy="1752600"/>
          </a:xfrm>
        </p:spPr>
        <p:txBody>
          <a:bodyPr lIns="0" rIns="18288" rtlCol="0"/>
          <a:lstStyle>
            <a:lvl1pPr marL="0" marR="45720" indent="0" algn="r">
              <a:buNone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zh-CN" altLang="en-US"/>
              <a:t>单击此处编辑母版副标题样式</a:t>
            </a:r>
            <a:endParaRPr kumimoji="0" lang="en-US"/>
          </a:p>
        </p:txBody>
      </p:sp>
      <p:sp>
        <p:nvSpPr>
          <p:cNvPr id="27" name="幻灯片编号占位符 2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rtlCol="0"/>
          <a:lstStyle>
            <a:lvl1pP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401CF334-2D5C-4859-84A6-CA7E6E43FAEB}" type="slidenum">
              <a:rPr lang="en-US" smtClean="0"/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rtlCol="0"/>
          <a:lstStyle/>
          <a:p>
            <a:pPr rtl="0"/>
            <a:r>
              <a:rPr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rtlCol="0"/>
          <a:lstStyle/>
          <a:p>
            <a:pPr lvl="0" rt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rtl="0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rtl="0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rtl="0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rtl="0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rtlCol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pPr rtl="0"/>
            <a:r>
              <a:rPr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707136" y="2704664"/>
            <a:ext cx="10363200" cy="1509712"/>
          </a:xfrm>
        </p:spPr>
        <p:txBody>
          <a:bodyPr lIns="45720" rIns="45720" rtlCol="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rtlCol="0"/>
          <a:lstStyle/>
          <a:p>
            <a:pPr rtl="0"/>
            <a:fld id="{B26F76AF-62D1-44AB-97DC-928467407F16}" type="datetime2">
              <a:rPr lang="zh-CN" alt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rtlCol="0"/>
          <a:lstStyle/>
          <a:p>
            <a:pPr rtl="0"/>
            <a:r>
              <a:rPr lang="zh-CN"/>
              <a:t>添加页脚</a:t>
            </a:r>
            <a:endParaRPr 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file:///D:\qq&#25991;&#20214;\712321467\Image\C2C\Image2\%7b75232B38-A165-1FB7-499C-2E1C792CACB5%7d.png" TargetMode="External"/><Relationship Id="rId18" Type="http://schemas.openxmlformats.org/officeDocument/2006/relationships/image" Target="../media/image1.png"/><Relationship Id="rId17" Type="http://schemas.openxmlformats.org/officeDocument/2006/relationships/tags" Target="../tags/tag30.xml"/><Relationship Id="rId16" Type="http://schemas.openxmlformats.org/officeDocument/2006/relationships/tags" Target="../tags/tag29.xml"/><Relationship Id="rId15" Type="http://schemas.openxmlformats.org/officeDocument/2006/relationships/tags" Target="../tags/tag28.xml"/><Relationship Id="rId14" Type="http://schemas.openxmlformats.org/officeDocument/2006/relationships/tags" Target="../tags/tag27.xml"/><Relationship Id="rId13" Type="http://schemas.openxmlformats.org/officeDocument/2006/relationships/tags" Target="../tags/tag26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 24"/>
          <p:cNvGrpSpPr/>
          <p:nvPr>
            <p:custDataLst>
              <p:tags r:id="rId4"/>
            </p:custDataLst>
          </p:nvPr>
        </p:nvGrpSpPr>
        <p:grpSpPr>
          <a:xfrm>
            <a:off x="-29028" y="-7144"/>
            <a:ext cx="12240731" cy="6879658"/>
            <a:chOff x="0" y="-21658"/>
            <a:chExt cx="12240731" cy="6879658"/>
          </a:xfrm>
        </p:grpSpPr>
        <p:sp>
          <p:nvSpPr>
            <p:cNvPr id="26" name="矩形 25"/>
            <p:cNvSpPr/>
            <p:nvPr>
              <p:custDataLst>
                <p:tags r:id="rId5"/>
              </p:custDataLst>
            </p:nvPr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 26"/>
            <p:cNvGrpSpPr/>
            <p:nvPr>
              <p:custDataLst>
                <p:tags r:id="rId6"/>
              </p:custDataLst>
            </p:nvPr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任意多边形 27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rtlCol="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任意多边形(F) 28"/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rtlCol="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31" name="组 30"/>
              <p:cNvGrpSpPr/>
              <p:nvPr>
                <p:custDataLst>
                  <p:tags r:id="rId9"/>
                </p:custDataLst>
              </p:nvPr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任意多边形(F) 31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rtlCol="0" anchor="t" compatLnSpc="1"/>
                <a:lstStyle/>
                <a:p>
                  <a:pPr rtl="0"/>
                  <a:endParaRPr kumimoji="0" lang="en-US" sz="18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任意多边形 32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rtlCol="0" anchor="t" compatLnSpc="1"/>
                <a:lstStyle/>
                <a:p>
                  <a:pPr rtl="0"/>
                  <a:endParaRPr kumimoji="0" lang="en-US" sz="18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9" name="标题占位符 8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rtlCol="0" anchor="b">
            <a:normAutofit/>
          </a:bodyPr>
          <a:lstStyle/>
          <a:p>
            <a:pPr rtl="0"/>
            <a:r>
              <a:rPr lang="zh-CN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 eaLnBrk="1" latinLnBrk="0" hangingPunct="1"/>
            <a:r>
              <a:rPr lang="zh-CN"/>
              <a:t>单击此处编辑母版文本样式</a:t>
            </a:r>
            <a:endParaRPr lang="zh-CN"/>
          </a:p>
          <a:p>
            <a:pPr lvl="1" rtl="0" eaLnBrk="1" latinLnBrk="0" hangingPunct="1"/>
            <a:r>
              <a:rPr lang="zh-CN"/>
              <a:t>第二级</a:t>
            </a:r>
            <a:endParaRPr lang="zh-CN"/>
          </a:p>
          <a:p>
            <a:pPr lvl="2" rtl="0" eaLnBrk="1" latinLnBrk="0" hangingPunct="1"/>
            <a:r>
              <a:rPr lang="zh-CN"/>
              <a:t>第三级</a:t>
            </a:r>
            <a:endParaRPr lang="zh-CN"/>
          </a:p>
          <a:p>
            <a:pPr lvl="3" rtl="0" eaLnBrk="1" latinLnBrk="0" hangingPunct="1"/>
            <a:r>
              <a:rPr lang="zh-CN"/>
              <a:t>第四级</a:t>
            </a:r>
            <a:endParaRPr lang="zh-CN"/>
          </a:p>
          <a:p>
            <a:pPr lvl="4" rtl="0" eaLnBrk="1" latinLnBrk="0" hangingPunct="1"/>
            <a:r>
              <a:rPr lang="zh-CN"/>
              <a:t>第五级</a:t>
            </a:r>
            <a:endParaRPr lang="zh-CN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A1BF8D8E-2417-46C9-A78C-AA0D8A744E10}" type="datetime2">
              <a:rPr lang="zh-CN" altLang="en-US" smtClean="0"/>
            </a:fld>
            <a:endParaRPr 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/>
              <a:t>添加页脚</a:t>
            </a:r>
            <a:endParaRPr lang="en-US"/>
          </a:p>
        </p:txBody>
      </p:sp>
      <p:sp>
        <p:nvSpPr>
          <p:cNvPr id="18" name="幻灯片编号占位符 17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401CF334-2D5C-4859-84A6-CA7E6E43FAEB}" type="slidenum">
              <a:rPr lang="en-US" smtClean="0"/>
            </a:fld>
            <a:endParaRPr lang="en-US"/>
          </a:p>
        </p:txBody>
      </p:sp>
      <p:pic>
        <p:nvPicPr>
          <p:cNvPr id="34" name="图片 1073743875" descr="学科网 zxxk.com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r:link="rId1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>
            <a:lumMod val="50000"/>
          </a:schemeClr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>
            <a:lumMod val="75000"/>
          </a:schemeClr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>
            <a:lumMod val="50000"/>
          </a:schemeClr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0" algn="l" rtl="0" eaLnBrk="1" latinLnBrk="0" hangingPunct="1">
        <a:spcBef>
          <a:spcPct val="20000"/>
        </a:spcBef>
        <a:buClr>
          <a:schemeClr val="tx2"/>
        </a:buClr>
        <a:buFontTx/>
        <a:buNone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3.xml"/><Relationship Id="rId3" Type="http://schemas.openxmlformats.org/officeDocument/2006/relationships/image" Target="../media/image3.png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3" Type="http://schemas.openxmlformats.org/officeDocument/2006/relationships/notesSlide" Target="../notesSlides/notesSlide7.xml"/><Relationship Id="rId42" Type="http://schemas.openxmlformats.org/officeDocument/2006/relationships/slideLayout" Target="../slideLayouts/slideLayout2.xml"/><Relationship Id="rId41" Type="http://schemas.openxmlformats.org/officeDocument/2006/relationships/tags" Target="../tags/tag357.xml"/><Relationship Id="rId40" Type="http://schemas.openxmlformats.org/officeDocument/2006/relationships/tags" Target="../tags/tag356.xml"/><Relationship Id="rId4" Type="http://schemas.openxmlformats.org/officeDocument/2006/relationships/tags" Target="../tags/tag323.xml"/><Relationship Id="rId39" Type="http://schemas.openxmlformats.org/officeDocument/2006/relationships/tags" Target="../tags/tag355.xml"/><Relationship Id="rId38" Type="http://schemas.openxmlformats.org/officeDocument/2006/relationships/tags" Target="../tags/tag354.xml"/><Relationship Id="rId37" Type="http://schemas.openxmlformats.org/officeDocument/2006/relationships/tags" Target="../tags/tag353.xml"/><Relationship Id="rId36" Type="http://schemas.openxmlformats.org/officeDocument/2006/relationships/tags" Target="../tags/tag352.xml"/><Relationship Id="rId35" Type="http://schemas.openxmlformats.org/officeDocument/2006/relationships/tags" Target="../tags/tag351.xml"/><Relationship Id="rId34" Type="http://schemas.openxmlformats.org/officeDocument/2006/relationships/tags" Target="../tags/tag350.xml"/><Relationship Id="rId33" Type="http://schemas.openxmlformats.org/officeDocument/2006/relationships/tags" Target="../tags/tag349.xml"/><Relationship Id="rId32" Type="http://schemas.openxmlformats.org/officeDocument/2006/relationships/tags" Target="../tags/tag348.xml"/><Relationship Id="rId31" Type="http://schemas.openxmlformats.org/officeDocument/2006/relationships/tags" Target="../tags/tag347.xml"/><Relationship Id="rId30" Type="http://schemas.openxmlformats.org/officeDocument/2006/relationships/tags" Target="../tags/tag346.xml"/><Relationship Id="rId3" Type="http://schemas.openxmlformats.org/officeDocument/2006/relationships/tags" Target="../tags/tag322.xml"/><Relationship Id="rId29" Type="http://schemas.openxmlformats.org/officeDocument/2006/relationships/tags" Target="../tags/tag345.xml"/><Relationship Id="rId28" Type="http://schemas.openxmlformats.org/officeDocument/2006/relationships/tags" Target="../tags/tag344.xml"/><Relationship Id="rId27" Type="http://schemas.openxmlformats.org/officeDocument/2006/relationships/tags" Target="../tags/tag343.xml"/><Relationship Id="rId26" Type="http://schemas.openxmlformats.org/officeDocument/2006/relationships/tags" Target="../tags/tag342.xml"/><Relationship Id="rId25" Type="http://schemas.openxmlformats.org/officeDocument/2006/relationships/tags" Target="../tags/tag341.xml"/><Relationship Id="rId24" Type="http://schemas.openxmlformats.org/officeDocument/2006/relationships/tags" Target="../tags/tag340.xml"/><Relationship Id="rId23" Type="http://schemas.openxmlformats.org/officeDocument/2006/relationships/image" Target="../media/image29.png"/><Relationship Id="rId22" Type="http://schemas.openxmlformats.org/officeDocument/2006/relationships/tags" Target="../tags/tag339.xml"/><Relationship Id="rId21" Type="http://schemas.openxmlformats.org/officeDocument/2006/relationships/tags" Target="../tags/tag338.xml"/><Relationship Id="rId20" Type="http://schemas.openxmlformats.org/officeDocument/2006/relationships/tags" Target="../tags/tag337.xml"/><Relationship Id="rId2" Type="http://schemas.openxmlformats.org/officeDocument/2006/relationships/tags" Target="../tags/tag321.xml"/><Relationship Id="rId19" Type="http://schemas.openxmlformats.org/officeDocument/2006/relationships/tags" Target="../tags/tag336.xml"/><Relationship Id="rId18" Type="http://schemas.openxmlformats.org/officeDocument/2006/relationships/tags" Target="../tags/tag335.xml"/><Relationship Id="rId17" Type="http://schemas.openxmlformats.org/officeDocument/2006/relationships/tags" Target="../tags/tag334.xml"/><Relationship Id="rId16" Type="http://schemas.openxmlformats.org/officeDocument/2006/relationships/tags" Target="../tags/tag333.xml"/><Relationship Id="rId15" Type="http://schemas.openxmlformats.org/officeDocument/2006/relationships/tags" Target="../tags/tag332.xml"/><Relationship Id="rId14" Type="http://schemas.openxmlformats.org/officeDocument/2006/relationships/image" Target="../media/image28.png"/><Relationship Id="rId13" Type="http://schemas.openxmlformats.org/officeDocument/2006/relationships/tags" Target="../tags/tag331.xml"/><Relationship Id="rId12" Type="http://schemas.openxmlformats.org/officeDocument/2006/relationships/tags" Target="../tags/tag330.xml"/><Relationship Id="rId11" Type="http://schemas.openxmlformats.org/officeDocument/2006/relationships/image" Target="../media/image8.png"/><Relationship Id="rId10" Type="http://schemas.openxmlformats.org/officeDocument/2006/relationships/tags" Target="../tags/tag329.xml"/><Relationship Id="rId1" Type="http://schemas.openxmlformats.org/officeDocument/2006/relationships/tags" Target="../tags/tag32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8.xml"/><Relationship Id="rId8" Type="http://schemas.openxmlformats.org/officeDocument/2006/relationships/tags" Target="../tags/tag367.xml"/><Relationship Id="rId7" Type="http://schemas.openxmlformats.org/officeDocument/2006/relationships/tags" Target="../tags/tag366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7" Type="http://schemas.openxmlformats.org/officeDocument/2006/relationships/notesSlide" Target="../notesSlides/notesSlide8.xml"/><Relationship Id="rId46" Type="http://schemas.openxmlformats.org/officeDocument/2006/relationships/slideLayout" Target="../slideLayouts/slideLayout2.xml"/><Relationship Id="rId45" Type="http://schemas.openxmlformats.org/officeDocument/2006/relationships/tags" Target="../tags/tag402.xml"/><Relationship Id="rId44" Type="http://schemas.openxmlformats.org/officeDocument/2006/relationships/tags" Target="../tags/tag401.xml"/><Relationship Id="rId43" Type="http://schemas.openxmlformats.org/officeDocument/2006/relationships/tags" Target="../tags/tag400.xml"/><Relationship Id="rId42" Type="http://schemas.openxmlformats.org/officeDocument/2006/relationships/tags" Target="../tags/tag399.xml"/><Relationship Id="rId41" Type="http://schemas.openxmlformats.org/officeDocument/2006/relationships/tags" Target="../tags/tag398.xml"/><Relationship Id="rId40" Type="http://schemas.openxmlformats.org/officeDocument/2006/relationships/tags" Target="../tags/tag397.xml"/><Relationship Id="rId4" Type="http://schemas.openxmlformats.org/officeDocument/2006/relationships/tags" Target="../tags/tag363.xml"/><Relationship Id="rId39" Type="http://schemas.openxmlformats.org/officeDocument/2006/relationships/tags" Target="../tags/tag396.xml"/><Relationship Id="rId38" Type="http://schemas.openxmlformats.org/officeDocument/2006/relationships/tags" Target="../tags/tag395.xml"/><Relationship Id="rId37" Type="http://schemas.openxmlformats.org/officeDocument/2006/relationships/tags" Target="../tags/tag394.xml"/><Relationship Id="rId36" Type="http://schemas.openxmlformats.org/officeDocument/2006/relationships/tags" Target="../tags/tag393.xml"/><Relationship Id="rId35" Type="http://schemas.openxmlformats.org/officeDocument/2006/relationships/tags" Target="../tags/tag392.xml"/><Relationship Id="rId34" Type="http://schemas.openxmlformats.org/officeDocument/2006/relationships/tags" Target="../tags/tag391.xml"/><Relationship Id="rId33" Type="http://schemas.openxmlformats.org/officeDocument/2006/relationships/tags" Target="../tags/tag390.xml"/><Relationship Id="rId32" Type="http://schemas.openxmlformats.org/officeDocument/2006/relationships/tags" Target="../tags/tag389.xml"/><Relationship Id="rId31" Type="http://schemas.openxmlformats.org/officeDocument/2006/relationships/tags" Target="../tags/tag388.xml"/><Relationship Id="rId30" Type="http://schemas.openxmlformats.org/officeDocument/2006/relationships/tags" Target="../tags/tag387.xml"/><Relationship Id="rId3" Type="http://schemas.openxmlformats.org/officeDocument/2006/relationships/tags" Target="../tags/tag362.xml"/><Relationship Id="rId29" Type="http://schemas.openxmlformats.org/officeDocument/2006/relationships/tags" Target="../tags/tag386.xml"/><Relationship Id="rId28" Type="http://schemas.openxmlformats.org/officeDocument/2006/relationships/tags" Target="../tags/tag385.xml"/><Relationship Id="rId27" Type="http://schemas.openxmlformats.org/officeDocument/2006/relationships/tags" Target="../tags/tag384.xml"/><Relationship Id="rId26" Type="http://schemas.openxmlformats.org/officeDocument/2006/relationships/tags" Target="../tags/tag383.xml"/><Relationship Id="rId25" Type="http://schemas.openxmlformats.org/officeDocument/2006/relationships/tags" Target="../tags/tag382.xml"/><Relationship Id="rId24" Type="http://schemas.openxmlformats.org/officeDocument/2006/relationships/tags" Target="../tags/tag381.xml"/><Relationship Id="rId23" Type="http://schemas.openxmlformats.org/officeDocument/2006/relationships/tags" Target="../tags/tag380.xml"/><Relationship Id="rId22" Type="http://schemas.openxmlformats.org/officeDocument/2006/relationships/tags" Target="../tags/tag379.xml"/><Relationship Id="rId21" Type="http://schemas.openxmlformats.org/officeDocument/2006/relationships/tags" Target="../tags/tag378.xml"/><Relationship Id="rId20" Type="http://schemas.openxmlformats.org/officeDocument/2006/relationships/tags" Target="../tags/tag377.xml"/><Relationship Id="rId2" Type="http://schemas.openxmlformats.org/officeDocument/2006/relationships/image" Target="../media/image28.png"/><Relationship Id="rId19" Type="http://schemas.openxmlformats.org/officeDocument/2006/relationships/tags" Target="../tags/tag376.xml"/><Relationship Id="rId18" Type="http://schemas.openxmlformats.org/officeDocument/2006/relationships/tags" Target="../tags/tag375.xml"/><Relationship Id="rId17" Type="http://schemas.openxmlformats.org/officeDocument/2006/relationships/tags" Target="../tags/tag374.xml"/><Relationship Id="rId16" Type="http://schemas.openxmlformats.org/officeDocument/2006/relationships/tags" Target="../tags/tag373.xml"/><Relationship Id="rId15" Type="http://schemas.openxmlformats.org/officeDocument/2006/relationships/tags" Target="../tags/tag372.xml"/><Relationship Id="rId14" Type="http://schemas.openxmlformats.org/officeDocument/2006/relationships/tags" Target="../tags/tag371.xml"/><Relationship Id="rId13" Type="http://schemas.openxmlformats.org/officeDocument/2006/relationships/tags" Target="../tags/tag370.xml"/><Relationship Id="rId12" Type="http://schemas.openxmlformats.org/officeDocument/2006/relationships/image" Target="../media/image30.png"/><Relationship Id="rId11" Type="http://schemas.openxmlformats.org/officeDocument/2006/relationships/tags" Target="../tags/tag369.xml"/><Relationship Id="rId10" Type="http://schemas.openxmlformats.org/officeDocument/2006/relationships/image" Target="../media/image8.png"/><Relationship Id="rId1" Type="http://schemas.openxmlformats.org/officeDocument/2006/relationships/tags" Target="../tags/tag36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13.xml"/><Relationship Id="rId8" Type="http://schemas.openxmlformats.org/officeDocument/2006/relationships/image" Target="../media/image8.png"/><Relationship Id="rId7" Type="http://schemas.openxmlformats.org/officeDocument/2006/relationships/tags" Target="../tags/tag412.xml"/><Relationship Id="rId6" Type="http://schemas.openxmlformats.org/officeDocument/2006/relationships/tags" Target="../tags/tag411.xml"/><Relationship Id="rId59" Type="http://schemas.openxmlformats.org/officeDocument/2006/relationships/notesSlide" Target="../notesSlides/notesSlide9.xml"/><Relationship Id="rId58" Type="http://schemas.openxmlformats.org/officeDocument/2006/relationships/slideLayout" Target="../slideLayouts/slideLayout2.xml"/><Relationship Id="rId57" Type="http://schemas.openxmlformats.org/officeDocument/2006/relationships/audio" Target="../media/audio2.wav"/><Relationship Id="rId56" Type="http://schemas.openxmlformats.org/officeDocument/2006/relationships/tags" Target="../tags/tag458.xml"/><Relationship Id="rId55" Type="http://schemas.openxmlformats.org/officeDocument/2006/relationships/tags" Target="../tags/tag457.xml"/><Relationship Id="rId54" Type="http://schemas.openxmlformats.org/officeDocument/2006/relationships/tags" Target="../tags/tag456.xml"/><Relationship Id="rId53" Type="http://schemas.openxmlformats.org/officeDocument/2006/relationships/tags" Target="../tags/tag455.xml"/><Relationship Id="rId52" Type="http://schemas.openxmlformats.org/officeDocument/2006/relationships/tags" Target="../tags/tag454.xml"/><Relationship Id="rId51" Type="http://schemas.openxmlformats.org/officeDocument/2006/relationships/tags" Target="../tags/tag453.xml"/><Relationship Id="rId50" Type="http://schemas.openxmlformats.org/officeDocument/2006/relationships/tags" Target="../tags/tag452.xml"/><Relationship Id="rId5" Type="http://schemas.openxmlformats.org/officeDocument/2006/relationships/tags" Target="../tags/tag410.xml"/><Relationship Id="rId49" Type="http://schemas.openxmlformats.org/officeDocument/2006/relationships/tags" Target="../tags/tag451.xml"/><Relationship Id="rId48" Type="http://schemas.openxmlformats.org/officeDocument/2006/relationships/tags" Target="../tags/tag450.xml"/><Relationship Id="rId47" Type="http://schemas.openxmlformats.org/officeDocument/2006/relationships/tags" Target="../tags/tag449.xml"/><Relationship Id="rId46" Type="http://schemas.openxmlformats.org/officeDocument/2006/relationships/tags" Target="../tags/tag448.xml"/><Relationship Id="rId45" Type="http://schemas.openxmlformats.org/officeDocument/2006/relationships/tags" Target="../tags/tag447.xml"/><Relationship Id="rId44" Type="http://schemas.openxmlformats.org/officeDocument/2006/relationships/tags" Target="../tags/tag446.xml"/><Relationship Id="rId43" Type="http://schemas.openxmlformats.org/officeDocument/2006/relationships/tags" Target="../tags/tag445.xml"/><Relationship Id="rId42" Type="http://schemas.openxmlformats.org/officeDocument/2006/relationships/tags" Target="../tags/tag444.xml"/><Relationship Id="rId41" Type="http://schemas.openxmlformats.org/officeDocument/2006/relationships/tags" Target="../tags/tag443.xml"/><Relationship Id="rId40" Type="http://schemas.openxmlformats.org/officeDocument/2006/relationships/tags" Target="../tags/tag442.xml"/><Relationship Id="rId4" Type="http://schemas.openxmlformats.org/officeDocument/2006/relationships/tags" Target="../tags/tag409.xml"/><Relationship Id="rId39" Type="http://schemas.openxmlformats.org/officeDocument/2006/relationships/tags" Target="../tags/tag441.xml"/><Relationship Id="rId38" Type="http://schemas.openxmlformats.org/officeDocument/2006/relationships/tags" Target="../tags/tag440.xml"/><Relationship Id="rId37" Type="http://schemas.openxmlformats.org/officeDocument/2006/relationships/tags" Target="../tags/tag439.xml"/><Relationship Id="rId36" Type="http://schemas.openxmlformats.org/officeDocument/2006/relationships/tags" Target="../tags/tag438.xml"/><Relationship Id="rId35" Type="http://schemas.openxmlformats.org/officeDocument/2006/relationships/tags" Target="../tags/tag437.xml"/><Relationship Id="rId34" Type="http://schemas.openxmlformats.org/officeDocument/2006/relationships/tags" Target="../tags/tag436.xml"/><Relationship Id="rId33" Type="http://schemas.openxmlformats.org/officeDocument/2006/relationships/tags" Target="../tags/tag435.xml"/><Relationship Id="rId32" Type="http://schemas.openxmlformats.org/officeDocument/2006/relationships/tags" Target="../tags/tag434.xml"/><Relationship Id="rId31" Type="http://schemas.openxmlformats.org/officeDocument/2006/relationships/tags" Target="../tags/tag433.xml"/><Relationship Id="rId30" Type="http://schemas.openxmlformats.org/officeDocument/2006/relationships/tags" Target="../tags/tag432.xml"/><Relationship Id="rId3" Type="http://schemas.openxmlformats.org/officeDocument/2006/relationships/tags" Target="../tags/tag408.xml"/><Relationship Id="rId29" Type="http://schemas.openxmlformats.org/officeDocument/2006/relationships/tags" Target="../tags/tag431.xml"/><Relationship Id="rId28" Type="http://schemas.openxmlformats.org/officeDocument/2006/relationships/tags" Target="../tags/tag430.xml"/><Relationship Id="rId27" Type="http://schemas.openxmlformats.org/officeDocument/2006/relationships/tags" Target="../tags/tag429.xml"/><Relationship Id="rId26" Type="http://schemas.openxmlformats.org/officeDocument/2006/relationships/tags" Target="../tags/tag428.xml"/><Relationship Id="rId25" Type="http://schemas.openxmlformats.org/officeDocument/2006/relationships/tags" Target="../tags/tag427.xml"/><Relationship Id="rId24" Type="http://schemas.openxmlformats.org/officeDocument/2006/relationships/tags" Target="../tags/tag426.xml"/><Relationship Id="rId23" Type="http://schemas.openxmlformats.org/officeDocument/2006/relationships/tags" Target="../tags/tag425.xml"/><Relationship Id="rId22" Type="http://schemas.openxmlformats.org/officeDocument/2006/relationships/tags" Target="../tags/tag424.xml"/><Relationship Id="rId21" Type="http://schemas.openxmlformats.org/officeDocument/2006/relationships/tags" Target="../tags/tag423.xml"/><Relationship Id="rId20" Type="http://schemas.openxmlformats.org/officeDocument/2006/relationships/tags" Target="../tags/tag422.xml"/><Relationship Id="rId2" Type="http://schemas.openxmlformats.org/officeDocument/2006/relationships/tags" Target="../tags/tag407.xml"/><Relationship Id="rId19" Type="http://schemas.openxmlformats.org/officeDocument/2006/relationships/tags" Target="../tags/tag421.xml"/><Relationship Id="rId18" Type="http://schemas.openxmlformats.org/officeDocument/2006/relationships/tags" Target="../tags/tag420.xml"/><Relationship Id="rId17" Type="http://schemas.openxmlformats.org/officeDocument/2006/relationships/tags" Target="../tags/tag419.xml"/><Relationship Id="rId16" Type="http://schemas.openxmlformats.org/officeDocument/2006/relationships/tags" Target="../tags/tag418.xml"/><Relationship Id="rId15" Type="http://schemas.openxmlformats.org/officeDocument/2006/relationships/tags" Target="../tags/tag417.xml"/><Relationship Id="rId14" Type="http://schemas.openxmlformats.org/officeDocument/2006/relationships/image" Target="../media/image28.png"/><Relationship Id="rId13" Type="http://schemas.openxmlformats.org/officeDocument/2006/relationships/tags" Target="../tags/tag416.xml"/><Relationship Id="rId12" Type="http://schemas.openxmlformats.org/officeDocument/2006/relationships/tags" Target="../tags/tag415.xml"/><Relationship Id="rId11" Type="http://schemas.openxmlformats.org/officeDocument/2006/relationships/tags" Target="../tags/tag414.xml"/><Relationship Id="rId10" Type="http://schemas.openxmlformats.org/officeDocument/2006/relationships/image" Target="../media/image30.png"/><Relationship Id="rId1" Type="http://schemas.openxmlformats.org/officeDocument/2006/relationships/tags" Target="../tags/tag40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69.xml"/><Relationship Id="rId8" Type="http://schemas.openxmlformats.org/officeDocument/2006/relationships/tags" Target="../tags/tag468.xml"/><Relationship Id="rId7" Type="http://schemas.openxmlformats.org/officeDocument/2006/relationships/tags" Target="../tags/tag467.xml"/><Relationship Id="rId66" Type="http://schemas.openxmlformats.org/officeDocument/2006/relationships/slideLayout" Target="../slideLayouts/slideLayout2.xml"/><Relationship Id="rId65" Type="http://schemas.openxmlformats.org/officeDocument/2006/relationships/tags" Target="../tags/tag516.xml"/><Relationship Id="rId64" Type="http://schemas.openxmlformats.org/officeDocument/2006/relationships/tags" Target="../tags/tag515.xml"/><Relationship Id="rId63" Type="http://schemas.openxmlformats.org/officeDocument/2006/relationships/tags" Target="../tags/tag514.xml"/><Relationship Id="rId62" Type="http://schemas.openxmlformats.org/officeDocument/2006/relationships/tags" Target="../tags/tag513.xml"/><Relationship Id="rId61" Type="http://schemas.openxmlformats.org/officeDocument/2006/relationships/tags" Target="../tags/tag512.xml"/><Relationship Id="rId60" Type="http://schemas.openxmlformats.org/officeDocument/2006/relationships/tags" Target="../tags/tag511.xml"/><Relationship Id="rId6" Type="http://schemas.openxmlformats.org/officeDocument/2006/relationships/tags" Target="../tags/tag466.xml"/><Relationship Id="rId59" Type="http://schemas.openxmlformats.org/officeDocument/2006/relationships/tags" Target="../tags/tag510.xml"/><Relationship Id="rId58" Type="http://schemas.openxmlformats.org/officeDocument/2006/relationships/tags" Target="../tags/tag509.xml"/><Relationship Id="rId57" Type="http://schemas.openxmlformats.org/officeDocument/2006/relationships/tags" Target="../tags/tag508.xml"/><Relationship Id="rId56" Type="http://schemas.openxmlformats.org/officeDocument/2006/relationships/tags" Target="../tags/tag507.xml"/><Relationship Id="rId55" Type="http://schemas.openxmlformats.org/officeDocument/2006/relationships/tags" Target="../tags/tag506.xml"/><Relationship Id="rId54" Type="http://schemas.openxmlformats.org/officeDocument/2006/relationships/tags" Target="../tags/tag505.xml"/><Relationship Id="rId53" Type="http://schemas.openxmlformats.org/officeDocument/2006/relationships/tags" Target="../tags/tag504.xml"/><Relationship Id="rId52" Type="http://schemas.openxmlformats.org/officeDocument/2006/relationships/tags" Target="../tags/tag503.xml"/><Relationship Id="rId51" Type="http://schemas.openxmlformats.org/officeDocument/2006/relationships/tags" Target="../tags/tag502.xml"/><Relationship Id="rId50" Type="http://schemas.openxmlformats.org/officeDocument/2006/relationships/tags" Target="../tags/tag501.xml"/><Relationship Id="rId5" Type="http://schemas.openxmlformats.org/officeDocument/2006/relationships/tags" Target="../tags/tag465.xml"/><Relationship Id="rId49" Type="http://schemas.openxmlformats.org/officeDocument/2006/relationships/tags" Target="../tags/tag500.xml"/><Relationship Id="rId48" Type="http://schemas.openxmlformats.org/officeDocument/2006/relationships/tags" Target="../tags/tag499.xml"/><Relationship Id="rId47" Type="http://schemas.openxmlformats.org/officeDocument/2006/relationships/tags" Target="../tags/tag498.xml"/><Relationship Id="rId46" Type="http://schemas.openxmlformats.org/officeDocument/2006/relationships/tags" Target="../tags/tag497.xml"/><Relationship Id="rId45" Type="http://schemas.openxmlformats.org/officeDocument/2006/relationships/tags" Target="../tags/tag496.xml"/><Relationship Id="rId44" Type="http://schemas.openxmlformats.org/officeDocument/2006/relationships/tags" Target="../tags/tag495.xml"/><Relationship Id="rId43" Type="http://schemas.openxmlformats.org/officeDocument/2006/relationships/tags" Target="../tags/tag494.xml"/><Relationship Id="rId42" Type="http://schemas.openxmlformats.org/officeDocument/2006/relationships/tags" Target="../tags/tag493.xml"/><Relationship Id="rId41" Type="http://schemas.openxmlformats.org/officeDocument/2006/relationships/tags" Target="../tags/tag492.xml"/><Relationship Id="rId40" Type="http://schemas.openxmlformats.org/officeDocument/2006/relationships/tags" Target="../tags/tag491.xml"/><Relationship Id="rId4" Type="http://schemas.openxmlformats.org/officeDocument/2006/relationships/tags" Target="../tags/tag464.xml"/><Relationship Id="rId39" Type="http://schemas.openxmlformats.org/officeDocument/2006/relationships/tags" Target="../tags/tag490.xml"/><Relationship Id="rId38" Type="http://schemas.openxmlformats.org/officeDocument/2006/relationships/tags" Target="../tags/tag489.xml"/><Relationship Id="rId37" Type="http://schemas.openxmlformats.org/officeDocument/2006/relationships/tags" Target="../tags/tag488.xml"/><Relationship Id="rId36" Type="http://schemas.openxmlformats.org/officeDocument/2006/relationships/tags" Target="../tags/tag487.xml"/><Relationship Id="rId35" Type="http://schemas.openxmlformats.org/officeDocument/2006/relationships/tags" Target="../tags/tag486.xml"/><Relationship Id="rId34" Type="http://schemas.openxmlformats.org/officeDocument/2006/relationships/tags" Target="../tags/tag485.xml"/><Relationship Id="rId33" Type="http://schemas.openxmlformats.org/officeDocument/2006/relationships/tags" Target="../tags/tag484.xml"/><Relationship Id="rId32" Type="http://schemas.openxmlformats.org/officeDocument/2006/relationships/image" Target="../media/image17.jpeg"/><Relationship Id="rId31" Type="http://schemas.openxmlformats.org/officeDocument/2006/relationships/tags" Target="../tags/tag483.xml"/><Relationship Id="rId30" Type="http://schemas.openxmlformats.org/officeDocument/2006/relationships/image" Target="../media/image16.jpeg"/><Relationship Id="rId3" Type="http://schemas.openxmlformats.org/officeDocument/2006/relationships/tags" Target="../tags/tag463.xml"/><Relationship Id="rId29" Type="http://schemas.openxmlformats.org/officeDocument/2006/relationships/tags" Target="../tags/tag482.xml"/><Relationship Id="rId28" Type="http://schemas.openxmlformats.org/officeDocument/2006/relationships/image" Target="../media/image15.png"/><Relationship Id="rId27" Type="http://schemas.openxmlformats.org/officeDocument/2006/relationships/tags" Target="../tags/tag481.xml"/><Relationship Id="rId26" Type="http://schemas.openxmlformats.org/officeDocument/2006/relationships/image" Target="../media/image14.png"/><Relationship Id="rId25" Type="http://schemas.openxmlformats.org/officeDocument/2006/relationships/tags" Target="../tags/tag480.xml"/><Relationship Id="rId24" Type="http://schemas.openxmlformats.org/officeDocument/2006/relationships/image" Target="../media/image13.png"/><Relationship Id="rId23" Type="http://schemas.openxmlformats.org/officeDocument/2006/relationships/tags" Target="../tags/tag479.xml"/><Relationship Id="rId22" Type="http://schemas.openxmlformats.org/officeDocument/2006/relationships/image" Target="../media/image12.jpeg"/><Relationship Id="rId21" Type="http://schemas.openxmlformats.org/officeDocument/2006/relationships/tags" Target="../tags/tag478.xml"/><Relationship Id="rId20" Type="http://schemas.openxmlformats.org/officeDocument/2006/relationships/image" Target="../media/image11.jpeg"/><Relationship Id="rId2" Type="http://schemas.openxmlformats.org/officeDocument/2006/relationships/image" Target="../media/image8.png"/><Relationship Id="rId19" Type="http://schemas.openxmlformats.org/officeDocument/2006/relationships/tags" Target="../tags/tag477.xml"/><Relationship Id="rId18" Type="http://schemas.openxmlformats.org/officeDocument/2006/relationships/image" Target="../media/image10.png"/><Relationship Id="rId17" Type="http://schemas.openxmlformats.org/officeDocument/2006/relationships/tags" Target="../tags/tag476.xml"/><Relationship Id="rId16" Type="http://schemas.openxmlformats.org/officeDocument/2006/relationships/image" Target="../media/image9.jpeg"/><Relationship Id="rId15" Type="http://schemas.openxmlformats.org/officeDocument/2006/relationships/tags" Target="../tags/tag475.xml"/><Relationship Id="rId14" Type="http://schemas.openxmlformats.org/officeDocument/2006/relationships/tags" Target="../tags/tag474.xml"/><Relationship Id="rId13" Type="http://schemas.openxmlformats.org/officeDocument/2006/relationships/tags" Target="../tags/tag473.xml"/><Relationship Id="rId12" Type="http://schemas.openxmlformats.org/officeDocument/2006/relationships/tags" Target="../tags/tag472.xml"/><Relationship Id="rId11" Type="http://schemas.openxmlformats.org/officeDocument/2006/relationships/tags" Target="../tags/tag471.xml"/><Relationship Id="rId10" Type="http://schemas.openxmlformats.org/officeDocument/2006/relationships/tags" Target="../tags/tag470.xml"/><Relationship Id="rId1" Type="http://schemas.openxmlformats.org/officeDocument/2006/relationships/tags" Target="../tags/tag46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png"/><Relationship Id="rId8" Type="http://schemas.openxmlformats.org/officeDocument/2006/relationships/tags" Target="../tags/tag524.xml"/><Relationship Id="rId7" Type="http://schemas.openxmlformats.org/officeDocument/2006/relationships/tags" Target="../tags/tag523.xml"/><Relationship Id="rId6" Type="http://schemas.openxmlformats.org/officeDocument/2006/relationships/tags" Target="../tags/tag522.xml"/><Relationship Id="rId5" Type="http://schemas.openxmlformats.org/officeDocument/2006/relationships/tags" Target="../tags/tag521.xml"/><Relationship Id="rId4" Type="http://schemas.openxmlformats.org/officeDocument/2006/relationships/tags" Target="../tags/tag520.xml"/><Relationship Id="rId3" Type="http://schemas.openxmlformats.org/officeDocument/2006/relationships/tags" Target="../tags/tag519.xml"/><Relationship Id="rId21" Type="http://schemas.openxmlformats.org/officeDocument/2006/relationships/notesSlide" Target="../notesSlides/notesSlide10.xml"/><Relationship Id="rId20" Type="http://schemas.openxmlformats.org/officeDocument/2006/relationships/slideLayout" Target="../slideLayouts/slideLayout2.xml"/><Relationship Id="rId2" Type="http://schemas.openxmlformats.org/officeDocument/2006/relationships/tags" Target="../tags/tag518.xml"/><Relationship Id="rId19" Type="http://schemas.openxmlformats.org/officeDocument/2006/relationships/tags" Target="../tags/tag533.xml"/><Relationship Id="rId18" Type="http://schemas.openxmlformats.org/officeDocument/2006/relationships/tags" Target="../tags/tag532.xml"/><Relationship Id="rId17" Type="http://schemas.openxmlformats.org/officeDocument/2006/relationships/image" Target="../media/image32.jpeg"/><Relationship Id="rId16" Type="http://schemas.openxmlformats.org/officeDocument/2006/relationships/tags" Target="../tags/tag531.xml"/><Relationship Id="rId15" Type="http://schemas.openxmlformats.org/officeDocument/2006/relationships/tags" Target="../tags/tag530.xml"/><Relationship Id="rId14" Type="http://schemas.openxmlformats.org/officeDocument/2006/relationships/tags" Target="../tags/tag529.xml"/><Relationship Id="rId13" Type="http://schemas.openxmlformats.org/officeDocument/2006/relationships/tags" Target="../tags/tag528.xml"/><Relationship Id="rId12" Type="http://schemas.openxmlformats.org/officeDocument/2006/relationships/tags" Target="../tags/tag527.xml"/><Relationship Id="rId11" Type="http://schemas.openxmlformats.org/officeDocument/2006/relationships/tags" Target="../tags/tag526.xml"/><Relationship Id="rId10" Type="http://schemas.openxmlformats.org/officeDocument/2006/relationships/tags" Target="../tags/tag525.xml"/><Relationship Id="rId1" Type="http://schemas.openxmlformats.org/officeDocument/2006/relationships/tags" Target="../tags/tag51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44.xml"/><Relationship Id="rId8" Type="http://schemas.openxmlformats.org/officeDocument/2006/relationships/image" Target="../media/image33.jpeg"/><Relationship Id="rId7" Type="http://schemas.openxmlformats.org/officeDocument/2006/relationships/tags" Target="../tags/tag543.xml"/><Relationship Id="rId6" Type="http://schemas.openxmlformats.org/officeDocument/2006/relationships/tags" Target="../tags/tag542.xml"/><Relationship Id="rId5" Type="http://schemas.openxmlformats.org/officeDocument/2006/relationships/tags" Target="../tags/tag541.xml"/><Relationship Id="rId4" Type="http://schemas.openxmlformats.org/officeDocument/2006/relationships/tags" Target="../tags/tag540.xml"/><Relationship Id="rId3" Type="http://schemas.openxmlformats.org/officeDocument/2006/relationships/tags" Target="../tags/tag539.xml"/><Relationship Id="rId2" Type="http://schemas.openxmlformats.org/officeDocument/2006/relationships/tags" Target="../tags/tag538.xml"/><Relationship Id="rId14" Type="http://schemas.openxmlformats.org/officeDocument/2006/relationships/notesSlide" Target="../notesSlides/notesSlide11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34.jpeg"/><Relationship Id="rId11" Type="http://schemas.openxmlformats.org/officeDocument/2006/relationships/tags" Target="../tags/tag545.xml"/><Relationship Id="rId10" Type="http://schemas.openxmlformats.org/officeDocument/2006/relationships/image" Target="../media/image8.png"/><Relationship Id="rId1" Type="http://schemas.openxmlformats.org/officeDocument/2006/relationships/tags" Target="../tags/tag53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557.xml"/><Relationship Id="rId8" Type="http://schemas.openxmlformats.org/officeDocument/2006/relationships/tags" Target="../tags/tag556.xml"/><Relationship Id="rId7" Type="http://schemas.openxmlformats.org/officeDocument/2006/relationships/tags" Target="../tags/tag555.xml"/><Relationship Id="rId6" Type="http://schemas.openxmlformats.org/officeDocument/2006/relationships/tags" Target="../tags/tag554.xml"/><Relationship Id="rId5" Type="http://schemas.openxmlformats.org/officeDocument/2006/relationships/tags" Target="../tags/tag553.xml"/><Relationship Id="rId4" Type="http://schemas.openxmlformats.org/officeDocument/2006/relationships/tags" Target="../tags/tag552.xml"/><Relationship Id="rId3" Type="http://schemas.openxmlformats.org/officeDocument/2006/relationships/tags" Target="../tags/tag551.xml"/><Relationship Id="rId2" Type="http://schemas.openxmlformats.org/officeDocument/2006/relationships/tags" Target="../tags/tag550.xml"/><Relationship Id="rId16" Type="http://schemas.openxmlformats.org/officeDocument/2006/relationships/notesSlide" Target="../notesSlides/notesSlide12.xml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8.png"/><Relationship Id="rId13" Type="http://schemas.openxmlformats.org/officeDocument/2006/relationships/tags" Target="../tags/tag561.xml"/><Relationship Id="rId12" Type="http://schemas.openxmlformats.org/officeDocument/2006/relationships/tags" Target="../tags/tag560.xml"/><Relationship Id="rId11" Type="http://schemas.openxmlformats.org/officeDocument/2006/relationships/tags" Target="../tags/tag559.xml"/><Relationship Id="rId10" Type="http://schemas.openxmlformats.org/officeDocument/2006/relationships/tags" Target="../tags/tag558.xml"/><Relationship Id="rId1" Type="http://schemas.openxmlformats.org/officeDocument/2006/relationships/tags" Target="../tags/tag54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572.xml"/><Relationship Id="rId8" Type="http://schemas.openxmlformats.org/officeDocument/2006/relationships/image" Target="../media/image8.png"/><Relationship Id="rId7" Type="http://schemas.openxmlformats.org/officeDocument/2006/relationships/tags" Target="../tags/tag571.xml"/><Relationship Id="rId6" Type="http://schemas.openxmlformats.org/officeDocument/2006/relationships/tags" Target="../tags/tag570.xml"/><Relationship Id="rId5" Type="http://schemas.openxmlformats.org/officeDocument/2006/relationships/tags" Target="../tags/tag569.xml"/><Relationship Id="rId46" Type="http://schemas.openxmlformats.org/officeDocument/2006/relationships/notesSlide" Target="../notesSlides/notesSlide13.xml"/><Relationship Id="rId45" Type="http://schemas.openxmlformats.org/officeDocument/2006/relationships/slideLayout" Target="../slideLayouts/slideLayout2.xml"/><Relationship Id="rId44" Type="http://schemas.openxmlformats.org/officeDocument/2006/relationships/tags" Target="../tags/tag607.xml"/><Relationship Id="rId43" Type="http://schemas.openxmlformats.org/officeDocument/2006/relationships/tags" Target="../tags/tag606.xml"/><Relationship Id="rId42" Type="http://schemas.openxmlformats.org/officeDocument/2006/relationships/tags" Target="../tags/tag605.xml"/><Relationship Id="rId41" Type="http://schemas.openxmlformats.org/officeDocument/2006/relationships/tags" Target="../tags/tag604.xml"/><Relationship Id="rId40" Type="http://schemas.openxmlformats.org/officeDocument/2006/relationships/tags" Target="../tags/tag603.xml"/><Relationship Id="rId4" Type="http://schemas.openxmlformats.org/officeDocument/2006/relationships/tags" Target="../tags/tag568.xml"/><Relationship Id="rId39" Type="http://schemas.openxmlformats.org/officeDocument/2006/relationships/tags" Target="../tags/tag602.xml"/><Relationship Id="rId38" Type="http://schemas.openxmlformats.org/officeDocument/2006/relationships/tags" Target="../tags/tag601.xml"/><Relationship Id="rId37" Type="http://schemas.openxmlformats.org/officeDocument/2006/relationships/tags" Target="../tags/tag600.xml"/><Relationship Id="rId36" Type="http://schemas.openxmlformats.org/officeDocument/2006/relationships/tags" Target="../tags/tag599.xml"/><Relationship Id="rId35" Type="http://schemas.openxmlformats.org/officeDocument/2006/relationships/tags" Target="../tags/tag598.xml"/><Relationship Id="rId34" Type="http://schemas.openxmlformats.org/officeDocument/2006/relationships/tags" Target="../tags/tag597.xml"/><Relationship Id="rId33" Type="http://schemas.openxmlformats.org/officeDocument/2006/relationships/tags" Target="../tags/tag596.xml"/><Relationship Id="rId32" Type="http://schemas.openxmlformats.org/officeDocument/2006/relationships/tags" Target="../tags/tag595.xml"/><Relationship Id="rId31" Type="http://schemas.openxmlformats.org/officeDocument/2006/relationships/tags" Target="../tags/tag594.xml"/><Relationship Id="rId30" Type="http://schemas.openxmlformats.org/officeDocument/2006/relationships/tags" Target="../tags/tag593.xml"/><Relationship Id="rId3" Type="http://schemas.openxmlformats.org/officeDocument/2006/relationships/tags" Target="../tags/tag567.xml"/><Relationship Id="rId29" Type="http://schemas.openxmlformats.org/officeDocument/2006/relationships/tags" Target="../tags/tag592.xml"/><Relationship Id="rId28" Type="http://schemas.openxmlformats.org/officeDocument/2006/relationships/tags" Target="../tags/tag591.xml"/><Relationship Id="rId27" Type="http://schemas.openxmlformats.org/officeDocument/2006/relationships/tags" Target="../tags/tag590.xml"/><Relationship Id="rId26" Type="http://schemas.openxmlformats.org/officeDocument/2006/relationships/tags" Target="../tags/tag589.xml"/><Relationship Id="rId25" Type="http://schemas.openxmlformats.org/officeDocument/2006/relationships/tags" Target="../tags/tag588.xml"/><Relationship Id="rId24" Type="http://schemas.openxmlformats.org/officeDocument/2006/relationships/tags" Target="../tags/tag587.xml"/><Relationship Id="rId23" Type="http://schemas.openxmlformats.org/officeDocument/2006/relationships/tags" Target="../tags/tag586.xml"/><Relationship Id="rId22" Type="http://schemas.openxmlformats.org/officeDocument/2006/relationships/tags" Target="../tags/tag585.xml"/><Relationship Id="rId21" Type="http://schemas.openxmlformats.org/officeDocument/2006/relationships/tags" Target="../tags/tag584.xml"/><Relationship Id="rId20" Type="http://schemas.openxmlformats.org/officeDocument/2006/relationships/tags" Target="../tags/tag583.xml"/><Relationship Id="rId2" Type="http://schemas.openxmlformats.org/officeDocument/2006/relationships/tags" Target="../tags/tag566.xml"/><Relationship Id="rId19" Type="http://schemas.openxmlformats.org/officeDocument/2006/relationships/tags" Target="../tags/tag582.xml"/><Relationship Id="rId18" Type="http://schemas.openxmlformats.org/officeDocument/2006/relationships/tags" Target="../tags/tag581.xml"/><Relationship Id="rId17" Type="http://schemas.openxmlformats.org/officeDocument/2006/relationships/tags" Target="../tags/tag580.xml"/><Relationship Id="rId16" Type="http://schemas.openxmlformats.org/officeDocument/2006/relationships/tags" Target="../tags/tag579.xml"/><Relationship Id="rId15" Type="http://schemas.openxmlformats.org/officeDocument/2006/relationships/tags" Target="../tags/tag578.xml"/><Relationship Id="rId14" Type="http://schemas.openxmlformats.org/officeDocument/2006/relationships/tags" Target="../tags/tag577.xml"/><Relationship Id="rId13" Type="http://schemas.openxmlformats.org/officeDocument/2006/relationships/tags" Target="../tags/tag576.xml"/><Relationship Id="rId12" Type="http://schemas.openxmlformats.org/officeDocument/2006/relationships/tags" Target="../tags/tag575.xml"/><Relationship Id="rId11" Type="http://schemas.openxmlformats.org/officeDocument/2006/relationships/tags" Target="../tags/tag574.xml"/><Relationship Id="rId10" Type="http://schemas.openxmlformats.org/officeDocument/2006/relationships/tags" Target="../tags/tag573.xml"/><Relationship Id="rId1" Type="http://schemas.openxmlformats.org/officeDocument/2006/relationships/tags" Target="../tags/tag56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619.xml"/><Relationship Id="rId8" Type="http://schemas.openxmlformats.org/officeDocument/2006/relationships/tags" Target="../tags/tag618.xml"/><Relationship Id="rId7" Type="http://schemas.openxmlformats.org/officeDocument/2006/relationships/tags" Target="../tags/tag617.xml"/><Relationship Id="rId6" Type="http://schemas.openxmlformats.org/officeDocument/2006/relationships/tags" Target="../tags/tag616.xml"/><Relationship Id="rId5" Type="http://schemas.openxmlformats.org/officeDocument/2006/relationships/tags" Target="../tags/tag615.xml"/><Relationship Id="rId4" Type="http://schemas.openxmlformats.org/officeDocument/2006/relationships/tags" Target="../tags/tag614.xml"/><Relationship Id="rId30" Type="http://schemas.openxmlformats.org/officeDocument/2006/relationships/slideLayout" Target="../slideLayouts/slideLayout2.xml"/><Relationship Id="rId3" Type="http://schemas.openxmlformats.org/officeDocument/2006/relationships/tags" Target="../tags/tag613.xml"/><Relationship Id="rId29" Type="http://schemas.openxmlformats.org/officeDocument/2006/relationships/tags" Target="../tags/tag638.xml"/><Relationship Id="rId28" Type="http://schemas.openxmlformats.org/officeDocument/2006/relationships/tags" Target="../tags/tag637.xml"/><Relationship Id="rId27" Type="http://schemas.openxmlformats.org/officeDocument/2006/relationships/tags" Target="../tags/tag636.xml"/><Relationship Id="rId26" Type="http://schemas.openxmlformats.org/officeDocument/2006/relationships/tags" Target="../tags/tag635.xml"/><Relationship Id="rId25" Type="http://schemas.openxmlformats.org/officeDocument/2006/relationships/tags" Target="../tags/tag634.xml"/><Relationship Id="rId24" Type="http://schemas.openxmlformats.org/officeDocument/2006/relationships/tags" Target="../tags/tag633.xml"/><Relationship Id="rId23" Type="http://schemas.openxmlformats.org/officeDocument/2006/relationships/tags" Target="../tags/tag632.xml"/><Relationship Id="rId22" Type="http://schemas.openxmlformats.org/officeDocument/2006/relationships/tags" Target="../tags/tag631.xml"/><Relationship Id="rId21" Type="http://schemas.openxmlformats.org/officeDocument/2006/relationships/tags" Target="../tags/tag630.xml"/><Relationship Id="rId20" Type="http://schemas.openxmlformats.org/officeDocument/2006/relationships/tags" Target="../tags/tag629.xml"/><Relationship Id="rId2" Type="http://schemas.openxmlformats.org/officeDocument/2006/relationships/tags" Target="../tags/tag612.xml"/><Relationship Id="rId19" Type="http://schemas.openxmlformats.org/officeDocument/2006/relationships/tags" Target="../tags/tag628.xml"/><Relationship Id="rId18" Type="http://schemas.openxmlformats.org/officeDocument/2006/relationships/tags" Target="../tags/tag627.xml"/><Relationship Id="rId17" Type="http://schemas.openxmlformats.org/officeDocument/2006/relationships/tags" Target="../tags/tag626.xml"/><Relationship Id="rId16" Type="http://schemas.openxmlformats.org/officeDocument/2006/relationships/tags" Target="../tags/tag625.xml"/><Relationship Id="rId15" Type="http://schemas.openxmlformats.org/officeDocument/2006/relationships/tags" Target="../tags/tag624.xml"/><Relationship Id="rId14" Type="http://schemas.openxmlformats.org/officeDocument/2006/relationships/tags" Target="../tags/tag623.xml"/><Relationship Id="rId13" Type="http://schemas.openxmlformats.org/officeDocument/2006/relationships/image" Target="../media/image8.png"/><Relationship Id="rId12" Type="http://schemas.openxmlformats.org/officeDocument/2006/relationships/tags" Target="../tags/tag622.xml"/><Relationship Id="rId11" Type="http://schemas.openxmlformats.org/officeDocument/2006/relationships/tags" Target="../tags/tag621.xml"/><Relationship Id="rId10" Type="http://schemas.openxmlformats.org/officeDocument/2006/relationships/tags" Target="../tags/tag620.xml"/><Relationship Id="rId1" Type="http://schemas.openxmlformats.org/officeDocument/2006/relationships/tags" Target="../tags/tag611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646.xml"/><Relationship Id="rId8" Type="http://schemas.openxmlformats.org/officeDocument/2006/relationships/image" Target="../media/image8.png"/><Relationship Id="rId7" Type="http://schemas.openxmlformats.org/officeDocument/2006/relationships/tags" Target="../tags/tag645.xml"/><Relationship Id="rId6" Type="http://schemas.openxmlformats.org/officeDocument/2006/relationships/tags" Target="../tags/tag644.xml"/><Relationship Id="rId5" Type="http://schemas.openxmlformats.org/officeDocument/2006/relationships/tags" Target="../tags/tag643.xml"/><Relationship Id="rId4" Type="http://schemas.openxmlformats.org/officeDocument/2006/relationships/tags" Target="../tags/tag642.xml"/><Relationship Id="rId38" Type="http://schemas.openxmlformats.org/officeDocument/2006/relationships/slideLayout" Target="../slideLayouts/slideLayout2.xml"/><Relationship Id="rId37" Type="http://schemas.openxmlformats.org/officeDocument/2006/relationships/tags" Target="../tags/tag671.xml"/><Relationship Id="rId36" Type="http://schemas.openxmlformats.org/officeDocument/2006/relationships/tags" Target="../tags/tag670.xml"/><Relationship Id="rId35" Type="http://schemas.openxmlformats.org/officeDocument/2006/relationships/tags" Target="../tags/tag669.xml"/><Relationship Id="rId34" Type="http://schemas.openxmlformats.org/officeDocument/2006/relationships/tags" Target="../tags/tag668.xml"/><Relationship Id="rId33" Type="http://schemas.openxmlformats.org/officeDocument/2006/relationships/tags" Target="../tags/tag667.xml"/><Relationship Id="rId32" Type="http://schemas.openxmlformats.org/officeDocument/2006/relationships/tags" Target="../tags/tag666.xml"/><Relationship Id="rId31" Type="http://schemas.openxmlformats.org/officeDocument/2006/relationships/tags" Target="../tags/tag665.xml"/><Relationship Id="rId30" Type="http://schemas.openxmlformats.org/officeDocument/2006/relationships/tags" Target="../tags/tag664.xml"/><Relationship Id="rId3" Type="http://schemas.openxmlformats.org/officeDocument/2006/relationships/tags" Target="../tags/tag641.xml"/><Relationship Id="rId29" Type="http://schemas.openxmlformats.org/officeDocument/2006/relationships/tags" Target="../tags/tag663.xml"/><Relationship Id="rId28" Type="http://schemas.openxmlformats.org/officeDocument/2006/relationships/tags" Target="../tags/tag662.xml"/><Relationship Id="rId27" Type="http://schemas.openxmlformats.org/officeDocument/2006/relationships/tags" Target="../tags/tag661.xml"/><Relationship Id="rId26" Type="http://schemas.openxmlformats.org/officeDocument/2006/relationships/tags" Target="../tags/tag660.xml"/><Relationship Id="rId25" Type="http://schemas.openxmlformats.org/officeDocument/2006/relationships/tags" Target="../tags/tag659.xml"/><Relationship Id="rId24" Type="http://schemas.openxmlformats.org/officeDocument/2006/relationships/tags" Target="../tags/tag658.xml"/><Relationship Id="rId23" Type="http://schemas.openxmlformats.org/officeDocument/2006/relationships/tags" Target="../tags/tag657.xml"/><Relationship Id="rId22" Type="http://schemas.openxmlformats.org/officeDocument/2006/relationships/tags" Target="../tags/tag656.xml"/><Relationship Id="rId21" Type="http://schemas.openxmlformats.org/officeDocument/2006/relationships/tags" Target="../tags/tag655.xml"/><Relationship Id="rId20" Type="http://schemas.openxmlformats.org/officeDocument/2006/relationships/tags" Target="../tags/tag654.xml"/><Relationship Id="rId2" Type="http://schemas.openxmlformats.org/officeDocument/2006/relationships/tags" Target="../tags/tag640.xml"/><Relationship Id="rId19" Type="http://schemas.openxmlformats.org/officeDocument/2006/relationships/tags" Target="../tags/tag653.xml"/><Relationship Id="rId18" Type="http://schemas.openxmlformats.org/officeDocument/2006/relationships/tags" Target="../tags/tag652.xml"/><Relationship Id="rId17" Type="http://schemas.openxmlformats.org/officeDocument/2006/relationships/tags" Target="../tags/tag651.xml"/><Relationship Id="rId16" Type="http://schemas.openxmlformats.org/officeDocument/2006/relationships/tags" Target="../tags/tag650.xml"/><Relationship Id="rId15" Type="http://schemas.openxmlformats.org/officeDocument/2006/relationships/tags" Target="../tags/tag649.xml"/><Relationship Id="rId14" Type="http://schemas.openxmlformats.org/officeDocument/2006/relationships/image" Target="../media/image37.jpeg"/><Relationship Id="rId13" Type="http://schemas.openxmlformats.org/officeDocument/2006/relationships/tags" Target="../tags/tag648.xml"/><Relationship Id="rId12" Type="http://schemas.openxmlformats.org/officeDocument/2006/relationships/image" Target="../media/image36.jpeg"/><Relationship Id="rId11" Type="http://schemas.openxmlformats.org/officeDocument/2006/relationships/tags" Target="../tags/tag647.xml"/><Relationship Id="rId10" Type="http://schemas.openxmlformats.org/officeDocument/2006/relationships/image" Target="../media/image35.jpeg"/><Relationship Id="rId1" Type="http://schemas.openxmlformats.org/officeDocument/2006/relationships/tags" Target="../tags/tag63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7.png"/><Relationship Id="rId15" Type="http://schemas.openxmlformats.org/officeDocument/2006/relationships/tags" Target="../tags/tag48.xml"/><Relationship Id="rId14" Type="http://schemas.openxmlformats.org/officeDocument/2006/relationships/tags" Target="../tags/tag47.xml"/><Relationship Id="rId13" Type="http://schemas.openxmlformats.org/officeDocument/2006/relationships/image" Target="../media/image6.jpeg"/><Relationship Id="rId12" Type="http://schemas.openxmlformats.org/officeDocument/2006/relationships/tags" Target="../tags/tag46.xml"/><Relationship Id="rId11" Type="http://schemas.openxmlformats.org/officeDocument/2006/relationships/image" Target="../media/image5.jpeg"/><Relationship Id="rId10" Type="http://schemas.openxmlformats.org/officeDocument/2006/relationships/tags" Target="../tags/tag45.xml"/><Relationship Id="rId1" Type="http://schemas.openxmlformats.org/officeDocument/2006/relationships/tags" Target="../tags/tag37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png"/><Relationship Id="rId8" Type="http://schemas.openxmlformats.org/officeDocument/2006/relationships/tags" Target="../tags/tag679.xml"/><Relationship Id="rId7" Type="http://schemas.openxmlformats.org/officeDocument/2006/relationships/tags" Target="../tags/tag678.xml"/><Relationship Id="rId6" Type="http://schemas.openxmlformats.org/officeDocument/2006/relationships/tags" Target="../tags/tag677.xml"/><Relationship Id="rId5" Type="http://schemas.openxmlformats.org/officeDocument/2006/relationships/tags" Target="../tags/tag676.xml"/><Relationship Id="rId4" Type="http://schemas.openxmlformats.org/officeDocument/2006/relationships/tags" Target="../tags/tag675.xml"/><Relationship Id="rId39" Type="http://schemas.openxmlformats.org/officeDocument/2006/relationships/notesSlide" Target="../notesSlides/notesSlide14.xml"/><Relationship Id="rId38" Type="http://schemas.openxmlformats.org/officeDocument/2006/relationships/slideLayout" Target="../slideLayouts/slideLayout2.xml"/><Relationship Id="rId37" Type="http://schemas.openxmlformats.org/officeDocument/2006/relationships/image" Target="../media/image46.png"/><Relationship Id="rId36" Type="http://schemas.openxmlformats.org/officeDocument/2006/relationships/tags" Target="../tags/tag699.xml"/><Relationship Id="rId35" Type="http://schemas.openxmlformats.org/officeDocument/2006/relationships/image" Target="../media/image45.png"/><Relationship Id="rId34" Type="http://schemas.openxmlformats.org/officeDocument/2006/relationships/tags" Target="../tags/tag698.xml"/><Relationship Id="rId33" Type="http://schemas.openxmlformats.org/officeDocument/2006/relationships/image" Target="../media/image44.png"/><Relationship Id="rId32" Type="http://schemas.openxmlformats.org/officeDocument/2006/relationships/tags" Target="../tags/tag697.xml"/><Relationship Id="rId31" Type="http://schemas.openxmlformats.org/officeDocument/2006/relationships/image" Target="../media/image43.png"/><Relationship Id="rId30" Type="http://schemas.openxmlformats.org/officeDocument/2006/relationships/tags" Target="../tags/tag696.xml"/><Relationship Id="rId3" Type="http://schemas.openxmlformats.org/officeDocument/2006/relationships/tags" Target="../tags/tag674.xml"/><Relationship Id="rId29" Type="http://schemas.openxmlformats.org/officeDocument/2006/relationships/image" Target="../media/image42.png"/><Relationship Id="rId28" Type="http://schemas.openxmlformats.org/officeDocument/2006/relationships/tags" Target="../tags/tag695.xml"/><Relationship Id="rId27" Type="http://schemas.openxmlformats.org/officeDocument/2006/relationships/image" Target="../media/image41.png"/><Relationship Id="rId26" Type="http://schemas.openxmlformats.org/officeDocument/2006/relationships/tags" Target="../tags/tag694.xml"/><Relationship Id="rId25" Type="http://schemas.openxmlformats.org/officeDocument/2006/relationships/image" Target="../media/image40.png"/><Relationship Id="rId24" Type="http://schemas.openxmlformats.org/officeDocument/2006/relationships/tags" Target="../tags/tag693.xml"/><Relationship Id="rId23" Type="http://schemas.openxmlformats.org/officeDocument/2006/relationships/tags" Target="../tags/tag692.xml"/><Relationship Id="rId22" Type="http://schemas.openxmlformats.org/officeDocument/2006/relationships/tags" Target="../tags/tag691.xml"/><Relationship Id="rId21" Type="http://schemas.openxmlformats.org/officeDocument/2006/relationships/tags" Target="../tags/tag690.xml"/><Relationship Id="rId20" Type="http://schemas.openxmlformats.org/officeDocument/2006/relationships/tags" Target="../tags/tag689.xml"/><Relationship Id="rId2" Type="http://schemas.openxmlformats.org/officeDocument/2006/relationships/tags" Target="../tags/tag673.xml"/><Relationship Id="rId19" Type="http://schemas.openxmlformats.org/officeDocument/2006/relationships/tags" Target="../tags/tag688.xml"/><Relationship Id="rId18" Type="http://schemas.openxmlformats.org/officeDocument/2006/relationships/tags" Target="../tags/tag687.xml"/><Relationship Id="rId17" Type="http://schemas.openxmlformats.org/officeDocument/2006/relationships/tags" Target="../tags/tag686.xml"/><Relationship Id="rId16" Type="http://schemas.openxmlformats.org/officeDocument/2006/relationships/tags" Target="../tags/tag685.xml"/><Relationship Id="rId15" Type="http://schemas.openxmlformats.org/officeDocument/2006/relationships/tags" Target="../tags/tag684.xml"/><Relationship Id="rId14" Type="http://schemas.openxmlformats.org/officeDocument/2006/relationships/tags" Target="../tags/tag683.xml"/><Relationship Id="rId13" Type="http://schemas.openxmlformats.org/officeDocument/2006/relationships/tags" Target="../tags/tag682.xml"/><Relationship Id="rId12" Type="http://schemas.openxmlformats.org/officeDocument/2006/relationships/tags" Target="../tags/tag681.xml"/><Relationship Id="rId11" Type="http://schemas.openxmlformats.org/officeDocument/2006/relationships/image" Target="../media/image39.png"/><Relationship Id="rId10" Type="http://schemas.openxmlformats.org/officeDocument/2006/relationships/tags" Target="../tags/tag680.xml"/><Relationship Id="rId1" Type="http://schemas.openxmlformats.org/officeDocument/2006/relationships/tags" Target="../tags/tag67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710.xml"/><Relationship Id="rId8" Type="http://schemas.openxmlformats.org/officeDocument/2006/relationships/tags" Target="../tags/tag709.xml"/><Relationship Id="rId7" Type="http://schemas.openxmlformats.org/officeDocument/2006/relationships/tags" Target="../tags/tag708.xml"/><Relationship Id="rId6" Type="http://schemas.openxmlformats.org/officeDocument/2006/relationships/tags" Target="../tags/tag707.xml"/><Relationship Id="rId5" Type="http://schemas.openxmlformats.org/officeDocument/2006/relationships/tags" Target="../tags/tag706.xml"/><Relationship Id="rId4" Type="http://schemas.openxmlformats.org/officeDocument/2006/relationships/tags" Target="../tags/tag705.xml"/><Relationship Id="rId3" Type="http://schemas.openxmlformats.org/officeDocument/2006/relationships/image" Target="../media/image8.png"/><Relationship Id="rId2" Type="http://schemas.openxmlformats.org/officeDocument/2006/relationships/tags" Target="../tags/tag704.xml"/><Relationship Id="rId16" Type="http://schemas.openxmlformats.org/officeDocument/2006/relationships/slideLayout" Target="../slideLayouts/slideLayout2.xml"/><Relationship Id="rId15" Type="http://schemas.openxmlformats.org/officeDocument/2006/relationships/audio" Target="../media/audio4.wav"/><Relationship Id="rId14" Type="http://schemas.openxmlformats.org/officeDocument/2006/relationships/audio" Target="../media/audio3.wav"/><Relationship Id="rId13" Type="http://schemas.openxmlformats.org/officeDocument/2006/relationships/tags" Target="../tags/tag714.xml"/><Relationship Id="rId12" Type="http://schemas.openxmlformats.org/officeDocument/2006/relationships/tags" Target="../tags/tag713.xml"/><Relationship Id="rId11" Type="http://schemas.openxmlformats.org/officeDocument/2006/relationships/tags" Target="../tags/tag712.xml"/><Relationship Id="rId10" Type="http://schemas.openxmlformats.org/officeDocument/2006/relationships/tags" Target="../tags/tag711.xml"/><Relationship Id="rId1" Type="http://schemas.openxmlformats.org/officeDocument/2006/relationships/tags" Target="../tags/tag70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6" Type="http://schemas.openxmlformats.org/officeDocument/2006/relationships/slideLayout" Target="../slideLayouts/slideLayout2.xml"/><Relationship Id="rId35" Type="http://schemas.openxmlformats.org/officeDocument/2006/relationships/tags" Target="../tags/tag76.xml"/><Relationship Id="rId34" Type="http://schemas.openxmlformats.org/officeDocument/2006/relationships/tags" Target="../tags/tag75.xml"/><Relationship Id="rId33" Type="http://schemas.openxmlformats.org/officeDocument/2006/relationships/tags" Target="../tags/tag74.xml"/><Relationship Id="rId32" Type="http://schemas.openxmlformats.org/officeDocument/2006/relationships/image" Target="../media/image17.jpeg"/><Relationship Id="rId31" Type="http://schemas.openxmlformats.org/officeDocument/2006/relationships/tags" Target="../tags/tag73.xml"/><Relationship Id="rId30" Type="http://schemas.openxmlformats.org/officeDocument/2006/relationships/image" Target="../media/image16.jpeg"/><Relationship Id="rId3" Type="http://schemas.openxmlformats.org/officeDocument/2006/relationships/tags" Target="../tags/tag53.xml"/><Relationship Id="rId29" Type="http://schemas.openxmlformats.org/officeDocument/2006/relationships/tags" Target="../tags/tag72.xml"/><Relationship Id="rId28" Type="http://schemas.openxmlformats.org/officeDocument/2006/relationships/image" Target="../media/image15.png"/><Relationship Id="rId27" Type="http://schemas.openxmlformats.org/officeDocument/2006/relationships/tags" Target="../tags/tag71.xml"/><Relationship Id="rId26" Type="http://schemas.openxmlformats.org/officeDocument/2006/relationships/image" Target="../media/image14.png"/><Relationship Id="rId25" Type="http://schemas.openxmlformats.org/officeDocument/2006/relationships/tags" Target="../tags/tag70.xml"/><Relationship Id="rId24" Type="http://schemas.openxmlformats.org/officeDocument/2006/relationships/image" Target="../media/image13.png"/><Relationship Id="rId23" Type="http://schemas.openxmlformats.org/officeDocument/2006/relationships/tags" Target="../tags/tag69.xml"/><Relationship Id="rId22" Type="http://schemas.openxmlformats.org/officeDocument/2006/relationships/image" Target="../media/image12.jpeg"/><Relationship Id="rId21" Type="http://schemas.openxmlformats.org/officeDocument/2006/relationships/tags" Target="../tags/tag68.xml"/><Relationship Id="rId20" Type="http://schemas.openxmlformats.org/officeDocument/2006/relationships/image" Target="../media/image11.jpeg"/><Relationship Id="rId2" Type="http://schemas.openxmlformats.org/officeDocument/2006/relationships/image" Target="../media/image8.png"/><Relationship Id="rId19" Type="http://schemas.openxmlformats.org/officeDocument/2006/relationships/tags" Target="../tags/tag67.xml"/><Relationship Id="rId18" Type="http://schemas.openxmlformats.org/officeDocument/2006/relationships/image" Target="../media/image10.png"/><Relationship Id="rId17" Type="http://schemas.openxmlformats.org/officeDocument/2006/relationships/tags" Target="../tags/tag66.xml"/><Relationship Id="rId16" Type="http://schemas.openxmlformats.org/officeDocument/2006/relationships/image" Target="../media/image9.jpeg"/><Relationship Id="rId15" Type="http://schemas.openxmlformats.org/officeDocument/2006/relationships/tags" Target="../tags/tag65.xml"/><Relationship Id="rId14" Type="http://schemas.openxmlformats.org/officeDocument/2006/relationships/tags" Target="../tags/tag64.xml"/><Relationship Id="rId13" Type="http://schemas.openxmlformats.org/officeDocument/2006/relationships/tags" Target="../tags/tag63.xml"/><Relationship Id="rId12" Type="http://schemas.openxmlformats.org/officeDocument/2006/relationships/tags" Target="../tags/tag62.xml"/><Relationship Id="rId11" Type="http://schemas.openxmlformats.org/officeDocument/2006/relationships/tags" Target="../tags/tag61.xml"/><Relationship Id="rId10" Type="http://schemas.openxmlformats.org/officeDocument/2006/relationships/tags" Target="../tags/tag60.xml"/><Relationship Id="rId1" Type="http://schemas.openxmlformats.org/officeDocument/2006/relationships/tags" Target="../tags/tag5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0" Type="http://schemas.openxmlformats.org/officeDocument/2006/relationships/notesSlide" Target="../notesSlides/notesSlide3.xml"/><Relationship Id="rId7" Type="http://schemas.openxmlformats.org/officeDocument/2006/relationships/hyperlink" Target="http://www.1ppt.com/ziliao/" TargetMode="External"/><Relationship Id="rId69" Type="http://schemas.openxmlformats.org/officeDocument/2006/relationships/slideLayout" Target="../slideLayouts/slideLayout2.xml"/><Relationship Id="rId68" Type="http://schemas.openxmlformats.org/officeDocument/2006/relationships/tags" Target="../tags/tag118.xml"/><Relationship Id="rId67" Type="http://schemas.openxmlformats.org/officeDocument/2006/relationships/tags" Target="../tags/tag117.xml"/><Relationship Id="rId66" Type="http://schemas.openxmlformats.org/officeDocument/2006/relationships/tags" Target="../tags/tag116.xml"/><Relationship Id="rId65" Type="http://schemas.openxmlformats.org/officeDocument/2006/relationships/tags" Target="../tags/tag115.xml"/><Relationship Id="rId64" Type="http://schemas.openxmlformats.org/officeDocument/2006/relationships/tags" Target="../tags/tag114.xml"/><Relationship Id="rId63" Type="http://schemas.openxmlformats.org/officeDocument/2006/relationships/tags" Target="../tags/tag113.xml"/><Relationship Id="rId62" Type="http://schemas.openxmlformats.org/officeDocument/2006/relationships/tags" Target="../tags/tag112.xml"/><Relationship Id="rId61" Type="http://schemas.openxmlformats.org/officeDocument/2006/relationships/tags" Target="../tags/tag111.xml"/><Relationship Id="rId60" Type="http://schemas.openxmlformats.org/officeDocument/2006/relationships/tags" Target="../tags/tag110.xml"/><Relationship Id="rId6" Type="http://schemas.openxmlformats.org/officeDocument/2006/relationships/hyperlink" Target="http://www.1ppt.com/powerpoint/" TargetMode="External"/><Relationship Id="rId59" Type="http://schemas.openxmlformats.org/officeDocument/2006/relationships/tags" Target="../tags/tag109.xml"/><Relationship Id="rId58" Type="http://schemas.openxmlformats.org/officeDocument/2006/relationships/tags" Target="../tags/tag108.xml"/><Relationship Id="rId57" Type="http://schemas.openxmlformats.org/officeDocument/2006/relationships/tags" Target="../tags/tag107.xml"/><Relationship Id="rId56" Type="http://schemas.openxmlformats.org/officeDocument/2006/relationships/tags" Target="../tags/tag106.xml"/><Relationship Id="rId55" Type="http://schemas.openxmlformats.org/officeDocument/2006/relationships/tags" Target="../tags/tag105.xml"/><Relationship Id="rId54" Type="http://schemas.openxmlformats.org/officeDocument/2006/relationships/tags" Target="../tags/tag104.xml"/><Relationship Id="rId53" Type="http://schemas.openxmlformats.org/officeDocument/2006/relationships/tags" Target="../tags/tag103.xml"/><Relationship Id="rId52" Type="http://schemas.openxmlformats.org/officeDocument/2006/relationships/tags" Target="../tags/tag102.xml"/><Relationship Id="rId51" Type="http://schemas.openxmlformats.org/officeDocument/2006/relationships/tags" Target="../tags/tag101.xml"/><Relationship Id="rId50" Type="http://schemas.openxmlformats.org/officeDocument/2006/relationships/tags" Target="../tags/tag100.xml"/><Relationship Id="rId5" Type="http://schemas.openxmlformats.org/officeDocument/2006/relationships/hyperlink" Target="http://www.1ppt.com/xiazai/" TargetMode="External"/><Relationship Id="rId49" Type="http://schemas.openxmlformats.org/officeDocument/2006/relationships/tags" Target="../tags/tag99.xml"/><Relationship Id="rId48" Type="http://schemas.openxmlformats.org/officeDocument/2006/relationships/tags" Target="../tags/tag98.xml"/><Relationship Id="rId47" Type="http://schemas.openxmlformats.org/officeDocument/2006/relationships/tags" Target="../tags/tag97.xml"/><Relationship Id="rId46" Type="http://schemas.openxmlformats.org/officeDocument/2006/relationships/tags" Target="../tags/tag96.xml"/><Relationship Id="rId45" Type="http://schemas.openxmlformats.org/officeDocument/2006/relationships/tags" Target="../tags/tag95.xml"/><Relationship Id="rId44" Type="http://schemas.openxmlformats.org/officeDocument/2006/relationships/tags" Target="../tags/tag94.xml"/><Relationship Id="rId43" Type="http://schemas.openxmlformats.org/officeDocument/2006/relationships/tags" Target="../tags/tag93.xml"/><Relationship Id="rId42" Type="http://schemas.openxmlformats.org/officeDocument/2006/relationships/tags" Target="../tags/tag92.xml"/><Relationship Id="rId41" Type="http://schemas.openxmlformats.org/officeDocument/2006/relationships/tags" Target="../tags/tag91.xml"/><Relationship Id="rId40" Type="http://schemas.openxmlformats.org/officeDocument/2006/relationships/tags" Target="../tags/tag90.xml"/><Relationship Id="rId4" Type="http://schemas.openxmlformats.org/officeDocument/2006/relationships/hyperlink" Target="http://www.1ppt.com/tubiao/" TargetMode="External"/><Relationship Id="rId39" Type="http://schemas.openxmlformats.org/officeDocument/2006/relationships/tags" Target="../tags/tag89.xml"/><Relationship Id="rId38" Type="http://schemas.openxmlformats.org/officeDocument/2006/relationships/tags" Target="../tags/tag88.xml"/><Relationship Id="rId37" Type="http://schemas.openxmlformats.org/officeDocument/2006/relationships/tags" Target="../tags/tag87.xml"/><Relationship Id="rId36" Type="http://schemas.openxmlformats.org/officeDocument/2006/relationships/image" Target="../media/image20.png"/><Relationship Id="rId35" Type="http://schemas.openxmlformats.org/officeDocument/2006/relationships/tags" Target="../tags/tag86.xml"/><Relationship Id="rId34" Type="http://schemas.openxmlformats.org/officeDocument/2006/relationships/image" Target="../media/image19.png"/><Relationship Id="rId33" Type="http://schemas.openxmlformats.org/officeDocument/2006/relationships/tags" Target="../tags/tag85.xml"/><Relationship Id="rId32" Type="http://schemas.openxmlformats.org/officeDocument/2006/relationships/image" Target="../media/image18.png"/><Relationship Id="rId31" Type="http://schemas.openxmlformats.org/officeDocument/2006/relationships/tags" Target="../tags/tag84.xml"/><Relationship Id="rId30" Type="http://schemas.openxmlformats.org/officeDocument/2006/relationships/image" Target="../media/image8.png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29.xml"/><Relationship Id="rId8" Type="http://schemas.openxmlformats.org/officeDocument/2006/relationships/image" Target="../media/image8.png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0" Type="http://schemas.openxmlformats.org/officeDocument/2006/relationships/notesSlide" Target="../notesSlides/notesSlide4.xml"/><Relationship Id="rId5" Type="http://schemas.openxmlformats.org/officeDocument/2006/relationships/tags" Target="../tags/tag126.xml"/><Relationship Id="rId49" Type="http://schemas.openxmlformats.org/officeDocument/2006/relationships/slideLayout" Target="../slideLayouts/slideLayout2.xml"/><Relationship Id="rId48" Type="http://schemas.openxmlformats.org/officeDocument/2006/relationships/tags" Target="../tags/tag165.xml"/><Relationship Id="rId47" Type="http://schemas.openxmlformats.org/officeDocument/2006/relationships/tags" Target="../tags/tag164.xml"/><Relationship Id="rId46" Type="http://schemas.openxmlformats.org/officeDocument/2006/relationships/tags" Target="../tags/tag163.xml"/><Relationship Id="rId45" Type="http://schemas.openxmlformats.org/officeDocument/2006/relationships/tags" Target="../tags/tag162.xml"/><Relationship Id="rId44" Type="http://schemas.openxmlformats.org/officeDocument/2006/relationships/tags" Target="../tags/tag161.xml"/><Relationship Id="rId43" Type="http://schemas.openxmlformats.org/officeDocument/2006/relationships/tags" Target="../tags/tag160.xml"/><Relationship Id="rId42" Type="http://schemas.openxmlformats.org/officeDocument/2006/relationships/tags" Target="../tags/tag159.xml"/><Relationship Id="rId41" Type="http://schemas.openxmlformats.org/officeDocument/2006/relationships/tags" Target="../tags/tag158.xml"/><Relationship Id="rId40" Type="http://schemas.openxmlformats.org/officeDocument/2006/relationships/tags" Target="../tags/tag157.xml"/><Relationship Id="rId4" Type="http://schemas.openxmlformats.org/officeDocument/2006/relationships/tags" Target="../tags/tag125.xml"/><Relationship Id="rId39" Type="http://schemas.openxmlformats.org/officeDocument/2006/relationships/tags" Target="../tags/tag156.xml"/><Relationship Id="rId38" Type="http://schemas.openxmlformats.org/officeDocument/2006/relationships/tags" Target="../tags/tag155.xml"/><Relationship Id="rId37" Type="http://schemas.openxmlformats.org/officeDocument/2006/relationships/tags" Target="../tags/tag154.xml"/><Relationship Id="rId36" Type="http://schemas.openxmlformats.org/officeDocument/2006/relationships/tags" Target="../tags/tag153.xml"/><Relationship Id="rId35" Type="http://schemas.openxmlformats.org/officeDocument/2006/relationships/tags" Target="../tags/tag152.xml"/><Relationship Id="rId34" Type="http://schemas.openxmlformats.org/officeDocument/2006/relationships/tags" Target="../tags/tag151.xml"/><Relationship Id="rId33" Type="http://schemas.openxmlformats.org/officeDocument/2006/relationships/tags" Target="../tags/tag150.xml"/><Relationship Id="rId32" Type="http://schemas.openxmlformats.org/officeDocument/2006/relationships/tags" Target="../tags/tag149.xml"/><Relationship Id="rId31" Type="http://schemas.openxmlformats.org/officeDocument/2006/relationships/tags" Target="../tags/tag148.xml"/><Relationship Id="rId30" Type="http://schemas.openxmlformats.org/officeDocument/2006/relationships/tags" Target="../tags/tag147.xml"/><Relationship Id="rId3" Type="http://schemas.openxmlformats.org/officeDocument/2006/relationships/tags" Target="../tags/tag124.xml"/><Relationship Id="rId29" Type="http://schemas.openxmlformats.org/officeDocument/2006/relationships/tags" Target="../tags/tag146.xml"/><Relationship Id="rId28" Type="http://schemas.openxmlformats.org/officeDocument/2006/relationships/tags" Target="../tags/tag145.xml"/><Relationship Id="rId27" Type="http://schemas.openxmlformats.org/officeDocument/2006/relationships/tags" Target="../tags/tag144.xml"/><Relationship Id="rId26" Type="http://schemas.openxmlformats.org/officeDocument/2006/relationships/tags" Target="../tags/tag143.xml"/><Relationship Id="rId25" Type="http://schemas.openxmlformats.org/officeDocument/2006/relationships/tags" Target="../tags/tag142.xml"/><Relationship Id="rId24" Type="http://schemas.openxmlformats.org/officeDocument/2006/relationships/tags" Target="../tags/tag141.xml"/><Relationship Id="rId23" Type="http://schemas.openxmlformats.org/officeDocument/2006/relationships/tags" Target="../tags/tag140.xml"/><Relationship Id="rId22" Type="http://schemas.openxmlformats.org/officeDocument/2006/relationships/tags" Target="../tags/tag139.xml"/><Relationship Id="rId21" Type="http://schemas.openxmlformats.org/officeDocument/2006/relationships/tags" Target="../tags/tag138.xml"/><Relationship Id="rId20" Type="http://schemas.openxmlformats.org/officeDocument/2006/relationships/tags" Target="../tags/tag137.xml"/><Relationship Id="rId2" Type="http://schemas.openxmlformats.org/officeDocument/2006/relationships/tags" Target="../tags/tag123.xml"/><Relationship Id="rId19" Type="http://schemas.openxmlformats.org/officeDocument/2006/relationships/tags" Target="../tags/tag136.xml"/><Relationship Id="rId18" Type="http://schemas.openxmlformats.org/officeDocument/2006/relationships/tags" Target="../tags/tag135.xml"/><Relationship Id="rId17" Type="http://schemas.openxmlformats.org/officeDocument/2006/relationships/tags" Target="../tags/tag134.xml"/><Relationship Id="rId16" Type="http://schemas.openxmlformats.org/officeDocument/2006/relationships/tags" Target="../tags/tag133.xml"/><Relationship Id="rId15" Type="http://schemas.openxmlformats.org/officeDocument/2006/relationships/tags" Target="../tags/tag132.xml"/><Relationship Id="rId14" Type="http://schemas.openxmlformats.org/officeDocument/2006/relationships/image" Target="../media/image23.png"/><Relationship Id="rId13" Type="http://schemas.openxmlformats.org/officeDocument/2006/relationships/tags" Target="../tags/tag131.xml"/><Relationship Id="rId12" Type="http://schemas.openxmlformats.org/officeDocument/2006/relationships/image" Target="../media/image22.png"/><Relationship Id="rId11" Type="http://schemas.openxmlformats.org/officeDocument/2006/relationships/tags" Target="../tags/tag130.xml"/><Relationship Id="rId10" Type="http://schemas.openxmlformats.org/officeDocument/2006/relationships/image" Target="../media/image21.png"/><Relationship Id="rId1" Type="http://schemas.openxmlformats.org/officeDocument/2006/relationships/tags" Target="../tags/tag12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76.xml"/><Relationship Id="rId8" Type="http://schemas.openxmlformats.org/officeDocument/2006/relationships/tags" Target="../tags/tag175.xml"/><Relationship Id="rId7" Type="http://schemas.openxmlformats.org/officeDocument/2006/relationships/tags" Target="../tags/tag174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9" Type="http://schemas.openxmlformats.org/officeDocument/2006/relationships/slideLayout" Target="../slideLayouts/slideLayout2.xml"/><Relationship Id="rId28" Type="http://schemas.openxmlformats.org/officeDocument/2006/relationships/tags" Target="../tags/tag191.xml"/><Relationship Id="rId27" Type="http://schemas.openxmlformats.org/officeDocument/2006/relationships/tags" Target="../tags/tag190.xml"/><Relationship Id="rId26" Type="http://schemas.openxmlformats.org/officeDocument/2006/relationships/image" Target="../media/image27.png"/><Relationship Id="rId25" Type="http://schemas.openxmlformats.org/officeDocument/2006/relationships/tags" Target="../tags/tag189.xml"/><Relationship Id="rId24" Type="http://schemas.openxmlformats.org/officeDocument/2006/relationships/tags" Target="../tags/tag188.xml"/><Relationship Id="rId23" Type="http://schemas.openxmlformats.org/officeDocument/2006/relationships/tags" Target="../tags/tag187.xml"/><Relationship Id="rId22" Type="http://schemas.openxmlformats.org/officeDocument/2006/relationships/tags" Target="../tags/tag186.xml"/><Relationship Id="rId21" Type="http://schemas.openxmlformats.org/officeDocument/2006/relationships/tags" Target="../tags/tag185.xml"/><Relationship Id="rId20" Type="http://schemas.openxmlformats.org/officeDocument/2006/relationships/tags" Target="../tags/tag184.xml"/><Relationship Id="rId2" Type="http://schemas.openxmlformats.org/officeDocument/2006/relationships/image" Target="../media/image24.png"/><Relationship Id="rId19" Type="http://schemas.openxmlformats.org/officeDocument/2006/relationships/tags" Target="../tags/tag183.xml"/><Relationship Id="rId18" Type="http://schemas.openxmlformats.org/officeDocument/2006/relationships/tags" Target="../tags/tag182.xml"/><Relationship Id="rId17" Type="http://schemas.openxmlformats.org/officeDocument/2006/relationships/tags" Target="../tags/tag181.xml"/><Relationship Id="rId16" Type="http://schemas.openxmlformats.org/officeDocument/2006/relationships/tags" Target="../tags/tag180.xml"/><Relationship Id="rId15" Type="http://schemas.openxmlformats.org/officeDocument/2006/relationships/image" Target="../media/image26.png"/><Relationship Id="rId14" Type="http://schemas.openxmlformats.org/officeDocument/2006/relationships/tags" Target="../tags/tag179.xml"/><Relationship Id="rId13" Type="http://schemas.openxmlformats.org/officeDocument/2006/relationships/image" Target="../media/image25.png"/><Relationship Id="rId12" Type="http://schemas.openxmlformats.org/officeDocument/2006/relationships/tags" Target="../tags/tag178.xml"/><Relationship Id="rId11" Type="http://schemas.openxmlformats.org/officeDocument/2006/relationships/image" Target="../media/image8.png"/><Relationship Id="rId10" Type="http://schemas.openxmlformats.org/officeDocument/2006/relationships/tags" Target="../tags/tag177.xml"/><Relationship Id="rId1" Type="http://schemas.openxmlformats.org/officeDocument/2006/relationships/tags" Target="../tags/tag16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99.xml"/><Relationship Id="rId8" Type="http://schemas.openxmlformats.org/officeDocument/2006/relationships/image" Target="../media/image8.png"/><Relationship Id="rId7" Type="http://schemas.openxmlformats.org/officeDocument/2006/relationships/tags" Target="../tags/tag198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2" Type="http://schemas.openxmlformats.org/officeDocument/2006/relationships/notesSlide" Target="../notesSlides/notesSlide5.xml"/><Relationship Id="rId41" Type="http://schemas.openxmlformats.org/officeDocument/2006/relationships/slideLayout" Target="../slideLayouts/slideLayout2.xml"/><Relationship Id="rId40" Type="http://schemas.openxmlformats.org/officeDocument/2006/relationships/tags" Target="../tags/tag230.xml"/><Relationship Id="rId4" Type="http://schemas.openxmlformats.org/officeDocument/2006/relationships/tags" Target="../tags/tag195.xml"/><Relationship Id="rId39" Type="http://schemas.openxmlformats.org/officeDocument/2006/relationships/tags" Target="../tags/tag229.xml"/><Relationship Id="rId38" Type="http://schemas.openxmlformats.org/officeDocument/2006/relationships/tags" Target="../tags/tag228.xml"/><Relationship Id="rId37" Type="http://schemas.openxmlformats.org/officeDocument/2006/relationships/tags" Target="../tags/tag227.xml"/><Relationship Id="rId36" Type="http://schemas.openxmlformats.org/officeDocument/2006/relationships/tags" Target="../tags/tag226.xml"/><Relationship Id="rId35" Type="http://schemas.openxmlformats.org/officeDocument/2006/relationships/tags" Target="../tags/tag225.xml"/><Relationship Id="rId34" Type="http://schemas.openxmlformats.org/officeDocument/2006/relationships/tags" Target="../tags/tag224.xml"/><Relationship Id="rId33" Type="http://schemas.openxmlformats.org/officeDocument/2006/relationships/tags" Target="../tags/tag223.xml"/><Relationship Id="rId32" Type="http://schemas.openxmlformats.org/officeDocument/2006/relationships/tags" Target="../tags/tag222.xml"/><Relationship Id="rId31" Type="http://schemas.openxmlformats.org/officeDocument/2006/relationships/tags" Target="../tags/tag221.xml"/><Relationship Id="rId30" Type="http://schemas.openxmlformats.org/officeDocument/2006/relationships/tags" Target="../tags/tag220.xml"/><Relationship Id="rId3" Type="http://schemas.openxmlformats.org/officeDocument/2006/relationships/tags" Target="../tags/tag194.xml"/><Relationship Id="rId29" Type="http://schemas.openxmlformats.org/officeDocument/2006/relationships/tags" Target="../tags/tag219.xml"/><Relationship Id="rId28" Type="http://schemas.openxmlformats.org/officeDocument/2006/relationships/tags" Target="../tags/tag218.xml"/><Relationship Id="rId27" Type="http://schemas.openxmlformats.org/officeDocument/2006/relationships/tags" Target="../tags/tag217.xml"/><Relationship Id="rId26" Type="http://schemas.openxmlformats.org/officeDocument/2006/relationships/tags" Target="../tags/tag216.xml"/><Relationship Id="rId25" Type="http://schemas.openxmlformats.org/officeDocument/2006/relationships/tags" Target="../tags/tag215.xml"/><Relationship Id="rId24" Type="http://schemas.openxmlformats.org/officeDocument/2006/relationships/tags" Target="../tags/tag214.xml"/><Relationship Id="rId23" Type="http://schemas.openxmlformats.org/officeDocument/2006/relationships/tags" Target="../tags/tag213.xml"/><Relationship Id="rId22" Type="http://schemas.openxmlformats.org/officeDocument/2006/relationships/tags" Target="../tags/tag212.xml"/><Relationship Id="rId21" Type="http://schemas.openxmlformats.org/officeDocument/2006/relationships/tags" Target="../tags/tag211.xml"/><Relationship Id="rId20" Type="http://schemas.openxmlformats.org/officeDocument/2006/relationships/tags" Target="../tags/tag210.xml"/><Relationship Id="rId2" Type="http://schemas.openxmlformats.org/officeDocument/2006/relationships/tags" Target="../tags/tag193.xml"/><Relationship Id="rId19" Type="http://schemas.openxmlformats.org/officeDocument/2006/relationships/tags" Target="../tags/tag209.xml"/><Relationship Id="rId18" Type="http://schemas.openxmlformats.org/officeDocument/2006/relationships/tags" Target="../tags/tag208.xml"/><Relationship Id="rId17" Type="http://schemas.openxmlformats.org/officeDocument/2006/relationships/tags" Target="../tags/tag207.xml"/><Relationship Id="rId16" Type="http://schemas.openxmlformats.org/officeDocument/2006/relationships/tags" Target="../tags/tag206.xml"/><Relationship Id="rId15" Type="http://schemas.openxmlformats.org/officeDocument/2006/relationships/tags" Target="../tags/tag205.xml"/><Relationship Id="rId14" Type="http://schemas.openxmlformats.org/officeDocument/2006/relationships/tags" Target="../tags/tag204.xml"/><Relationship Id="rId13" Type="http://schemas.openxmlformats.org/officeDocument/2006/relationships/tags" Target="../tags/tag203.xml"/><Relationship Id="rId12" Type="http://schemas.openxmlformats.org/officeDocument/2006/relationships/tags" Target="../tags/tag202.xml"/><Relationship Id="rId11" Type="http://schemas.openxmlformats.org/officeDocument/2006/relationships/tags" Target="../tags/tag201.xml"/><Relationship Id="rId10" Type="http://schemas.openxmlformats.org/officeDocument/2006/relationships/tags" Target="../tags/tag200.xml"/><Relationship Id="rId1" Type="http://schemas.openxmlformats.org/officeDocument/2006/relationships/tags" Target="../tags/tag19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7" Type="http://schemas.openxmlformats.org/officeDocument/2006/relationships/notesSlide" Target="../notesSlides/notesSlide6.xml"/><Relationship Id="rId46" Type="http://schemas.openxmlformats.org/officeDocument/2006/relationships/slideLayout" Target="../slideLayouts/slideLayout2.xml"/><Relationship Id="rId45" Type="http://schemas.openxmlformats.org/officeDocument/2006/relationships/audio" Target="../media/audio1.wav"/><Relationship Id="rId44" Type="http://schemas.openxmlformats.org/officeDocument/2006/relationships/tags" Target="../tags/tag276.xml"/><Relationship Id="rId43" Type="http://schemas.openxmlformats.org/officeDocument/2006/relationships/tags" Target="../tags/tag275.xml"/><Relationship Id="rId42" Type="http://schemas.openxmlformats.org/officeDocument/2006/relationships/tags" Target="../tags/tag274.xml"/><Relationship Id="rId41" Type="http://schemas.openxmlformats.org/officeDocument/2006/relationships/tags" Target="../tags/tag273.xml"/><Relationship Id="rId40" Type="http://schemas.openxmlformats.org/officeDocument/2006/relationships/tags" Target="../tags/tag272.xml"/><Relationship Id="rId4" Type="http://schemas.openxmlformats.org/officeDocument/2006/relationships/tags" Target="../tags/tag237.xml"/><Relationship Id="rId39" Type="http://schemas.openxmlformats.org/officeDocument/2006/relationships/tags" Target="../tags/tag271.xml"/><Relationship Id="rId38" Type="http://schemas.openxmlformats.org/officeDocument/2006/relationships/tags" Target="../tags/tag270.xml"/><Relationship Id="rId37" Type="http://schemas.openxmlformats.org/officeDocument/2006/relationships/tags" Target="../tags/tag269.xml"/><Relationship Id="rId36" Type="http://schemas.openxmlformats.org/officeDocument/2006/relationships/tags" Target="../tags/tag268.xml"/><Relationship Id="rId35" Type="http://schemas.openxmlformats.org/officeDocument/2006/relationships/tags" Target="../tags/tag267.xml"/><Relationship Id="rId34" Type="http://schemas.openxmlformats.org/officeDocument/2006/relationships/tags" Target="../tags/tag266.xml"/><Relationship Id="rId33" Type="http://schemas.openxmlformats.org/officeDocument/2006/relationships/tags" Target="../tags/tag265.xml"/><Relationship Id="rId32" Type="http://schemas.openxmlformats.org/officeDocument/2006/relationships/tags" Target="../tags/tag264.xml"/><Relationship Id="rId31" Type="http://schemas.openxmlformats.org/officeDocument/2006/relationships/tags" Target="../tags/tag263.xml"/><Relationship Id="rId30" Type="http://schemas.openxmlformats.org/officeDocument/2006/relationships/tags" Target="../tags/tag262.xml"/><Relationship Id="rId3" Type="http://schemas.openxmlformats.org/officeDocument/2006/relationships/tags" Target="../tags/tag236.xml"/><Relationship Id="rId29" Type="http://schemas.openxmlformats.org/officeDocument/2006/relationships/tags" Target="../tags/tag261.xml"/><Relationship Id="rId28" Type="http://schemas.openxmlformats.org/officeDocument/2006/relationships/tags" Target="../tags/tag260.xml"/><Relationship Id="rId27" Type="http://schemas.openxmlformats.org/officeDocument/2006/relationships/tags" Target="../tags/tag259.xml"/><Relationship Id="rId26" Type="http://schemas.openxmlformats.org/officeDocument/2006/relationships/tags" Target="../tags/tag258.xml"/><Relationship Id="rId25" Type="http://schemas.openxmlformats.org/officeDocument/2006/relationships/tags" Target="../tags/tag257.xml"/><Relationship Id="rId24" Type="http://schemas.openxmlformats.org/officeDocument/2006/relationships/tags" Target="../tags/tag256.xml"/><Relationship Id="rId23" Type="http://schemas.openxmlformats.org/officeDocument/2006/relationships/tags" Target="../tags/tag255.xml"/><Relationship Id="rId22" Type="http://schemas.openxmlformats.org/officeDocument/2006/relationships/tags" Target="../tags/tag254.xml"/><Relationship Id="rId21" Type="http://schemas.openxmlformats.org/officeDocument/2006/relationships/tags" Target="../tags/tag253.xml"/><Relationship Id="rId20" Type="http://schemas.openxmlformats.org/officeDocument/2006/relationships/tags" Target="../tags/tag252.xml"/><Relationship Id="rId2" Type="http://schemas.openxmlformats.org/officeDocument/2006/relationships/tags" Target="../tags/tag235.xml"/><Relationship Id="rId19" Type="http://schemas.openxmlformats.org/officeDocument/2006/relationships/tags" Target="../tags/tag251.xml"/><Relationship Id="rId18" Type="http://schemas.openxmlformats.org/officeDocument/2006/relationships/tags" Target="../tags/tag250.xml"/><Relationship Id="rId17" Type="http://schemas.openxmlformats.org/officeDocument/2006/relationships/tags" Target="../tags/tag249.xml"/><Relationship Id="rId16" Type="http://schemas.openxmlformats.org/officeDocument/2006/relationships/tags" Target="../tags/tag248.xml"/><Relationship Id="rId15" Type="http://schemas.openxmlformats.org/officeDocument/2006/relationships/tags" Target="../tags/tag247.xml"/><Relationship Id="rId14" Type="http://schemas.openxmlformats.org/officeDocument/2006/relationships/image" Target="../media/image8.png"/><Relationship Id="rId13" Type="http://schemas.openxmlformats.org/officeDocument/2006/relationships/tags" Target="../tags/tag246.xml"/><Relationship Id="rId12" Type="http://schemas.openxmlformats.org/officeDocument/2006/relationships/tags" Target="../tags/tag245.xml"/><Relationship Id="rId11" Type="http://schemas.openxmlformats.org/officeDocument/2006/relationships/tags" Target="../tags/tag244.xml"/><Relationship Id="rId10" Type="http://schemas.openxmlformats.org/officeDocument/2006/relationships/tags" Target="../tags/tag243.xml"/><Relationship Id="rId1" Type="http://schemas.openxmlformats.org/officeDocument/2006/relationships/tags" Target="../tags/tag23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1" Type="http://schemas.openxmlformats.org/officeDocument/2006/relationships/slideLayout" Target="../slideLayouts/slideLayout2.xml"/><Relationship Id="rId50" Type="http://schemas.openxmlformats.org/officeDocument/2006/relationships/tags" Target="../tags/tag319.xml"/><Relationship Id="rId5" Type="http://schemas.openxmlformats.org/officeDocument/2006/relationships/tags" Target="../tags/tag283.xml"/><Relationship Id="rId49" Type="http://schemas.openxmlformats.org/officeDocument/2006/relationships/tags" Target="../tags/tag318.xml"/><Relationship Id="rId48" Type="http://schemas.openxmlformats.org/officeDocument/2006/relationships/tags" Target="../tags/tag317.xml"/><Relationship Id="rId47" Type="http://schemas.openxmlformats.org/officeDocument/2006/relationships/tags" Target="../tags/tag316.xml"/><Relationship Id="rId46" Type="http://schemas.openxmlformats.org/officeDocument/2006/relationships/tags" Target="../tags/tag315.xml"/><Relationship Id="rId45" Type="http://schemas.openxmlformats.org/officeDocument/2006/relationships/tags" Target="../tags/tag314.xml"/><Relationship Id="rId44" Type="http://schemas.openxmlformats.org/officeDocument/2006/relationships/tags" Target="../tags/tag313.xml"/><Relationship Id="rId43" Type="http://schemas.openxmlformats.org/officeDocument/2006/relationships/tags" Target="../tags/tag312.xml"/><Relationship Id="rId42" Type="http://schemas.openxmlformats.org/officeDocument/2006/relationships/tags" Target="../tags/tag311.xml"/><Relationship Id="rId41" Type="http://schemas.openxmlformats.org/officeDocument/2006/relationships/tags" Target="../tags/tag310.xml"/><Relationship Id="rId40" Type="http://schemas.openxmlformats.org/officeDocument/2006/relationships/tags" Target="../tags/tag309.xml"/><Relationship Id="rId4" Type="http://schemas.openxmlformats.org/officeDocument/2006/relationships/tags" Target="../tags/tag282.xml"/><Relationship Id="rId39" Type="http://schemas.openxmlformats.org/officeDocument/2006/relationships/tags" Target="../tags/tag308.xml"/><Relationship Id="rId38" Type="http://schemas.openxmlformats.org/officeDocument/2006/relationships/tags" Target="../tags/tag307.xml"/><Relationship Id="rId37" Type="http://schemas.openxmlformats.org/officeDocument/2006/relationships/tags" Target="../tags/tag306.xml"/><Relationship Id="rId36" Type="http://schemas.openxmlformats.org/officeDocument/2006/relationships/tags" Target="../tags/tag305.xml"/><Relationship Id="rId35" Type="http://schemas.openxmlformats.org/officeDocument/2006/relationships/tags" Target="../tags/tag304.xml"/><Relationship Id="rId34" Type="http://schemas.openxmlformats.org/officeDocument/2006/relationships/tags" Target="../tags/tag303.xml"/><Relationship Id="rId33" Type="http://schemas.openxmlformats.org/officeDocument/2006/relationships/tags" Target="../tags/tag302.xml"/><Relationship Id="rId32" Type="http://schemas.openxmlformats.org/officeDocument/2006/relationships/image" Target="../media/image17.jpeg"/><Relationship Id="rId31" Type="http://schemas.openxmlformats.org/officeDocument/2006/relationships/tags" Target="../tags/tag301.xml"/><Relationship Id="rId30" Type="http://schemas.openxmlformats.org/officeDocument/2006/relationships/image" Target="../media/image16.jpeg"/><Relationship Id="rId3" Type="http://schemas.openxmlformats.org/officeDocument/2006/relationships/tags" Target="../tags/tag281.xml"/><Relationship Id="rId29" Type="http://schemas.openxmlformats.org/officeDocument/2006/relationships/tags" Target="../tags/tag300.xml"/><Relationship Id="rId28" Type="http://schemas.openxmlformats.org/officeDocument/2006/relationships/image" Target="../media/image15.png"/><Relationship Id="rId27" Type="http://schemas.openxmlformats.org/officeDocument/2006/relationships/tags" Target="../tags/tag299.xml"/><Relationship Id="rId26" Type="http://schemas.openxmlformats.org/officeDocument/2006/relationships/image" Target="../media/image14.png"/><Relationship Id="rId25" Type="http://schemas.openxmlformats.org/officeDocument/2006/relationships/tags" Target="../tags/tag298.xml"/><Relationship Id="rId24" Type="http://schemas.openxmlformats.org/officeDocument/2006/relationships/image" Target="../media/image13.png"/><Relationship Id="rId23" Type="http://schemas.openxmlformats.org/officeDocument/2006/relationships/tags" Target="../tags/tag297.xml"/><Relationship Id="rId22" Type="http://schemas.openxmlformats.org/officeDocument/2006/relationships/image" Target="../media/image12.jpeg"/><Relationship Id="rId21" Type="http://schemas.openxmlformats.org/officeDocument/2006/relationships/tags" Target="../tags/tag296.xml"/><Relationship Id="rId20" Type="http://schemas.openxmlformats.org/officeDocument/2006/relationships/image" Target="../media/image11.jpeg"/><Relationship Id="rId2" Type="http://schemas.openxmlformats.org/officeDocument/2006/relationships/image" Target="../media/image8.png"/><Relationship Id="rId19" Type="http://schemas.openxmlformats.org/officeDocument/2006/relationships/tags" Target="../tags/tag295.xml"/><Relationship Id="rId18" Type="http://schemas.openxmlformats.org/officeDocument/2006/relationships/image" Target="../media/image10.png"/><Relationship Id="rId17" Type="http://schemas.openxmlformats.org/officeDocument/2006/relationships/tags" Target="../tags/tag294.xml"/><Relationship Id="rId16" Type="http://schemas.openxmlformats.org/officeDocument/2006/relationships/image" Target="../media/image9.jpeg"/><Relationship Id="rId15" Type="http://schemas.openxmlformats.org/officeDocument/2006/relationships/tags" Target="../tags/tag293.xml"/><Relationship Id="rId14" Type="http://schemas.openxmlformats.org/officeDocument/2006/relationships/tags" Target="../tags/tag292.xml"/><Relationship Id="rId13" Type="http://schemas.openxmlformats.org/officeDocument/2006/relationships/tags" Target="../tags/tag291.xml"/><Relationship Id="rId12" Type="http://schemas.openxmlformats.org/officeDocument/2006/relationships/tags" Target="../tags/tag290.xml"/><Relationship Id="rId11" Type="http://schemas.openxmlformats.org/officeDocument/2006/relationships/tags" Target="../tags/tag289.xml"/><Relationship Id="rId10" Type="http://schemas.openxmlformats.org/officeDocument/2006/relationships/tags" Target="../tags/tag288.xml"/><Relationship Id="rId1" Type="http://schemas.openxmlformats.org/officeDocument/2006/relationships/tags" Target="../tags/tag28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îşļiḓê"/>
          <p:cNvSpPr txBox="1"/>
          <p:nvPr>
            <p:custDataLst>
              <p:tags r:id="rId1"/>
            </p:custDataLst>
          </p:nvPr>
        </p:nvSpPr>
        <p:spPr bwMode="auto">
          <a:xfrm>
            <a:off x="1589769" y="989553"/>
            <a:ext cx="9115799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chemeClr val="accent4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苏教版</a:t>
            </a:r>
            <a:r>
              <a:rPr lang="zh-CN" altLang="en-US" sz="2800" b="1" dirty="0">
                <a:solidFill>
                  <a:schemeClr val="accent4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义务教育教科书  数学  二年级下册</a:t>
            </a:r>
            <a:endParaRPr lang="zh-CN" altLang="en-US" sz="2800" b="1" dirty="0">
              <a:solidFill>
                <a:schemeClr val="accent4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9029406" y="3218180"/>
            <a:ext cx="3162300" cy="3162300"/>
          </a:xfrm>
          <a:prstGeom prst="rect">
            <a:avLst/>
          </a:prstGeom>
        </p:spPr>
      </p:pic>
      <p:sp>
        <p:nvSpPr>
          <p:cNvPr id="8" name="矩形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4663" y="2409538"/>
            <a:ext cx="3584636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8800" b="1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rgbClr val="000000">
                      <a:alpha val="43137"/>
                    </a:srgbClr>
                  </a:outerShdw>
                  <a:reflection stA="45000" endPos="0" dist="50800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认识角</a:t>
            </a:r>
            <a:endParaRPr lang="zh-CN" altLang="en-US" sz="8800" b="1" dirty="0">
              <a:solidFill>
                <a:schemeClr val="tx1"/>
              </a:solidFill>
              <a:effectLst>
                <a:outerShdw blurRad="50800" dist="50800" dir="5400000" algn="ctr" rotWithShape="0">
                  <a:srgbClr val="000000">
                    <a:alpha val="43137"/>
                  </a:srgbClr>
                </a:outerShdw>
                <a:reflection stA="45000" endPos="0" dist="50800" dir="5400000" sy="-100000" algn="bl" rotWithShape="0"/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>
            <p:custDataLst>
              <p:tags r:id="rId1"/>
            </p:custDataLst>
          </p:nvPr>
        </p:nvGrpSpPr>
        <p:grpSpPr>
          <a:xfrm>
            <a:off x="3103245" y="3587750"/>
            <a:ext cx="4907280" cy="2333625"/>
            <a:chOff x="4887" y="5455"/>
            <a:chExt cx="7728" cy="3870"/>
          </a:xfrm>
        </p:grpSpPr>
        <p:sp>
          <p:nvSpPr>
            <p:cNvPr id="31" name="矩形 30"/>
            <p:cNvSpPr/>
            <p:nvPr>
              <p:custDataLst>
                <p:tags r:id="rId2"/>
              </p:custDataLst>
            </p:nvPr>
          </p:nvSpPr>
          <p:spPr>
            <a:xfrm>
              <a:off x="4887" y="5455"/>
              <a:ext cx="7728" cy="3870"/>
            </a:xfrm>
            <a:prstGeom prst="rect">
              <a:avLst/>
            </a:prstGeom>
            <a:solidFill>
              <a:srgbClr val="F3EFED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>
              <p:custDataLst>
                <p:tags r:id="rId3"/>
              </p:custDataLst>
            </p:nvPr>
          </p:nvSpPr>
          <p:spPr>
            <a:xfrm>
              <a:off x="4887" y="5455"/>
              <a:ext cx="931" cy="9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 b="1" err="1" smtClean="0">
                  <a:solidFill>
                    <a:srgbClr val="FF0000"/>
                  </a:solidFill>
                </a:rPr>
                <a:t>角</a:t>
              </a:r>
              <a:endParaRPr lang="zh-CN" altLang="en-US" sz="3200" b="1" err="1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4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5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6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7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9"/>
            </p:custDataLst>
          </p:nvPr>
        </p:nvSpPr>
        <p:spPr>
          <a:xfrm>
            <a:off x="901745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魔术馆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rcRect/>
          <a:stretch>
            <a:fillRect/>
          </a:stretch>
        </p:blipFill>
        <p:spPr>
          <a:xfrm>
            <a:off x="269875" y="5097145"/>
            <a:ext cx="1276350" cy="1577975"/>
          </a:xfrm>
          <a:prstGeom prst="roundRect">
            <a:avLst/>
          </a:prstGeom>
        </p:spPr>
      </p:pic>
      <p:grpSp>
        <p:nvGrpSpPr>
          <p:cNvPr id="33" name="组合 32"/>
          <p:cNvGrpSpPr/>
          <p:nvPr>
            <p:custDataLst>
              <p:tags r:id="rId12"/>
            </p:custDataLst>
          </p:nvPr>
        </p:nvGrpSpPr>
        <p:grpSpPr>
          <a:xfrm>
            <a:off x="1069975" y="1466850"/>
            <a:ext cx="1169670" cy="1855470"/>
            <a:chOff x="1569" y="2486"/>
            <a:chExt cx="1842" cy="2922"/>
          </a:xfrm>
        </p:grpSpPr>
        <p:pic>
          <p:nvPicPr>
            <p:cNvPr id="3" name="图片 2" descr="16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>
            <a:xfrm>
              <a:off x="1569" y="2486"/>
              <a:ext cx="1843" cy="1594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>
              <p:custDataLst>
                <p:tags r:id="rId15"/>
              </p:custDataLst>
            </p:nvPr>
          </p:nvSpPr>
          <p:spPr>
            <a:xfrm>
              <a:off x="1949" y="4586"/>
              <a:ext cx="1463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280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①</a:t>
              </a:r>
              <a:endPara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>
            <p:custDataLst>
              <p:tags r:id="rId16"/>
            </p:custDataLst>
          </p:nvPr>
        </p:nvGrpSpPr>
        <p:grpSpPr>
          <a:xfrm>
            <a:off x="3086735" y="1305560"/>
            <a:ext cx="1303020" cy="2053590"/>
            <a:chOff x="4809" y="3014"/>
            <a:chExt cx="2052" cy="3234"/>
          </a:xfrm>
        </p:grpSpPr>
        <p:grpSp>
          <p:nvGrpSpPr>
            <p:cNvPr id="7" name="组合 6"/>
            <p:cNvGrpSpPr/>
            <p:nvPr>
              <p:custDataLst>
                <p:tags r:id="rId17"/>
              </p:custDataLst>
            </p:nvPr>
          </p:nvGrpSpPr>
          <p:grpSpPr>
            <a:xfrm>
              <a:off x="4809" y="3014"/>
              <a:ext cx="2053" cy="2054"/>
              <a:chOff x="4487" y="2406"/>
              <a:chExt cx="2392" cy="2562"/>
            </a:xfrm>
          </p:grpSpPr>
          <p:cxnSp>
            <p:nvCxnSpPr>
              <p:cNvPr id="5" name="直接连接符 4"/>
              <p:cNvCxnSpPr/>
              <p:nvPr>
                <p:custDataLst>
                  <p:tags r:id="rId18"/>
                </p:custDataLst>
              </p:nvPr>
            </p:nvCxnSpPr>
            <p:spPr>
              <a:xfrm>
                <a:off x="4487" y="2464"/>
                <a:ext cx="882" cy="250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>
                <p:custDataLst>
                  <p:tags r:id="rId19"/>
                </p:custDataLst>
              </p:nvPr>
            </p:nvCxnSpPr>
            <p:spPr>
              <a:xfrm flipV="1">
                <a:off x="5369" y="2406"/>
                <a:ext cx="1511" cy="256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/>
            <p:cNvSpPr txBox="1"/>
            <p:nvPr>
              <p:custDataLst>
                <p:tags r:id="rId20"/>
              </p:custDataLst>
            </p:nvPr>
          </p:nvSpPr>
          <p:spPr>
            <a:xfrm>
              <a:off x="5159" y="5426"/>
              <a:ext cx="923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280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②</a:t>
              </a:r>
              <a:endPara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>
            <p:custDataLst>
              <p:tags r:id="rId21"/>
            </p:custDataLst>
          </p:nvPr>
        </p:nvGrpSpPr>
        <p:grpSpPr>
          <a:xfrm>
            <a:off x="5387975" y="1092835"/>
            <a:ext cx="1127760" cy="2266950"/>
            <a:chOff x="8537" y="2678"/>
            <a:chExt cx="1776" cy="3570"/>
          </a:xfrm>
        </p:grpSpPr>
        <p:pic>
          <p:nvPicPr>
            <p:cNvPr id="4" name="图片 3" descr="17"/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23" cstate="email"/>
            <a:stretch>
              <a:fillRect/>
            </a:stretch>
          </p:blipFill>
          <p:spPr>
            <a:xfrm>
              <a:off x="8537" y="2678"/>
              <a:ext cx="1602" cy="2390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>
              <p:custDataLst>
                <p:tags r:id="rId24"/>
              </p:custDataLst>
            </p:nvPr>
          </p:nvSpPr>
          <p:spPr>
            <a:xfrm>
              <a:off x="8919" y="5426"/>
              <a:ext cx="1395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280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③</a:t>
              </a:r>
              <a:endPara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>
            <p:custDataLst>
              <p:tags r:id="rId25"/>
            </p:custDataLst>
          </p:nvPr>
        </p:nvGrpSpPr>
        <p:grpSpPr>
          <a:xfrm>
            <a:off x="7203440" y="1274445"/>
            <a:ext cx="1799590" cy="2064385"/>
            <a:chOff x="11531" y="2997"/>
            <a:chExt cx="2834" cy="3251"/>
          </a:xfrm>
        </p:grpSpPr>
        <p:grpSp>
          <p:nvGrpSpPr>
            <p:cNvPr id="10" name="组合 9"/>
            <p:cNvGrpSpPr/>
            <p:nvPr>
              <p:custDataLst>
                <p:tags r:id="rId26"/>
              </p:custDataLst>
            </p:nvPr>
          </p:nvGrpSpPr>
          <p:grpSpPr>
            <a:xfrm>
              <a:off x="11531" y="2997"/>
              <a:ext cx="2834" cy="1714"/>
              <a:chOff x="11107" y="2637"/>
              <a:chExt cx="3632" cy="1816"/>
            </a:xfrm>
          </p:grpSpPr>
          <p:cxnSp>
            <p:nvCxnSpPr>
              <p:cNvPr id="8" name="直接连接符 7"/>
              <p:cNvCxnSpPr/>
              <p:nvPr>
                <p:custDataLst>
                  <p:tags r:id="rId27"/>
                </p:custDataLst>
              </p:nvPr>
            </p:nvCxnSpPr>
            <p:spPr>
              <a:xfrm>
                <a:off x="11107" y="2637"/>
                <a:ext cx="1070" cy="173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>
                <p:custDataLst>
                  <p:tags r:id="rId28"/>
                </p:custDataLst>
              </p:nvPr>
            </p:nvCxnSpPr>
            <p:spPr>
              <a:xfrm>
                <a:off x="12143" y="4351"/>
                <a:ext cx="2597" cy="10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文本框 21"/>
            <p:cNvSpPr txBox="1"/>
            <p:nvPr>
              <p:custDataLst>
                <p:tags r:id="rId29"/>
              </p:custDataLst>
            </p:nvPr>
          </p:nvSpPr>
          <p:spPr>
            <a:xfrm>
              <a:off x="12903" y="5426"/>
              <a:ext cx="1463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280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④</a:t>
              </a:r>
              <a:endPara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>
            <p:custDataLst>
              <p:tags r:id="rId30"/>
            </p:custDataLst>
          </p:nvPr>
        </p:nvGrpSpPr>
        <p:grpSpPr>
          <a:xfrm>
            <a:off x="9847580" y="1463040"/>
            <a:ext cx="1162050" cy="1847850"/>
            <a:chOff x="15754" y="3338"/>
            <a:chExt cx="1830" cy="2910"/>
          </a:xfrm>
        </p:grpSpPr>
        <p:grpSp>
          <p:nvGrpSpPr>
            <p:cNvPr id="13" name="组合 12"/>
            <p:cNvGrpSpPr/>
            <p:nvPr>
              <p:custDataLst>
                <p:tags r:id="rId31"/>
              </p:custDataLst>
            </p:nvPr>
          </p:nvGrpSpPr>
          <p:grpSpPr>
            <a:xfrm>
              <a:off x="15754" y="3338"/>
              <a:ext cx="1830" cy="1225"/>
              <a:chOff x="15720" y="3338"/>
              <a:chExt cx="1830" cy="1225"/>
            </a:xfrm>
          </p:grpSpPr>
          <p:cxnSp>
            <p:nvCxnSpPr>
              <p:cNvPr id="11" name="直接连接符 10"/>
              <p:cNvCxnSpPr/>
              <p:nvPr>
                <p:custDataLst>
                  <p:tags r:id="rId32"/>
                </p:custDataLst>
              </p:nvPr>
            </p:nvCxnSpPr>
            <p:spPr>
              <a:xfrm>
                <a:off x="16820" y="3338"/>
                <a:ext cx="730" cy="122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>
                <p:custDataLst>
                  <p:tags r:id="rId33"/>
                </p:custDataLst>
              </p:nvPr>
            </p:nvCxnSpPr>
            <p:spPr>
              <a:xfrm flipH="1">
                <a:off x="15720" y="3423"/>
                <a:ext cx="744" cy="101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文本框 22"/>
            <p:cNvSpPr txBox="1"/>
            <p:nvPr>
              <p:custDataLst>
                <p:tags r:id="rId34"/>
              </p:custDataLst>
            </p:nvPr>
          </p:nvSpPr>
          <p:spPr>
            <a:xfrm>
              <a:off x="16389" y="5426"/>
              <a:ext cx="848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lstStyle/>
            <a:p>
              <a:r>
                <a:rPr lang="zh-CN" altLang="en-US" sz="280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⑤</a:t>
              </a:r>
              <a:endPara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>
            <p:custDataLst>
              <p:tags r:id="rId35"/>
            </p:custDataLst>
          </p:nvPr>
        </p:nvGrpSpPr>
        <p:grpSpPr>
          <a:xfrm>
            <a:off x="4208780" y="3672840"/>
            <a:ext cx="1303655" cy="1304290"/>
            <a:chOff x="4487" y="2406"/>
            <a:chExt cx="2392" cy="2562"/>
          </a:xfrm>
        </p:grpSpPr>
        <p:cxnSp>
          <p:nvCxnSpPr>
            <p:cNvPr id="16" name="直接连接符 15"/>
            <p:cNvCxnSpPr/>
            <p:nvPr>
              <p:custDataLst>
                <p:tags r:id="rId36"/>
              </p:custDataLst>
            </p:nvPr>
          </p:nvCxnSpPr>
          <p:spPr>
            <a:xfrm>
              <a:off x="4487" y="2464"/>
              <a:ext cx="882" cy="2505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>
              <p:custDataLst>
                <p:tags r:id="rId37"/>
              </p:custDataLst>
            </p:nvPr>
          </p:nvCxnSpPr>
          <p:spPr>
            <a:xfrm flipV="1">
              <a:off x="5369" y="2406"/>
              <a:ext cx="1511" cy="2563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直接连接符 33"/>
          <p:cNvCxnSpPr/>
          <p:nvPr>
            <p:custDataLst>
              <p:tags r:id="rId38"/>
            </p:custDataLst>
          </p:nvPr>
        </p:nvCxnSpPr>
        <p:spPr>
          <a:xfrm>
            <a:off x="5631815" y="3727450"/>
            <a:ext cx="530225" cy="103759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>
            <p:custDataLst>
              <p:tags r:id="rId39"/>
            </p:custDataLst>
          </p:nvPr>
        </p:nvCxnSpPr>
        <p:spPr>
          <a:xfrm>
            <a:off x="6144895" y="4754880"/>
            <a:ext cx="1286510" cy="6096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>
            <p:custDataLst>
              <p:tags r:id="rId40"/>
            </p:custDataLst>
          </p:nvPr>
        </p:nvSpPr>
        <p:spPr>
          <a:xfrm>
            <a:off x="4610735" y="4895215"/>
            <a:ext cx="130175" cy="14097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>
            <p:custDataLst>
              <p:tags r:id="rId41"/>
            </p:custDataLst>
          </p:nvPr>
        </p:nvSpPr>
        <p:spPr>
          <a:xfrm rot="1560000">
            <a:off x="6100445" y="4712335"/>
            <a:ext cx="92075" cy="9017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30208 0.0251852 L 0.0917708 0.342778" pathEditMode="relative" rAng="0" ptsTypes="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157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26563 0.359074" pathEditMode="relative" rAng="0" ptsTypes="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179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7083 0.00157407 L -0.180365 -0.0062963" pathEditMode="relative" rAng="0" ptsTypes="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00" y="-3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75 -0.0534259 L 0.141406 -0.0501852" pathEditMode="relative" rAng="0" ptsTypes="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19910" y="2204720"/>
            <a:ext cx="1170305" cy="1012825"/>
          </a:xfrm>
          <a:prstGeom prst="rect">
            <a:avLst/>
          </a:prstGeom>
        </p:spPr>
      </p:pic>
      <p:grpSp>
        <p:nvGrpSpPr>
          <p:cNvPr id="50" name="组合 49"/>
          <p:cNvGrpSpPr/>
          <p:nvPr>
            <p:custDataLst>
              <p:tags r:id="rId3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4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5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6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8"/>
            </p:custDataLst>
          </p:nvPr>
        </p:nvSpPr>
        <p:spPr>
          <a:xfrm>
            <a:off x="901745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魔术馆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/>
          <a:stretch>
            <a:fillRect/>
          </a:stretch>
        </p:blipFill>
        <p:spPr>
          <a:xfrm>
            <a:off x="306705" y="4968875"/>
            <a:ext cx="1276350" cy="1577975"/>
          </a:xfrm>
          <a:prstGeom prst="roundRect">
            <a:avLst/>
          </a:prstGeom>
        </p:spPr>
      </p:pic>
      <p:pic>
        <p:nvPicPr>
          <p:cNvPr id="4" name="图片 3" descr="1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tretch>
            <a:fillRect/>
          </a:stretch>
        </p:blipFill>
        <p:spPr>
          <a:xfrm>
            <a:off x="4461510" y="1722755"/>
            <a:ext cx="1031875" cy="1539875"/>
          </a:xfrm>
          <a:prstGeom prst="rect">
            <a:avLst/>
          </a:prstGeom>
        </p:spPr>
      </p:pic>
      <p:cxnSp>
        <p:nvCxnSpPr>
          <p:cNvPr id="15" name="直接连接符 14"/>
          <p:cNvCxnSpPr/>
          <p:nvPr>
            <p:custDataLst>
              <p:tags r:id="rId13"/>
            </p:custDataLst>
          </p:nvPr>
        </p:nvCxnSpPr>
        <p:spPr>
          <a:xfrm>
            <a:off x="2466975" y="2197735"/>
            <a:ext cx="516890" cy="1009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14"/>
            </p:custDataLst>
          </p:nvPr>
        </p:nvCxnSpPr>
        <p:spPr>
          <a:xfrm flipV="1">
            <a:off x="4461510" y="3251835"/>
            <a:ext cx="1024890" cy="101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>
            <p:custDataLst>
              <p:tags r:id="rId15"/>
            </p:custDataLst>
          </p:nvPr>
        </p:nvSpPr>
        <p:spPr>
          <a:xfrm>
            <a:off x="1499870" y="3411855"/>
            <a:ext cx="1868170" cy="4603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）个角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6"/>
            </p:custDataLst>
          </p:nvPr>
        </p:nvSpPr>
        <p:spPr>
          <a:xfrm>
            <a:off x="4128135" y="3456305"/>
            <a:ext cx="1868170" cy="4603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）个角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17"/>
            </p:custDataLst>
          </p:nvPr>
        </p:nvSpPr>
        <p:spPr>
          <a:xfrm>
            <a:off x="6769100" y="3426460"/>
            <a:ext cx="1868170" cy="4603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）个角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3" name="弧形 32"/>
          <p:cNvSpPr/>
          <p:nvPr>
            <p:custDataLst>
              <p:tags r:id="rId18"/>
            </p:custDataLst>
          </p:nvPr>
        </p:nvSpPr>
        <p:spPr>
          <a:xfrm rot="15900000">
            <a:off x="2691130" y="3140075"/>
            <a:ext cx="629920" cy="399415"/>
          </a:xfrm>
          <a:prstGeom prst="arc">
            <a:avLst>
              <a:gd name="adj1" fmla="val 18528187"/>
              <a:gd name="adj2" fmla="val 2067046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4" name="文本框 33"/>
          <p:cNvSpPr txBox="1"/>
          <p:nvPr>
            <p:custDataLst>
              <p:tags r:id="rId19"/>
            </p:custDataLst>
          </p:nvPr>
        </p:nvSpPr>
        <p:spPr>
          <a:xfrm>
            <a:off x="1991360" y="3411855"/>
            <a:ext cx="33528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rgbClr val="FF0000"/>
                </a:solidFill>
              </a:rPr>
              <a:t>1</a:t>
            </a:r>
            <a:endParaRPr lang="en-US" altLang="zh-CN" sz="2400" b="1" err="1" smtClean="0">
              <a:solidFill>
                <a:srgbClr val="FF0000"/>
              </a:solidFill>
            </a:endParaRPr>
          </a:p>
        </p:txBody>
      </p:sp>
      <p:sp>
        <p:nvSpPr>
          <p:cNvPr id="35" name="弧形 34"/>
          <p:cNvSpPr/>
          <p:nvPr>
            <p:custDataLst>
              <p:tags r:id="rId20"/>
            </p:custDataLst>
          </p:nvPr>
        </p:nvSpPr>
        <p:spPr>
          <a:xfrm>
            <a:off x="4257675" y="3030220"/>
            <a:ext cx="406400" cy="482600"/>
          </a:xfrm>
          <a:prstGeom prst="arc">
            <a:avLst>
              <a:gd name="adj1" fmla="val 16605214"/>
              <a:gd name="adj2" fmla="val 2127605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6" name="弧形 35"/>
          <p:cNvSpPr/>
          <p:nvPr>
            <p:custDataLst>
              <p:tags r:id="rId21"/>
            </p:custDataLst>
          </p:nvPr>
        </p:nvSpPr>
        <p:spPr>
          <a:xfrm rot="14460000">
            <a:off x="5307330" y="3012440"/>
            <a:ext cx="308610" cy="345440"/>
          </a:xfrm>
          <a:prstGeom prst="arc">
            <a:avLst>
              <a:gd name="adj1" fmla="val 16829795"/>
              <a:gd name="adj2" fmla="val 192600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7" name="文本框 36"/>
          <p:cNvSpPr txBox="1"/>
          <p:nvPr>
            <p:custDataLst>
              <p:tags r:id="rId22"/>
            </p:custDataLst>
          </p:nvPr>
        </p:nvSpPr>
        <p:spPr>
          <a:xfrm>
            <a:off x="4580255" y="3456305"/>
            <a:ext cx="33528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rgbClr val="FF0000"/>
                </a:solidFill>
              </a:rPr>
              <a:t>2</a:t>
            </a:r>
            <a:endParaRPr lang="en-US" altLang="zh-CN" sz="2400" b="1" err="1" smtClean="0">
              <a:solidFill>
                <a:srgbClr val="FF0000"/>
              </a:solidFill>
            </a:endParaRPr>
          </a:p>
        </p:txBody>
      </p:sp>
      <p:sp>
        <p:nvSpPr>
          <p:cNvPr id="38" name="弧形 37"/>
          <p:cNvSpPr/>
          <p:nvPr>
            <p:custDataLst>
              <p:tags r:id="rId23"/>
            </p:custDataLst>
          </p:nvPr>
        </p:nvSpPr>
        <p:spPr>
          <a:xfrm>
            <a:off x="7047230" y="3154045"/>
            <a:ext cx="328295" cy="205740"/>
          </a:xfrm>
          <a:prstGeom prst="arc">
            <a:avLst>
              <a:gd name="adj1" fmla="val 16143463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9" name="弧形 38"/>
          <p:cNvSpPr/>
          <p:nvPr>
            <p:custDataLst>
              <p:tags r:id="rId24"/>
            </p:custDataLst>
          </p:nvPr>
        </p:nvSpPr>
        <p:spPr>
          <a:xfrm rot="780000">
            <a:off x="6926580" y="2393315"/>
            <a:ext cx="176530" cy="276225"/>
          </a:xfrm>
          <a:prstGeom prst="arc">
            <a:avLst>
              <a:gd name="adj1" fmla="val 17317394"/>
              <a:gd name="adj2" fmla="val 403446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40" name="弧形 39"/>
          <p:cNvSpPr/>
          <p:nvPr>
            <p:custDataLst>
              <p:tags r:id="rId25"/>
            </p:custDataLst>
          </p:nvPr>
        </p:nvSpPr>
        <p:spPr>
          <a:xfrm rot="5640000">
            <a:off x="7604760" y="1916430"/>
            <a:ext cx="176530" cy="276225"/>
          </a:xfrm>
          <a:prstGeom prst="arc">
            <a:avLst>
              <a:gd name="adj1" fmla="val 17317394"/>
              <a:gd name="adj2" fmla="val 403446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41" name="弧形 40"/>
          <p:cNvSpPr/>
          <p:nvPr>
            <p:custDataLst>
              <p:tags r:id="rId26"/>
            </p:custDataLst>
          </p:nvPr>
        </p:nvSpPr>
        <p:spPr>
          <a:xfrm rot="9780000">
            <a:off x="8275955" y="2354580"/>
            <a:ext cx="176530" cy="276225"/>
          </a:xfrm>
          <a:prstGeom prst="arc">
            <a:avLst>
              <a:gd name="adj1" fmla="val 17317394"/>
              <a:gd name="adj2" fmla="val 403446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42" name="弧形 41"/>
          <p:cNvSpPr/>
          <p:nvPr>
            <p:custDataLst>
              <p:tags r:id="rId27"/>
            </p:custDataLst>
          </p:nvPr>
        </p:nvSpPr>
        <p:spPr>
          <a:xfrm rot="14280000">
            <a:off x="8032750" y="3074035"/>
            <a:ext cx="176530" cy="276225"/>
          </a:xfrm>
          <a:prstGeom prst="arc">
            <a:avLst>
              <a:gd name="adj1" fmla="val 17317394"/>
              <a:gd name="adj2" fmla="val 369573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43" name="文本框 42"/>
          <p:cNvSpPr txBox="1"/>
          <p:nvPr>
            <p:custDataLst>
              <p:tags r:id="rId28"/>
            </p:custDataLst>
          </p:nvPr>
        </p:nvSpPr>
        <p:spPr>
          <a:xfrm>
            <a:off x="7247255" y="3373755"/>
            <a:ext cx="33528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rgbClr val="FF0000"/>
                </a:solidFill>
              </a:rPr>
              <a:t>5</a:t>
            </a:r>
            <a:endParaRPr lang="en-US" altLang="zh-CN" sz="2400" b="1" err="1" smtClean="0">
              <a:solidFill>
                <a:srgbClr val="FF0000"/>
              </a:solidFill>
            </a:endParaRPr>
          </a:p>
        </p:txBody>
      </p:sp>
      <p:grpSp>
        <p:nvGrpSpPr>
          <p:cNvPr id="46" name="组合 45"/>
          <p:cNvGrpSpPr/>
          <p:nvPr>
            <p:custDataLst>
              <p:tags r:id="rId29"/>
            </p:custDataLst>
          </p:nvPr>
        </p:nvGrpSpPr>
        <p:grpSpPr>
          <a:xfrm>
            <a:off x="3119120" y="4066540"/>
            <a:ext cx="4907280" cy="2333625"/>
            <a:chOff x="4887" y="5455"/>
            <a:chExt cx="7728" cy="3870"/>
          </a:xfrm>
        </p:grpSpPr>
        <p:sp>
          <p:nvSpPr>
            <p:cNvPr id="47" name="矩形 46"/>
            <p:cNvSpPr/>
            <p:nvPr>
              <p:custDataLst>
                <p:tags r:id="rId30"/>
              </p:custDataLst>
            </p:nvPr>
          </p:nvSpPr>
          <p:spPr>
            <a:xfrm>
              <a:off x="4887" y="5455"/>
              <a:ext cx="7728" cy="3870"/>
            </a:xfrm>
            <a:prstGeom prst="rect">
              <a:avLst/>
            </a:prstGeom>
            <a:solidFill>
              <a:srgbClr val="F3EFED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>
              <p:custDataLst>
                <p:tags r:id="rId31"/>
              </p:custDataLst>
            </p:nvPr>
          </p:nvSpPr>
          <p:spPr>
            <a:xfrm>
              <a:off x="4887" y="5455"/>
              <a:ext cx="931" cy="9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 b="1" err="1" smtClean="0">
                  <a:solidFill>
                    <a:srgbClr val="FF0000"/>
                  </a:solidFill>
                </a:rPr>
                <a:t>角</a:t>
              </a:r>
              <a:endParaRPr lang="zh-CN" altLang="en-US" sz="3200" b="1" err="1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51" name="组合 50"/>
          <p:cNvGrpSpPr/>
          <p:nvPr>
            <p:custDataLst>
              <p:tags r:id="rId32"/>
            </p:custDataLst>
          </p:nvPr>
        </p:nvGrpSpPr>
        <p:grpSpPr>
          <a:xfrm>
            <a:off x="3824605" y="4244975"/>
            <a:ext cx="1303020" cy="2053590"/>
            <a:chOff x="4809" y="3014"/>
            <a:chExt cx="2052" cy="3234"/>
          </a:xfrm>
        </p:grpSpPr>
        <p:grpSp>
          <p:nvGrpSpPr>
            <p:cNvPr id="54" name="组合 53"/>
            <p:cNvGrpSpPr/>
            <p:nvPr>
              <p:custDataLst>
                <p:tags r:id="rId33"/>
              </p:custDataLst>
            </p:nvPr>
          </p:nvGrpSpPr>
          <p:grpSpPr>
            <a:xfrm>
              <a:off x="4809" y="3014"/>
              <a:ext cx="2053" cy="2054"/>
              <a:chOff x="4487" y="2406"/>
              <a:chExt cx="2392" cy="2562"/>
            </a:xfrm>
          </p:grpSpPr>
          <p:cxnSp>
            <p:nvCxnSpPr>
              <p:cNvPr id="55" name="直接连接符 54"/>
              <p:cNvCxnSpPr/>
              <p:nvPr>
                <p:custDataLst>
                  <p:tags r:id="rId34"/>
                </p:custDataLst>
              </p:nvPr>
            </p:nvCxnSpPr>
            <p:spPr>
              <a:xfrm>
                <a:off x="4487" y="2464"/>
                <a:ext cx="882" cy="250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>
                <p:custDataLst>
                  <p:tags r:id="rId35"/>
                </p:custDataLst>
              </p:nvPr>
            </p:nvCxnSpPr>
            <p:spPr>
              <a:xfrm flipV="1">
                <a:off x="5369" y="2406"/>
                <a:ext cx="1511" cy="256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文本框 56"/>
            <p:cNvSpPr txBox="1"/>
            <p:nvPr>
              <p:custDataLst>
                <p:tags r:id="rId36"/>
              </p:custDataLst>
            </p:nvPr>
          </p:nvSpPr>
          <p:spPr>
            <a:xfrm>
              <a:off x="5159" y="5426"/>
              <a:ext cx="923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280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②</a:t>
              </a:r>
              <a:endPara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>
            <p:custDataLst>
              <p:tags r:id="rId37"/>
            </p:custDataLst>
          </p:nvPr>
        </p:nvGrpSpPr>
        <p:grpSpPr>
          <a:xfrm>
            <a:off x="5766435" y="4266565"/>
            <a:ext cx="1799590" cy="2064385"/>
            <a:chOff x="11531" y="2997"/>
            <a:chExt cx="2834" cy="3251"/>
          </a:xfrm>
        </p:grpSpPr>
        <p:grpSp>
          <p:nvGrpSpPr>
            <p:cNvPr id="59" name="组合 58"/>
            <p:cNvGrpSpPr/>
            <p:nvPr>
              <p:custDataLst>
                <p:tags r:id="rId38"/>
              </p:custDataLst>
            </p:nvPr>
          </p:nvGrpSpPr>
          <p:grpSpPr>
            <a:xfrm>
              <a:off x="11531" y="2997"/>
              <a:ext cx="2834" cy="1714"/>
              <a:chOff x="11107" y="2637"/>
              <a:chExt cx="3632" cy="1816"/>
            </a:xfrm>
          </p:grpSpPr>
          <p:cxnSp>
            <p:nvCxnSpPr>
              <p:cNvPr id="60" name="直接连接符 59"/>
              <p:cNvCxnSpPr/>
              <p:nvPr>
                <p:custDataLst>
                  <p:tags r:id="rId39"/>
                </p:custDataLst>
              </p:nvPr>
            </p:nvCxnSpPr>
            <p:spPr>
              <a:xfrm>
                <a:off x="11107" y="2637"/>
                <a:ext cx="1070" cy="173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>
                <p:custDataLst>
                  <p:tags r:id="rId40"/>
                </p:custDataLst>
              </p:nvPr>
            </p:nvCxnSpPr>
            <p:spPr>
              <a:xfrm>
                <a:off x="12143" y="4351"/>
                <a:ext cx="2597" cy="10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文本框 61"/>
            <p:cNvSpPr txBox="1"/>
            <p:nvPr>
              <p:custDataLst>
                <p:tags r:id="rId41"/>
              </p:custDataLst>
            </p:nvPr>
          </p:nvSpPr>
          <p:spPr>
            <a:xfrm>
              <a:off x="12903" y="5426"/>
              <a:ext cx="1463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280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④</a:t>
              </a:r>
              <a:endPara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3" name="文本框 62"/>
          <p:cNvSpPr txBox="1"/>
          <p:nvPr>
            <p:custDataLst>
              <p:tags r:id="rId42"/>
            </p:custDataLst>
          </p:nvPr>
        </p:nvSpPr>
        <p:spPr>
          <a:xfrm>
            <a:off x="1926590" y="3401060"/>
            <a:ext cx="929005" cy="52197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endParaRPr lang="zh-CN" altLang="en-US" sz="2800" err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>
            <p:custDataLst>
              <p:tags r:id="rId43"/>
            </p:custDataLst>
          </p:nvPr>
        </p:nvSpPr>
        <p:spPr>
          <a:xfrm>
            <a:off x="4651375" y="3442970"/>
            <a:ext cx="885825" cy="52197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endParaRPr lang="zh-CN" altLang="en-US" sz="2800" err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>
            <p:custDataLst>
              <p:tags r:id="rId44"/>
            </p:custDataLst>
          </p:nvPr>
        </p:nvSpPr>
        <p:spPr>
          <a:xfrm>
            <a:off x="7397115" y="3251835"/>
            <a:ext cx="538480" cy="5219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r>
              <a:rPr lang="zh-CN" altLang="en-US" sz="280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⑤</a:t>
            </a:r>
            <a:endParaRPr lang="zh-CN" altLang="en-US" sz="2800" err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正五边形 6"/>
          <p:cNvSpPr/>
          <p:nvPr>
            <p:custDataLst>
              <p:tags r:id="rId45"/>
            </p:custDataLst>
          </p:nvPr>
        </p:nvSpPr>
        <p:spPr>
          <a:xfrm>
            <a:off x="6954520" y="2000885"/>
            <a:ext cx="1476375" cy="1261745"/>
          </a:xfrm>
          <a:prstGeom prst="pentagon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3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3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4" grpId="0"/>
      <p:bldP spid="33" grpId="0" animBg="1"/>
      <p:bldP spid="34" grpId="0"/>
      <p:bldP spid="35" grpId="0" animBg="1"/>
      <p:bldP spid="36" grpId="0" animBg="1"/>
      <p:bldP spid="37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63" grpId="0"/>
      <p:bldP spid="64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901745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魔术馆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306705" y="4968875"/>
            <a:ext cx="1276350" cy="1577975"/>
          </a:xfrm>
          <a:prstGeom prst="roundRect">
            <a:avLst/>
          </a:prstGeom>
        </p:spPr>
      </p:pic>
      <p:pic>
        <p:nvPicPr>
          <p:cNvPr id="4" name="图片 3" descr="1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4461510" y="1722755"/>
            <a:ext cx="1031875" cy="1539875"/>
          </a:xfrm>
          <a:prstGeom prst="rect">
            <a:avLst/>
          </a:prstGeom>
        </p:spPr>
      </p:pic>
      <p:sp>
        <p:nvSpPr>
          <p:cNvPr id="14" name="正五边形 13"/>
          <p:cNvSpPr/>
          <p:nvPr>
            <p:custDataLst>
              <p:tags r:id="rId11"/>
            </p:custDataLst>
          </p:nvPr>
        </p:nvSpPr>
        <p:spPr>
          <a:xfrm>
            <a:off x="6954520" y="2000885"/>
            <a:ext cx="1476375" cy="1261745"/>
          </a:xfrm>
          <a:prstGeom prst="pentagon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3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3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>
            <p:custDataLst>
              <p:tags r:id="rId12"/>
            </p:custDataLst>
          </p:nvPr>
        </p:nvGrpSpPr>
        <p:grpSpPr>
          <a:xfrm>
            <a:off x="1819910" y="2197735"/>
            <a:ext cx="1169670" cy="1019175"/>
            <a:chOff x="2866" y="3461"/>
            <a:chExt cx="1842" cy="1605"/>
          </a:xfrm>
        </p:grpSpPr>
        <p:pic>
          <p:nvPicPr>
            <p:cNvPr id="8" name="图片 7" descr="16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>
            <a:xfrm>
              <a:off x="2866" y="3472"/>
              <a:ext cx="1843" cy="1595"/>
            </a:xfrm>
            <a:prstGeom prst="rect">
              <a:avLst/>
            </a:prstGeom>
          </p:spPr>
        </p:pic>
        <p:cxnSp>
          <p:nvCxnSpPr>
            <p:cNvPr id="15" name="直接连接符 14"/>
            <p:cNvCxnSpPr/>
            <p:nvPr>
              <p:custDataLst>
                <p:tags r:id="rId15"/>
              </p:custDataLst>
            </p:nvPr>
          </p:nvCxnSpPr>
          <p:spPr>
            <a:xfrm>
              <a:off x="3885" y="3461"/>
              <a:ext cx="814" cy="158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接连接符 15"/>
          <p:cNvCxnSpPr/>
          <p:nvPr>
            <p:custDataLst>
              <p:tags r:id="rId16"/>
            </p:custDataLst>
          </p:nvPr>
        </p:nvCxnSpPr>
        <p:spPr>
          <a:xfrm flipV="1">
            <a:off x="4461510" y="3251835"/>
            <a:ext cx="1024890" cy="101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>
            <p:custDataLst>
              <p:tags r:id="rId17"/>
            </p:custDataLst>
          </p:nvPr>
        </p:nvSpPr>
        <p:spPr>
          <a:xfrm>
            <a:off x="1499870" y="3411855"/>
            <a:ext cx="1868170" cy="4603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）个角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8"/>
            </p:custDataLst>
          </p:nvPr>
        </p:nvSpPr>
        <p:spPr>
          <a:xfrm>
            <a:off x="4128135" y="3456305"/>
            <a:ext cx="1868170" cy="4603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）个角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19"/>
            </p:custDataLst>
          </p:nvPr>
        </p:nvSpPr>
        <p:spPr>
          <a:xfrm>
            <a:off x="6769100" y="3426460"/>
            <a:ext cx="1868170" cy="4603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）个角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8" name="弧形 37"/>
          <p:cNvSpPr/>
          <p:nvPr>
            <p:custDataLst>
              <p:tags r:id="rId20"/>
            </p:custDataLst>
          </p:nvPr>
        </p:nvSpPr>
        <p:spPr>
          <a:xfrm>
            <a:off x="7054850" y="3139440"/>
            <a:ext cx="328295" cy="205740"/>
          </a:xfrm>
          <a:prstGeom prst="arc">
            <a:avLst>
              <a:gd name="adj1" fmla="val 16143463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9" name="弧形 38"/>
          <p:cNvSpPr/>
          <p:nvPr>
            <p:custDataLst>
              <p:tags r:id="rId21"/>
            </p:custDataLst>
          </p:nvPr>
        </p:nvSpPr>
        <p:spPr>
          <a:xfrm rot="780000">
            <a:off x="6930390" y="2393315"/>
            <a:ext cx="176530" cy="276225"/>
          </a:xfrm>
          <a:prstGeom prst="arc">
            <a:avLst>
              <a:gd name="adj1" fmla="val 17317394"/>
              <a:gd name="adj2" fmla="val 403446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40" name="弧形 39"/>
          <p:cNvSpPr/>
          <p:nvPr>
            <p:custDataLst>
              <p:tags r:id="rId22"/>
            </p:custDataLst>
          </p:nvPr>
        </p:nvSpPr>
        <p:spPr>
          <a:xfrm rot="5640000">
            <a:off x="7615555" y="1909445"/>
            <a:ext cx="176530" cy="276225"/>
          </a:xfrm>
          <a:prstGeom prst="arc">
            <a:avLst>
              <a:gd name="adj1" fmla="val 17317394"/>
              <a:gd name="adj2" fmla="val 403446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41" name="弧形 40"/>
          <p:cNvSpPr/>
          <p:nvPr>
            <p:custDataLst>
              <p:tags r:id="rId23"/>
            </p:custDataLst>
          </p:nvPr>
        </p:nvSpPr>
        <p:spPr>
          <a:xfrm rot="9780000">
            <a:off x="8301355" y="2363470"/>
            <a:ext cx="176530" cy="276225"/>
          </a:xfrm>
          <a:prstGeom prst="arc">
            <a:avLst>
              <a:gd name="adj1" fmla="val 17317394"/>
              <a:gd name="adj2" fmla="val 403446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42" name="弧形 41"/>
          <p:cNvSpPr/>
          <p:nvPr>
            <p:custDataLst>
              <p:tags r:id="rId24"/>
            </p:custDataLst>
          </p:nvPr>
        </p:nvSpPr>
        <p:spPr>
          <a:xfrm rot="14280000">
            <a:off x="8044180" y="3075305"/>
            <a:ext cx="176530" cy="276225"/>
          </a:xfrm>
          <a:prstGeom prst="arc">
            <a:avLst>
              <a:gd name="adj1" fmla="val 17317394"/>
              <a:gd name="adj2" fmla="val 369573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43" name="文本框 42"/>
          <p:cNvSpPr txBox="1"/>
          <p:nvPr>
            <p:custDataLst>
              <p:tags r:id="rId25"/>
            </p:custDataLst>
          </p:nvPr>
        </p:nvSpPr>
        <p:spPr>
          <a:xfrm>
            <a:off x="7246620" y="3393440"/>
            <a:ext cx="33528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rgbClr val="FF0000"/>
                </a:solidFill>
              </a:rPr>
              <a:t>5</a:t>
            </a:r>
            <a:endParaRPr lang="en-US" altLang="zh-CN" sz="2400" b="1" err="1" smtClean="0">
              <a:solidFill>
                <a:srgbClr val="FF0000"/>
              </a:solidFill>
            </a:endParaRPr>
          </a:p>
        </p:txBody>
      </p:sp>
      <p:sp>
        <p:nvSpPr>
          <p:cNvPr id="5" name="等腰三角形 4"/>
          <p:cNvSpPr/>
          <p:nvPr>
            <p:custDataLst>
              <p:tags r:id="rId26"/>
            </p:custDataLst>
          </p:nvPr>
        </p:nvSpPr>
        <p:spPr>
          <a:xfrm>
            <a:off x="1867535" y="2228850"/>
            <a:ext cx="1122680" cy="977900"/>
          </a:xfrm>
          <a:prstGeom prst="triangle">
            <a:avLst>
              <a:gd name="adj" fmla="val 54646"/>
            </a:avLst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3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3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27"/>
            </p:custDataLst>
          </p:nvPr>
        </p:nvSpPr>
        <p:spPr>
          <a:xfrm>
            <a:off x="4464685" y="2329180"/>
            <a:ext cx="1025525" cy="9334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3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3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1854835" y="4077335"/>
            <a:ext cx="1101090" cy="4603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</a:rPr>
              <a:t>三角形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弧形 10"/>
          <p:cNvSpPr/>
          <p:nvPr>
            <p:custDataLst>
              <p:tags r:id="rId29"/>
            </p:custDataLst>
          </p:nvPr>
        </p:nvSpPr>
        <p:spPr>
          <a:xfrm rot="16620000">
            <a:off x="2590800" y="3098800"/>
            <a:ext cx="701040" cy="399415"/>
          </a:xfrm>
          <a:prstGeom prst="arc">
            <a:avLst>
              <a:gd name="adj1" fmla="val 17711259"/>
              <a:gd name="adj2" fmla="val 20318166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3" name="弧形 12"/>
          <p:cNvSpPr/>
          <p:nvPr>
            <p:custDataLst>
              <p:tags r:id="rId30"/>
            </p:custDataLst>
          </p:nvPr>
        </p:nvSpPr>
        <p:spPr>
          <a:xfrm rot="8340000">
            <a:off x="2289175" y="1939290"/>
            <a:ext cx="701040" cy="399415"/>
          </a:xfrm>
          <a:prstGeom prst="arc">
            <a:avLst>
              <a:gd name="adj1" fmla="val 19760603"/>
              <a:gd name="adj2" fmla="val 2138361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9" name="弧形 18"/>
          <p:cNvSpPr/>
          <p:nvPr>
            <p:custDataLst>
              <p:tags r:id="rId31"/>
            </p:custDataLst>
          </p:nvPr>
        </p:nvSpPr>
        <p:spPr>
          <a:xfrm rot="1500000">
            <a:off x="1368425" y="2901950"/>
            <a:ext cx="705485" cy="339090"/>
          </a:xfrm>
          <a:prstGeom prst="arc">
            <a:avLst>
              <a:gd name="adj1" fmla="val 19774299"/>
              <a:gd name="adj2" fmla="val 214479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32"/>
            </p:custDataLst>
          </p:nvPr>
        </p:nvSpPr>
        <p:spPr>
          <a:xfrm>
            <a:off x="1988185" y="3374390"/>
            <a:ext cx="39370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rgbClr val="FF0000"/>
                </a:solidFill>
              </a:rPr>
              <a:t>3</a:t>
            </a:r>
            <a:endParaRPr lang="en-US" altLang="zh-CN" sz="2400" b="1" err="1" smtClean="0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>
            <p:custDataLst>
              <p:tags r:id="rId33"/>
            </p:custDataLst>
          </p:nvPr>
        </p:nvSpPr>
        <p:spPr>
          <a:xfrm>
            <a:off x="4423410" y="4085590"/>
            <a:ext cx="1101090" cy="4603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</a:rPr>
              <a:t>四边形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弧形 20"/>
          <p:cNvSpPr/>
          <p:nvPr>
            <p:custDataLst>
              <p:tags r:id="rId34"/>
            </p:custDataLst>
          </p:nvPr>
        </p:nvSpPr>
        <p:spPr>
          <a:xfrm>
            <a:off x="4244340" y="3044190"/>
            <a:ext cx="406400" cy="482600"/>
          </a:xfrm>
          <a:prstGeom prst="arc">
            <a:avLst>
              <a:gd name="adj1" fmla="val 16605214"/>
              <a:gd name="adj2" fmla="val 2127605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2" name="弧形 21"/>
          <p:cNvSpPr/>
          <p:nvPr>
            <p:custDataLst>
              <p:tags r:id="rId35"/>
            </p:custDataLst>
          </p:nvPr>
        </p:nvSpPr>
        <p:spPr>
          <a:xfrm rot="14460000">
            <a:off x="5301615" y="3026410"/>
            <a:ext cx="308610" cy="345440"/>
          </a:xfrm>
          <a:prstGeom prst="arc">
            <a:avLst>
              <a:gd name="adj1" fmla="val 16829795"/>
              <a:gd name="adj2" fmla="val 192600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5" name="弧形 24"/>
          <p:cNvSpPr/>
          <p:nvPr>
            <p:custDataLst>
              <p:tags r:id="rId36"/>
            </p:custDataLst>
          </p:nvPr>
        </p:nvSpPr>
        <p:spPr>
          <a:xfrm rot="4500000">
            <a:off x="4210685" y="2123440"/>
            <a:ext cx="406400" cy="482600"/>
          </a:xfrm>
          <a:prstGeom prst="arc">
            <a:avLst>
              <a:gd name="adj1" fmla="val 16807354"/>
              <a:gd name="adj2" fmla="val 2127605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7" name="弧形 26"/>
          <p:cNvSpPr/>
          <p:nvPr>
            <p:custDataLst>
              <p:tags r:id="rId37"/>
            </p:custDataLst>
          </p:nvPr>
        </p:nvSpPr>
        <p:spPr>
          <a:xfrm rot="10020000">
            <a:off x="5301615" y="2219960"/>
            <a:ext cx="308610" cy="345440"/>
          </a:xfrm>
          <a:prstGeom prst="arc">
            <a:avLst>
              <a:gd name="adj1" fmla="val 16829795"/>
              <a:gd name="adj2" fmla="val 189881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>
            <p:custDataLst>
              <p:tags r:id="rId38"/>
            </p:custDataLst>
          </p:nvPr>
        </p:nvSpPr>
        <p:spPr>
          <a:xfrm>
            <a:off x="4606925" y="3411855"/>
            <a:ext cx="33528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rgbClr val="FF0000"/>
                </a:solidFill>
              </a:rPr>
              <a:t>4</a:t>
            </a:r>
            <a:endParaRPr lang="en-US" altLang="zh-CN" sz="2400" b="1" err="1" smtClean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39"/>
            </p:custDataLst>
          </p:nvPr>
        </p:nvSpPr>
        <p:spPr>
          <a:xfrm>
            <a:off x="7145655" y="4084320"/>
            <a:ext cx="1101090" cy="4603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</a:rPr>
              <a:t>五边形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0"/>
            </p:custDataLst>
          </p:nvPr>
        </p:nvSpPr>
        <p:spPr>
          <a:xfrm>
            <a:off x="9876790" y="4076065"/>
            <a:ext cx="1101090" cy="4603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</a:rPr>
              <a:t>六边形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1"/>
            </p:custDataLst>
          </p:nvPr>
        </p:nvSpPr>
        <p:spPr>
          <a:xfrm>
            <a:off x="9493250" y="3425190"/>
            <a:ext cx="1868170" cy="4603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）个角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6" name="六边形 25"/>
          <p:cNvSpPr/>
          <p:nvPr>
            <p:custDataLst>
              <p:tags r:id="rId42"/>
            </p:custDataLst>
          </p:nvPr>
        </p:nvSpPr>
        <p:spPr>
          <a:xfrm>
            <a:off x="9703435" y="1962150"/>
            <a:ext cx="1448435" cy="1289685"/>
          </a:xfrm>
          <a:prstGeom prst="hexagon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3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3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弧形 28"/>
          <p:cNvSpPr/>
          <p:nvPr>
            <p:custDataLst>
              <p:tags r:id="rId43"/>
            </p:custDataLst>
          </p:nvPr>
        </p:nvSpPr>
        <p:spPr>
          <a:xfrm rot="360000">
            <a:off x="9822815" y="3121025"/>
            <a:ext cx="349885" cy="205740"/>
          </a:xfrm>
          <a:prstGeom prst="arc">
            <a:avLst>
              <a:gd name="adj1" fmla="val 15265422"/>
              <a:gd name="adj2" fmla="val 2141554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0" name="弧形 29"/>
          <p:cNvSpPr/>
          <p:nvPr>
            <p:custDataLst>
              <p:tags r:id="rId44"/>
            </p:custDataLst>
          </p:nvPr>
        </p:nvSpPr>
        <p:spPr>
          <a:xfrm rot="4140000">
            <a:off x="9468485" y="2430780"/>
            <a:ext cx="429895" cy="250825"/>
          </a:xfrm>
          <a:prstGeom prst="arc">
            <a:avLst>
              <a:gd name="adj1" fmla="val 15177529"/>
              <a:gd name="adj2" fmla="val 2115855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1" name="弧形 30"/>
          <p:cNvSpPr/>
          <p:nvPr>
            <p:custDataLst>
              <p:tags r:id="rId45"/>
            </p:custDataLst>
          </p:nvPr>
        </p:nvSpPr>
        <p:spPr>
          <a:xfrm rot="18360000">
            <a:off x="10617200" y="3178175"/>
            <a:ext cx="349885" cy="205740"/>
          </a:xfrm>
          <a:prstGeom prst="arc">
            <a:avLst>
              <a:gd name="adj1" fmla="val 15477854"/>
              <a:gd name="adj2" fmla="val 2119823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2" name="弧形 31"/>
          <p:cNvSpPr/>
          <p:nvPr>
            <p:custDataLst>
              <p:tags r:id="rId46"/>
            </p:custDataLst>
          </p:nvPr>
        </p:nvSpPr>
        <p:spPr>
          <a:xfrm rot="14700000">
            <a:off x="10970895" y="2545715"/>
            <a:ext cx="349885" cy="205740"/>
          </a:xfrm>
          <a:prstGeom prst="arc">
            <a:avLst>
              <a:gd name="adj1" fmla="val 14958287"/>
              <a:gd name="adj2" fmla="val 52655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66" name="弧形 65"/>
          <p:cNvSpPr/>
          <p:nvPr>
            <p:custDataLst>
              <p:tags r:id="rId47"/>
            </p:custDataLst>
          </p:nvPr>
        </p:nvSpPr>
        <p:spPr>
          <a:xfrm rot="7380000">
            <a:off x="9893300" y="1833245"/>
            <a:ext cx="349885" cy="205740"/>
          </a:xfrm>
          <a:prstGeom prst="arc">
            <a:avLst>
              <a:gd name="adj1" fmla="val 15629110"/>
              <a:gd name="adj2" fmla="val 21416385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67" name="弧形 66"/>
          <p:cNvSpPr/>
          <p:nvPr>
            <p:custDataLst>
              <p:tags r:id="rId48"/>
            </p:custDataLst>
          </p:nvPr>
        </p:nvSpPr>
        <p:spPr>
          <a:xfrm rot="11520000">
            <a:off x="10698480" y="1899285"/>
            <a:ext cx="349885" cy="205740"/>
          </a:xfrm>
          <a:prstGeom prst="arc">
            <a:avLst>
              <a:gd name="adj1" fmla="val 15225279"/>
              <a:gd name="adj2" fmla="val 2139087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68" name="文本框 67"/>
          <p:cNvSpPr txBox="1"/>
          <p:nvPr>
            <p:custDataLst>
              <p:tags r:id="rId49"/>
            </p:custDataLst>
          </p:nvPr>
        </p:nvSpPr>
        <p:spPr>
          <a:xfrm>
            <a:off x="9950450" y="3402330"/>
            <a:ext cx="44958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rgbClr val="FF0000"/>
                </a:solidFill>
              </a:rPr>
              <a:t>6</a:t>
            </a:r>
            <a:endParaRPr lang="en-US" altLang="zh-CN" sz="2400" b="1" err="1" smtClean="0">
              <a:solidFill>
                <a:srgbClr val="FF0000"/>
              </a:solidFill>
            </a:endParaRPr>
          </a:p>
        </p:txBody>
      </p:sp>
      <p:sp>
        <p:nvSpPr>
          <p:cNvPr id="85" name="文本框 84"/>
          <p:cNvSpPr txBox="1"/>
          <p:nvPr>
            <p:custDataLst>
              <p:tags r:id="rId50"/>
            </p:custDataLst>
          </p:nvPr>
        </p:nvSpPr>
        <p:spPr>
          <a:xfrm>
            <a:off x="11361420" y="2310765"/>
            <a:ext cx="54864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/>
              <a:t>...</a:t>
            </a:r>
            <a:endParaRPr lang="en-US" altLang="zh-CN" sz="2400" b="1" err="1" smtClean="0"/>
          </a:p>
        </p:txBody>
      </p:sp>
      <p:sp>
        <p:nvSpPr>
          <p:cNvPr id="86" name="文本框 85"/>
          <p:cNvSpPr txBox="1"/>
          <p:nvPr>
            <p:custDataLst>
              <p:tags r:id="rId51"/>
            </p:custDataLst>
          </p:nvPr>
        </p:nvSpPr>
        <p:spPr>
          <a:xfrm>
            <a:off x="4389120" y="4845050"/>
            <a:ext cx="385762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>
                <a:alpha val="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几边形就有几个角。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9" name="弧形 68"/>
          <p:cNvSpPr/>
          <p:nvPr>
            <p:custDataLst>
              <p:tags r:id="rId52"/>
            </p:custDataLst>
          </p:nvPr>
        </p:nvSpPr>
        <p:spPr>
          <a:xfrm rot="1500000">
            <a:off x="1368425" y="2901950"/>
            <a:ext cx="705485" cy="339090"/>
          </a:xfrm>
          <a:prstGeom prst="arc">
            <a:avLst>
              <a:gd name="adj1" fmla="val 19774299"/>
              <a:gd name="adj2" fmla="val 21447992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0" name="弧形 69"/>
          <p:cNvSpPr/>
          <p:nvPr>
            <p:custDataLst>
              <p:tags r:id="rId53"/>
            </p:custDataLst>
          </p:nvPr>
        </p:nvSpPr>
        <p:spPr>
          <a:xfrm rot="21180000">
            <a:off x="4265295" y="3101975"/>
            <a:ext cx="406400" cy="482600"/>
          </a:xfrm>
          <a:prstGeom prst="arc">
            <a:avLst>
              <a:gd name="adj1" fmla="val 16919361"/>
              <a:gd name="adj2" fmla="val 20394266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1" name="弧形 70"/>
          <p:cNvSpPr/>
          <p:nvPr>
            <p:custDataLst>
              <p:tags r:id="rId54"/>
            </p:custDataLst>
          </p:nvPr>
        </p:nvSpPr>
        <p:spPr>
          <a:xfrm rot="180000">
            <a:off x="6961505" y="3107055"/>
            <a:ext cx="446405" cy="270510"/>
          </a:xfrm>
          <a:prstGeom prst="arc">
            <a:avLst>
              <a:gd name="adj1" fmla="val 16247281"/>
              <a:gd name="adj2" fmla="val 21484971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2" name="弧形 71"/>
          <p:cNvSpPr/>
          <p:nvPr>
            <p:custDataLst>
              <p:tags r:id="rId55"/>
            </p:custDataLst>
          </p:nvPr>
        </p:nvSpPr>
        <p:spPr>
          <a:xfrm>
            <a:off x="9703435" y="3097530"/>
            <a:ext cx="524510" cy="358775"/>
          </a:xfrm>
          <a:prstGeom prst="arc">
            <a:avLst>
              <a:gd name="adj1" fmla="val 16041914"/>
              <a:gd name="adj2" fmla="val 21161318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3" name="文本框 72"/>
          <p:cNvSpPr txBox="1"/>
          <p:nvPr>
            <p:custDataLst>
              <p:tags r:id="rId56"/>
            </p:custDataLst>
          </p:nvPr>
        </p:nvSpPr>
        <p:spPr>
          <a:xfrm>
            <a:off x="4511675" y="5672455"/>
            <a:ext cx="3041015" cy="583565"/>
          </a:xfrm>
          <a:prstGeom prst="rect">
            <a:avLst/>
          </a:prstGeom>
          <a:solidFill>
            <a:srgbClr val="F3EFED"/>
          </a:solidFill>
          <a:ln w="28575">
            <a:solidFill>
              <a:schemeClr val="tx1">
                <a:alpha val="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角是有大小的。</a:t>
            </a:r>
            <a:endParaRPr lang="zh-CN" altLang="en-US" sz="3200" b="1" dirty="0" smtClean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7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7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7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7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2" animBg="1"/>
      <p:bldP spid="39" grpId="0" animBg="1"/>
      <p:bldP spid="39" grpId="2" animBg="1"/>
      <p:bldP spid="40" grpId="0" animBg="1"/>
      <p:bldP spid="40" grpId="2" animBg="1"/>
      <p:bldP spid="41" grpId="0" animBg="1"/>
      <p:bldP spid="41" grpId="2" animBg="1"/>
      <p:bldP spid="42" grpId="0" animBg="1"/>
      <p:bldP spid="42" grpId="2" animBg="1"/>
      <p:bldP spid="43" grpId="0"/>
      <p:bldP spid="5" grpId="0" animBg="1"/>
      <p:bldP spid="10" grpId="0" animBg="1"/>
      <p:bldP spid="20" grpId="0" animBg="1"/>
      <p:bldP spid="11" grpId="0" animBg="1"/>
      <p:bldP spid="11" grpId="1" animBg="1"/>
      <p:bldP spid="13" grpId="0" animBg="1"/>
      <p:bldP spid="13" grpId="1" animBg="1"/>
      <p:bldP spid="19" grpId="0" animBg="1"/>
      <p:bldP spid="19" grpId="1" animBg="1"/>
      <p:bldP spid="12" grpId="0"/>
      <p:bldP spid="23" grpId="0" animBg="1"/>
      <p:bldP spid="21" grpId="0" animBg="1"/>
      <p:bldP spid="21" grpId="2" animBg="1"/>
      <p:bldP spid="22" grpId="0" animBg="1"/>
      <p:bldP spid="22" grpId="2" animBg="1"/>
      <p:bldP spid="25" grpId="0" animBg="1"/>
      <p:bldP spid="25" grpId="2" animBg="1"/>
      <p:bldP spid="27" grpId="0" animBg="1"/>
      <p:bldP spid="27" grpId="2" animBg="1"/>
      <p:bldP spid="28" grpId="0"/>
      <p:bldP spid="6" grpId="0" animBg="1"/>
      <p:bldP spid="7" grpId="0" animBg="1"/>
      <p:bldP spid="9" grpId="0"/>
      <p:bldP spid="26" grpId="0" animBg="1"/>
      <p:bldP spid="29" grpId="0" animBg="1"/>
      <p:bldP spid="29" grpId="2" animBg="1"/>
      <p:bldP spid="30" grpId="0" animBg="1"/>
      <p:bldP spid="30" grpId="2" animBg="1"/>
      <p:bldP spid="31" grpId="0" animBg="1"/>
      <p:bldP spid="31" grpId="2" animBg="1"/>
      <p:bldP spid="32" grpId="0" animBg="1"/>
      <p:bldP spid="32" grpId="2" animBg="1"/>
      <p:bldP spid="66" grpId="0" animBg="1"/>
      <p:bldP spid="66" grpId="2" animBg="1"/>
      <p:bldP spid="67" grpId="0" animBg="1"/>
      <p:bldP spid="67" grpId="2" animBg="1"/>
      <p:bldP spid="68" grpId="0"/>
      <p:bldP spid="85" grpId="0"/>
      <p:bldP spid="86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4300" y="1019175"/>
            <a:ext cx="1276350" cy="1577975"/>
          </a:xfrm>
          <a:prstGeom prst="roundRect">
            <a:avLst/>
          </a:prstGeom>
        </p:spPr>
      </p:pic>
      <p:grpSp>
        <p:nvGrpSpPr>
          <p:cNvPr id="15" name="Group 10"/>
          <p:cNvGrpSpPr/>
          <p:nvPr>
            <p:custDataLst>
              <p:tags r:id="rId3"/>
            </p:custDataLst>
          </p:nvPr>
        </p:nvGrpSpPr>
        <p:grpSpPr>
          <a:xfrm rot="19860000">
            <a:off x="3275330" y="5569585"/>
            <a:ext cx="488950" cy="429895"/>
            <a:chOff x="0" y="0"/>
            <a:chExt cx="1633" cy="1325"/>
          </a:xfrm>
        </p:grpSpPr>
        <p:sp>
          <p:nvSpPr>
            <p:cNvPr id="16" name="Oval 11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Oval 12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Oval 13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Oval 1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任意多边形 57"/>
            <p:cNvSpPr/>
            <p:nvPr>
              <p:custDataLst>
                <p:tags r:id="rId8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10"/>
          <p:cNvGrpSpPr/>
          <p:nvPr>
            <p:custDataLst>
              <p:tags r:id="rId9"/>
            </p:custDataLst>
          </p:nvPr>
        </p:nvGrpSpPr>
        <p:grpSpPr>
          <a:xfrm rot="2580000">
            <a:off x="4021455" y="5037455"/>
            <a:ext cx="506095" cy="391795"/>
            <a:chOff x="0" y="0"/>
            <a:chExt cx="1633" cy="1325"/>
          </a:xfrm>
        </p:grpSpPr>
        <p:sp>
          <p:nvSpPr>
            <p:cNvPr id="5" name="Oval 11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Oval 1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13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Oval 1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任意多边形 57"/>
            <p:cNvSpPr/>
            <p:nvPr>
              <p:custDataLst>
                <p:tags r:id="rId14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47" name="Picture 4" descr="https://timgsa.baidu.com/timg?image&amp;quality=80&amp;size=b9999_10000&amp;sec=1582467830520&amp;di=7235c0a0b17c937d7bb2e69e033a88cf&amp;imgtype=0&amp;src=http%3A%2F%2Fimages.669pic.com%2Felement_pic%2F24%2F57%2F91%2F6%2F72f445176f4a26e0a99a5fa5bcdedd35.jpg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16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20150" y="4076065"/>
            <a:ext cx="1230630" cy="62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 descr="6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cstate="email"/>
          <a:stretch>
            <a:fillRect/>
          </a:stretch>
        </p:blipFill>
        <p:spPr>
          <a:xfrm>
            <a:off x="10795" y="3547110"/>
            <a:ext cx="3099435" cy="3391535"/>
          </a:xfrm>
          <a:prstGeom prst="rect">
            <a:avLst/>
          </a:prstGeom>
        </p:spPr>
      </p:pic>
      <p:pic>
        <p:nvPicPr>
          <p:cNvPr id="1032" name="Picture 8" descr="https://timgsa.baidu.com/timg?image&amp;quality=80&amp;size=b9999_10000&amp;sec=1582468233650&amp;di=e21fdb69bf246aeef832836fb7c1958c&amp;imgtype=0&amp;src=http%3A%2F%2Fbpic.588ku.com%2Felement_origin_min_pic%2F16%2F09%2F14%2F0957d8a677567af.jpg"/>
          <p:cNvPicPr>
            <a:picLocks noChangeAspect="1" noChangeArrowheads="1"/>
          </p:cNvPicPr>
          <p:nvPr>
            <p:custDataLst>
              <p:tags r:id="rId19"/>
            </p:custDataLst>
          </p:nvPr>
        </p:nvPicPr>
        <p:blipFill>
          <a:blip r:embed="rId20" cstate="email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666095" y="5817235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imgsa.baidu.com/timg?image&amp;quality=80&amp;size=b9999_10000&amp;sec=1582468086573&amp;di=1111dbfc69d92a27fa7e76b563795228&amp;imgtype=0&amp;src=http%3A%2F%2Fpic.51yuansu.com%2Fpic3%2Fcover%2F03%2F24%2F89%2F5b74d3ca9c877_610.jpg"/>
          <p:cNvPicPr>
            <a:picLocks noChangeAspect="1" noChangeArrowheads="1"/>
          </p:cNvPicPr>
          <p:nvPr>
            <p:custDataLst>
              <p:tags r:id="rId21"/>
            </p:custDataLst>
          </p:nvPr>
        </p:nvPicPr>
        <p:blipFill>
          <a:blip r:embed="rId22" cstate="email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08065" y="1744980"/>
            <a:ext cx="619760" cy="61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未标题-2"/>
          <p:cNvPicPr>
            <a:picLocks noChangeAspect="1" noChangeArrowheads="1"/>
          </p:cNvPicPr>
          <p:nvPr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 bwMode="auto">
          <a:xfrm>
            <a:off x="7009130" y="2822575"/>
            <a:ext cx="2513330" cy="251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未标题-2"/>
          <p:cNvPicPr>
            <a:picLocks noChangeAspect="1" noChangeArrowheads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 bwMode="auto">
          <a:xfrm>
            <a:off x="3714750" y="2795270"/>
            <a:ext cx="254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5" descr="未标题-1"/>
          <p:cNvPicPr>
            <a:picLocks noChangeAspect="1" noChangeArrowheads="1"/>
          </p:cNvPicPr>
          <p:nvPr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 bwMode="auto">
          <a:xfrm>
            <a:off x="8355965" y="647065"/>
            <a:ext cx="281813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timgsa.baidu.com/timg?image&amp;quality=80&amp;size=b9999_10000&amp;sec=1582467830520&amp;di=7235c0a0b17c937d7bb2e69e033a88cf&amp;imgtype=0&amp;src=http%3A%2F%2Fimages.669pic.com%2Felement_pic%2F24%2F57%2F91%2F6%2F72f445176f4a26e0a99a5fa5bcdedd35.jpg"/>
          <p:cNvPicPr>
            <a:picLocks noChangeAspect="1" noChangeArrowheads="1"/>
          </p:cNvPicPr>
          <p:nvPr>
            <p:custDataLst>
              <p:tags r:id="rId29"/>
            </p:custDataLst>
          </p:nvPr>
        </p:nvPicPr>
        <p:blipFill>
          <a:blip r:embed="rId30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052175" y="588010"/>
            <a:ext cx="1120140" cy="167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timgsa.baidu.com/timg?image&amp;quality=80&amp;size=b9999_10000&amp;sec=1582467702608&amp;di=8e9abdd86391ad0788bee8f77556c14e&amp;imgtype=0&amp;src=http%3A%2F%2Fbpic.588ku.com%2Felement_origin_min_pic%2F17%2F03%2F16%2F59e7ebb0c56d68abe4fd0c67ef55805e.jpg%2521r650"/>
          <p:cNvPicPr>
            <a:picLocks noChangeAspect="1" noChangeArrowheads="1"/>
          </p:cNvPicPr>
          <p:nvPr>
            <p:custDataLst>
              <p:tags r:id="rId31"/>
            </p:custDataLst>
          </p:nvPr>
        </p:nvPicPr>
        <p:blipFill>
          <a:blip r:embed="rId32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348230" y="152400"/>
            <a:ext cx="3032760" cy="210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" name="组合 53"/>
          <p:cNvGrpSpPr/>
          <p:nvPr>
            <p:custDataLst>
              <p:tags r:id="rId33"/>
            </p:custDataLst>
          </p:nvPr>
        </p:nvGrpSpPr>
        <p:grpSpPr>
          <a:xfrm>
            <a:off x="2782570" y="2258695"/>
            <a:ext cx="1589405" cy="866140"/>
            <a:chOff x="4382" y="3557"/>
            <a:chExt cx="2503" cy="1364"/>
          </a:xfrm>
        </p:grpSpPr>
        <p:sp>
          <p:nvSpPr>
            <p:cNvPr id="52" name="椭圆形标注 51"/>
            <p:cNvSpPr/>
            <p:nvPr>
              <p:custDataLst>
                <p:tags r:id="rId34"/>
              </p:custDataLst>
            </p:nvPr>
          </p:nvSpPr>
          <p:spPr>
            <a:xfrm rot="16200000">
              <a:off x="4918" y="3021"/>
              <a:ext cx="1364" cy="2436"/>
            </a:xfrm>
            <a:prstGeom prst="wedgeEllipseCallout">
              <a:avLst>
                <a:gd name="adj1" fmla="val -42228"/>
                <a:gd name="adj2" fmla="val 5935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>
              <p:custDataLst>
                <p:tags r:id="rId35"/>
              </p:custDataLst>
            </p:nvPr>
          </p:nvSpPr>
          <p:spPr>
            <a:xfrm>
              <a:off x="4429" y="3731"/>
              <a:ext cx="2457" cy="10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600" b="1" err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角超市</a:t>
              </a:r>
              <a:endParaRPr lang="zh-CN" altLang="en-US" sz="3600" b="1" err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Group 10"/>
          <p:cNvGrpSpPr/>
          <p:nvPr>
            <p:custDataLst>
              <p:tags r:id="rId36"/>
            </p:custDataLst>
          </p:nvPr>
        </p:nvGrpSpPr>
        <p:grpSpPr>
          <a:xfrm rot="9120000">
            <a:off x="5949315" y="4895215"/>
            <a:ext cx="488950" cy="429895"/>
            <a:chOff x="0" y="0"/>
            <a:chExt cx="1633" cy="1325"/>
          </a:xfrm>
        </p:grpSpPr>
        <p:sp>
          <p:nvSpPr>
            <p:cNvPr id="11" name="Oval 11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Oval 13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Oval 14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任意多边形 57"/>
            <p:cNvSpPr/>
            <p:nvPr>
              <p:custDataLst>
                <p:tags r:id="rId41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4" name="Group 10"/>
          <p:cNvGrpSpPr/>
          <p:nvPr>
            <p:custDataLst>
              <p:tags r:id="rId42"/>
            </p:custDataLst>
          </p:nvPr>
        </p:nvGrpSpPr>
        <p:grpSpPr>
          <a:xfrm rot="1380000">
            <a:off x="7063740" y="4876800"/>
            <a:ext cx="506095" cy="391795"/>
            <a:chOff x="0" y="0"/>
            <a:chExt cx="1633" cy="1325"/>
          </a:xfrm>
        </p:grpSpPr>
        <p:sp>
          <p:nvSpPr>
            <p:cNvPr id="25" name="Oval 11"/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Oval 12"/>
            <p:cNvSpPr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Oval 13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Oval 14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9" name="任意多边形 57"/>
            <p:cNvSpPr/>
            <p:nvPr>
              <p:custDataLst>
                <p:tags r:id="rId47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2" name="组合 31"/>
          <p:cNvGrpSpPr/>
          <p:nvPr>
            <p:custDataLst>
              <p:tags r:id="rId48"/>
            </p:custDataLst>
          </p:nvPr>
        </p:nvGrpSpPr>
        <p:grpSpPr>
          <a:xfrm>
            <a:off x="7828915" y="5057775"/>
            <a:ext cx="1606550" cy="679450"/>
            <a:chOff x="12329" y="7965"/>
            <a:chExt cx="2530" cy="1070"/>
          </a:xfrm>
        </p:grpSpPr>
        <p:sp>
          <p:nvSpPr>
            <p:cNvPr id="30" name="椭圆形标注 29"/>
            <p:cNvSpPr/>
            <p:nvPr>
              <p:custDataLst>
                <p:tags r:id="rId49"/>
              </p:custDataLst>
            </p:nvPr>
          </p:nvSpPr>
          <p:spPr>
            <a:xfrm rot="10260000">
              <a:off x="12335" y="7965"/>
              <a:ext cx="2463" cy="1070"/>
            </a:xfrm>
            <a:prstGeom prst="wedgeEllipseCallout">
              <a:avLst>
                <a:gd name="adj1" fmla="val -25377"/>
                <a:gd name="adj2" fmla="val 69082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>
              <p:custDataLst>
                <p:tags r:id="rId50"/>
              </p:custDataLst>
            </p:nvPr>
          </p:nvSpPr>
          <p:spPr>
            <a:xfrm rot="21000000">
              <a:off x="12329" y="7972"/>
              <a:ext cx="2530" cy="10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600" b="1" err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魔术馆</a:t>
              </a:r>
              <a:endParaRPr lang="zh-CN" altLang="en-US" sz="3600" b="1" err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3" name="Group 10"/>
          <p:cNvGrpSpPr/>
          <p:nvPr>
            <p:custDataLst>
              <p:tags r:id="rId51"/>
            </p:custDataLst>
          </p:nvPr>
        </p:nvGrpSpPr>
        <p:grpSpPr>
          <a:xfrm rot="19320000">
            <a:off x="9255125" y="3536950"/>
            <a:ext cx="506095" cy="391795"/>
            <a:chOff x="0" y="0"/>
            <a:chExt cx="1633" cy="1325"/>
          </a:xfrm>
        </p:grpSpPr>
        <p:sp>
          <p:nvSpPr>
            <p:cNvPr id="34" name="Oval 11"/>
            <p:cNvSpPr>
              <a:spLocks noChangeArrowheads="1"/>
            </p:cNvSpPr>
            <p:nvPr>
              <p:custDataLst>
                <p:tags r:id="rId52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>
              <p:custDataLst>
                <p:tags r:id="rId53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6" name="Oval 13"/>
            <p:cNvSpPr>
              <a:spLocks noChangeArrowheads="1"/>
            </p:cNvSpPr>
            <p:nvPr>
              <p:custDataLst>
                <p:tags r:id="rId54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7" name="Oval 14"/>
            <p:cNvSpPr>
              <a:spLocks noChangeArrowheads="1"/>
            </p:cNvSpPr>
            <p:nvPr>
              <p:custDataLst>
                <p:tags r:id="rId55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8" name="任意多边形 57"/>
            <p:cNvSpPr/>
            <p:nvPr>
              <p:custDataLst>
                <p:tags r:id="rId56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9" name="Group 10"/>
          <p:cNvGrpSpPr/>
          <p:nvPr>
            <p:custDataLst>
              <p:tags r:id="rId57"/>
            </p:custDataLst>
          </p:nvPr>
        </p:nvGrpSpPr>
        <p:grpSpPr>
          <a:xfrm rot="5040000">
            <a:off x="8902700" y="2877185"/>
            <a:ext cx="506095" cy="391795"/>
            <a:chOff x="0" y="0"/>
            <a:chExt cx="1633" cy="1325"/>
          </a:xfrm>
        </p:grpSpPr>
        <p:sp>
          <p:nvSpPr>
            <p:cNvPr id="40" name="Oval 11"/>
            <p:cNvSpPr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1" name="Oval 12"/>
            <p:cNvSpPr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2" name="Oval 13"/>
            <p:cNvSpPr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3" name="Oval 14"/>
            <p:cNvSpPr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4" name="任意多边形 57"/>
            <p:cNvSpPr/>
            <p:nvPr>
              <p:custDataLst>
                <p:tags r:id="rId62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" name="组合 48"/>
          <p:cNvGrpSpPr/>
          <p:nvPr>
            <p:custDataLst>
              <p:tags r:id="rId63"/>
            </p:custDataLst>
          </p:nvPr>
        </p:nvGrpSpPr>
        <p:grpSpPr>
          <a:xfrm>
            <a:off x="10427970" y="2788285"/>
            <a:ext cx="889000" cy="1606550"/>
            <a:chOff x="16422" y="4391"/>
            <a:chExt cx="1400" cy="2530"/>
          </a:xfrm>
        </p:grpSpPr>
        <p:sp>
          <p:nvSpPr>
            <p:cNvPr id="45" name="椭圆形标注 44"/>
            <p:cNvSpPr/>
            <p:nvPr>
              <p:custDataLst>
                <p:tags r:id="rId64"/>
              </p:custDataLst>
            </p:nvPr>
          </p:nvSpPr>
          <p:spPr>
            <a:xfrm rot="8280000">
              <a:off x="16422" y="4494"/>
              <a:ext cx="1400" cy="2312"/>
            </a:xfrm>
            <a:prstGeom prst="wedgeEllipseCallou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>
              <p:custDataLst>
                <p:tags r:id="rId65"/>
              </p:custDataLst>
            </p:nvPr>
          </p:nvSpPr>
          <p:spPr>
            <a:xfrm rot="3360000">
              <a:off x="15858" y="5148"/>
              <a:ext cx="2530" cy="10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600" b="1" err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创造馆</a:t>
              </a:r>
              <a:endParaRPr lang="zh-CN" altLang="en-US" sz="3600" b="1" err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901745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创造馆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>
            <p:custDataLst>
              <p:tags r:id="rId7"/>
            </p:custDataLst>
          </p:nvPr>
        </p:nvSpPr>
        <p:spPr>
          <a:xfrm>
            <a:off x="4295140" y="734695"/>
            <a:ext cx="293751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创造角</a:t>
            </a:r>
            <a:endParaRPr lang="zh-CN" altLang="en-US" sz="72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rcRect/>
          <a:stretch>
            <a:fillRect/>
          </a:stretch>
        </p:blipFill>
        <p:spPr>
          <a:xfrm>
            <a:off x="9398000" y="1129030"/>
            <a:ext cx="1656715" cy="2048510"/>
          </a:xfrm>
          <a:prstGeom prst="roundRect">
            <a:avLst/>
          </a:prstGeom>
        </p:spPr>
      </p:pic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263650" y="4121785"/>
            <a:ext cx="2224405" cy="5835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活动要求：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1998980" y="4894580"/>
            <a:ext cx="9169400" cy="52197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en-US" altLang="zh-CN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：选择一种材料，创造大小不同的两个角</a:t>
            </a:r>
            <a:r>
              <a:rPr lang="zh-CN" altLang="en-US" sz="2800" b="1" dirty="0" smtClean="0">
                <a:gradFill>
                  <a:gsLst>
                    <a:gs pos="0">
                      <a:srgbClr val="FECF40"/>
                    </a:gs>
                    <a:gs pos="100000">
                      <a:srgbClr val="846C21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 dirty="0" smtClean="0">
              <a:gradFill>
                <a:gsLst>
                  <a:gs pos="0">
                    <a:srgbClr val="FECF40"/>
                  </a:gs>
                  <a:gs pos="100000">
                    <a:srgbClr val="846C21"/>
                  </a:gs>
                </a:gsLst>
                <a:lin scaled="0"/>
              </a:gra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1998980" y="5606415"/>
            <a:ext cx="6638925" cy="52197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en-US" altLang="zh-CN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：比较两个角的大小。</a:t>
            </a:r>
            <a:endParaRPr lang="zh-CN" altLang="en-US" sz="2800" b="1" dirty="0" smtClean="0">
              <a:solidFill>
                <a:schemeClr val="bg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2809875" y="4802505"/>
            <a:ext cx="173609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000" b="1" dirty="0">
                <a:ln>
                  <a:solidFill>
                    <a:srgbClr val="D48D7F"/>
                  </a:solidFill>
                </a:ln>
                <a:solidFill>
                  <a:srgbClr val="FBEBD6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做一做</a:t>
            </a:r>
            <a:endParaRPr lang="zh-CN" altLang="en-US" sz="4000" b="1" dirty="0">
              <a:ln>
                <a:solidFill>
                  <a:srgbClr val="D48D7F"/>
                </a:solidFill>
              </a:ln>
              <a:solidFill>
                <a:srgbClr val="FBEBD6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14"/>
            </p:custDataLst>
          </p:nvPr>
        </p:nvSpPr>
        <p:spPr>
          <a:xfrm>
            <a:off x="2809875" y="5490845"/>
            <a:ext cx="173609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000" b="1" dirty="0">
                <a:ln>
                  <a:solidFill>
                    <a:srgbClr val="D48D7F"/>
                  </a:solidFill>
                </a:ln>
                <a:solidFill>
                  <a:srgbClr val="FBEBD6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比一比</a:t>
            </a:r>
            <a:endParaRPr lang="zh-CN" altLang="en-US" sz="4000" b="1" dirty="0">
              <a:ln>
                <a:solidFill>
                  <a:srgbClr val="D48D7F"/>
                </a:solidFill>
              </a:ln>
              <a:solidFill>
                <a:srgbClr val="FBEBD6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/>
          <p:cNvSpPr/>
          <p:nvPr>
            <p:custDataLst>
              <p:tags r:id="rId15"/>
            </p:custDataLst>
          </p:nvPr>
        </p:nvSpPr>
        <p:spPr>
          <a:xfrm>
            <a:off x="4022090" y="2286000"/>
            <a:ext cx="1681480" cy="1644015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2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 cstate="email"/>
          <a:stretch>
            <a:fillRect/>
          </a:stretch>
        </p:blipFill>
        <p:spPr>
          <a:xfrm rot="10800000">
            <a:off x="6768465" y="2051685"/>
            <a:ext cx="1408430" cy="1878330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18"/>
            </p:custDataLst>
          </p:nvPr>
        </p:nvSpPr>
        <p:spPr>
          <a:xfrm>
            <a:off x="4235450" y="4047490"/>
            <a:ext cx="1255395" cy="52197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b="1" err="1" smtClean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圆纸片</a:t>
            </a:r>
            <a:endParaRPr lang="zh-CN" altLang="en-US" sz="2800" b="1" err="1" smtClean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9"/>
            </p:custDataLst>
          </p:nvPr>
        </p:nvSpPr>
        <p:spPr>
          <a:xfrm>
            <a:off x="6995795" y="4047490"/>
            <a:ext cx="1255395" cy="52197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b="1" err="1" smtClean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拼接条</a:t>
            </a:r>
            <a:endParaRPr lang="zh-CN" altLang="en-US" sz="2800" b="1" err="1" smtClean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901745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创造馆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758190" y="1569720"/>
            <a:ext cx="4479925" cy="3224530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/>
          <a:stretch>
            <a:fillRect/>
          </a:stretch>
        </p:blipFill>
        <p:spPr>
          <a:xfrm>
            <a:off x="10821035" y="5155565"/>
            <a:ext cx="1276350" cy="1577975"/>
          </a:xfrm>
          <a:prstGeom prst="roundRect">
            <a:avLst/>
          </a:prstGeom>
        </p:spPr>
      </p:pic>
      <p:pic>
        <p:nvPicPr>
          <p:cNvPr id="5" name="图片 4" descr="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rcRect/>
          <a:stretch>
            <a:fillRect/>
          </a:stretch>
        </p:blipFill>
        <p:spPr>
          <a:xfrm>
            <a:off x="6035040" y="1569720"/>
            <a:ext cx="4302125" cy="310451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901745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创造馆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1162050" y="1048385"/>
            <a:ext cx="411226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 dirty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你有什么发现？</a:t>
            </a:r>
            <a:endParaRPr lang="zh-CN" altLang="en-US" sz="4400" b="1" dirty="0">
              <a:ln w="12700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" name="直接连接符 1"/>
          <p:cNvCxnSpPr/>
          <p:nvPr>
            <p:custDataLst>
              <p:tags r:id="rId8"/>
            </p:custDataLst>
          </p:nvPr>
        </p:nvCxnSpPr>
        <p:spPr>
          <a:xfrm>
            <a:off x="3883660" y="4577715"/>
            <a:ext cx="3569335" cy="22225"/>
          </a:xfrm>
          <a:prstGeom prst="line">
            <a:avLst/>
          </a:prstGeom>
          <a:ln w="152400">
            <a:gradFill>
              <a:gsLst>
                <a:gs pos="0">
                  <a:srgbClr val="14CD68">
                    <a:lumMod val="97000"/>
                  </a:srgbClr>
                </a:gs>
                <a:gs pos="100000">
                  <a:srgbClr val="0B6E38"/>
                </a:gs>
              </a:gsLst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>
            <p:custDataLst>
              <p:tags r:id="rId9"/>
            </p:custDataLst>
          </p:nvPr>
        </p:nvCxnSpPr>
        <p:spPr>
          <a:xfrm flipV="1">
            <a:off x="3940175" y="2310130"/>
            <a:ext cx="2866390" cy="2267585"/>
          </a:xfrm>
          <a:prstGeom prst="line">
            <a:avLst/>
          </a:prstGeom>
          <a:ln w="152400">
            <a:gradFill>
              <a:gsLst>
                <a:gs pos="0">
                  <a:srgbClr val="14CD68">
                    <a:lumMod val="97000"/>
                  </a:srgbClr>
                </a:gs>
                <a:gs pos="100000">
                  <a:srgbClr val="0B6E38"/>
                </a:gs>
              </a:gsLst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848225" y="4947920"/>
            <a:ext cx="1407795" cy="5835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2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活动角</a:t>
            </a:r>
            <a:endParaRPr lang="zh-CN" altLang="en-US" sz="32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>
            <p:custDataLst>
              <p:tags r:id="rId11"/>
            </p:custDataLst>
          </p:nvPr>
        </p:nvCxnSpPr>
        <p:spPr>
          <a:xfrm flipV="1">
            <a:off x="3940175" y="1680210"/>
            <a:ext cx="2091690" cy="2897505"/>
          </a:xfrm>
          <a:prstGeom prst="line">
            <a:avLst/>
          </a:prstGeom>
          <a:ln w="152400">
            <a:gradFill>
              <a:gsLst>
                <a:gs pos="0">
                  <a:srgbClr val="14CD68">
                    <a:lumMod val="97000"/>
                  </a:srgbClr>
                </a:gs>
                <a:gs pos="100000">
                  <a:srgbClr val="0B6E38"/>
                </a:gs>
              </a:gsLst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>
            <p:custDataLst>
              <p:tags r:id="rId12"/>
            </p:custDataLst>
          </p:nvPr>
        </p:nvCxnSpPr>
        <p:spPr>
          <a:xfrm flipV="1">
            <a:off x="3883660" y="3539490"/>
            <a:ext cx="3336925" cy="1038225"/>
          </a:xfrm>
          <a:prstGeom prst="line">
            <a:avLst/>
          </a:prstGeom>
          <a:ln w="152400">
            <a:gradFill>
              <a:gsLst>
                <a:gs pos="0">
                  <a:srgbClr val="14CD68">
                    <a:lumMod val="97000"/>
                  </a:srgbClr>
                </a:gs>
                <a:gs pos="100000">
                  <a:srgbClr val="0B6E38"/>
                </a:gs>
              </a:gsLst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rcRect/>
          <a:stretch>
            <a:fillRect/>
          </a:stretch>
        </p:blipFill>
        <p:spPr>
          <a:xfrm>
            <a:off x="10821035" y="5155565"/>
            <a:ext cx="1276350" cy="157797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901745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创造馆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10821035" y="5155565"/>
            <a:ext cx="1276350" cy="1577975"/>
          </a:xfrm>
          <a:prstGeom prst="roundRect">
            <a:avLst/>
          </a:prstGeom>
        </p:spPr>
      </p:pic>
      <p:sp>
        <p:nvSpPr>
          <p:cNvPr id="86" name="文本框 85"/>
          <p:cNvSpPr txBox="1"/>
          <p:nvPr>
            <p:custDataLst>
              <p:tags r:id="rId9"/>
            </p:custDataLst>
          </p:nvPr>
        </p:nvSpPr>
        <p:spPr>
          <a:xfrm>
            <a:off x="2890520" y="2905760"/>
            <a:ext cx="589915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>
                <a:alpha val="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角的两条边张开的大，角就大。</a:t>
            </a:r>
            <a:endParaRPr lang="zh-CN" altLang="en-US" sz="3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3004185" y="5583555"/>
            <a:ext cx="589915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>
                <a:alpha val="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角的两条边张开的小，角就小。</a:t>
            </a:r>
            <a:endParaRPr lang="zh-CN" altLang="en-US" sz="3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右箭头 22"/>
          <p:cNvSpPr/>
          <p:nvPr>
            <p:custDataLst>
              <p:tags r:id="rId11"/>
            </p:custDataLst>
          </p:nvPr>
        </p:nvSpPr>
        <p:spPr>
          <a:xfrm>
            <a:off x="3460115" y="1849755"/>
            <a:ext cx="635000" cy="17526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右箭头 23"/>
          <p:cNvSpPr/>
          <p:nvPr>
            <p:custDataLst>
              <p:tags r:id="rId12"/>
            </p:custDataLst>
          </p:nvPr>
        </p:nvSpPr>
        <p:spPr>
          <a:xfrm>
            <a:off x="6772910" y="1849755"/>
            <a:ext cx="635000" cy="17526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右箭头 24"/>
          <p:cNvSpPr/>
          <p:nvPr>
            <p:custDataLst>
              <p:tags r:id="rId13"/>
            </p:custDataLst>
          </p:nvPr>
        </p:nvSpPr>
        <p:spPr>
          <a:xfrm>
            <a:off x="3783965" y="4282440"/>
            <a:ext cx="635000" cy="17526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右箭头 25"/>
          <p:cNvSpPr/>
          <p:nvPr>
            <p:custDataLst>
              <p:tags r:id="rId14"/>
            </p:custDataLst>
          </p:nvPr>
        </p:nvSpPr>
        <p:spPr>
          <a:xfrm>
            <a:off x="7002780" y="4370070"/>
            <a:ext cx="635000" cy="17526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>
            <p:custDataLst>
              <p:tags r:id="rId15"/>
            </p:custDataLst>
          </p:nvPr>
        </p:nvGrpSpPr>
        <p:grpSpPr>
          <a:xfrm>
            <a:off x="1408430" y="1494155"/>
            <a:ext cx="1376045" cy="1208405"/>
            <a:chOff x="2218" y="2353"/>
            <a:chExt cx="2167" cy="1903"/>
          </a:xfrm>
        </p:grpSpPr>
        <p:grpSp>
          <p:nvGrpSpPr>
            <p:cNvPr id="4" name="组合 3"/>
            <p:cNvGrpSpPr/>
            <p:nvPr>
              <p:custDataLst>
                <p:tags r:id="rId16"/>
              </p:custDataLst>
            </p:nvPr>
          </p:nvGrpSpPr>
          <p:grpSpPr>
            <a:xfrm>
              <a:off x="2218" y="2353"/>
              <a:ext cx="2167" cy="1314"/>
              <a:chOff x="2218" y="2353"/>
              <a:chExt cx="2167" cy="1314"/>
            </a:xfrm>
          </p:grpSpPr>
          <p:cxnSp>
            <p:nvCxnSpPr>
              <p:cNvPr id="2" name="直接连接符 1"/>
              <p:cNvCxnSpPr/>
              <p:nvPr>
                <p:custDataLst>
                  <p:tags r:id="rId17"/>
                </p:custDataLst>
              </p:nvPr>
            </p:nvCxnSpPr>
            <p:spPr>
              <a:xfrm>
                <a:off x="2269" y="3655"/>
                <a:ext cx="2117" cy="12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直接连接符 2"/>
              <p:cNvCxnSpPr/>
              <p:nvPr>
                <p:custDataLst>
                  <p:tags r:id="rId18"/>
                </p:custDataLst>
              </p:nvPr>
            </p:nvCxnSpPr>
            <p:spPr>
              <a:xfrm flipV="1">
                <a:off x="2218" y="2353"/>
                <a:ext cx="2114" cy="1309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弧形 26"/>
            <p:cNvSpPr/>
            <p:nvPr>
              <p:custDataLst>
                <p:tags r:id="rId19"/>
              </p:custDataLst>
            </p:nvPr>
          </p:nvSpPr>
          <p:spPr>
            <a:xfrm>
              <a:off x="2834" y="3189"/>
              <a:ext cx="314" cy="1067"/>
            </a:xfrm>
            <a:prstGeom prst="arc">
              <a:avLst>
                <a:gd name="adj1" fmla="val 16454691"/>
                <a:gd name="adj2" fmla="val 19508986"/>
              </a:avLst>
            </a:prstGeom>
            <a:noFill/>
            <a:ln w="38100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FBFB11"/>
                      </a:gs>
                      <a:gs pos="100000">
                        <a:srgbClr val="838309"/>
                      </a:gs>
                    </a:gsLst>
                    <a:lin scaled="0"/>
                  </a:gradFill>
                </a14:hiddenFill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>
            <p:custDataLst>
              <p:tags r:id="rId20"/>
            </p:custDataLst>
          </p:nvPr>
        </p:nvGrpSpPr>
        <p:grpSpPr>
          <a:xfrm>
            <a:off x="8771890" y="3954780"/>
            <a:ext cx="1376045" cy="1216660"/>
            <a:chOff x="13814" y="6228"/>
            <a:chExt cx="2167" cy="1916"/>
          </a:xfrm>
        </p:grpSpPr>
        <p:grpSp>
          <p:nvGrpSpPr>
            <p:cNvPr id="9" name="组合 8"/>
            <p:cNvGrpSpPr/>
            <p:nvPr>
              <p:custDataLst>
                <p:tags r:id="rId21"/>
              </p:custDataLst>
            </p:nvPr>
          </p:nvGrpSpPr>
          <p:grpSpPr>
            <a:xfrm>
              <a:off x="13814" y="6228"/>
              <a:ext cx="2167" cy="1314"/>
              <a:chOff x="2218" y="2353"/>
              <a:chExt cx="2167" cy="1314"/>
            </a:xfrm>
          </p:grpSpPr>
          <p:cxnSp>
            <p:nvCxnSpPr>
              <p:cNvPr id="10" name="直接连接符 9"/>
              <p:cNvCxnSpPr/>
              <p:nvPr>
                <p:custDataLst>
                  <p:tags r:id="rId22"/>
                </p:custDataLst>
              </p:nvPr>
            </p:nvCxnSpPr>
            <p:spPr>
              <a:xfrm>
                <a:off x="2269" y="3655"/>
                <a:ext cx="2117" cy="12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>
                <p:custDataLst>
                  <p:tags r:id="rId23"/>
                </p:custDataLst>
              </p:nvPr>
            </p:nvCxnSpPr>
            <p:spPr>
              <a:xfrm flipV="1">
                <a:off x="2218" y="2353"/>
                <a:ext cx="2114" cy="1309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弧形 27"/>
            <p:cNvSpPr/>
            <p:nvPr>
              <p:custDataLst>
                <p:tags r:id="rId24"/>
              </p:custDataLst>
            </p:nvPr>
          </p:nvSpPr>
          <p:spPr>
            <a:xfrm>
              <a:off x="14318" y="7077"/>
              <a:ext cx="314" cy="1067"/>
            </a:xfrm>
            <a:prstGeom prst="arc">
              <a:avLst>
                <a:gd name="adj1" fmla="val 16722024"/>
                <a:gd name="adj2" fmla="val 19243255"/>
              </a:avLst>
            </a:prstGeom>
            <a:noFill/>
            <a:ln w="38100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FBFB11"/>
                      </a:gs>
                      <a:gs pos="100000">
                        <a:srgbClr val="838309"/>
                      </a:gs>
                    </a:gsLst>
                    <a:lin scaled="0"/>
                  </a:gradFill>
                </a14:hiddenFill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>
            <p:custDataLst>
              <p:tags r:id="rId25"/>
            </p:custDataLst>
          </p:nvPr>
        </p:nvGrpSpPr>
        <p:grpSpPr>
          <a:xfrm>
            <a:off x="4918710" y="1379220"/>
            <a:ext cx="1047750" cy="1086485"/>
            <a:chOff x="7746" y="2172"/>
            <a:chExt cx="1650" cy="1711"/>
          </a:xfrm>
        </p:grpSpPr>
        <p:grpSp>
          <p:nvGrpSpPr>
            <p:cNvPr id="5" name="组合 4"/>
            <p:cNvGrpSpPr/>
            <p:nvPr>
              <p:custDataLst>
                <p:tags r:id="rId26"/>
              </p:custDataLst>
            </p:nvPr>
          </p:nvGrpSpPr>
          <p:grpSpPr>
            <a:xfrm>
              <a:off x="7918" y="2172"/>
              <a:ext cx="1478" cy="1670"/>
              <a:chOff x="2208" y="2118"/>
              <a:chExt cx="1478" cy="1670"/>
            </a:xfrm>
          </p:grpSpPr>
          <p:cxnSp>
            <p:nvCxnSpPr>
              <p:cNvPr id="6" name="直接连接符 5"/>
              <p:cNvCxnSpPr/>
              <p:nvPr>
                <p:custDataLst>
                  <p:tags r:id="rId27"/>
                </p:custDataLst>
              </p:nvPr>
            </p:nvCxnSpPr>
            <p:spPr>
              <a:xfrm flipV="1">
                <a:off x="2208" y="3718"/>
                <a:ext cx="1478" cy="22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>
                <p:custDataLst>
                  <p:tags r:id="rId28"/>
                </p:custDataLst>
              </p:nvPr>
            </p:nvCxnSpPr>
            <p:spPr>
              <a:xfrm flipV="1">
                <a:off x="2236" y="2118"/>
                <a:ext cx="10" cy="1670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弧形 30"/>
            <p:cNvSpPr/>
            <p:nvPr>
              <p:custDataLst>
                <p:tags r:id="rId29"/>
              </p:custDataLst>
            </p:nvPr>
          </p:nvSpPr>
          <p:spPr>
            <a:xfrm>
              <a:off x="7746" y="3497"/>
              <a:ext cx="506" cy="386"/>
            </a:xfrm>
            <a:prstGeom prst="arc">
              <a:avLst>
                <a:gd name="adj1" fmla="val 16200000"/>
                <a:gd name="adj2" fmla="val 673642"/>
              </a:avLst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>
            <p:custDataLst>
              <p:tags r:id="rId30"/>
            </p:custDataLst>
          </p:nvPr>
        </p:nvGrpSpPr>
        <p:grpSpPr>
          <a:xfrm>
            <a:off x="5198110" y="3872865"/>
            <a:ext cx="1039495" cy="1035050"/>
            <a:chOff x="8186" y="6099"/>
            <a:chExt cx="1637" cy="1630"/>
          </a:xfrm>
        </p:grpSpPr>
        <p:grpSp>
          <p:nvGrpSpPr>
            <p:cNvPr id="12" name="组合 11"/>
            <p:cNvGrpSpPr/>
            <p:nvPr>
              <p:custDataLst>
                <p:tags r:id="rId31"/>
              </p:custDataLst>
            </p:nvPr>
          </p:nvGrpSpPr>
          <p:grpSpPr>
            <a:xfrm>
              <a:off x="8345" y="6099"/>
              <a:ext cx="1478" cy="1567"/>
              <a:chOff x="2208" y="2118"/>
              <a:chExt cx="1478" cy="1670"/>
            </a:xfrm>
          </p:grpSpPr>
          <p:cxnSp>
            <p:nvCxnSpPr>
              <p:cNvPr id="13" name="直接连接符 12"/>
              <p:cNvCxnSpPr/>
              <p:nvPr>
                <p:custDataLst>
                  <p:tags r:id="rId32"/>
                </p:custDataLst>
              </p:nvPr>
            </p:nvCxnSpPr>
            <p:spPr>
              <a:xfrm flipV="1">
                <a:off x="2208" y="3718"/>
                <a:ext cx="1478" cy="22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>
                <p:custDataLst>
                  <p:tags r:id="rId33"/>
                </p:custDataLst>
              </p:nvPr>
            </p:nvCxnSpPr>
            <p:spPr>
              <a:xfrm flipV="1">
                <a:off x="2236" y="2118"/>
                <a:ext cx="10" cy="1670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弧形 31"/>
            <p:cNvSpPr/>
            <p:nvPr>
              <p:custDataLst>
                <p:tags r:id="rId34"/>
              </p:custDataLst>
            </p:nvPr>
          </p:nvSpPr>
          <p:spPr>
            <a:xfrm>
              <a:off x="8186" y="7343"/>
              <a:ext cx="506" cy="386"/>
            </a:xfrm>
            <a:prstGeom prst="arc">
              <a:avLst>
                <a:gd name="adj1" fmla="val 16200000"/>
                <a:gd name="adj2" fmla="val 673642"/>
              </a:avLst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>
            <p:custDataLst>
              <p:tags r:id="rId35"/>
            </p:custDataLst>
          </p:nvPr>
        </p:nvGrpSpPr>
        <p:grpSpPr>
          <a:xfrm>
            <a:off x="8256270" y="1435100"/>
            <a:ext cx="1454150" cy="1086485"/>
            <a:chOff x="13002" y="2260"/>
            <a:chExt cx="2290" cy="1711"/>
          </a:xfrm>
        </p:grpSpPr>
        <p:grpSp>
          <p:nvGrpSpPr>
            <p:cNvPr id="15" name="组合 14"/>
            <p:cNvGrpSpPr/>
            <p:nvPr>
              <p:custDataLst>
                <p:tags r:id="rId36"/>
              </p:custDataLst>
            </p:nvPr>
          </p:nvGrpSpPr>
          <p:grpSpPr>
            <a:xfrm>
              <a:off x="13002" y="2260"/>
              <a:ext cx="2290" cy="1582"/>
              <a:chOff x="1396" y="2206"/>
              <a:chExt cx="2290" cy="1582"/>
            </a:xfrm>
          </p:grpSpPr>
          <p:cxnSp>
            <p:nvCxnSpPr>
              <p:cNvPr id="16" name="直接连接符 15"/>
              <p:cNvCxnSpPr/>
              <p:nvPr>
                <p:custDataLst>
                  <p:tags r:id="rId37"/>
                </p:custDataLst>
              </p:nvPr>
            </p:nvCxnSpPr>
            <p:spPr>
              <a:xfrm flipV="1">
                <a:off x="2208" y="3718"/>
                <a:ext cx="1478" cy="22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>
                <p:custDataLst>
                  <p:tags r:id="rId38"/>
                </p:custDataLst>
              </p:nvPr>
            </p:nvCxnSpPr>
            <p:spPr>
              <a:xfrm flipH="1" flipV="1">
                <a:off x="1396" y="2206"/>
                <a:ext cx="840" cy="1582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弧形 34"/>
            <p:cNvSpPr/>
            <p:nvPr>
              <p:custDataLst>
                <p:tags r:id="rId39"/>
              </p:custDataLst>
            </p:nvPr>
          </p:nvSpPr>
          <p:spPr>
            <a:xfrm>
              <a:off x="13337" y="3497"/>
              <a:ext cx="751" cy="475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>
            <p:custDataLst>
              <p:tags r:id="rId40"/>
            </p:custDataLst>
          </p:nvPr>
        </p:nvGrpSpPr>
        <p:grpSpPr>
          <a:xfrm>
            <a:off x="1737995" y="3850005"/>
            <a:ext cx="1454150" cy="1085850"/>
            <a:chOff x="2737" y="6063"/>
            <a:chExt cx="2290" cy="1710"/>
          </a:xfrm>
        </p:grpSpPr>
        <p:grpSp>
          <p:nvGrpSpPr>
            <p:cNvPr id="18" name="组合 17"/>
            <p:cNvGrpSpPr/>
            <p:nvPr>
              <p:custDataLst>
                <p:tags r:id="rId41"/>
              </p:custDataLst>
            </p:nvPr>
          </p:nvGrpSpPr>
          <p:grpSpPr>
            <a:xfrm>
              <a:off x="2737" y="6063"/>
              <a:ext cx="2290" cy="1582"/>
              <a:chOff x="1396" y="2206"/>
              <a:chExt cx="2290" cy="1582"/>
            </a:xfrm>
          </p:grpSpPr>
          <p:cxnSp>
            <p:nvCxnSpPr>
              <p:cNvPr id="19" name="直接连接符 18"/>
              <p:cNvCxnSpPr/>
              <p:nvPr>
                <p:custDataLst>
                  <p:tags r:id="rId42"/>
                </p:custDataLst>
              </p:nvPr>
            </p:nvCxnSpPr>
            <p:spPr>
              <a:xfrm flipV="1">
                <a:off x="2208" y="3718"/>
                <a:ext cx="1478" cy="22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>
                <p:custDataLst>
                  <p:tags r:id="rId43"/>
                </p:custDataLst>
              </p:nvPr>
            </p:nvCxnSpPr>
            <p:spPr>
              <a:xfrm flipH="1" flipV="1">
                <a:off x="1396" y="2206"/>
                <a:ext cx="840" cy="1582"/>
              </a:xfrm>
              <a:prstGeom prst="line">
                <a:avLst/>
              </a:prstGeom>
              <a:ln w="76200">
                <a:gradFill>
                  <a:gsLst>
                    <a:gs pos="0">
                      <a:srgbClr val="14CD68">
                        <a:lumMod val="97000"/>
                      </a:srgbClr>
                    </a:gs>
                    <a:gs pos="100000">
                      <a:srgbClr val="0B6E38"/>
                    </a:gs>
                  </a:gsLst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弧形 35"/>
            <p:cNvSpPr/>
            <p:nvPr>
              <p:custDataLst>
                <p:tags r:id="rId44"/>
              </p:custDataLst>
            </p:nvPr>
          </p:nvSpPr>
          <p:spPr>
            <a:xfrm>
              <a:off x="3043" y="7299"/>
              <a:ext cx="751" cy="475"/>
            </a:xfrm>
            <a:prstGeom prst="arc">
              <a:avLst>
                <a:gd name="adj1" fmla="val 16736913"/>
                <a:gd name="adj2" fmla="val 0"/>
              </a:avLst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901745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创造馆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椭圆 60"/>
          <p:cNvSpPr/>
          <p:nvPr>
            <p:custDataLst>
              <p:tags r:id="rId7"/>
            </p:custDataLst>
          </p:nvPr>
        </p:nvSpPr>
        <p:spPr>
          <a:xfrm>
            <a:off x="1964690" y="4032250"/>
            <a:ext cx="149860" cy="1701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4" name="直接连接符 63"/>
          <p:cNvCxnSpPr/>
          <p:nvPr>
            <p:custDataLst>
              <p:tags r:id="rId8"/>
            </p:custDataLst>
          </p:nvPr>
        </p:nvCxnSpPr>
        <p:spPr>
          <a:xfrm flipV="1">
            <a:off x="2002790" y="4111625"/>
            <a:ext cx="1847850" cy="1206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>
            <p:custDataLst>
              <p:tags r:id="rId9"/>
            </p:custDataLst>
          </p:nvPr>
        </p:nvGrpSpPr>
        <p:grpSpPr>
          <a:xfrm>
            <a:off x="1622425" y="3581400"/>
            <a:ext cx="1096010" cy="967740"/>
            <a:chOff x="2555" y="5640"/>
            <a:chExt cx="1726" cy="1524"/>
          </a:xfrm>
        </p:grpSpPr>
        <p:sp>
          <p:nvSpPr>
            <p:cNvPr id="65" name="弧形 64"/>
            <p:cNvSpPr/>
            <p:nvPr>
              <p:custDataLst>
                <p:tags r:id="rId10"/>
              </p:custDataLst>
            </p:nvPr>
          </p:nvSpPr>
          <p:spPr>
            <a:xfrm rot="960000">
              <a:off x="2555" y="5836"/>
              <a:ext cx="1314" cy="1328"/>
            </a:xfrm>
            <a:prstGeom prst="arc">
              <a:avLst>
                <a:gd name="adj1" fmla="val 16200000"/>
                <a:gd name="adj2" fmla="val 20542704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66" name="文本框 65"/>
            <p:cNvSpPr txBox="1"/>
            <p:nvPr>
              <p:custDataLst>
                <p:tags r:id="rId11"/>
              </p:custDataLst>
            </p:nvPr>
          </p:nvSpPr>
          <p:spPr>
            <a:xfrm>
              <a:off x="3751" y="5640"/>
              <a:ext cx="530" cy="7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b="1" err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en-US" altLang="zh-CN" sz="24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10821035" y="5155565"/>
            <a:ext cx="1276350" cy="1577975"/>
          </a:xfrm>
          <a:prstGeom prst="roundRect">
            <a:avLst/>
          </a:prstGeom>
        </p:spPr>
      </p:pic>
      <p:grpSp>
        <p:nvGrpSpPr>
          <p:cNvPr id="67" name="组合 66"/>
          <p:cNvGrpSpPr/>
          <p:nvPr>
            <p:custDataLst>
              <p:tags r:id="rId14"/>
            </p:custDataLst>
          </p:nvPr>
        </p:nvGrpSpPr>
        <p:grpSpPr>
          <a:xfrm>
            <a:off x="6743700" y="2181860"/>
            <a:ext cx="2157196" cy="2344420"/>
            <a:chOff x="10708" y="1567"/>
            <a:chExt cx="3397" cy="3692"/>
          </a:xfrm>
        </p:grpSpPr>
        <p:grpSp>
          <p:nvGrpSpPr>
            <p:cNvPr id="68" name="组合 67"/>
            <p:cNvGrpSpPr/>
            <p:nvPr>
              <p:custDataLst>
                <p:tags r:id="rId15"/>
              </p:custDataLst>
            </p:nvPr>
          </p:nvGrpSpPr>
          <p:grpSpPr>
            <a:xfrm>
              <a:off x="10708" y="1567"/>
              <a:ext cx="3397" cy="3692"/>
              <a:chOff x="11099" y="984"/>
              <a:chExt cx="3724" cy="4004"/>
            </a:xfrm>
          </p:grpSpPr>
          <p:sp>
            <p:nvSpPr>
              <p:cNvPr id="69" name="椭圆 68"/>
              <p:cNvSpPr/>
              <p:nvPr>
                <p:custDataLst>
                  <p:tags r:id="rId16"/>
                </p:custDataLst>
              </p:nvPr>
            </p:nvSpPr>
            <p:spPr>
              <a:xfrm>
                <a:off x="11585" y="4086"/>
                <a:ext cx="270" cy="278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0" name="组合 69"/>
              <p:cNvGrpSpPr/>
              <p:nvPr>
                <p:custDataLst>
                  <p:tags r:id="rId17"/>
                </p:custDataLst>
              </p:nvPr>
            </p:nvGrpSpPr>
            <p:grpSpPr>
              <a:xfrm>
                <a:off x="11099" y="984"/>
                <a:ext cx="3724" cy="4004"/>
                <a:chOff x="11099" y="984"/>
                <a:chExt cx="3724" cy="4004"/>
              </a:xfrm>
            </p:grpSpPr>
            <p:cxnSp>
              <p:nvCxnSpPr>
                <p:cNvPr id="71" name="直接连接符 70"/>
                <p:cNvCxnSpPr>
                  <a:stCxn id="69" idx="3"/>
                </p:cNvCxnSpPr>
                <p:nvPr>
                  <p:custDataLst>
                    <p:tags r:id="rId18"/>
                  </p:custDataLst>
                </p:nvPr>
              </p:nvCxnSpPr>
              <p:spPr>
                <a:xfrm flipV="1">
                  <a:off x="11625" y="984"/>
                  <a:ext cx="1039" cy="3339"/>
                </a:xfrm>
                <a:prstGeom prst="line">
                  <a:avLst/>
                </a:prstGeom>
                <a:ln w="571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接连接符 71"/>
                <p:cNvCxnSpPr/>
                <p:nvPr>
                  <p:custDataLst>
                    <p:tags r:id="rId19"/>
                  </p:custDataLst>
                </p:nvPr>
              </p:nvCxnSpPr>
              <p:spPr>
                <a:xfrm>
                  <a:off x="11625" y="4219"/>
                  <a:ext cx="3198" cy="26"/>
                </a:xfrm>
                <a:prstGeom prst="line">
                  <a:avLst/>
                </a:prstGeom>
                <a:ln w="571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弧形 72"/>
                <p:cNvSpPr/>
                <p:nvPr>
                  <p:custDataLst>
                    <p:tags r:id="rId20"/>
                  </p:custDataLst>
                </p:nvPr>
              </p:nvSpPr>
              <p:spPr>
                <a:xfrm rot="960000">
                  <a:off x="11099" y="3548"/>
                  <a:ext cx="1440" cy="1440"/>
                </a:xfrm>
                <a:prstGeom prst="arc">
                  <a:avLst>
                    <a:gd name="adj1" fmla="val 15745687"/>
                    <a:gd name="adj2" fmla="val 20634812"/>
                  </a:avLst>
                </a:prstGeom>
                <a:ln w="571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74" name="文本框 73"/>
            <p:cNvSpPr txBox="1"/>
            <p:nvPr>
              <p:custDataLst>
                <p:tags r:id="rId21"/>
              </p:custDataLst>
            </p:nvPr>
          </p:nvSpPr>
          <p:spPr>
            <a:xfrm>
              <a:off x="11786" y="3695"/>
              <a:ext cx="530" cy="7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b="1" err="1" smtClean="0">
                  <a:gradFill>
                    <a:gsLst>
                      <a:gs pos="0">
                        <a:srgbClr val="7B32B2"/>
                      </a:gs>
                      <a:gs pos="100000">
                        <a:srgbClr val="401A5D"/>
                      </a:gs>
                    </a:gsLst>
                    <a:lin scaled="0"/>
                  </a:gra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2400" b="1" err="1" smtClean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>
            <p:custDataLst>
              <p:tags r:id="rId22"/>
            </p:custDataLst>
          </p:nvPr>
        </p:nvGrpSpPr>
        <p:grpSpPr>
          <a:xfrm>
            <a:off x="424815" y="2181860"/>
            <a:ext cx="3743325" cy="3653790"/>
            <a:chOff x="669" y="3436"/>
            <a:chExt cx="5895" cy="5754"/>
          </a:xfrm>
        </p:grpSpPr>
        <p:cxnSp>
          <p:nvCxnSpPr>
            <p:cNvPr id="63" name="直接连接符 62"/>
            <p:cNvCxnSpPr>
              <a:stCxn id="61" idx="0"/>
            </p:cNvCxnSpPr>
            <p:nvPr>
              <p:custDataLst>
                <p:tags r:id="rId23"/>
              </p:custDataLst>
            </p:nvPr>
          </p:nvCxnSpPr>
          <p:spPr>
            <a:xfrm flipV="1">
              <a:off x="3212" y="3503"/>
              <a:ext cx="1085" cy="284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椭圆 3"/>
            <p:cNvSpPr/>
            <p:nvPr>
              <p:custDataLst>
                <p:tags r:id="rId24"/>
              </p:custDataLst>
            </p:nvPr>
          </p:nvSpPr>
          <p:spPr>
            <a:xfrm>
              <a:off x="669" y="3436"/>
              <a:ext cx="5895" cy="575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3">
                          <a:lumMod val="110000"/>
                          <a:satMod val="105000"/>
                          <a:tint val="67000"/>
                        </a:schemeClr>
                      </a:gs>
                      <a:gs pos="50000">
                        <a:schemeClr val="accent3">
                          <a:lumMod val="105000"/>
                          <a:satMod val="103000"/>
                          <a:tint val="73000"/>
                        </a:schemeClr>
                      </a:gs>
                      <a:gs pos="100000">
                        <a:schemeClr val="accent3">
                          <a:lumMod val="105000"/>
                          <a:satMod val="109000"/>
                          <a:tint val="81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>
            <p:custDataLst>
              <p:tags r:id="rId25"/>
            </p:custDataLst>
          </p:nvPr>
        </p:nvGrpSpPr>
        <p:grpSpPr>
          <a:xfrm>
            <a:off x="1553845" y="3615690"/>
            <a:ext cx="1096010" cy="967740"/>
            <a:chOff x="2555" y="5640"/>
            <a:chExt cx="1726" cy="1524"/>
          </a:xfrm>
        </p:grpSpPr>
        <p:sp>
          <p:nvSpPr>
            <p:cNvPr id="9" name="弧形 8"/>
            <p:cNvSpPr/>
            <p:nvPr>
              <p:custDataLst>
                <p:tags r:id="rId26"/>
              </p:custDataLst>
            </p:nvPr>
          </p:nvSpPr>
          <p:spPr>
            <a:xfrm rot="960000">
              <a:off x="2555" y="5836"/>
              <a:ext cx="1314" cy="1328"/>
            </a:xfrm>
            <a:prstGeom prst="arc">
              <a:avLst>
                <a:gd name="adj1" fmla="val 15417656"/>
                <a:gd name="adj2" fmla="val 20542704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0" name="文本框 9"/>
            <p:cNvSpPr txBox="1"/>
            <p:nvPr>
              <p:custDataLst>
                <p:tags r:id="rId27"/>
              </p:custDataLst>
            </p:nvPr>
          </p:nvSpPr>
          <p:spPr>
            <a:xfrm>
              <a:off x="3751" y="5640"/>
              <a:ext cx="530" cy="7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b="1" err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en-US" altLang="zh-CN" sz="24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1" name="直接连接符 10"/>
          <p:cNvCxnSpPr/>
          <p:nvPr>
            <p:custDataLst>
              <p:tags r:id="rId28"/>
            </p:custDataLst>
          </p:nvPr>
        </p:nvCxnSpPr>
        <p:spPr>
          <a:xfrm flipV="1">
            <a:off x="7595870" y="739775"/>
            <a:ext cx="478790" cy="162433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29"/>
            </p:custDataLst>
          </p:nvPr>
        </p:nvCxnSpPr>
        <p:spPr>
          <a:xfrm flipV="1">
            <a:off x="8768080" y="4076065"/>
            <a:ext cx="1741805" cy="1270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901745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创造馆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10821035" y="5155565"/>
            <a:ext cx="1276350" cy="1577975"/>
          </a:xfrm>
          <a:prstGeom prst="roundRect">
            <a:avLst/>
          </a:prstGeom>
        </p:spPr>
      </p:pic>
      <p:pic>
        <p:nvPicPr>
          <p:cNvPr id="3" name="图片 2" descr="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825625" y="2146300"/>
            <a:ext cx="2531110" cy="2356485"/>
          </a:xfrm>
          <a:prstGeom prst="rect">
            <a:avLst/>
          </a:prstGeom>
        </p:spPr>
      </p:pic>
      <p:pic>
        <p:nvPicPr>
          <p:cNvPr id="13" name="图片 12" descr="3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146675" y="2086610"/>
            <a:ext cx="2563495" cy="2406650"/>
          </a:xfrm>
          <a:prstGeom prst="rect">
            <a:avLst/>
          </a:prstGeom>
        </p:spPr>
      </p:pic>
      <p:pic>
        <p:nvPicPr>
          <p:cNvPr id="14" name="图片 13" descr="5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8369935" y="2146300"/>
            <a:ext cx="2592070" cy="2364105"/>
          </a:xfrm>
          <a:prstGeom prst="rect">
            <a:avLst/>
          </a:prstGeom>
        </p:spPr>
      </p:pic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>
            <a:off x="1998980" y="1212215"/>
            <a:ext cx="8006080" cy="52197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下面时针和分针形成的角，哪个最大？哪个最小？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弧形 15"/>
          <p:cNvSpPr/>
          <p:nvPr>
            <p:custDataLst>
              <p:tags r:id="rId16"/>
            </p:custDataLst>
          </p:nvPr>
        </p:nvSpPr>
        <p:spPr>
          <a:xfrm rot="300000">
            <a:off x="2618105" y="2353945"/>
            <a:ext cx="946150" cy="292735"/>
          </a:xfrm>
          <a:prstGeom prst="arc">
            <a:avLst>
              <a:gd name="adj1" fmla="val 16331314"/>
              <a:gd name="adj2" fmla="val 21172645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>
            <p:custDataLst>
              <p:tags r:id="rId17"/>
            </p:custDataLst>
          </p:nvPr>
        </p:nvSpPr>
        <p:spPr>
          <a:xfrm rot="900000">
            <a:off x="3055620" y="1941830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9" name="弧形 18"/>
          <p:cNvSpPr/>
          <p:nvPr>
            <p:custDataLst>
              <p:tags r:id="rId18"/>
            </p:custDataLst>
          </p:nvPr>
        </p:nvSpPr>
        <p:spPr>
          <a:xfrm rot="2160000">
            <a:off x="3019425" y="2478405"/>
            <a:ext cx="946150" cy="292735"/>
          </a:xfrm>
          <a:prstGeom prst="arc">
            <a:avLst>
              <a:gd name="adj1" fmla="val 16331314"/>
              <a:gd name="adj2" fmla="val 2099147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0" name="弧形 19"/>
          <p:cNvSpPr/>
          <p:nvPr>
            <p:custDataLst>
              <p:tags r:id="rId19"/>
            </p:custDataLst>
          </p:nvPr>
        </p:nvSpPr>
        <p:spPr>
          <a:xfrm rot="3540000">
            <a:off x="3288665" y="2779395"/>
            <a:ext cx="946150" cy="292735"/>
          </a:xfrm>
          <a:prstGeom prst="arc">
            <a:avLst>
              <a:gd name="adj1" fmla="val 16504685"/>
              <a:gd name="adj2" fmla="val 2111765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>
            <p:custDataLst>
              <p:tags r:id="rId20"/>
            </p:custDataLst>
          </p:nvPr>
        </p:nvSpPr>
        <p:spPr>
          <a:xfrm rot="2940000">
            <a:off x="3654425" y="2291080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21"/>
            </p:custDataLst>
          </p:nvPr>
        </p:nvSpPr>
        <p:spPr>
          <a:xfrm rot="4260000">
            <a:off x="3964305" y="2854960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弧形 22"/>
          <p:cNvSpPr/>
          <p:nvPr>
            <p:custDataLst>
              <p:tags r:id="rId22"/>
            </p:custDataLst>
          </p:nvPr>
        </p:nvSpPr>
        <p:spPr>
          <a:xfrm rot="300000">
            <a:off x="5901055" y="2313305"/>
            <a:ext cx="946150" cy="292735"/>
          </a:xfrm>
          <a:prstGeom prst="arc">
            <a:avLst>
              <a:gd name="adj1" fmla="val 16331314"/>
              <a:gd name="adj2" fmla="val 21172645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4" name="弧形 23"/>
          <p:cNvSpPr/>
          <p:nvPr>
            <p:custDataLst>
              <p:tags r:id="rId23"/>
            </p:custDataLst>
          </p:nvPr>
        </p:nvSpPr>
        <p:spPr>
          <a:xfrm rot="2160000">
            <a:off x="6296025" y="2447290"/>
            <a:ext cx="946150" cy="292735"/>
          </a:xfrm>
          <a:prstGeom prst="arc">
            <a:avLst>
              <a:gd name="adj1" fmla="val 16331314"/>
              <a:gd name="adj2" fmla="val 2099147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5" name="弧形 24"/>
          <p:cNvSpPr/>
          <p:nvPr>
            <p:custDataLst>
              <p:tags r:id="rId24"/>
            </p:custDataLst>
          </p:nvPr>
        </p:nvSpPr>
        <p:spPr>
          <a:xfrm rot="5760000">
            <a:off x="9979025" y="3100705"/>
            <a:ext cx="946150" cy="292735"/>
          </a:xfrm>
          <a:prstGeom prst="arc">
            <a:avLst>
              <a:gd name="adj1" fmla="val 16504685"/>
              <a:gd name="adj2" fmla="val 2111765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6" name="弧形 25"/>
          <p:cNvSpPr/>
          <p:nvPr>
            <p:custDataLst>
              <p:tags r:id="rId25"/>
            </p:custDataLst>
          </p:nvPr>
        </p:nvSpPr>
        <p:spPr>
          <a:xfrm rot="300000">
            <a:off x="9192260" y="2313305"/>
            <a:ext cx="946150" cy="292735"/>
          </a:xfrm>
          <a:prstGeom prst="arc">
            <a:avLst>
              <a:gd name="adj1" fmla="val 16726226"/>
              <a:gd name="adj2" fmla="val 21172645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7" name="弧形 26"/>
          <p:cNvSpPr/>
          <p:nvPr>
            <p:custDataLst>
              <p:tags r:id="rId26"/>
            </p:custDataLst>
          </p:nvPr>
        </p:nvSpPr>
        <p:spPr>
          <a:xfrm rot="2160000">
            <a:off x="9596755" y="2447290"/>
            <a:ext cx="946150" cy="292735"/>
          </a:xfrm>
          <a:prstGeom prst="arc">
            <a:avLst>
              <a:gd name="adj1" fmla="val 15969137"/>
              <a:gd name="adj2" fmla="val 20883529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0" name="弧形 29"/>
          <p:cNvSpPr/>
          <p:nvPr>
            <p:custDataLst>
              <p:tags r:id="rId27"/>
            </p:custDataLst>
          </p:nvPr>
        </p:nvSpPr>
        <p:spPr>
          <a:xfrm rot="7680000">
            <a:off x="9799955" y="3552190"/>
            <a:ext cx="946150" cy="292735"/>
          </a:xfrm>
          <a:prstGeom prst="arc">
            <a:avLst>
              <a:gd name="adj1" fmla="val 14199314"/>
              <a:gd name="adj2" fmla="val 20591829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1" name="弧形 30"/>
          <p:cNvSpPr/>
          <p:nvPr>
            <p:custDataLst>
              <p:tags r:id="rId28"/>
            </p:custDataLst>
          </p:nvPr>
        </p:nvSpPr>
        <p:spPr>
          <a:xfrm rot="4080000">
            <a:off x="9875520" y="2814955"/>
            <a:ext cx="946150" cy="332105"/>
          </a:xfrm>
          <a:prstGeom prst="arc">
            <a:avLst>
              <a:gd name="adj1" fmla="val 14204091"/>
              <a:gd name="adj2" fmla="val 2019831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7" name="文本框 76"/>
          <p:cNvSpPr txBox="1"/>
          <p:nvPr>
            <p:custDataLst>
              <p:tags r:id="rId29"/>
            </p:custDataLst>
          </p:nvPr>
        </p:nvSpPr>
        <p:spPr>
          <a:xfrm rot="900000">
            <a:off x="6354445" y="1942465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8" name="文本框 77"/>
          <p:cNvSpPr txBox="1"/>
          <p:nvPr>
            <p:custDataLst>
              <p:tags r:id="rId30"/>
            </p:custDataLst>
          </p:nvPr>
        </p:nvSpPr>
        <p:spPr>
          <a:xfrm rot="2940000">
            <a:off x="6953250" y="2291715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0" name="文本框 79"/>
          <p:cNvSpPr txBox="1"/>
          <p:nvPr>
            <p:custDataLst>
              <p:tags r:id="rId31"/>
            </p:custDataLst>
          </p:nvPr>
        </p:nvSpPr>
        <p:spPr>
          <a:xfrm rot="900000">
            <a:off x="9589770" y="1870710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1" name="文本框 80"/>
          <p:cNvSpPr txBox="1"/>
          <p:nvPr>
            <p:custDataLst>
              <p:tags r:id="rId32"/>
            </p:custDataLst>
          </p:nvPr>
        </p:nvSpPr>
        <p:spPr>
          <a:xfrm rot="2940000">
            <a:off x="10188575" y="2219960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2" name="文本框 81"/>
          <p:cNvSpPr txBox="1"/>
          <p:nvPr>
            <p:custDataLst>
              <p:tags r:id="rId33"/>
            </p:custDataLst>
          </p:nvPr>
        </p:nvSpPr>
        <p:spPr>
          <a:xfrm rot="4260000">
            <a:off x="10498455" y="2783840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3" name="文本框 82"/>
          <p:cNvSpPr txBox="1"/>
          <p:nvPr>
            <p:custDataLst>
              <p:tags r:id="rId34"/>
            </p:custDataLst>
          </p:nvPr>
        </p:nvSpPr>
        <p:spPr>
          <a:xfrm rot="6360000">
            <a:off x="10513060" y="3447415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5" name="文本框 84"/>
          <p:cNvSpPr txBox="1"/>
          <p:nvPr>
            <p:custDataLst>
              <p:tags r:id="rId35"/>
            </p:custDataLst>
          </p:nvPr>
        </p:nvSpPr>
        <p:spPr>
          <a:xfrm rot="7920000">
            <a:off x="10191115" y="3924935"/>
            <a:ext cx="694690" cy="3371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</a:t>
            </a:r>
            <a:r>
              <a:rPr lang="zh-CN" altLang="en-US" sz="16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大格</a:t>
            </a:r>
            <a:endParaRPr lang="zh-CN" altLang="en-US" sz="16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6" name="文本框 85"/>
          <p:cNvSpPr txBox="1"/>
          <p:nvPr>
            <p:custDataLst>
              <p:tags r:id="rId36"/>
            </p:custDataLst>
          </p:nvPr>
        </p:nvSpPr>
        <p:spPr>
          <a:xfrm>
            <a:off x="9149715" y="4922520"/>
            <a:ext cx="99949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err="1" smtClean="0">
                <a:latin typeface="楷体" panose="02010609060101010101" pitchFamily="49" charset="-122"/>
                <a:ea typeface="楷体" panose="02010609060101010101" pitchFamily="49" charset="-122"/>
              </a:rPr>
              <a:t>最大</a:t>
            </a:r>
            <a:endParaRPr lang="zh-CN" altLang="en-US" sz="3200" b="1" err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文本框 86"/>
          <p:cNvSpPr txBox="1"/>
          <p:nvPr>
            <p:custDataLst>
              <p:tags r:id="rId37"/>
            </p:custDataLst>
          </p:nvPr>
        </p:nvSpPr>
        <p:spPr>
          <a:xfrm>
            <a:off x="5946140" y="4922520"/>
            <a:ext cx="99949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err="1" smtClean="0">
                <a:latin typeface="楷体" panose="02010609060101010101" pitchFamily="49" charset="-122"/>
                <a:ea typeface="楷体" panose="02010609060101010101" pitchFamily="49" charset="-122"/>
              </a:rPr>
              <a:t>最小</a:t>
            </a:r>
            <a:endParaRPr lang="zh-CN" altLang="en-US" sz="3200" b="1" err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 animBg="1"/>
      <p:bldP spid="20" grpId="0" animBg="1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30" grpId="0" animBg="1"/>
      <p:bldP spid="31" grpId="0" animBg="1"/>
      <p:bldP spid="77" grpId="0"/>
      <p:bldP spid="78" grpId="0"/>
      <p:bldP spid="80" grpId="0"/>
      <p:bldP spid="81" grpId="0"/>
      <p:bldP spid="82" grpId="0"/>
      <p:bldP spid="83" grpId="0"/>
      <p:bldP spid="85" grpId="0"/>
      <p:bldP spid="86" grpId="0" animBg="1"/>
      <p:bldP spid="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742499" y="25910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课前准备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折角 18"/>
          <p:cNvSpPr/>
          <p:nvPr>
            <p:custDataLst>
              <p:tags r:id="rId7"/>
            </p:custDataLst>
          </p:nvPr>
        </p:nvSpPr>
        <p:spPr>
          <a:xfrm>
            <a:off x="569462" y="1087828"/>
            <a:ext cx="10585176" cy="5092612"/>
          </a:xfrm>
          <a:prstGeom prst="foldedCorner">
            <a:avLst/>
          </a:prstGeom>
          <a:solidFill>
            <a:schemeClr val="accent4">
              <a:lumMod val="20000"/>
              <a:lumOff val="80000"/>
              <a:alpha val="6000"/>
            </a:schemeClr>
          </a:solidFill>
          <a:ln w="349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L="539750">
              <a:lnSpc>
                <a:spcPct val="150000"/>
              </a:lnSpc>
            </a:pPr>
            <a:r>
              <a:rPr lang="en-US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请</a:t>
            </a:r>
            <a:r>
              <a:rPr lang="zh-CN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准备好铅笔、橡皮</a:t>
            </a: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、三角尺、数学书、拼接条和圆纸片。</a:t>
            </a:r>
            <a:endParaRPr lang="en-US" altLang="zh-CN" sz="28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39750">
              <a:lnSpc>
                <a:spcPct val="150000"/>
              </a:lnSpc>
            </a:pPr>
            <a:r>
              <a:rPr lang="en-US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听</a:t>
            </a:r>
            <a:r>
              <a:rPr lang="zh-CN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课过程中可通过</a:t>
            </a:r>
            <a:r>
              <a:rPr lang="zh-CN" altLang="zh-CN" sz="28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按暂停键</a:t>
            </a:r>
            <a:r>
              <a:rPr lang="zh-CN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进行思考</a:t>
            </a: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和答题，完成后再继</a:t>
            </a:r>
            <a:endParaRPr lang="en-US" altLang="zh-CN" sz="28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39750">
              <a:lnSpc>
                <a:spcPct val="150000"/>
              </a:lnSpc>
            </a:pP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续观看</a:t>
            </a:r>
            <a:r>
              <a:rPr lang="zh-CN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3" name="Picture 1" descr="C:\Users\lfcz01\AppData\Roaming\Tencent\Users\249536701\QQ\WinTemp\RichOle\WN8Y1S8XVIF[H0A8`W`ML[K.pn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18726204">
            <a:off x="906145" y="3282950"/>
            <a:ext cx="2960370" cy="1713230"/>
          </a:xfrm>
          <a:prstGeom prst="rect">
            <a:avLst/>
          </a:prstGeom>
          <a:noFill/>
        </p:spPr>
      </p:pic>
      <p:pic>
        <p:nvPicPr>
          <p:cNvPr id="3" name="图片 2" descr="图片包含 文字, 游戏机, 水, 一群&#10;&#10;描述已自动生成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4778375" y="3032760"/>
            <a:ext cx="1596390" cy="2214245"/>
          </a:xfrm>
          <a:prstGeom prst="rect">
            <a:avLst/>
          </a:prstGeom>
        </p:spPr>
      </p:pic>
      <p:pic>
        <p:nvPicPr>
          <p:cNvPr id="2" name="图片 1" descr="2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>
          <a:xfrm rot="10800000">
            <a:off x="7362190" y="3322320"/>
            <a:ext cx="1155065" cy="1540510"/>
          </a:xfrm>
          <a:prstGeom prst="rect">
            <a:avLst/>
          </a:prstGeom>
        </p:spPr>
      </p:pic>
      <p:sp>
        <p:nvSpPr>
          <p:cNvPr id="7" name="椭圆 6"/>
          <p:cNvSpPr/>
          <p:nvPr>
            <p:custDataLst>
              <p:tags r:id="rId14"/>
            </p:custDataLst>
          </p:nvPr>
        </p:nvSpPr>
        <p:spPr>
          <a:xfrm>
            <a:off x="9210675" y="3322320"/>
            <a:ext cx="1409700" cy="1345565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12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tretch>
            <a:fillRect/>
          </a:stretch>
        </p:blipFill>
        <p:spPr>
          <a:xfrm rot="19500000">
            <a:off x="2640330" y="3676015"/>
            <a:ext cx="1309370" cy="1314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>
            <p:custDataLst>
              <p:tags r:id="rId1"/>
            </p:custDataLst>
          </p:nvPr>
        </p:nvGrpSpPr>
        <p:grpSpPr>
          <a:xfrm>
            <a:off x="86295" y="112736"/>
            <a:ext cx="2322765" cy="672141"/>
            <a:chOff x="86295" y="112736"/>
            <a:chExt cx="2322765" cy="672141"/>
          </a:xfrm>
        </p:grpSpPr>
        <p:grpSp>
          <p:nvGrpSpPr>
            <p:cNvPr id="39" name="组合 38"/>
            <p:cNvGrpSpPr/>
            <p:nvPr>
              <p:custDataLst>
                <p:tags r:id="rId2"/>
              </p:custDataLst>
            </p:nvPr>
          </p:nvGrpSpPr>
          <p:grpSpPr>
            <a:xfrm>
              <a:off x="306432" y="219458"/>
              <a:ext cx="2102628" cy="515003"/>
              <a:chOff x="304800" y="673100"/>
              <a:chExt cx="2915542" cy="2970907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42"/>
              <p:cNvSpPr/>
              <p:nvPr>
                <p:custDataLst>
                  <p:tags r:id="rId3"/>
                </p:custDataLst>
              </p:nvPr>
            </p:nvSpPr>
            <p:spPr>
              <a:xfrm>
                <a:off x="304800" y="673100"/>
                <a:ext cx="2915542" cy="2970907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椭圆 43"/>
              <p:cNvSpPr/>
              <p:nvPr>
                <p:custDataLst>
                  <p:tags r:id="rId4"/>
                </p:custDataLst>
              </p:nvPr>
            </p:nvSpPr>
            <p:spPr>
              <a:xfrm>
                <a:off x="392113" y="760417"/>
                <a:ext cx="2790427" cy="288359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0" name="椭圆 39"/>
            <p:cNvSpPr/>
            <p:nvPr>
              <p:custDataLst>
                <p:tags r:id="rId5"/>
              </p:custDataLst>
            </p:nvPr>
          </p:nvSpPr>
          <p:spPr>
            <a:xfrm>
              <a:off x="86295" y="112736"/>
              <a:ext cx="672141" cy="67214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798" tIns="60899" rIns="121798" bIns="60899" rtlCol="0" anchor="ctr"/>
            <a:lstStyle/>
            <a:p>
              <a:pPr algn="ctr"/>
              <a:endParaRPr lang="zh-CN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269862" y="230798"/>
              <a:ext cx="299600" cy="376978"/>
            </a:xfrm>
            <a:custGeom>
              <a:avLst/>
              <a:gdLst>
                <a:gd name="T0" fmla="*/ 41 w 355"/>
                <a:gd name="T1" fmla="*/ 121 h 447"/>
                <a:gd name="T2" fmla="*/ 60 w 355"/>
                <a:gd name="T3" fmla="*/ 238 h 447"/>
                <a:gd name="T4" fmla="*/ 174 w 355"/>
                <a:gd name="T5" fmla="*/ 22 h 447"/>
                <a:gd name="T6" fmla="*/ 291 w 355"/>
                <a:gd name="T7" fmla="*/ 235 h 447"/>
                <a:gd name="T8" fmla="*/ 213 w 355"/>
                <a:gd name="T9" fmla="*/ 296 h 447"/>
                <a:gd name="T10" fmla="*/ 217 w 355"/>
                <a:gd name="T11" fmla="*/ 310 h 447"/>
                <a:gd name="T12" fmla="*/ 304 w 355"/>
                <a:gd name="T13" fmla="*/ 236 h 447"/>
                <a:gd name="T14" fmla="*/ 312 w 355"/>
                <a:gd name="T15" fmla="*/ 122 h 447"/>
                <a:gd name="T16" fmla="*/ 167 w 355"/>
                <a:gd name="T17" fmla="*/ 0 h 447"/>
                <a:gd name="T18" fmla="*/ 175 w 355"/>
                <a:gd name="T19" fmla="*/ 57 h 447"/>
                <a:gd name="T20" fmla="*/ 213 w 355"/>
                <a:gd name="T21" fmla="*/ 96 h 447"/>
                <a:gd name="T22" fmla="*/ 175 w 355"/>
                <a:gd name="T23" fmla="*/ 57 h 447"/>
                <a:gd name="T24" fmla="*/ 132 w 355"/>
                <a:gd name="T25" fmla="*/ 173 h 447"/>
                <a:gd name="T26" fmla="*/ 132 w 355"/>
                <a:gd name="T27" fmla="*/ 209 h 447"/>
                <a:gd name="T28" fmla="*/ 132 w 355"/>
                <a:gd name="T29" fmla="*/ 173 h 447"/>
                <a:gd name="T30" fmla="*/ 223 w 355"/>
                <a:gd name="T31" fmla="*/ 173 h 447"/>
                <a:gd name="T32" fmla="*/ 223 w 355"/>
                <a:gd name="T33" fmla="*/ 209 h 447"/>
                <a:gd name="T34" fmla="*/ 223 w 355"/>
                <a:gd name="T35" fmla="*/ 173 h 447"/>
                <a:gd name="T36" fmla="*/ 190 w 355"/>
                <a:gd name="T37" fmla="*/ 292 h 447"/>
                <a:gd name="T38" fmla="*/ 157 w 355"/>
                <a:gd name="T39" fmla="*/ 303 h 447"/>
                <a:gd name="T40" fmla="*/ 171 w 355"/>
                <a:gd name="T41" fmla="*/ 325 h 447"/>
                <a:gd name="T42" fmla="*/ 204 w 355"/>
                <a:gd name="T43" fmla="*/ 313 h 447"/>
                <a:gd name="T44" fmla="*/ 190 w 355"/>
                <a:gd name="T45" fmla="*/ 292 h 447"/>
                <a:gd name="T46" fmla="*/ 252 w 355"/>
                <a:gd name="T47" fmla="*/ 312 h 447"/>
                <a:gd name="T48" fmla="*/ 223 w 355"/>
                <a:gd name="T49" fmla="*/ 447 h 447"/>
                <a:gd name="T50" fmla="*/ 252 w 355"/>
                <a:gd name="T51" fmla="*/ 312 h 447"/>
                <a:gd name="T52" fmla="*/ 108 w 355"/>
                <a:gd name="T53" fmla="*/ 315 h 447"/>
                <a:gd name="T54" fmla="*/ 132 w 355"/>
                <a:gd name="T55" fmla="*/ 447 h 447"/>
                <a:gd name="T56" fmla="*/ 108 w 355"/>
                <a:gd name="T57" fmla="*/ 315 h 447"/>
                <a:gd name="T58" fmla="*/ 156 w 355"/>
                <a:gd name="T59" fmla="*/ 341 h 447"/>
                <a:gd name="T60" fmla="*/ 157 w 355"/>
                <a:gd name="T61" fmla="*/ 447 h 447"/>
                <a:gd name="T62" fmla="*/ 205 w 355"/>
                <a:gd name="T63" fmla="*/ 344 h 447"/>
                <a:gd name="T64" fmla="*/ 156 w 355"/>
                <a:gd name="T65" fmla="*/ 341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5" h="447">
                  <a:moveTo>
                    <a:pt x="167" y="0"/>
                  </a:moveTo>
                  <a:cubicBezTo>
                    <a:pt x="95" y="2"/>
                    <a:pt x="46" y="57"/>
                    <a:pt x="41" y="121"/>
                  </a:cubicBezTo>
                  <a:cubicBezTo>
                    <a:pt x="18" y="130"/>
                    <a:pt x="1" y="152"/>
                    <a:pt x="2" y="178"/>
                  </a:cubicBezTo>
                  <a:cubicBezTo>
                    <a:pt x="4" y="237"/>
                    <a:pt x="28" y="238"/>
                    <a:pt x="60" y="238"/>
                  </a:cubicBezTo>
                  <a:lnTo>
                    <a:pt x="60" y="125"/>
                  </a:lnTo>
                  <a:cubicBezTo>
                    <a:pt x="60" y="76"/>
                    <a:pt x="108" y="22"/>
                    <a:pt x="174" y="22"/>
                  </a:cubicBezTo>
                  <a:cubicBezTo>
                    <a:pt x="239" y="22"/>
                    <a:pt x="275" y="73"/>
                    <a:pt x="291" y="118"/>
                  </a:cubicBezTo>
                  <a:lnTo>
                    <a:pt x="291" y="235"/>
                  </a:lnTo>
                  <a:cubicBezTo>
                    <a:pt x="288" y="242"/>
                    <a:pt x="279" y="251"/>
                    <a:pt x="263" y="266"/>
                  </a:cubicBezTo>
                  <a:cubicBezTo>
                    <a:pt x="243" y="286"/>
                    <a:pt x="213" y="296"/>
                    <a:pt x="213" y="296"/>
                  </a:cubicBezTo>
                  <a:cubicBezTo>
                    <a:pt x="210" y="297"/>
                    <a:pt x="207" y="301"/>
                    <a:pt x="208" y="305"/>
                  </a:cubicBezTo>
                  <a:cubicBezTo>
                    <a:pt x="209" y="309"/>
                    <a:pt x="214" y="312"/>
                    <a:pt x="217" y="310"/>
                  </a:cubicBezTo>
                  <a:cubicBezTo>
                    <a:pt x="217" y="310"/>
                    <a:pt x="248" y="300"/>
                    <a:pt x="271" y="277"/>
                  </a:cubicBezTo>
                  <a:cubicBezTo>
                    <a:pt x="294" y="255"/>
                    <a:pt x="304" y="237"/>
                    <a:pt x="304" y="236"/>
                  </a:cubicBezTo>
                  <a:cubicBezTo>
                    <a:pt x="329" y="230"/>
                    <a:pt x="348" y="230"/>
                    <a:pt x="348" y="178"/>
                  </a:cubicBezTo>
                  <a:cubicBezTo>
                    <a:pt x="348" y="153"/>
                    <a:pt x="333" y="131"/>
                    <a:pt x="312" y="122"/>
                  </a:cubicBezTo>
                  <a:cubicBezTo>
                    <a:pt x="296" y="63"/>
                    <a:pt x="247" y="2"/>
                    <a:pt x="174" y="0"/>
                  </a:cubicBezTo>
                  <a:cubicBezTo>
                    <a:pt x="171" y="0"/>
                    <a:pt x="169" y="0"/>
                    <a:pt x="167" y="0"/>
                  </a:cubicBezTo>
                  <a:close/>
                  <a:moveTo>
                    <a:pt x="175" y="57"/>
                  </a:moveTo>
                  <a:lnTo>
                    <a:pt x="175" y="57"/>
                  </a:lnTo>
                  <a:cubicBezTo>
                    <a:pt x="92" y="57"/>
                    <a:pt x="52" y="120"/>
                    <a:pt x="70" y="185"/>
                  </a:cubicBezTo>
                  <a:cubicBezTo>
                    <a:pt x="70" y="185"/>
                    <a:pt x="212" y="126"/>
                    <a:pt x="213" y="96"/>
                  </a:cubicBezTo>
                  <a:cubicBezTo>
                    <a:pt x="244" y="138"/>
                    <a:pt x="280" y="155"/>
                    <a:pt x="280" y="155"/>
                  </a:cubicBezTo>
                  <a:cubicBezTo>
                    <a:pt x="276" y="83"/>
                    <a:pt x="243" y="58"/>
                    <a:pt x="175" y="57"/>
                  </a:cubicBezTo>
                  <a:close/>
                  <a:moveTo>
                    <a:pt x="132" y="173"/>
                  </a:moveTo>
                  <a:lnTo>
                    <a:pt x="132" y="173"/>
                  </a:lnTo>
                  <a:cubicBezTo>
                    <a:pt x="120" y="173"/>
                    <a:pt x="111" y="181"/>
                    <a:pt x="111" y="191"/>
                  </a:cubicBezTo>
                  <a:cubicBezTo>
                    <a:pt x="111" y="201"/>
                    <a:pt x="120" y="209"/>
                    <a:pt x="132" y="209"/>
                  </a:cubicBezTo>
                  <a:cubicBezTo>
                    <a:pt x="144" y="209"/>
                    <a:pt x="154" y="201"/>
                    <a:pt x="154" y="191"/>
                  </a:cubicBezTo>
                  <a:cubicBezTo>
                    <a:pt x="154" y="181"/>
                    <a:pt x="144" y="173"/>
                    <a:pt x="132" y="173"/>
                  </a:cubicBezTo>
                  <a:close/>
                  <a:moveTo>
                    <a:pt x="223" y="173"/>
                  </a:moveTo>
                  <a:lnTo>
                    <a:pt x="223" y="173"/>
                  </a:lnTo>
                  <a:cubicBezTo>
                    <a:pt x="211" y="173"/>
                    <a:pt x="201" y="181"/>
                    <a:pt x="201" y="191"/>
                  </a:cubicBezTo>
                  <a:cubicBezTo>
                    <a:pt x="201" y="201"/>
                    <a:pt x="211" y="209"/>
                    <a:pt x="223" y="209"/>
                  </a:cubicBezTo>
                  <a:cubicBezTo>
                    <a:pt x="235" y="209"/>
                    <a:pt x="245" y="201"/>
                    <a:pt x="245" y="191"/>
                  </a:cubicBezTo>
                  <a:cubicBezTo>
                    <a:pt x="245" y="181"/>
                    <a:pt x="235" y="173"/>
                    <a:pt x="223" y="173"/>
                  </a:cubicBezTo>
                  <a:close/>
                  <a:moveTo>
                    <a:pt x="190" y="292"/>
                  </a:moveTo>
                  <a:lnTo>
                    <a:pt x="190" y="292"/>
                  </a:lnTo>
                  <a:lnTo>
                    <a:pt x="169" y="293"/>
                  </a:lnTo>
                  <a:cubicBezTo>
                    <a:pt x="162" y="294"/>
                    <a:pt x="157" y="299"/>
                    <a:pt x="157" y="303"/>
                  </a:cubicBezTo>
                  <a:lnTo>
                    <a:pt x="158" y="318"/>
                  </a:lnTo>
                  <a:cubicBezTo>
                    <a:pt x="158" y="322"/>
                    <a:pt x="164" y="326"/>
                    <a:pt x="171" y="325"/>
                  </a:cubicBezTo>
                  <a:lnTo>
                    <a:pt x="192" y="323"/>
                  </a:lnTo>
                  <a:cubicBezTo>
                    <a:pt x="198" y="322"/>
                    <a:pt x="204" y="318"/>
                    <a:pt x="204" y="313"/>
                  </a:cubicBezTo>
                  <a:lnTo>
                    <a:pt x="203" y="299"/>
                  </a:lnTo>
                  <a:cubicBezTo>
                    <a:pt x="202" y="295"/>
                    <a:pt x="196" y="291"/>
                    <a:pt x="190" y="292"/>
                  </a:cubicBezTo>
                  <a:close/>
                  <a:moveTo>
                    <a:pt x="252" y="312"/>
                  </a:moveTo>
                  <a:lnTo>
                    <a:pt x="252" y="312"/>
                  </a:lnTo>
                  <a:cubicBezTo>
                    <a:pt x="246" y="313"/>
                    <a:pt x="241" y="314"/>
                    <a:pt x="235" y="316"/>
                  </a:cubicBezTo>
                  <a:lnTo>
                    <a:pt x="223" y="447"/>
                  </a:lnTo>
                  <a:lnTo>
                    <a:pt x="355" y="447"/>
                  </a:lnTo>
                  <a:cubicBezTo>
                    <a:pt x="336" y="406"/>
                    <a:pt x="302" y="310"/>
                    <a:pt x="252" y="312"/>
                  </a:cubicBezTo>
                  <a:close/>
                  <a:moveTo>
                    <a:pt x="108" y="315"/>
                  </a:moveTo>
                  <a:lnTo>
                    <a:pt x="108" y="315"/>
                  </a:lnTo>
                  <a:cubicBezTo>
                    <a:pt x="49" y="318"/>
                    <a:pt x="20" y="404"/>
                    <a:pt x="0" y="447"/>
                  </a:cubicBezTo>
                  <a:lnTo>
                    <a:pt x="132" y="447"/>
                  </a:lnTo>
                  <a:lnTo>
                    <a:pt x="120" y="316"/>
                  </a:lnTo>
                  <a:cubicBezTo>
                    <a:pt x="116" y="315"/>
                    <a:pt x="112" y="315"/>
                    <a:pt x="108" y="315"/>
                  </a:cubicBezTo>
                  <a:close/>
                  <a:moveTo>
                    <a:pt x="156" y="341"/>
                  </a:moveTo>
                  <a:lnTo>
                    <a:pt x="156" y="341"/>
                  </a:lnTo>
                  <a:cubicBezTo>
                    <a:pt x="152" y="341"/>
                    <a:pt x="150" y="343"/>
                    <a:pt x="150" y="344"/>
                  </a:cubicBezTo>
                  <a:lnTo>
                    <a:pt x="157" y="447"/>
                  </a:lnTo>
                  <a:lnTo>
                    <a:pt x="198" y="447"/>
                  </a:lnTo>
                  <a:lnTo>
                    <a:pt x="205" y="344"/>
                  </a:lnTo>
                  <a:cubicBezTo>
                    <a:pt x="205" y="343"/>
                    <a:pt x="203" y="341"/>
                    <a:pt x="200" y="341"/>
                  </a:cubicBezTo>
                  <a:lnTo>
                    <a:pt x="156" y="3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798" tIns="60899" rIns="121798" bIns="60899" numCol="1" anchor="t" anchorCtr="0" compatLnSpc="1"/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42" name="TextBox 3"/>
            <p:cNvSpPr txBox="1"/>
            <p:nvPr>
              <p:custDataLst>
                <p:tags r:id="rId7"/>
              </p:custDataLst>
            </p:nvPr>
          </p:nvSpPr>
          <p:spPr>
            <a:xfrm>
              <a:off x="749344" y="259108"/>
              <a:ext cx="140208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总结回顾</a:t>
              </a:r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" name="图片 2" descr="3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447040" y="1316355"/>
            <a:ext cx="3493770" cy="1800225"/>
          </a:xfrm>
          <a:prstGeom prst="rect">
            <a:avLst/>
          </a:prstGeom>
        </p:spPr>
      </p:pic>
      <p:pic>
        <p:nvPicPr>
          <p:cNvPr id="4" name="图片 3" descr="35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347980" y="3116580"/>
            <a:ext cx="3366770" cy="2063115"/>
          </a:xfrm>
          <a:prstGeom prst="rect">
            <a:avLst/>
          </a:prstGeom>
        </p:spPr>
      </p:pic>
      <p:sp>
        <p:nvSpPr>
          <p:cNvPr id="5" name="矩形: 圆角 1"/>
          <p:cNvSpPr/>
          <p:nvPr>
            <p:custDataLst>
              <p:tags r:id="rId12"/>
            </p:custDataLst>
          </p:nvPr>
        </p:nvSpPr>
        <p:spPr>
          <a:xfrm>
            <a:off x="4425910" y="1007820"/>
            <a:ext cx="3637299" cy="4285355"/>
          </a:xfrm>
          <a:prstGeom prst="round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848806" y="5393182"/>
            <a:ext cx="2460903" cy="981261"/>
            <a:chOff x="4579351" y="5004182"/>
            <a:chExt cx="1898465" cy="981261"/>
          </a:xfrm>
        </p:grpSpPr>
        <p:sp>
          <p:nvSpPr>
            <p:cNvPr id="8" name="标注: 上箭头 7"/>
            <p:cNvSpPr/>
            <p:nvPr>
              <p:custDataLst>
                <p:tags r:id="rId14"/>
              </p:custDataLst>
            </p:nvPr>
          </p:nvSpPr>
          <p:spPr>
            <a:xfrm>
              <a:off x="4579351" y="5004182"/>
              <a:ext cx="1824317" cy="981261"/>
            </a:xfrm>
            <a:prstGeom prst="upArrowCallou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>
              <p:custDataLst>
                <p:tags r:id="rId15"/>
              </p:custDataLst>
            </p:nvPr>
          </p:nvSpPr>
          <p:spPr>
            <a:xfrm>
              <a:off x="4653499" y="5354001"/>
              <a:ext cx="1824317" cy="5835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3200" b="1" kern="1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找角、画角</a:t>
              </a:r>
              <a:endPara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: 圆角 1"/>
          <p:cNvSpPr/>
          <p:nvPr>
            <p:custDataLst>
              <p:tags r:id="rId16"/>
            </p:custDataLst>
          </p:nvPr>
        </p:nvSpPr>
        <p:spPr>
          <a:xfrm>
            <a:off x="375245" y="1088465"/>
            <a:ext cx="3637299" cy="4285355"/>
          </a:xfrm>
          <a:prstGeom prst="round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1"/>
          <p:cNvSpPr/>
          <p:nvPr>
            <p:custDataLst>
              <p:tags r:id="rId17"/>
            </p:custDataLst>
          </p:nvPr>
        </p:nvSpPr>
        <p:spPr>
          <a:xfrm>
            <a:off x="8324810" y="1007820"/>
            <a:ext cx="3637299" cy="4285355"/>
          </a:xfrm>
          <a:prstGeom prst="round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>
            <p:custDataLst>
              <p:tags r:id="rId18"/>
            </p:custDataLst>
          </p:nvPr>
        </p:nvGrpSpPr>
        <p:grpSpPr>
          <a:xfrm>
            <a:off x="5013771" y="5345557"/>
            <a:ext cx="2460903" cy="981261"/>
            <a:chOff x="4579351" y="5004182"/>
            <a:chExt cx="1898465" cy="981261"/>
          </a:xfrm>
        </p:grpSpPr>
        <p:sp>
          <p:nvSpPr>
            <p:cNvPr id="12" name="标注: 上箭头 7"/>
            <p:cNvSpPr/>
            <p:nvPr>
              <p:custDataLst>
                <p:tags r:id="rId19"/>
              </p:custDataLst>
            </p:nvPr>
          </p:nvSpPr>
          <p:spPr>
            <a:xfrm>
              <a:off x="4579351" y="5004182"/>
              <a:ext cx="1824317" cy="981261"/>
            </a:xfrm>
            <a:prstGeom prst="upArrowCallou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>
              <p:custDataLst>
                <p:tags r:id="rId20"/>
              </p:custDataLst>
            </p:nvPr>
          </p:nvSpPr>
          <p:spPr>
            <a:xfrm>
              <a:off x="4653499" y="5354001"/>
              <a:ext cx="1824317" cy="5835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3200" b="1" kern="10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辨角、数角</a:t>
              </a:r>
              <a:endParaRPr lang="zh-CN" altLang="en-US" sz="32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14"/>
          <p:cNvGrpSpPr/>
          <p:nvPr>
            <p:custDataLst>
              <p:tags r:id="rId21"/>
            </p:custDataLst>
          </p:nvPr>
        </p:nvGrpSpPr>
        <p:grpSpPr>
          <a:xfrm>
            <a:off x="9178736" y="5393182"/>
            <a:ext cx="2460903" cy="981261"/>
            <a:chOff x="4579351" y="5004182"/>
            <a:chExt cx="1898465" cy="981261"/>
          </a:xfrm>
        </p:grpSpPr>
        <p:sp>
          <p:nvSpPr>
            <p:cNvPr id="16" name="标注: 上箭头 7"/>
            <p:cNvSpPr/>
            <p:nvPr>
              <p:custDataLst>
                <p:tags r:id="rId22"/>
              </p:custDataLst>
            </p:nvPr>
          </p:nvSpPr>
          <p:spPr>
            <a:xfrm>
              <a:off x="4579351" y="5004182"/>
              <a:ext cx="1824317" cy="981261"/>
            </a:xfrm>
            <a:prstGeom prst="upArrowCallou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>
              <p:custDataLst>
                <p:tags r:id="rId23"/>
              </p:custDataLst>
            </p:nvPr>
          </p:nvSpPr>
          <p:spPr>
            <a:xfrm>
              <a:off x="4653499" y="5354001"/>
              <a:ext cx="1824317" cy="5835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3200" b="1" kern="10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做角、比角</a:t>
              </a:r>
              <a:endParaRPr lang="zh-CN" altLang="en-US" sz="32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8" name="图片 17" descr="40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 cstate="email"/>
          <a:srcRect/>
          <a:stretch>
            <a:fillRect/>
          </a:stretch>
        </p:blipFill>
        <p:spPr>
          <a:xfrm>
            <a:off x="4522470" y="1394460"/>
            <a:ext cx="3220720" cy="1358900"/>
          </a:xfrm>
          <a:prstGeom prst="roundRect">
            <a:avLst/>
          </a:prstGeom>
        </p:spPr>
      </p:pic>
      <p:pic>
        <p:nvPicPr>
          <p:cNvPr id="21" name="图片 20" descr="58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 cstate="email"/>
          <a:srcRect/>
          <a:stretch>
            <a:fillRect/>
          </a:stretch>
        </p:blipFill>
        <p:spPr>
          <a:xfrm>
            <a:off x="8520430" y="3240405"/>
            <a:ext cx="3251835" cy="1744980"/>
          </a:xfrm>
          <a:prstGeom prst="roundRect">
            <a:avLst/>
          </a:prstGeom>
        </p:spPr>
      </p:pic>
      <p:pic>
        <p:nvPicPr>
          <p:cNvPr id="22" name="Picture 2" descr="未标题-2"/>
          <p:cNvPicPr>
            <a:picLocks noChangeAspect="1" noChangeArrowheads="1"/>
          </p:cNvPicPr>
          <p:nvPr>
            <p:custDataLst>
              <p:tags r:id="rId28"/>
            </p:custDataLst>
          </p:nvPr>
        </p:nvPicPr>
        <p:blipFill>
          <a:blip r:embed="rId29" cstate="email"/>
          <a:stretch>
            <a:fillRect/>
          </a:stretch>
        </p:blipFill>
        <p:spPr bwMode="auto">
          <a:xfrm>
            <a:off x="-62865" y="4655820"/>
            <a:ext cx="89852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5" descr="未标题-1"/>
          <p:cNvPicPr>
            <a:picLocks noChangeAspect="1" noChangeArrowheads="1"/>
          </p:cNvPicPr>
          <p:nvPr>
            <p:custDataLst>
              <p:tags r:id="rId30"/>
            </p:custDataLst>
          </p:nvPr>
        </p:nvPicPr>
        <p:blipFill>
          <a:blip r:embed="rId31" cstate="email"/>
          <a:stretch>
            <a:fillRect/>
          </a:stretch>
        </p:blipFill>
        <p:spPr bwMode="auto">
          <a:xfrm>
            <a:off x="7991475" y="4656455"/>
            <a:ext cx="927735" cy="927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22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33" cstate="email"/>
          <a:srcRect t="-1080" r="-98"/>
          <a:stretch>
            <a:fillRect/>
          </a:stretch>
        </p:blipFill>
        <p:spPr>
          <a:xfrm>
            <a:off x="8573135" y="1022985"/>
            <a:ext cx="3103245" cy="2037080"/>
          </a:xfrm>
          <a:prstGeom prst="roundRect">
            <a:avLst/>
          </a:prstGeom>
        </p:spPr>
      </p:pic>
      <p:pic>
        <p:nvPicPr>
          <p:cNvPr id="14" name="图片 13" descr="3434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35" cstate="email"/>
          <a:srcRect/>
          <a:stretch>
            <a:fillRect/>
          </a:stretch>
        </p:blipFill>
        <p:spPr>
          <a:xfrm>
            <a:off x="4589780" y="3060065"/>
            <a:ext cx="3334385" cy="2106295"/>
          </a:xfrm>
          <a:prstGeom prst="roundRect">
            <a:avLst/>
          </a:prstGeom>
        </p:spPr>
      </p:pic>
      <p:pic>
        <p:nvPicPr>
          <p:cNvPr id="23" name="Picture 4" descr="未标题-2"/>
          <p:cNvPicPr>
            <a:picLocks noChangeAspect="1" noChangeArrowheads="1"/>
          </p:cNvPicPr>
          <p:nvPr>
            <p:custDataLst>
              <p:tags r:id="rId36"/>
            </p:custDataLst>
          </p:nvPr>
        </p:nvPicPr>
        <p:blipFill>
          <a:blip r:embed="rId37" cstate="email"/>
          <a:stretch>
            <a:fillRect/>
          </a:stretch>
        </p:blipFill>
        <p:spPr bwMode="auto">
          <a:xfrm>
            <a:off x="4175125" y="4715510"/>
            <a:ext cx="8096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角星 3"/>
          <p:cNvSpPr/>
          <p:nvPr>
            <p:custDataLst>
              <p:tags r:id="rId1"/>
            </p:custDataLst>
          </p:nvPr>
        </p:nvSpPr>
        <p:spPr>
          <a:xfrm>
            <a:off x="2954020" y="1232535"/>
            <a:ext cx="5192395" cy="4392295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379710" y="5069840"/>
            <a:ext cx="1276350" cy="1577975"/>
          </a:xfrm>
          <a:prstGeom prst="roundRect">
            <a:avLst/>
          </a:prstGeom>
        </p:spPr>
      </p:pic>
      <p:sp>
        <p:nvSpPr>
          <p:cNvPr id="5" name="弧形 4"/>
          <p:cNvSpPr/>
          <p:nvPr>
            <p:custDataLst>
              <p:tags r:id="rId4"/>
            </p:custDataLst>
          </p:nvPr>
        </p:nvSpPr>
        <p:spPr>
          <a:xfrm rot="7440000">
            <a:off x="5144135" y="1075690"/>
            <a:ext cx="603885" cy="887730"/>
          </a:xfrm>
          <a:prstGeom prst="arc">
            <a:avLst>
              <a:gd name="adj1" fmla="val 16826043"/>
              <a:gd name="adj2" fmla="val 2085095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8" name="弧形 7"/>
          <p:cNvSpPr/>
          <p:nvPr>
            <p:custDataLst>
              <p:tags r:id="rId5"/>
            </p:custDataLst>
          </p:nvPr>
        </p:nvSpPr>
        <p:spPr>
          <a:xfrm rot="2940000">
            <a:off x="2990215" y="2671445"/>
            <a:ext cx="603885" cy="887730"/>
          </a:xfrm>
          <a:prstGeom prst="arc">
            <a:avLst>
              <a:gd name="adj1" fmla="val 17017144"/>
              <a:gd name="adj2" fmla="val 20773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9" name="弧形 8"/>
          <p:cNvSpPr/>
          <p:nvPr>
            <p:custDataLst>
              <p:tags r:id="rId6"/>
            </p:custDataLst>
          </p:nvPr>
        </p:nvSpPr>
        <p:spPr>
          <a:xfrm rot="11940000">
            <a:off x="7414895" y="2503170"/>
            <a:ext cx="603885" cy="887730"/>
          </a:xfrm>
          <a:prstGeom prst="arc">
            <a:avLst>
              <a:gd name="adj1" fmla="val 16826374"/>
              <a:gd name="adj2" fmla="val 2085095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0" name="弧形 9"/>
          <p:cNvSpPr/>
          <p:nvPr>
            <p:custDataLst>
              <p:tags r:id="rId7"/>
            </p:custDataLst>
          </p:nvPr>
        </p:nvSpPr>
        <p:spPr>
          <a:xfrm rot="20460000">
            <a:off x="3953510" y="4966335"/>
            <a:ext cx="603885" cy="887730"/>
          </a:xfrm>
          <a:prstGeom prst="arc">
            <a:avLst>
              <a:gd name="adj1" fmla="val 16826043"/>
              <a:gd name="adj2" fmla="val 2085095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1" name="弧形 10"/>
          <p:cNvSpPr/>
          <p:nvPr>
            <p:custDataLst>
              <p:tags r:id="rId8"/>
            </p:custDataLst>
          </p:nvPr>
        </p:nvSpPr>
        <p:spPr>
          <a:xfrm rot="15120000">
            <a:off x="6776720" y="4806315"/>
            <a:ext cx="603885" cy="887730"/>
          </a:xfrm>
          <a:prstGeom prst="arc">
            <a:avLst>
              <a:gd name="adj1" fmla="val 16953345"/>
              <a:gd name="adj2" fmla="val 2085095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2" name="弧形 11"/>
          <p:cNvSpPr/>
          <p:nvPr>
            <p:custDataLst>
              <p:tags r:id="rId9"/>
            </p:custDataLst>
          </p:nvPr>
        </p:nvSpPr>
        <p:spPr>
          <a:xfrm rot="18300000">
            <a:off x="4310380" y="2829560"/>
            <a:ext cx="1126490" cy="645795"/>
          </a:xfrm>
          <a:prstGeom prst="arc">
            <a:avLst>
              <a:gd name="adj1" fmla="val 17034303"/>
              <a:gd name="adj2" fmla="val 20561902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7" name="弧形 16"/>
          <p:cNvSpPr/>
          <p:nvPr>
            <p:custDataLst>
              <p:tags r:id="rId10"/>
            </p:custDataLst>
          </p:nvPr>
        </p:nvSpPr>
        <p:spPr>
          <a:xfrm rot="900000">
            <a:off x="5333365" y="2596515"/>
            <a:ext cx="1126490" cy="645795"/>
          </a:xfrm>
          <a:prstGeom prst="arc">
            <a:avLst>
              <a:gd name="adj1" fmla="val 17093581"/>
              <a:gd name="adj2" fmla="val 20655766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8" name="弧形 27"/>
          <p:cNvSpPr/>
          <p:nvPr>
            <p:custDataLst>
              <p:tags r:id="rId11"/>
            </p:custDataLst>
          </p:nvPr>
        </p:nvSpPr>
        <p:spPr>
          <a:xfrm rot="4980000">
            <a:off x="5861685" y="3443605"/>
            <a:ext cx="1126490" cy="645795"/>
          </a:xfrm>
          <a:prstGeom prst="arc">
            <a:avLst>
              <a:gd name="adj1" fmla="val 16991765"/>
              <a:gd name="adj2" fmla="val 20498162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9" name="弧形 28"/>
          <p:cNvSpPr/>
          <p:nvPr>
            <p:custDataLst>
              <p:tags r:id="rId12"/>
            </p:custDataLst>
          </p:nvPr>
        </p:nvSpPr>
        <p:spPr>
          <a:xfrm rot="9540000">
            <a:off x="5155565" y="4089400"/>
            <a:ext cx="1126490" cy="645795"/>
          </a:xfrm>
          <a:prstGeom prst="arc">
            <a:avLst>
              <a:gd name="adj1" fmla="val 16770916"/>
              <a:gd name="adj2" fmla="val 20536559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2" name="弧形 31"/>
          <p:cNvSpPr/>
          <p:nvPr>
            <p:custDataLst>
              <p:tags r:id="rId13"/>
            </p:custDataLst>
          </p:nvPr>
        </p:nvSpPr>
        <p:spPr>
          <a:xfrm rot="13860000">
            <a:off x="4217670" y="3811270"/>
            <a:ext cx="1126490" cy="645795"/>
          </a:xfrm>
          <a:prstGeom prst="arc">
            <a:avLst>
              <a:gd name="adj1" fmla="val 17478546"/>
              <a:gd name="adj2" fmla="val 20763831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  <p:bldP spid="28" grpId="0" animBg="1"/>
      <p:bldP spid="29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4300" y="1019175"/>
            <a:ext cx="1276350" cy="1577975"/>
          </a:xfrm>
          <a:prstGeom prst="roundRect">
            <a:avLst/>
          </a:prstGeom>
        </p:spPr>
      </p:pic>
      <p:grpSp>
        <p:nvGrpSpPr>
          <p:cNvPr id="15" name="Group 10"/>
          <p:cNvGrpSpPr/>
          <p:nvPr>
            <p:custDataLst>
              <p:tags r:id="rId3"/>
            </p:custDataLst>
          </p:nvPr>
        </p:nvGrpSpPr>
        <p:grpSpPr>
          <a:xfrm rot="19860000">
            <a:off x="3275330" y="5569585"/>
            <a:ext cx="488950" cy="429895"/>
            <a:chOff x="0" y="0"/>
            <a:chExt cx="1633" cy="1325"/>
          </a:xfrm>
        </p:grpSpPr>
        <p:sp>
          <p:nvSpPr>
            <p:cNvPr id="16" name="Oval 11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Oval 12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Oval 13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Oval 1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任意多边形 57"/>
            <p:cNvSpPr/>
            <p:nvPr>
              <p:custDataLst>
                <p:tags r:id="rId8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10"/>
          <p:cNvGrpSpPr/>
          <p:nvPr>
            <p:custDataLst>
              <p:tags r:id="rId9"/>
            </p:custDataLst>
          </p:nvPr>
        </p:nvGrpSpPr>
        <p:grpSpPr>
          <a:xfrm rot="2580000">
            <a:off x="4021455" y="5037455"/>
            <a:ext cx="506095" cy="391795"/>
            <a:chOff x="0" y="0"/>
            <a:chExt cx="1633" cy="1325"/>
          </a:xfrm>
        </p:grpSpPr>
        <p:sp>
          <p:nvSpPr>
            <p:cNvPr id="5" name="Oval 11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Oval 1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13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Oval 1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任意多边形 57"/>
            <p:cNvSpPr/>
            <p:nvPr>
              <p:custDataLst>
                <p:tags r:id="rId14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47" name="Picture 4" descr="https://timgsa.baidu.com/timg?image&amp;quality=80&amp;size=b9999_10000&amp;sec=1582467830520&amp;di=7235c0a0b17c937d7bb2e69e033a88cf&amp;imgtype=0&amp;src=http%3A%2F%2Fimages.669pic.com%2Felement_pic%2F24%2F57%2F91%2F6%2F72f445176f4a26e0a99a5fa5bcdedd35.jpg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16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20150" y="4076065"/>
            <a:ext cx="1230630" cy="62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 descr="6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cstate="email"/>
          <a:stretch>
            <a:fillRect/>
          </a:stretch>
        </p:blipFill>
        <p:spPr>
          <a:xfrm>
            <a:off x="10795" y="3547110"/>
            <a:ext cx="3099435" cy="3391535"/>
          </a:xfrm>
          <a:prstGeom prst="rect">
            <a:avLst/>
          </a:prstGeom>
        </p:spPr>
      </p:pic>
      <p:pic>
        <p:nvPicPr>
          <p:cNvPr id="1032" name="Picture 8" descr="https://timgsa.baidu.com/timg?image&amp;quality=80&amp;size=b9999_10000&amp;sec=1582468233650&amp;di=e21fdb69bf246aeef832836fb7c1958c&amp;imgtype=0&amp;src=http%3A%2F%2Fbpic.588ku.com%2Felement_origin_min_pic%2F16%2F09%2F14%2F0957d8a677567af.jpg"/>
          <p:cNvPicPr>
            <a:picLocks noChangeAspect="1" noChangeArrowheads="1"/>
          </p:cNvPicPr>
          <p:nvPr>
            <p:custDataLst>
              <p:tags r:id="rId19"/>
            </p:custDataLst>
          </p:nvPr>
        </p:nvPicPr>
        <p:blipFill>
          <a:blip r:embed="rId20" cstate="email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666095" y="5817235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imgsa.baidu.com/timg?image&amp;quality=80&amp;size=b9999_10000&amp;sec=1582468086573&amp;di=1111dbfc69d92a27fa7e76b563795228&amp;imgtype=0&amp;src=http%3A%2F%2Fpic.51yuansu.com%2Fpic3%2Fcover%2F03%2F24%2F89%2F5b74d3ca9c877_610.jpg"/>
          <p:cNvPicPr>
            <a:picLocks noChangeAspect="1" noChangeArrowheads="1"/>
          </p:cNvPicPr>
          <p:nvPr>
            <p:custDataLst>
              <p:tags r:id="rId21"/>
            </p:custDataLst>
          </p:nvPr>
        </p:nvPicPr>
        <p:blipFill>
          <a:blip r:embed="rId22" cstate="email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08065" y="1744980"/>
            <a:ext cx="619760" cy="61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未标题-2"/>
          <p:cNvPicPr>
            <a:picLocks noChangeAspect="1" noChangeArrowheads="1"/>
          </p:cNvPicPr>
          <p:nvPr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 bwMode="auto">
          <a:xfrm>
            <a:off x="7009130" y="2822575"/>
            <a:ext cx="2513330" cy="251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未标题-2"/>
          <p:cNvPicPr>
            <a:picLocks noChangeAspect="1" noChangeArrowheads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 bwMode="auto">
          <a:xfrm>
            <a:off x="3714750" y="2795270"/>
            <a:ext cx="254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5" descr="未标题-1"/>
          <p:cNvPicPr>
            <a:picLocks noChangeAspect="1" noChangeArrowheads="1"/>
          </p:cNvPicPr>
          <p:nvPr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 bwMode="auto">
          <a:xfrm>
            <a:off x="8355965" y="647065"/>
            <a:ext cx="281813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timgsa.baidu.com/timg?image&amp;quality=80&amp;size=b9999_10000&amp;sec=1582467830520&amp;di=7235c0a0b17c937d7bb2e69e033a88cf&amp;imgtype=0&amp;src=http%3A%2F%2Fimages.669pic.com%2Felement_pic%2F24%2F57%2F91%2F6%2F72f445176f4a26e0a99a5fa5bcdedd35.jpg"/>
          <p:cNvPicPr>
            <a:picLocks noChangeAspect="1" noChangeArrowheads="1"/>
          </p:cNvPicPr>
          <p:nvPr>
            <p:custDataLst>
              <p:tags r:id="rId29"/>
            </p:custDataLst>
          </p:nvPr>
        </p:nvPicPr>
        <p:blipFill>
          <a:blip r:embed="rId30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052175" y="588010"/>
            <a:ext cx="1120140" cy="167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timgsa.baidu.com/timg?image&amp;quality=80&amp;size=b9999_10000&amp;sec=1582467702608&amp;di=8e9abdd86391ad0788bee8f77556c14e&amp;imgtype=0&amp;src=http%3A%2F%2Fbpic.588ku.com%2Felement_origin_min_pic%2F17%2F03%2F16%2F59e7ebb0c56d68abe4fd0c67ef55805e.jpg%2521r650"/>
          <p:cNvPicPr>
            <a:picLocks noChangeAspect="1" noChangeArrowheads="1"/>
          </p:cNvPicPr>
          <p:nvPr>
            <p:custDataLst>
              <p:tags r:id="rId31"/>
            </p:custDataLst>
          </p:nvPr>
        </p:nvPicPr>
        <p:blipFill>
          <a:blip r:embed="rId32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348230" y="152400"/>
            <a:ext cx="3032760" cy="210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" name="组合 53"/>
          <p:cNvGrpSpPr/>
          <p:nvPr>
            <p:custDataLst>
              <p:tags r:id="rId33"/>
            </p:custDataLst>
          </p:nvPr>
        </p:nvGrpSpPr>
        <p:grpSpPr>
          <a:xfrm>
            <a:off x="2782570" y="2258695"/>
            <a:ext cx="1589405" cy="866140"/>
            <a:chOff x="4382" y="3557"/>
            <a:chExt cx="2503" cy="1364"/>
          </a:xfrm>
        </p:grpSpPr>
        <p:sp>
          <p:nvSpPr>
            <p:cNvPr id="52" name="椭圆形标注 51"/>
            <p:cNvSpPr/>
            <p:nvPr>
              <p:custDataLst>
                <p:tags r:id="rId34"/>
              </p:custDataLst>
            </p:nvPr>
          </p:nvSpPr>
          <p:spPr>
            <a:xfrm rot="16200000">
              <a:off x="4918" y="3021"/>
              <a:ext cx="1364" cy="2436"/>
            </a:xfrm>
            <a:prstGeom prst="wedgeEllipseCallout">
              <a:avLst>
                <a:gd name="adj1" fmla="val -42228"/>
                <a:gd name="adj2" fmla="val 5935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>
              <p:custDataLst>
                <p:tags r:id="rId35"/>
              </p:custDataLst>
            </p:nvPr>
          </p:nvSpPr>
          <p:spPr>
            <a:xfrm>
              <a:off x="4429" y="3731"/>
              <a:ext cx="2457" cy="10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600" b="1" err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角超市</a:t>
              </a:r>
              <a:endParaRPr lang="zh-CN" altLang="en-US" sz="3600" b="1" err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728814" y="301408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0" name="组合 49"/>
          <p:cNvGrpSpPr/>
          <p:nvPr>
            <p:custDataLst>
              <p:tags r:id="rId23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4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25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26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27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28"/>
            </p:custDataLst>
          </p:nvPr>
        </p:nvSpPr>
        <p:spPr>
          <a:xfrm>
            <a:off x="901744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角超市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 cstate="email"/>
          <a:srcRect/>
          <a:stretch>
            <a:fillRect/>
          </a:stretch>
        </p:blipFill>
        <p:spPr>
          <a:xfrm>
            <a:off x="306705" y="5106670"/>
            <a:ext cx="1276350" cy="1577975"/>
          </a:xfrm>
          <a:prstGeom prst="roundRect">
            <a:avLst/>
          </a:prstGeom>
        </p:spPr>
      </p:pic>
      <p:pic>
        <p:nvPicPr>
          <p:cNvPr id="3" name="图片 2" descr="12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2" cstate="email"/>
          <a:stretch>
            <a:fillRect/>
          </a:stretch>
        </p:blipFill>
        <p:spPr>
          <a:xfrm>
            <a:off x="901700" y="1617980"/>
            <a:ext cx="2256155" cy="2264410"/>
          </a:xfrm>
          <a:prstGeom prst="rect">
            <a:avLst/>
          </a:prstGeom>
        </p:spPr>
      </p:pic>
      <p:pic>
        <p:nvPicPr>
          <p:cNvPr id="4" name="图片 3" descr="13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4" cstate="email"/>
          <a:stretch>
            <a:fillRect/>
          </a:stretch>
        </p:blipFill>
        <p:spPr>
          <a:xfrm>
            <a:off x="5139690" y="1460500"/>
            <a:ext cx="1913255" cy="2579370"/>
          </a:xfrm>
          <a:prstGeom prst="rect">
            <a:avLst/>
          </a:prstGeom>
        </p:spPr>
      </p:pic>
      <p:pic>
        <p:nvPicPr>
          <p:cNvPr id="5" name="图片 4" descr="14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6" cstate="email"/>
          <a:stretch>
            <a:fillRect/>
          </a:stretch>
        </p:blipFill>
        <p:spPr>
          <a:xfrm>
            <a:off x="8729345" y="1355725"/>
            <a:ext cx="2446655" cy="2788920"/>
          </a:xfrm>
          <a:prstGeom prst="rect">
            <a:avLst/>
          </a:prstGeom>
        </p:spPr>
      </p:pic>
      <p:grpSp>
        <p:nvGrpSpPr>
          <p:cNvPr id="9" name="组合 8"/>
          <p:cNvGrpSpPr/>
          <p:nvPr>
            <p:custDataLst>
              <p:tags r:id="rId37"/>
            </p:custDataLst>
          </p:nvPr>
        </p:nvGrpSpPr>
        <p:grpSpPr>
          <a:xfrm>
            <a:off x="901700" y="3126105"/>
            <a:ext cx="971550" cy="701040"/>
            <a:chOff x="1549" y="5186"/>
            <a:chExt cx="1325" cy="851"/>
          </a:xfrm>
        </p:grpSpPr>
        <p:sp>
          <p:nvSpPr>
            <p:cNvPr id="6" name="椭圆 5"/>
            <p:cNvSpPr/>
            <p:nvPr>
              <p:custDataLst>
                <p:tags r:id="rId38"/>
              </p:custDataLst>
            </p:nvPr>
          </p:nvSpPr>
          <p:spPr>
            <a:xfrm>
              <a:off x="1549" y="5990"/>
              <a:ext cx="54" cy="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>
              <p:custDataLst>
                <p:tags r:id="rId39"/>
              </p:custDataLst>
            </p:nvPr>
          </p:nvCxnSpPr>
          <p:spPr>
            <a:xfrm flipV="1">
              <a:off x="1579" y="5186"/>
              <a:ext cx="953" cy="82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>
              <p:custDataLst>
                <p:tags r:id="rId40"/>
              </p:custDataLst>
            </p:nvPr>
          </p:nvCxnSpPr>
          <p:spPr>
            <a:xfrm>
              <a:off x="1549" y="6012"/>
              <a:ext cx="1325" cy="2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>
            <p:custDataLst>
              <p:tags r:id="rId41"/>
            </p:custDataLst>
          </p:nvPr>
        </p:nvGrpSpPr>
        <p:grpSpPr>
          <a:xfrm>
            <a:off x="2471420" y="1612265"/>
            <a:ext cx="676275" cy="779780"/>
            <a:chOff x="3892" y="2539"/>
            <a:chExt cx="1065" cy="1228"/>
          </a:xfrm>
        </p:grpSpPr>
        <p:sp>
          <p:nvSpPr>
            <p:cNvPr id="11" name="椭圆 10"/>
            <p:cNvSpPr/>
            <p:nvPr>
              <p:custDataLst>
                <p:tags r:id="rId42"/>
              </p:custDataLst>
            </p:nvPr>
          </p:nvSpPr>
          <p:spPr>
            <a:xfrm rot="8160000">
              <a:off x="4835" y="2539"/>
              <a:ext cx="122" cy="12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" name="直接连接符 11"/>
            <p:cNvCxnSpPr>
              <a:stCxn id="11" idx="7"/>
            </p:cNvCxnSpPr>
            <p:nvPr>
              <p:custDataLst>
                <p:tags r:id="rId43"/>
              </p:custDataLst>
            </p:nvPr>
          </p:nvCxnSpPr>
          <p:spPr>
            <a:xfrm>
              <a:off x="4894" y="2659"/>
              <a:ext cx="12" cy="110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>
              <p:custDataLst>
                <p:tags r:id="rId44"/>
              </p:custDataLst>
            </p:nvPr>
          </p:nvCxnSpPr>
          <p:spPr>
            <a:xfrm flipH="1">
              <a:off x="3892" y="2650"/>
              <a:ext cx="969" cy="94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>
            <p:custDataLst>
              <p:tags r:id="rId45"/>
            </p:custDataLst>
          </p:nvPr>
        </p:nvGrpSpPr>
        <p:grpSpPr>
          <a:xfrm>
            <a:off x="5095240" y="3594735"/>
            <a:ext cx="542290" cy="481965"/>
            <a:chOff x="8148" y="5868"/>
            <a:chExt cx="2114" cy="2005"/>
          </a:xfrm>
        </p:grpSpPr>
        <p:sp>
          <p:nvSpPr>
            <p:cNvPr id="16" name="椭圆 15"/>
            <p:cNvSpPr/>
            <p:nvPr>
              <p:custDataLst>
                <p:tags r:id="rId46"/>
              </p:custDataLst>
            </p:nvPr>
          </p:nvSpPr>
          <p:spPr>
            <a:xfrm rot="19020000">
              <a:off x="8148" y="7695"/>
              <a:ext cx="208" cy="1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>
              <p:custDataLst>
                <p:tags r:id="rId47"/>
              </p:custDataLst>
            </p:nvPr>
          </p:nvCxnSpPr>
          <p:spPr>
            <a:xfrm flipV="1">
              <a:off x="8246" y="5868"/>
              <a:ext cx="12" cy="192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>
              <p:custDataLst>
                <p:tags r:id="rId48"/>
              </p:custDataLst>
            </p:nvPr>
          </p:nvCxnSpPr>
          <p:spPr>
            <a:xfrm>
              <a:off x="8274" y="7774"/>
              <a:ext cx="1989" cy="1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>
            <p:custDataLst>
              <p:tags r:id="rId49"/>
            </p:custDataLst>
          </p:nvPr>
        </p:nvGrpSpPr>
        <p:grpSpPr>
          <a:xfrm>
            <a:off x="6520180" y="3517265"/>
            <a:ext cx="553085" cy="547370"/>
            <a:chOff x="3853" y="5711"/>
            <a:chExt cx="1067" cy="329"/>
          </a:xfrm>
        </p:grpSpPr>
        <p:sp>
          <p:nvSpPr>
            <p:cNvPr id="21" name="椭圆 20"/>
            <p:cNvSpPr/>
            <p:nvPr>
              <p:custDataLst>
                <p:tags r:id="rId50"/>
              </p:custDataLst>
            </p:nvPr>
          </p:nvSpPr>
          <p:spPr>
            <a:xfrm rot="13620000">
              <a:off x="4865" y="5985"/>
              <a:ext cx="36" cy="7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/>
            <p:nvPr>
              <p:custDataLst>
                <p:tags r:id="rId51"/>
              </p:custDataLst>
            </p:nvPr>
          </p:nvCxnSpPr>
          <p:spPr>
            <a:xfrm flipH="1">
              <a:off x="3853" y="6023"/>
              <a:ext cx="1006" cy="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>
              <p:custDataLst>
                <p:tags r:id="rId52"/>
              </p:custDataLst>
            </p:nvPr>
          </p:nvCxnSpPr>
          <p:spPr>
            <a:xfrm flipV="1">
              <a:off x="4889" y="5711"/>
              <a:ext cx="20" cy="31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>
            <p:custDataLst>
              <p:tags r:id="rId53"/>
            </p:custDataLst>
          </p:nvPr>
        </p:nvGrpSpPr>
        <p:grpSpPr>
          <a:xfrm>
            <a:off x="2149201" y="2945557"/>
            <a:ext cx="998494" cy="953891"/>
            <a:chOff x="3583" y="5054"/>
            <a:chExt cx="1364" cy="1058"/>
          </a:xfrm>
        </p:grpSpPr>
        <p:sp>
          <p:nvSpPr>
            <p:cNvPr id="25" name="椭圆 24"/>
            <p:cNvSpPr/>
            <p:nvPr>
              <p:custDataLst>
                <p:tags r:id="rId54"/>
              </p:custDataLst>
            </p:nvPr>
          </p:nvSpPr>
          <p:spPr>
            <a:xfrm rot="13620000">
              <a:off x="4826" y="5991"/>
              <a:ext cx="122" cy="12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/>
            <p:nvPr>
              <p:custDataLst>
                <p:tags r:id="rId55"/>
              </p:custDataLst>
            </p:nvPr>
          </p:nvCxnSpPr>
          <p:spPr>
            <a:xfrm flipH="1">
              <a:off x="3583" y="6032"/>
              <a:ext cx="1280" cy="1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>
              <p:custDataLst>
                <p:tags r:id="rId56"/>
              </p:custDataLst>
            </p:nvPr>
          </p:nvCxnSpPr>
          <p:spPr>
            <a:xfrm flipH="1" flipV="1">
              <a:off x="4887" y="5054"/>
              <a:ext cx="0" cy="99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>
            <p:custDataLst>
              <p:tags r:id="rId57"/>
            </p:custDataLst>
          </p:nvPr>
        </p:nvGrpSpPr>
        <p:grpSpPr>
          <a:xfrm rot="10800000">
            <a:off x="6546850" y="1423670"/>
            <a:ext cx="542290" cy="481965"/>
            <a:chOff x="8148" y="5868"/>
            <a:chExt cx="2114" cy="2005"/>
          </a:xfrm>
        </p:grpSpPr>
        <p:sp>
          <p:nvSpPr>
            <p:cNvPr id="30" name="椭圆 29"/>
            <p:cNvSpPr/>
            <p:nvPr>
              <p:custDataLst>
                <p:tags r:id="rId58"/>
              </p:custDataLst>
            </p:nvPr>
          </p:nvSpPr>
          <p:spPr>
            <a:xfrm rot="19020000">
              <a:off x="8148" y="7695"/>
              <a:ext cx="208" cy="1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" name="直接连接符 30"/>
            <p:cNvCxnSpPr/>
            <p:nvPr>
              <p:custDataLst>
                <p:tags r:id="rId59"/>
              </p:custDataLst>
            </p:nvPr>
          </p:nvCxnSpPr>
          <p:spPr>
            <a:xfrm flipV="1">
              <a:off x="8246" y="5868"/>
              <a:ext cx="12" cy="192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>
              <p:custDataLst>
                <p:tags r:id="rId60"/>
              </p:custDataLst>
            </p:nvPr>
          </p:nvCxnSpPr>
          <p:spPr>
            <a:xfrm>
              <a:off x="8274" y="7774"/>
              <a:ext cx="1989" cy="1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>
            <p:custDataLst>
              <p:tags r:id="rId61"/>
            </p:custDataLst>
          </p:nvPr>
        </p:nvGrpSpPr>
        <p:grpSpPr>
          <a:xfrm rot="5400000">
            <a:off x="5090160" y="1449070"/>
            <a:ext cx="542290" cy="481965"/>
            <a:chOff x="8148" y="5868"/>
            <a:chExt cx="2114" cy="2005"/>
          </a:xfrm>
        </p:grpSpPr>
        <p:sp>
          <p:nvSpPr>
            <p:cNvPr id="34" name="椭圆 33"/>
            <p:cNvSpPr/>
            <p:nvPr>
              <p:custDataLst>
                <p:tags r:id="rId62"/>
              </p:custDataLst>
            </p:nvPr>
          </p:nvSpPr>
          <p:spPr>
            <a:xfrm rot="19020000">
              <a:off x="8148" y="7695"/>
              <a:ext cx="208" cy="1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/>
            <p:nvPr>
              <p:custDataLst>
                <p:tags r:id="rId63"/>
              </p:custDataLst>
            </p:nvPr>
          </p:nvCxnSpPr>
          <p:spPr>
            <a:xfrm flipV="1">
              <a:off x="8246" y="5868"/>
              <a:ext cx="12" cy="192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>
              <p:custDataLst>
                <p:tags r:id="rId64"/>
              </p:custDataLst>
            </p:nvPr>
          </p:nvCxnSpPr>
          <p:spPr>
            <a:xfrm>
              <a:off x="8274" y="7774"/>
              <a:ext cx="1989" cy="1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>
            <p:custDataLst>
              <p:tags r:id="rId65"/>
            </p:custDataLst>
          </p:nvPr>
        </p:nvGrpSpPr>
        <p:grpSpPr>
          <a:xfrm>
            <a:off x="9551670" y="2179320"/>
            <a:ext cx="1007110" cy="736600"/>
            <a:chOff x="15042" y="3432"/>
            <a:chExt cx="1586" cy="1160"/>
          </a:xfrm>
        </p:grpSpPr>
        <p:sp>
          <p:nvSpPr>
            <p:cNvPr id="38" name="椭圆 37"/>
            <p:cNvSpPr/>
            <p:nvPr>
              <p:custDataLst>
                <p:tags r:id="rId66"/>
              </p:custDataLst>
            </p:nvPr>
          </p:nvSpPr>
          <p:spPr>
            <a:xfrm rot="19020000">
              <a:off x="15569" y="4410"/>
              <a:ext cx="209" cy="18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>
              <p:custDataLst>
                <p:tags r:id="rId67"/>
              </p:custDataLst>
            </p:nvPr>
          </p:nvCxnSpPr>
          <p:spPr>
            <a:xfrm flipH="1" flipV="1">
              <a:off x="15042" y="3432"/>
              <a:ext cx="568" cy="112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>
              <p:custDataLst>
                <p:tags r:id="rId68"/>
              </p:custDataLst>
            </p:nvPr>
          </p:nvCxnSpPr>
          <p:spPr>
            <a:xfrm>
              <a:off x="15610" y="4555"/>
              <a:ext cx="1019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901744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角超市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269875" y="5097145"/>
            <a:ext cx="1276350" cy="1577975"/>
          </a:xfrm>
          <a:prstGeom prst="roundRect">
            <a:avLst/>
          </a:prstGeom>
        </p:spPr>
      </p:pic>
      <p:pic>
        <p:nvPicPr>
          <p:cNvPr id="3" name="图片 2" descr="1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1814195" y="1955165"/>
            <a:ext cx="1480185" cy="1485900"/>
          </a:xfrm>
          <a:prstGeom prst="rect">
            <a:avLst/>
          </a:prstGeom>
        </p:spPr>
      </p:pic>
      <p:pic>
        <p:nvPicPr>
          <p:cNvPr id="4" name="图片 3" descr="13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tretch>
            <a:fillRect/>
          </a:stretch>
        </p:blipFill>
        <p:spPr>
          <a:xfrm>
            <a:off x="5084445" y="1729740"/>
            <a:ext cx="1531620" cy="1936115"/>
          </a:xfrm>
          <a:prstGeom prst="rect">
            <a:avLst/>
          </a:prstGeom>
        </p:spPr>
      </p:pic>
      <p:pic>
        <p:nvPicPr>
          <p:cNvPr id="5" name="图片 4" descr="14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tretch>
            <a:fillRect/>
          </a:stretch>
        </p:blipFill>
        <p:spPr>
          <a:xfrm>
            <a:off x="8406130" y="1569085"/>
            <a:ext cx="2023110" cy="2306320"/>
          </a:xfrm>
          <a:prstGeom prst="rect">
            <a:avLst/>
          </a:prstGeom>
        </p:spPr>
      </p:pic>
      <p:grpSp>
        <p:nvGrpSpPr>
          <p:cNvPr id="9" name="组合 8"/>
          <p:cNvGrpSpPr/>
          <p:nvPr>
            <p:custDataLst>
              <p:tags r:id="rId15"/>
            </p:custDataLst>
          </p:nvPr>
        </p:nvGrpSpPr>
        <p:grpSpPr>
          <a:xfrm>
            <a:off x="1791970" y="2887345"/>
            <a:ext cx="745490" cy="520700"/>
            <a:chOff x="1549" y="5186"/>
            <a:chExt cx="1325" cy="851"/>
          </a:xfrm>
        </p:grpSpPr>
        <p:sp>
          <p:nvSpPr>
            <p:cNvPr id="6" name="椭圆 5"/>
            <p:cNvSpPr/>
            <p:nvPr>
              <p:custDataLst>
                <p:tags r:id="rId16"/>
              </p:custDataLst>
            </p:nvPr>
          </p:nvSpPr>
          <p:spPr>
            <a:xfrm>
              <a:off x="1549" y="5990"/>
              <a:ext cx="54" cy="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>
              <p:custDataLst>
                <p:tags r:id="rId17"/>
              </p:custDataLst>
            </p:nvPr>
          </p:nvCxnSpPr>
          <p:spPr>
            <a:xfrm flipV="1">
              <a:off x="1579" y="5186"/>
              <a:ext cx="953" cy="82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>
              <p:custDataLst>
                <p:tags r:id="rId18"/>
              </p:custDataLst>
            </p:nvPr>
          </p:nvCxnSpPr>
          <p:spPr>
            <a:xfrm>
              <a:off x="1549" y="6012"/>
              <a:ext cx="1325" cy="2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>
            <p:custDataLst>
              <p:tags r:id="rId19"/>
            </p:custDataLst>
          </p:nvPr>
        </p:nvGrpSpPr>
        <p:grpSpPr>
          <a:xfrm rot="10800000">
            <a:off x="5211483" y="1703299"/>
            <a:ext cx="1492428" cy="1469071"/>
            <a:chOff x="8183" y="6057"/>
            <a:chExt cx="2042" cy="1730"/>
          </a:xfrm>
        </p:grpSpPr>
        <p:sp>
          <p:nvSpPr>
            <p:cNvPr id="16" name="椭圆 15"/>
            <p:cNvSpPr/>
            <p:nvPr>
              <p:custDataLst>
                <p:tags r:id="rId20"/>
              </p:custDataLst>
            </p:nvPr>
          </p:nvSpPr>
          <p:spPr>
            <a:xfrm rot="19020000">
              <a:off x="8183" y="7677"/>
              <a:ext cx="157" cy="11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>
              <p:custDataLst>
                <p:tags r:id="rId21"/>
              </p:custDataLst>
            </p:nvPr>
          </p:nvCxnSpPr>
          <p:spPr>
            <a:xfrm flipV="1">
              <a:off x="8272" y="6057"/>
              <a:ext cx="35" cy="163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>
              <p:custDataLst>
                <p:tags r:id="rId22"/>
              </p:custDataLst>
            </p:nvPr>
          </p:nvCxnSpPr>
          <p:spPr>
            <a:xfrm>
              <a:off x="8307" y="7732"/>
              <a:ext cx="1918" cy="2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>
            <p:custDataLst>
              <p:tags r:id="rId23"/>
            </p:custDataLst>
          </p:nvPr>
        </p:nvGrpSpPr>
        <p:grpSpPr>
          <a:xfrm>
            <a:off x="9027795" y="2180590"/>
            <a:ext cx="1028700" cy="680720"/>
            <a:chOff x="15042" y="3432"/>
            <a:chExt cx="1579" cy="1159"/>
          </a:xfrm>
        </p:grpSpPr>
        <p:sp>
          <p:nvSpPr>
            <p:cNvPr id="38" name="椭圆 37"/>
            <p:cNvSpPr/>
            <p:nvPr>
              <p:custDataLst>
                <p:tags r:id="rId24"/>
              </p:custDataLst>
            </p:nvPr>
          </p:nvSpPr>
          <p:spPr>
            <a:xfrm rot="19020000">
              <a:off x="15564" y="4435"/>
              <a:ext cx="156" cy="14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>
              <p:custDataLst>
                <p:tags r:id="rId25"/>
              </p:custDataLst>
            </p:nvPr>
          </p:nvCxnSpPr>
          <p:spPr>
            <a:xfrm flipH="1" flipV="1">
              <a:off x="15042" y="3432"/>
              <a:ext cx="594" cy="115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>
              <p:custDataLst>
                <p:tags r:id="rId26"/>
              </p:custDataLst>
            </p:nvPr>
          </p:nvCxnSpPr>
          <p:spPr>
            <a:xfrm>
              <a:off x="15636" y="4539"/>
              <a:ext cx="985" cy="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/>
          <p:cNvSpPr/>
          <p:nvPr>
            <p:custDataLst>
              <p:tags r:id="rId27"/>
            </p:custDataLst>
          </p:nvPr>
        </p:nvSpPr>
        <p:spPr>
          <a:xfrm>
            <a:off x="901700" y="1151890"/>
            <a:ext cx="355092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 dirty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角长什么样？</a:t>
            </a:r>
            <a:endParaRPr lang="zh-CN" altLang="en-US" sz="4400" b="1" dirty="0">
              <a:ln w="12700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>
            <p:custDataLst>
              <p:tags r:id="rId28"/>
            </p:custDataLst>
          </p:nvPr>
        </p:nvSpPr>
        <p:spPr>
          <a:xfrm>
            <a:off x="2381885" y="4174490"/>
            <a:ext cx="6732270" cy="20783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>
            <p:custDataLst>
              <p:tags r:id="rId29"/>
            </p:custDataLst>
          </p:nvPr>
        </p:nvSpPr>
        <p:spPr>
          <a:xfrm rot="20280000">
            <a:off x="1706880" y="3761105"/>
            <a:ext cx="130556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思考</a:t>
            </a:r>
            <a:endParaRPr lang="zh-CN" altLang="en-US" sz="44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9" name="文本框 48"/>
          <p:cNvSpPr txBox="1"/>
          <p:nvPr>
            <p:custDataLst>
              <p:tags r:id="rId30"/>
            </p:custDataLst>
          </p:nvPr>
        </p:nvSpPr>
        <p:spPr>
          <a:xfrm>
            <a:off x="2685415" y="4385945"/>
            <a:ext cx="645604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看一看：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这些角的形状是怎样的？</a:t>
            </a:r>
            <a:endParaRPr lang="zh-CN" altLang="en-US" sz="24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31"/>
            </p:custDataLst>
          </p:nvPr>
        </p:nvSpPr>
        <p:spPr>
          <a:xfrm>
            <a:off x="2685415" y="4912995"/>
            <a:ext cx="645604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想一想：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它们有没有什么相同的地方？</a:t>
            </a:r>
            <a:endParaRPr lang="zh-CN" altLang="en-US" sz="24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4" name="文本框 53"/>
          <p:cNvSpPr txBox="1"/>
          <p:nvPr>
            <p:custDataLst>
              <p:tags r:id="rId32"/>
            </p:custDataLst>
          </p:nvPr>
        </p:nvSpPr>
        <p:spPr>
          <a:xfrm>
            <a:off x="2685415" y="5509895"/>
            <a:ext cx="645604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说一说：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把你的发现大声的说出来。</a:t>
            </a:r>
            <a:endParaRPr lang="zh-CN" altLang="en-US" sz="24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5" name="文本框 54"/>
          <p:cNvSpPr txBox="1"/>
          <p:nvPr>
            <p:custDataLst>
              <p:tags r:id="rId33"/>
            </p:custDataLst>
          </p:nvPr>
        </p:nvSpPr>
        <p:spPr>
          <a:xfrm>
            <a:off x="11144250" y="1257300"/>
            <a:ext cx="481965" cy="4603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err="1" smtClean="0">
                <a:solidFill>
                  <a:srgbClr val="FF0000"/>
                </a:solidFill>
                <a:latin typeface="Arial" panose="020B0604020202020204" pitchFamily="34" charset="0"/>
              </a:rPr>
              <a:t>看</a:t>
            </a:r>
            <a:endParaRPr lang="zh-CN" altLang="en-US" sz="2400" b="1" err="1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6" name="下箭头 55"/>
          <p:cNvSpPr/>
          <p:nvPr>
            <p:custDataLst>
              <p:tags r:id="rId34"/>
            </p:custDataLst>
          </p:nvPr>
        </p:nvSpPr>
        <p:spPr>
          <a:xfrm>
            <a:off x="11297920" y="1805305"/>
            <a:ext cx="174625" cy="35052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>
            <p:custDataLst>
              <p:tags r:id="rId35"/>
            </p:custDataLst>
          </p:nvPr>
        </p:nvSpPr>
        <p:spPr>
          <a:xfrm>
            <a:off x="11139805" y="2244090"/>
            <a:ext cx="481965" cy="4603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err="1" smtClean="0">
                <a:solidFill>
                  <a:srgbClr val="FF0000"/>
                </a:solidFill>
                <a:latin typeface="Arial" panose="020B0604020202020204" pitchFamily="34" charset="0"/>
              </a:rPr>
              <a:t>想</a:t>
            </a:r>
            <a:endParaRPr lang="zh-CN" altLang="en-US" sz="2400" b="1" err="1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8" name="下箭头 57"/>
          <p:cNvSpPr/>
          <p:nvPr>
            <p:custDataLst>
              <p:tags r:id="rId36"/>
            </p:custDataLst>
          </p:nvPr>
        </p:nvSpPr>
        <p:spPr>
          <a:xfrm>
            <a:off x="11297920" y="2806700"/>
            <a:ext cx="174625" cy="35052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>
            <p:custDataLst>
              <p:tags r:id="rId37"/>
            </p:custDataLst>
          </p:nvPr>
        </p:nvSpPr>
        <p:spPr>
          <a:xfrm>
            <a:off x="11144250" y="3258820"/>
            <a:ext cx="481965" cy="4603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err="1" smtClean="0">
                <a:solidFill>
                  <a:srgbClr val="FF0000"/>
                </a:solidFill>
                <a:latin typeface="Arial" panose="020B0604020202020204" pitchFamily="34" charset="0"/>
              </a:rPr>
              <a:t>说</a:t>
            </a:r>
            <a:endParaRPr lang="zh-CN" altLang="en-US" sz="2400" b="1" err="1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>
            <p:custDataLst>
              <p:tags r:id="rId38"/>
            </p:custDataLst>
          </p:nvPr>
        </p:nvGrpSpPr>
        <p:grpSpPr>
          <a:xfrm>
            <a:off x="1791970" y="2868295"/>
            <a:ext cx="744855" cy="541655"/>
            <a:chOff x="1549" y="5186"/>
            <a:chExt cx="1325" cy="851"/>
          </a:xfrm>
        </p:grpSpPr>
        <p:sp>
          <p:nvSpPr>
            <p:cNvPr id="14" name="椭圆 13"/>
            <p:cNvSpPr/>
            <p:nvPr>
              <p:custDataLst>
                <p:tags r:id="rId39"/>
              </p:custDataLst>
            </p:nvPr>
          </p:nvSpPr>
          <p:spPr>
            <a:xfrm>
              <a:off x="1549" y="5990"/>
              <a:ext cx="54" cy="47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rgbClr val="7030A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>
              <p:custDataLst>
                <p:tags r:id="rId40"/>
              </p:custDataLst>
            </p:nvPr>
          </p:nvCxnSpPr>
          <p:spPr>
            <a:xfrm flipV="1">
              <a:off x="1579" y="5186"/>
              <a:ext cx="953" cy="826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>
              <p:custDataLst>
                <p:tags r:id="rId41"/>
              </p:custDataLst>
            </p:nvPr>
          </p:nvCxnSpPr>
          <p:spPr>
            <a:xfrm>
              <a:off x="1549" y="6012"/>
              <a:ext cx="1325" cy="25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椭圆 9"/>
          <p:cNvSpPr/>
          <p:nvPr>
            <p:custDataLst>
              <p:tags r:id="rId42"/>
            </p:custDataLst>
          </p:nvPr>
        </p:nvSpPr>
        <p:spPr>
          <a:xfrm>
            <a:off x="1747520" y="3302635"/>
            <a:ext cx="123825" cy="163830"/>
          </a:xfrm>
          <a:prstGeom prst="ellipse">
            <a:avLst/>
          </a:prstGeom>
          <a:solidFill>
            <a:srgbClr val="00B050"/>
          </a:solidFill>
          <a:ln>
            <a:solidFill>
              <a:schemeClr val="accent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>
            <p:custDataLst>
              <p:tags r:id="rId43"/>
            </p:custDataLst>
          </p:nvPr>
        </p:nvCxnSpPr>
        <p:spPr>
          <a:xfrm flipH="1">
            <a:off x="6181090" y="2493010"/>
            <a:ext cx="8255" cy="1424305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>
            <p:custDataLst>
              <p:tags r:id="rId44"/>
            </p:custDataLst>
          </p:nvPr>
        </p:nvCxnSpPr>
        <p:spPr>
          <a:xfrm flipH="1" flipV="1">
            <a:off x="4673600" y="2461260"/>
            <a:ext cx="1528445" cy="3175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>
            <p:custDataLst>
              <p:tags r:id="rId45"/>
            </p:custDataLst>
          </p:nvPr>
        </p:nvSpPr>
        <p:spPr>
          <a:xfrm>
            <a:off x="6118225" y="2414905"/>
            <a:ext cx="136525" cy="130810"/>
          </a:xfrm>
          <a:prstGeom prst="ellipse">
            <a:avLst/>
          </a:prstGeom>
          <a:solidFill>
            <a:srgbClr val="00B050"/>
          </a:solidFill>
          <a:ln>
            <a:solidFill>
              <a:schemeClr val="accent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>
            <a:stCxn id="12" idx="1"/>
          </p:cNvCxnSpPr>
          <p:nvPr>
            <p:custDataLst>
              <p:tags r:id="rId46"/>
            </p:custDataLst>
          </p:nvPr>
        </p:nvCxnSpPr>
        <p:spPr>
          <a:xfrm flipH="1" flipV="1">
            <a:off x="8521065" y="2708910"/>
            <a:ext cx="354330" cy="61214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>
            <p:custDataLst>
              <p:tags r:id="rId47"/>
            </p:custDataLst>
          </p:nvPr>
        </p:nvCxnSpPr>
        <p:spPr>
          <a:xfrm>
            <a:off x="8978265" y="3385185"/>
            <a:ext cx="641985" cy="9525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>
            <p:custDataLst>
              <p:tags r:id="rId48"/>
            </p:custDataLst>
          </p:nvPr>
        </p:nvSpPr>
        <p:spPr>
          <a:xfrm>
            <a:off x="8856345" y="3302635"/>
            <a:ext cx="128270" cy="124460"/>
          </a:xfrm>
          <a:prstGeom prst="ellipse">
            <a:avLst/>
          </a:prstGeom>
          <a:solidFill>
            <a:srgbClr val="00B050"/>
          </a:solidFill>
          <a:ln>
            <a:solidFill>
              <a:schemeClr val="accent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6457 0.0372221 L -0.0372396 0.108797" pathEditMode="relative" rAng="0" ptsTypes="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36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42 0.00435184 L -0.0415625 0.0766669" pathEditMode="relative" rAng="0" ptsTypes="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37" grpId="0"/>
      <p:bldP spid="49" grpId="0"/>
      <p:bldP spid="51" grpId="0"/>
      <p:bldP spid="54" grpId="0"/>
      <p:bldP spid="55" grpId="0" animBg="1"/>
      <p:bldP spid="56" grpId="0" animBg="1"/>
      <p:bldP spid="57" grpId="0" animBg="1"/>
      <p:bldP spid="58" grpId="0" animBg="1"/>
      <p:bldP spid="5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rot="660000">
            <a:off x="4448175" y="741680"/>
            <a:ext cx="2651760" cy="266319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3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51"/>
            <p:cNvSpPr/>
            <p:nvPr>
              <p:custDataLst>
                <p:tags r:id="rId4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6" name="椭圆 5"/>
            <p:cNvSpPr/>
            <p:nvPr>
              <p:custDataLst>
                <p:tags r:id="rId5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7" name="椭圆 6"/>
          <p:cNvSpPr/>
          <p:nvPr>
            <p:custDataLst>
              <p:tags r:id="rId6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8" name="TextBox 3"/>
          <p:cNvSpPr txBox="1"/>
          <p:nvPr>
            <p:custDataLst>
              <p:tags r:id="rId7"/>
            </p:custDataLst>
          </p:nvPr>
        </p:nvSpPr>
        <p:spPr>
          <a:xfrm>
            <a:off x="901744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角超市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0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>
            <p:custDataLst>
              <p:tags r:id="rId9"/>
            </p:custDataLst>
          </p:nvPr>
        </p:nvSpPr>
        <p:spPr>
          <a:xfrm>
            <a:off x="1143635" y="1035050"/>
            <a:ext cx="298958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如何画角？</a:t>
            </a:r>
            <a:endParaRPr lang="zh-CN" altLang="en-US" sz="4400" b="1">
              <a:ln w="12700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rcRect/>
          <a:stretch>
            <a:fillRect/>
          </a:stretch>
        </p:blipFill>
        <p:spPr>
          <a:xfrm>
            <a:off x="269875" y="5097145"/>
            <a:ext cx="1276350" cy="1577975"/>
          </a:xfrm>
          <a:prstGeom prst="roundRect">
            <a:avLst/>
          </a:prstGeom>
        </p:spPr>
      </p:pic>
      <p:pic>
        <p:nvPicPr>
          <p:cNvPr id="3" name="图片 2" descr="笔1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3828415" y="1901825"/>
            <a:ext cx="1584325" cy="1180465"/>
          </a:xfrm>
          <a:prstGeom prst="rect">
            <a:avLst/>
          </a:prstGeom>
        </p:spPr>
      </p:pic>
      <p:pic>
        <p:nvPicPr>
          <p:cNvPr id="9" name="图片 8" descr="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email"/>
          <a:stretch>
            <a:fillRect/>
          </a:stretch>
        </p:blipFill>
        <p:spPr>
          <a:xfrm rot="2700000">
            <a:off x="4670425" y="1750060"/>
            <a:ext cx="2575560" cy="2586355"/>
          </a:xfrm>
          <a:prstGeom prst="rect">
            <a:avLst/>
          </a:prstGeom>
        </p:spPr>
      </p:pic>
      <p:sp>
        <p:nvSpPr>
          <p:cNvPr id="11" name="椭圆 10"/>
          <p:cNvSpPr/>
          <p:nvPr>
            <p:custDataLst>
              <p:tags r:id="rId16"/>
            </p:custDataLst>
          </p:nvPr>
        </p:nvSpPr>
        <p:spPr>
          <a:xfrm>
            <a:off x="4237355" y="3004185"/>
            <a:ext cx="97790" cy="781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>
            <p:custDataLst>
              <p:tags r:id="rId17"/>
            </p:custDataLst>
          </p:nvPr>
        </p:nvCxnSpPr>
        <p:spPr>
          <a:xfrm flipV="1">
            <a:off x="4335145" y="3042920"/>
            <a:ext cx="2189480" cy="12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 descr="笔1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3828415" y="1901825"/>
            <a:ext cx="1584325" cy="1180465"/>
          </a:xfrm>
          <a:prstGeom prst="rect">
            <a:avLst/>
          </a:prstGeom>
        </p:spPr>
      </p:pic>
      <p:cxnSp>
        <p:nvCxnSpPr>
          <p:cNvPr id="16" name="直接连接符 15"/>
          <p:cNvCxnSpPr/>
          <p:nvPr>
            <p:custDataLst>
              <p:tags r:id="rId19"/>
            </p:custDataLst>
          </p:nvPr>
        </p:nvCxnSpPr>
        <p:spPr>
          <a:xfrm flipV="1">
            <a:off x="4335145" y="1792605"/>
            <a:ext cx="1831340" cy="12230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>
            <p:custDataLst>
              <p:tags r:id="rId20"/>
            </p:custDataLst>
          </p:nvPr>
        </p:nvSpPr>
        <p:spPr>
          <a:xfrm>
            <a:off x="3338195" y="2813685"/>
            <a:ext cx="795020" cy="4603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</a:rPr>
              <a:t>顶点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21"/>
            </p:custDataLst>
          </p:nvPr>
        </p:nvSpPr>
        <p:spPr>
          <a:xfrm>
            <a:off x="5335270" y="3193415"/>
            <a:ext cx="488950" cy="4603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</a:rPr>
              <a:t>边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2"/>
            </p:custDataLst>
          </p:nvPr>
        </p:nvSpPr>
        <p:spPr>
          <a:xfrm rot="19560000">
            <a:off x="5006340" y="1701165"/>
            <a:ext cx="488950" cy="4603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b="1" err="1" smtClean="0">
                <a:latin typeface="楷体" panose="02010609060101010101" pitchFamily="49" charset="-122"/>
                <a:ea typeface="楷体" panose="02010609060101010101" pitchFamily="49" charset="-122"/>
              </a:rPr>
              <a:t>边</a:t>
            </a:r>
            <a:endParaRPr lang="zh-CN" altLang="en-US" sz="2400" b="1" err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23"/>
            </p:custDataLst>
          </p:nvPr>
        </p:nvSpPr>
        <p:spPr>
          <a:xfrm>
            <a:off x="3757930" y="4388485"/>
            <a:ext cx="426783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>
                <a:alpha val="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角有</a:t>
            </a:r>
            <a:r>
              <a:rPr lang="en-US" altLang="zh-CN" sz="32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32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个顶点和</a:t>
            </a:r>
            <a:r>
              <a:rPr lang="en-US" altLang="zh-CN" sz="32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32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条边。</a:t>
            </a:r>
            <a:endParaRPr lang="zh-CN" altLang="en-US" sz="3200" b="1" err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2" name="弧形 21"/>
          <p:cNvSpPr/>
          <p:nvPr>
            <p:custDataLst>
              <p:tags r:id="rId24"/>
            </p:custDataLst>
          </p:nvPr>
        </p:nvSpPr>
        <p:spPr>
          <a:xfrm rot="420000">
            <a:off x="3952240" y="2686685"/>
            <a:ext cx="914400" cy="914400"/>
          </a:xfrm>
          <a:prstGeom prst="arc">
            <a:avLst>
              <a:gd name="adj1" fmla="val 17968784"/>
              <a:gd name="adj2" fmla="val 2049337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pic>
        <p:nvPicPr>
          <p:cNvPr id="23" name="图片 22" descr="15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 cstate="email"/>
          <a:stretch>
            <a:fillRect/>
          </a:stretch>
        </p:blipFill>
        <p:spPr>
          <a:xfrm rot="19620000">
            <a:off x="2731770" y="2875280"/>
            <a:ext cx="2865755" cy="2034540"/>
          </a:xfrm>
          <a:prstGeom prst="rect">
            <a:avLst/>
          </a:prstGeom>
        </p:spPr>
      </p:pic>
      <p:pic>
        <p:nvPicPr>
          <p:cNvPr id="24" name="图片 23" descr="15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6" cstate="email"/>
          <a:stretch>
            <a:fillRect/>
          </a:stretch>
        </p:blipFill>
        <p:spPr>
          <a:xfrm rot="19620000">
            <a:off x="3260090" y="2585720"/>
            <a:ext cx="2865755" cy="2034540"/>
          </a:xfrm>
          <a:prstGeom prst="rect">
            <a:avLst/>
          </a:prstGeom>
        </p:spPr>
      </p:pic>
      <p:sp>
        <p:nvSpPr>
          <p:cNvPr id="25" name="文本框 24"/>
          <p:cNvSpPr txBox="1"/>
          <p:nvPr>
            <p:custDataLst>
              <p:tags r:id="rId28"/>
            </p:custDataLst>
          </p:nvPr>
        </p:nvSpPr>
        <p:spPr>
          <a:xfrm>
            <a:off x="4850765" y="2621915"/>
            <a:ext cx="42037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en-US" altLang="zh-CN" sz="2400" b="1" err="1" smtClean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5938 0.00824074" pathEditMode="relative" rAng="0" ptsTypes="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41667 0.00805556 L 0.151198 -0.183519" pathEditMode="relative" rAng="0" ptsTypes="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-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125 0.0062963" pathEditMode="relative" ptsTypes="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0937 -0.21963" pathEditMode="relative" rAng="0" ptsTypes="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1875 0.00231481 0.00916667 0.00657407 0.0105729 0.0141667 C 0.0119792 0.0217593 0.00796875 0.0333333 0.00703125 0.0377778" pathEditMode="relative" ptsTypes="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2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3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4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6"/>
            </p:custDataLst>
          </p:nvPr>
        </p:nvSpPr>
        <p:spPr>
          <a:xfrm>
            <a:off x="901744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角超市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269875" y="5097145"/>
            <a:ext cx="1276350" cy="1577975"/>
          </a:xfrm>
          <a:prstGeom prst="roundRect">
            <a:avLst/>
          </a:prstGeom>
        </p:spPr>
      </p:pic>
      <p:grpSp>
        <p:nvGrpSpPr>
          <p:cNvPr id="9" name="组合 8"/>
          <p:cNvGrpSpPr/>
          <p:nvPr>
            <p:custDataLst>
              <p:tags r:id="rId9"/>
            </p:custDataLst>
          </p:nvPr>
        </p:nvGrpSpPr>
        <p:grpSpPr>
          <a:xfrm>
            <a:off x="2050415" y="2411095"/>
            <a:ext cx="882650" cy="619125"/>
            <a:chOff x="1549" y="5186"/>
            <a:chExt cx="1325" cy="851"/>
          </a:xfrm>
        </p:grpSpPr>
        <p:sp>
          <p:nvSpPr>
            <p:cNvPr id="6" name="椭圆 5"/>
            <p:cNvSpPr/>
            <p:nvPr>
              <p:custDataLst>
                <p:tags r:id="rId10"/>
              </p:custDataLst>
            </p:nvPr>
          </p:nvSpPr>
          <p:spPr>
            <a:xfrm>
              <a:off x="1549" y="5990"/>
              <a:ext cx="54" cy="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>
              <p:custDataLst>
                <p:tags r:id="rId11"/>
              </p:custDataLst>
            </p:nvPr>
          </p:nvCxnSpPr>
          <p:spPr>
            <a:xfrm flipV="1">
              <a:off x="1579" y="5186"/>
              <a:ext cx="953" cy="82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>
              <p:custDataLst>
                <p:tags r:id="rId12"/>
              </p:custDataLst>
            </p:nvPr>
          </p:nvCxnSpPr>
          <p:spPr>
            <a:xfrm>
              <a:off x="1549" y="6012"/>
              <a:ext cx="1325" cy="2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>
            <p:custDataLst>
              <p:tags r:id="rId13"/>
            </p:custDataLst>
          </p:nvPr>
        </p:nvGrpSpPr>
        <p:grpSpPr>
          <a:xfrm rot="10800000">
            <a:off x="4624070" y="2009140"/>
            <a:ext cx="1285240" cy="1442720"/>
            <a:chOff x="8148" y="5868"/>
            <a:chExt cx="2114" cy="2005"/>
          </a:xfrm>
        </p:grpSpPr>
        <p:sp>
          <p:nvSpPr>
            <p:cNvPr id="16" name="椭圆 15"/>
            <p:cNvSpPr/>
            <p:nvPr>
              <p:custDataLst>
                <p:tags r:id="rId14"/>
              </p:custDataLst>
            </p:nvPr>
          </p:nvSpPr>
          <p:spPr>
            <a:xfrm rot="19020000">
              <a:off x="8148" y="7695"/>
              <a:ext cx="208" cy="1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>
              <p:custDataLst>
                <p:tags r:id="rId15"/>
              </p:custDataLst>
            </p:nvPr>
          </p:nvCxnSpPr>
          <p:spPr>
            <a:xfrm flipV="1">
              <a:off x="8246" y="5868"/>
              <a:ext cx="12" cy="192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>
              <p:custDataLst>
                <p:tags r:id="rId16"/>
              </p:custDataLst>
            </p:nvPr>
          </p:nvCxnSpPr>
          <p:spPr>
            <a:xfrm>
              <a:off x="8274" y="7774"/>
              <a:ext cx="1989" cy="1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>
            <p:custDataLst>
              <p:tags r:id="rId17"/>
            </p:custDataLst>
          </p:nvPr>
        </p:nvGrpSpPr>
        <p:grpSpPr>
          <a:xfrm>
            <a:off x="7851140" y="2186305"/>
            <a:ext cx="1028700" cy="680720"/>
            <a:chOff x="15042" y="3432"/>
            <a:chExt cx="1579" cy="1159"/>
          </a:xfrm>
        </p:grpSpPr>
        <p:sp>
          <p:nvSpPr>
            <p:cNvPr id="38" name="椭圆 37"/>
            <p:cNvSpPr/>
            <p:nvPr>
              <p:custDataLst>
                <p:tags r:id="rId18"/>
              </p:custDataLst>
            </p:nvPr>
          </p:nvSpPr>
          <p:spPr>
            <a:xfrm rot="19020000">
              <a:off x="15564" y="4435"/>
              <a:ext cx="156" cy="14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>
              <p:custDataLst>
                <p:tags r:id="rId19"/>
              </p:custDataLst>
            </p:nvPr>
          </p:nvCxnSpPr>
          <p:spPr>
            <a:xfrm flipH="1" flipV="1">
              <a:off x="15042" y="3432"/>
              <a:ext cx="594" cy="115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>
              <p:custDataLst>
                <p:tags r:id="rId20"/>
              </p:custDataLst>
            </p:nvPr>
          </p:nvCxnSpPr>
          <p:spPr>
            <a:xfrm>
              <a:off x="15636" y="4539"/>
              <a:ext cx="985" cy="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/>
          <p:cNvSpPr/>
          <p:nvPr>
            <p:custDataLst>
              <p:tags r:id="rId21"/>
            </p:custDataLst>
          </p:nvPr>
        </p:nvSpPr>
        <p:spPr>
          <a:xfrm>
            <a:off x="901700" y="1033145"/>
            <a:ext cx="355092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 dirty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角长什么样？</a:t>
            </a:r>
            <a:endParaRPr lang="zh-CN" altLang="en-US" sz="4400" b="1" dirty="0">
              <a:ln w="12700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>
            <p:custDataLst>
              <p:tags r:id="rId22"/>
            </p:custDataLst>
          </p:nvPr>
        </p:nvSpPr>
        <p:spPr>
          <a:xfrm>
            <a:off x="2381885" y="4174490"/>
            <a:ext cx="6732270" cy="20783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>
            <p:custDataLst>
              <p:tags r:id="rId23"/>
            </p:custDataLst>
          </p:nvPr>
        </p:nvSpPr>
        <p:spPr>
          <a:xfrm rot="20280000">
            <a:off x="1706880" y="3761105"/>
            <a:ext cx="130556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思考</a:t>
            </a:r>
            <a:endParaRPr lang="zh-CN" altLang="en-US" sz="44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9" name="文本框 48"/>
          <p:cNvSpPr txBox="1"/>
          <p:nvPr>
            <p:custDataLst>
              <p:tags r:id="rId24"/>
            </p:custDataLst>
          </p:nvPr>
        </p:nvSpPr>
        <p:spPr>
          <a:xfrm>
            <a:off x="2685415" y="4385945"/>
            <a:ext cx="645604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看一看：</a:t>
            </a:r>
            <a:r>
              <a:rPr lang="en-US" altLang="zh-CN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这些角的形状是怎样的？</a:t>
            </a:r>
            <a:endParaRPr lang="zh-CN" altLang="en-US" sz="2400" b="1" err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25"/>
            </p:custDataLst>
          </p:nvPr>
        </p:nvSpPr>
        <p:spPr>
          <a:xfrm>
            <a:off x="2685415" y="4912995"/>
            <a:ext cx="645604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想一想：</a:t>
            </a:r>
            <a:r>
              <a:rPr lang="en-US" altLang="zh-CN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它们有没有什么相同的地方？</a:t>
            </a:r>
            <a:endParaRPr lang="zh-CN" altLang="en-US" sz="2400" b="1" err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4" name="文本框 53"/>
          <p:cNvSpPr txBox="1"/>
          <p:nvPr>
            <p:custDataLst>
              <p:tags r:id="rId26"/>
            </p:custDataLst>
          </p:nvPr>
        </p:nvSpPr>
        <p:spPr>
          <a:xfrm>
            <a:off x="2685415" y="5509895"/>
            <a:ext cx="645604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</a:t>
            </a:r>
            <a:r>
              <a:rPr lang="zh-CN" altLang="en-US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说一说：</a:t>
            </a:r>
            <a:r>
              <a:rPr lang="en-US" altLang="zh-CN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400" b="1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把你的发现大声的说出来。</a:t>
            </a:r>
            <a:endParaRPr lang="zh-CN" altLang="en-US" sz="2400" b="1" err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5" name="文本框 54"/>
          <p:cNvSpPr txBox="1"/>
          <p:nvPr>
            <p:custDataLst>
              <p:tags r:id="rId27"/>
            </p:custDataLst>
          </p:nvPr>
        </p:nvSpPr>
        <p:spPr>
          <a:xfrm>
            <a:off x="11144250" y="1257300"/>
            <a:ext cx="481965" cy="4603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err="1" smtClean="0">
                <a:solidFill>
                  <a:srgbClr val="FF0000"/>
                </a:solidFill>
                <a:latin typeface="Arial" panose="020B0604020202020204" pitchFamily="34" charset="0"/>
              </a:rPr>
              <a:t>看</a:t>
            </a:r>
            <a:endParaRPr lang="zh-CN" altLang="en-US" sz="2400" b="1" err="1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6" name="下箭头 55"/>
          <p:cNvSpPr/>
          <p:nvPr>
            <p:custDataLst>
              <p:tags r:id="rId28"/>
            </p:custDataLst>
          </p:nvPr>
        </p:nvSpPr>
        <p:spPr>
          <a:xfrm>
            <a:off x="11297920" y="1805305"/>
            <a:ext cx="174625" cy="35052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>
            <p:custDataLst>
              <p:tags r:id="rId29"/>
            </p:custDataLst>
          </p:nvPr>
        </p:nvSpPr>
        <p:spPr>
          <a:xfrm>
            <a:off x="11139805" y="2244090"/>
            <a:ext cx="481965" cy="4603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err="1" smtClean="0">
                <a:solidFill>
                  <a:srgbClr val="FF0000"/>
                </a:solidFill>
                <a:latin typeface="Arial" panose="020B0604020202020204" pitchFamily="34" charset="0"/>
              </a:rPr>
              <a:t>想</a:t>
            </a:r>
            <a:endParaRPr lang="zh-CN" altLang="en-US" sz="2400" b="1" err="1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8" name="下箭头 57"/>
          <p:cNvSpPr/>
          <p:nvPr>
            <p:custDataLst>
              <p:tags r:id="rId30"/>
            </p:custDataLst>
          </p:nvPr>
        </p:nvSpPr>
        <p:spPr>
          <a:xfrm>
            <a:off x="11297920" y="2806700"/>
            <a:ext cx="174625" cy="35052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>
            <p:custDataLst>
              <p:tags r:id="rId31"/>
            </p:custDataLst>
          </p:nvPr>
        </p:nvSpPr>
        <p:spPr>
          <a:xfrm>
            <a:off x="11144250" y="3258820"/>
            <a:ext cx="481965" cy="4603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err="1" smtClean="0">
                <a:solidFill>
                  <a:srgbClr val="FF0000"/>
                </a:solidFill>
                <a:latin typeface="Arial" panose="020B0604020202020204" pitchFamily="34" charset="0"/>
              </a:rPr>
              <a:t>说</a:t>
            </a:r>
            <a:endParaRPr lang="zh-CN" altLang="en-US" sz="2400" b="1" err="1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椭圆 9"/>
          <p:cNvSpPr/>
          <p:nvPr>
            <p:custDataLst>
              <p:tags r:id="rId32"/>
            </p:custDataLst>
          </p:nvPr>
        </p:nvSpPr>
        <p:spPr>
          <a:xfrm rot="10800000">
            <a:off x="5772150" y="2005330"/>
            <a:ext cx="147955" cy="136525"/>
          </a:xfrm>
          <a:prstGeom prst="ellipse">
            <a:avLst/>
          </a:prstGeom>
          <a:solidFill>
            <a:srgbClr val="00B050"/>
          </a:solidFill>
          <a:ln>
            <a:solidFill>
              <a:schemeClr val="accent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>
            <p:custDataLst>
              <p:tags r:id="rId33"/>
            </p:custDataLst>
          </p:nvPr>
        </p:nvSpPr>
        <p:spPr>
          <a:xfrm>
            <a:off x="2050415" y="2948940"/>
            <a:ext cx="76835" cy="91440"/>
          </a:xfrm>
          <a:prstGeom prst="ellipse">
            <a:avLst/>
          </a:prstGeom>
          <a:solidFill>
            <a:srgbClr val="00B050"/>
          </a:solidFill>
          <a:ln>
            <a:solidFill>
              <a:schemeClr val="accent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>
            <p:custDataLst>
              <p:tags r:id="rId34"/>
            </p:custDataLst>
          </p:nvPr>
        </p:nvSpPr>
        <p:spPr>
          <a:xfrm>
            <a:off x="8176260" y="2752090"/>
            <a:ext cx="132080" cy="131445"/>
          </a:xfrm>
          <a:prstGeom prst="ellipse">
            <a:avLst/>
          </a:prstGeom>
          <a:solidFill>
            <a:srgbClr val="00B050"/>
          </a:solidFill>
          <a:ln>
            <a:solidFill>
              <a:schemeClr val="accent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>
            <p:custDataLst>
              <p:tags r:id="rId35"/>
            </p:custDataLst>
          </p:nvPr>
        </p:nvSpPr>
        <p:spPr>
          <a:xfrm rot="1800000">
            <a:off x="1597025" y="2667000"/>
            <a:ext cx="914400" cy="940435"/>
          </a:xfrm>
          <a:prstGeom prst="arc">
            <a:avLst>
              <a:gd name="adj1" fmla="val 16727614"/>
              <a:gd name="adj2" fmla="val 1889341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>
            <p:custDataLst>
              <p:tags r:id="rId36"/>
            </p:custDataLst>
          </p:nvPr>
        </p:nvSpPr>
        <p:spPr>
          <a:xfrm>
            <a:off x="2517140" y="2550160"/>
            <a:ext cx="31940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err="1" smtClean="0"/>
              <a:t>2</a:t>
            </a:r>
            <a:endParaRPr lang="en-US" altLang="zh-CN" sz="2000" b="1" err="1" smtClean="0"/>
          </a:p>
        </p:txBody>
      </p:sp>
      <p:sp>
        <p:nvSpPr>
          <p:cNvPr id="20" name="弧形 19"/>
          <p:cNvSpPr/>
          <p:nvPr>
            <p:custDataLst>
              <p:tags r:id="rId37"/>
            </p:custDataLst>
          </p:nvPr>
        </p:nvSpPr>
        <p:spPr>
          <a:xfrm rot="10800000">
            <a:off x="5640705" y="1763395"/>
            <a:ext cx="594360" cy="589915"/>
          </a:xfrm>
          <a:prstGeom prst="arc">
            <a:avLst>
              <a:gd name="adj1" fmla="val 17273880"/>
              <a:gd name="adj2" fmla="val 2125589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>
            <p:custDataLst>
              <p:tags r:id="rId38"/>
            </p:custDataLst>
          </p:nvPr>
        </p:nvSpPr>
        <p:spPr>
          <a:xfrm>
            <a:off x="5449570" y="2141855"/>
            <a:ext cx="486410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err="1" smtClean="0"/>
              <a:t>3</a:t>
            </a:r>
            <a:endParaRPr lang="en-US" altLang="zh-CN" sz="2000" b="1" err="1" smtClean="0"/>
          </a:p>
        </p:txBody>
      </p:sp>
      <p:sp>
        <p:nvSpPr>
          <p:cNvPr id="22" name="弧形 21"/>
          <p:cNvSpPr/>
          <p:nvPr>
            <p:custDataLst>
              <p:tags r:id="rId39"/>
            </p:custDataLst>
          </p:nvPr>
        </p:nvSpPr>
        <p:spPr>
          <a:xfrm>
            <a:off x="7695565" y="2594610"/>
            <a:ext cx="765810" cy="562610"/>
          </a:xfrm>
          <a:prstGeom prst="arc">
            <a:avLst>
              <a:gd name="adj1" fmla="val 16262214"/>
              <a:gd name="adj2" fmla="val 21102497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3" name="文本框 22"/>
          <p:cNvSpPr txBox="1"/>
          <p:nvPr>
            <p:custDataLst>
              <p:tags r:id="rId40"/>
            </p:custDataLst>
          </p:nvPr>
        </p:nvSpPr>
        <p:spPr>
          <a:xfrm>
            <a:off x="8237855" y="2341245"/>
            <a:ext cx="31940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err="1" smtClean="0"/>
              <a:t>4</a:t>
            </a:r>
            <a:endParaRPr lang="en-US" altLang="zh-CN" sz="2000" b="1" err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20" grpId="0" animBg="1"/>
      <p:bldP spid="21" grpId="0"/>
      <p:bldP spid="22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>
            <p:custDataLst>
              <p:tags r:id="rId1"/>
            </p:custDataLst>
          </p:nvPr>
        </p:nvGrpSpPr>
        <p:grpSpPr>
          <a:xfrm>
            <a:off x="2066925" y="2423160"/>
            <a:ext cx="882650" cy="629285"/>
            <a:chOff x="3229" y="3797"/>
            <a:chExt cx="1390" cy="991"/>
          </a:xfrm>
        </p:grpSpPr>
        <p:grpSp>
          <p:nvGrpSpPr>
            <p:cNvPr id="84" name="组合 83"/>
            <p:cNvGrpSpPr/>
            <p:nvPr>
              <p:custDataLst>
                <p:tags r:id="rId2"/>
              </p:custDataLst>
            </p:nvPr>
          </p:nvGrpSpPr>
          <p:grpSpPr>
            <a:xfrm>
              <a:off x="3229" y="3797"/>
              <a:ext cx="1390" cy="975"/>
              <a:chOff x="1549" y="5186"/>
              <a:chExt cx="1325" cy="851"/>
            </a:xfrm>
          </p:grpSpPr>
          <p:sp>
            <p:nvSpPr>
              <p:cNvPr id="85" name="椭圆 84"/>
              <p:cNvSpPr/>
              <p:nvPr>
                <p:custDataLst>
                  <p:tags r:id="rId3"/>
                </p:custDataLst>
              </p:nvPr>
            </p:nvSpPr>
            <p:spPr>
              <a:xfrm>
                <a:off x="1549" y="5990"/>
                <a:ext cx="54" cy="4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6" name="直接连接符 85"/>
              <p:cNvCxnSpPr/>
              <p:nvPr>
                <p:custDataLst>
                  <p:tags r:id="rId4"/>
                </p:custDataLst>
              </p:nvPr>
            </p:nvCxnSpPr>
            <p:spPr>
              <a:xfrm flipV="1">
                <a:off x="1579" y="5186"/>
                <a:ext cx="953" cy="82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>
                <p:custDataLst>
                  <p:tags r:id="rId5"/>
                </p:custDataLst>
              </p:nvPr>
            </p:nvCxnSpPr>
            <p:spPr>
              <a:xfrm>
                <a:off x="1549" y="6012"/>
                <a:ext cx="1325" cy="2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椭圆 87"/>
            <p:cNvSpPr/>
            <p:nvPr>
              <p:custDataLst>
                <p:tags r:id="rId6"/>
              </p:custDataLst>
            </p:nvPr>
          </p:nvSpPr>
          <p:spPr>
            <a:xfrm>
              <a:off x="3229" y="4644"/>
              <a:ext cx="121" cy="14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accent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>
            <p:custDataLst>
              <p:tags r:id="rId7"/>
            </p:custDataLst>
          </p:nvPr>
        </p:nvGrpSpPr>
        <p:grpSpPr>
          <a:xfrm>
            <a:off x="306432" y="219458"/>
            <a:ext cx="2102628" cy="515003"/>
            <a:chOff x="304800" y="673100"/>
            <a:chExt cx="2915542" cy="2970907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>
              <p:custDataLst>
                <p:tags r:id="rId8"/>
              </p:custDataLst>
            </p:nvPr>
          </p:nvSpPr>
          <p:spPr>
            <a:xfrm>
              <a:off x="304800" y="673100"/>
              <a:ext cx="2915542" cy="2970907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9"/>
              </p:custDataLst>
            </p:nvPr>
          </p:nvSpPr>
          <p:spPr>
            <a:xfrm>
              <a:off x="392113" y="760417"/>
              <a:ext cx="2790427" cy="288359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4" name="椭圆 43"/>
          <p:cNvSpPr/>
          <p:nvPr>
            <p:custDataLst>
              <p:tags r:id="rId10"/>
            </p:custDataLst>
          </p:nvPr>
        </p:nvSpPr>
        <p:spPr>
          <a:xfrm>
            <a:off x="86295" y="112736"/>
            <a:ext cx="672141" cy="67214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45" name="Freeform 20"/>
          <p:cNvSpPr>
            <a:spLocks noEditPoints="1"/>
          </p:cNvSpPr>
          <p:nvPr>
            <p:custDataLst>
              <p:tags r:id="rId11"/>
            </p:custDataLst>
          </p:nvPr>
        </p:nvSpPr>
        <p:spPr bwMode="auto">
          <a:xfrm>
            <a:off x="269862" y="230798"/>
            <a:ext cx="299600" cy="376978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798" tIns="60899" rIns="121798" bIns="60899" numCol="1" anchor="t" anchorCtr="0" compatLnSpc="1"/>
          <a:lstStyle/>
          <a:p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48" name="TextBox 3"/>
          <p:cNvSpPr txBox="1"/>
          <p:nvPr>
            <p:custDataLst>
              <p:tags r:id="rId12"/>
            </p:custDataLst>
          </p:nvPr>
        </p:nvSpPr>
        <p:spPr>
          <a:xfrm>
            <a:off x="901744" y="259108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角超市</a:t>
            </a:r>
            <a:endParaRPr lang="zh-CN" altLang="en-US" sz="24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rcRect/>
          <a:stretch>
            <a:fillRect/>
          </a:stretch>
        </p:blipFill>
        <p:spPr>
          <a:xfrm>
            <a:off x="269875" y="5097145"/>
            <a:ext cx="1276350" cy="1577975"/>
          </a:xfrm>
          <a:prstGeom prst="roundRect">
            <a:avLst/>
          </a:prstGeom>
        </p:spPr>
      </p:pic>
      <p:grpSp>
        <p:nvGrpSpPr>
          <p:cNvPr id="5" name="组合 4"/>
          <p:cNvGrpSpPr/>
          <p:nvPr>
            <p:custDataLst>
              <p:tags r:id="rId15"/>
            </p:custDataLst>
          </p:nvPr>
        </p:nvGrpSpPr>
        <p:grpSpPr>
          <a:xfrm>
            <a:off x="7851140" y="2186305"/>
            <a:ext cx="1028700" cy="696595"/>
            <a:chOff x="12364" y="3443"/>
            <a:chExt cx="1620" cy="1097"/>
          </a:xfrm>
        </p:grpSpPr>
        <p:grpSp>
          <p:nvGrpSpPr>
            <p:cNvPr id="41" name="组合 40"/>
            <p:cNvGrpSpPr/>
            <p:nvPr>
              <p:custDataLst>
                <p:tags r:id="rId16"/>
              </p:custDataLst>
            </p:nvPr>
          </p:nvGrpSpPr>
          <p:grpSpPr>
            <a:xfrm>
              <a:off x="12364" y="3443"/>
              <a:ext cx="1620" cy="1072"/>
              <a:chOff x="15042" y="3432"/>
              <a:chExt cx="1579" cy="1159"/>
            </a:xfrm>
          </p:grpSpPr>
          <p:sp>
            <p:nvSpPr>
              <p:cNvPr id="38" name="椭圆 37"/>
              <p:cNvSpPr/>
              <p:nvPr>
                <p:custDataLst>
                  <p:tags r:id="rId17"/>
                </p:custDataLst>
              </p:nvPr>
            </p:nvSpPr>
            <p:spPr>
              <a:xfrm rot="19020000">
                <a:off x="15564" y="4435"/>
                <a:ext cx="156" cy="14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9" name="直接连接符 38"/>
              <p:cNvCxnSpPr/>
              <p:nvPr>
                <p:custDataLst>
                  <p:tags r:id="rId18"/>
                </p:custDataLst>
              </p:nvPr>
            </p:nvCxnSpPr>
            <p:spPr>
              <a:xfrm flipH="1" flipV="1">
                <a:off x="15042" y="3432"/>
                <a:ext cx="594" cy="115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>
                <p:custDataLst>
                  <p:tags r:id="rId19"/>
                </p:custDataLst>
              </p:nvPr>
            </p:nvCxnSpPr>
            <p:spPr>
              <a:xfrm>
                <a:off x="15636" y="4539"/>
                <a:ext cx="985" cy="1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椭圆 11"/>
            <p:cNvSpPr/>
            <p:nvPr>
              <p:custDataLst>
                <p:tags r:id="rId20"/>
              </p:custDataLst>
            </p:nvPr>
          </p:nvSpPr>
          <p:spPr>
            <a:xfrm>
              <a:off x="12876" y="4334"/>
              <a:ext cx="208" cy="207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accent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>
            <p:custDataLst>
              <p:tags r:id="rId21"/>
            </p:custDataLst>
          </p:nvPr>
        </p:nvGrpSpPr>
        <p:grpSpPr>
          <a:xfrm rot="11100000">
            <a:off x="7827010" y="2256790"/>
            <a:ext cx="1028700" cy="696595"/>
            <a:chOff x="12364" y="3443"/>
            <a:chExt cx="1620" cy="1097"/>
          </a:xfrm>
        </p:grpSpPr>
        <p:grpSp>
          <p:nvGrpSpPr>
            <p:cNvPr id="43" name="组合 42"/>
            <p:cNvGrpSpPr/>
            <p:nvPr>
              <p:custDataLst>
                <p:tags r:id="rId22"/>
              </p:custDataLst>
            </p:nvPr>
          </p:nvGrpSpPr>
          <p:grpSpPr>
            <a:xfrm>
              <a:off x="12364" y="3443"/>
              <a:ext cx="1620" cy="1072"/>
              <a:chOff x="15042" y="3432"/>
              <a:chExt cx="1579" cy="1159"/>
            </a:xfrm>
          </p:grpSpPr>
          <p:sp>
            <p:nvSpPr>
              <p:cNvPr id="46" name="椭圆 45"/>
              <p:cNvSpPr/>
              <p:nvPr>
                <p:custDataLst>
                  <p:tags r:id="rId23"/>
                </p:custDataLst>
              </p:nvPr>
            </p:nvSpPr>
            <p:spPr>
              <a:xfrm rot="19020000">
                <a:off x="15564" y="4435"/>
                <a:ext cx="156" cy="14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/>
              <p:nvPr>
                <p:custDataLst>
                  <p:tags r:id="rId24"/>
                </p:custDataLst>
              </p:nvPr>
            </p:nvCxnSpPr>
            <p:spPr>
              <a:xfrm flipH="1" flipV="1">
                <a:off x="15042" y="3432"/>
                <a:ext cx="594" cy="115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>
                <p:custDataLst>
                  <p:tags r:id="rId25"/>
                </p:custDataLst>
              </p:nvPr>
            </p:nvCxnSpPr>
            <p:spPr>
              <a:xfrm>
                <a:off x="15636" y="4539"/>
                <a:ext cx="985" cy="1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椭圆 60"/>
            <p:cNvSpPr/>
            <p:nvPr>
              <p:custDataLst>
                <p:tags r:id="rId26"/>
              </p:custDataLst>
            </p:nvPr>
          </p:nvSpPr>
          <p:spPr>
            <a:xfrm>
              <a:off x="12876" y="4334"/>
              <a:ext cx="208" cy="207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accent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>
            <p:custDataLst>
              <p:tags r:id="rId27"/>
            </p:custDataLst>
          </p:nvPr>
        </p:nvGrpSpPr>
        <p:grpSpPr>
          <a:xfrm>
            <a:off x="4624070" y="2005330"/>
            <a:ext cx="1295400" cy="1446530"/>
            <a:chOff x="7282" y="3158"/>
            <a:chExt cx="2040" cy="2278"/>
          </a:xfrm>
        </p:grpSpPr>
        <p:grpSp>
          <p:nvGrpSpPr>
            <p:cNvPr id="23" name="组合 22"/>
            <p:cNvGrpSpPr/>
            <p:nvPr>
              <p:custDataLst>
                <p:tags r:id="rId28"/>
              </p:custDataLst>
            </p:nvPr>
          </p:nvGrpSpPr>
          <p:grpSpPr>
            <a:xfrm rot="10800000">
              <a:off x="7282" y="3164"/>
              <a:ext cx="2024" cy="2272"/>
              <a:chOff x="8148" y="5868"/>
              <a:chExt cx="2114" cy="2005"/>
            </a:xfrm>
          </p:grpSpPr>
          <p:sp>
            <p:nvSpPr>
              <p:cNvPr id="37" name="椭圆 36"/>
              <p:cNvSpPr/>
              <p:nvPr>
                <p:custDataLst>
                  <p:tags r:id="rId29"/>
                </p:custDataLst>
              </p:nvPr>
            </p:nvSpPr>
            <p:spPr>
              <a:xfrm rot="19020000">
                <a:off x="8148" y="7695"/>
                <a:ext cx="208" cy="17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9" name="直接连接符 48"/>
              <p:cNvCxnSpPr/>
              <p:nvPr>
                <p:custDataLst>
                  <p:tags r:id="rId30"/>
                </p:custDataLst>
              </p:nvPr>
            </p:nvCxnSpPr>
            <p:spPr>
              <a:xfrm flipV="1">
                <a:off x="8246" y="5868"/>
                <a:ext cx="12" cy="192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>
                <p:custDataLst>
                  <p:tags r:id="rId31"/>
                </p:custDataLst>
              </p:nvPr>
            </p:nvCxnSpPr>
            <p:spPr>
              <a:xfrm>
                <a:off x="8274" y="7774"/>
                <a:ext cx="1989" cy="1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椭圆 53"/>
            <p:cNvSpPr/>
            <p:nvPr>
              <p:custDataLst>
                <p:tags r:id="rId32"/>
              </p:custDataLst>
            </p:nvPr>
          </p:nvSpPr>
          <p:spPr>
            <a:xfrm rot="10800000">
              <a:off x="9090" y="3158"/>
              <a:ext cx="233" cy="215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accent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>
            <p:custDataLst>
              <p:tags r:id="rId33"/>
            </p:custDataLst>
          </p:nvPr>
        </p:nvGrpSpPr>
        <p:grpSpPr>
          <a:xfrm rot="5220000">
            <a:off x="2406015" y="2407285"/>
            <a:ext cx="882650" cy="629285"/>
            <a:chOff x="3229" y="3797"/>
            <a:chExt cx="1390" cy="991"/>
          </a:xfrm>
        </p:grpSpPr>
        <p:grpSp>
          <p:nvGrpSpPr>
            <p:cNvPr id="67" name="组合 66"/>
            <p:cNvGrpSpPr/>
            <p:nvPr>
              <p:custDataLst>
                <p:tags r:id="rId34"/>
              </p:custDataLst>
            </p:nvPr>
          </p:nvGrpSpPr>
          <p:grpSpPr>
            <a:xfrm>
              <a:off x="3229" y="3797"/>
              <a:ext cx="1390" cy="975"/>
              <a:chOff x="1549" y="5186"/>
              <a:chExt cx="1325" cy="851"/>
            </a:xfrm>
          </p:grpSpPr>
          <p:sp>
            <p:nvSpPr>
              <p:cNvPr id="68" name="椭圆 67"/>
              <p:cNvSpPr/>
              <p:nvPr>
                <p:custDataLst>
                  <p:tags r:id="rId35"/>
                </p:custDataLst>
              </p:nvPr>
            </p:nvSpPr>
            <p:spPr>
              <a:xfrm>
                <a:off x="1549" y="5990"/>
                <a:ext cx="54" cy="4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9" name="直接连接符 68"/>
              <p:cNvCxnSpPr/>
              <p:nvPr>
                <p:custDataLst>
                  <p:tags r:id="rId36"/>
                </p:custDataLst>
              </p:nvPr>
            </p:nvCxnSpPr>
            <p:spPr>
              <a:xfrm flipV="1">
                <a:off x="1579" y="5186"/>
                <a:ext cx="953" cy="82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>
                <p:custDataLst>
                  <p:tags r:id="rId37"/>
                </p:custDataLst>
              </p:nvPr>
            </p:nvCxnSpPr>
            <p:spPr>
              <a:xfrm>
                <a:off x="1549" y="6012"/>
                <a:ext cx="1325" cy="2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椭圆 70"/>
            <p:cNvSpPr/>
            <p:nvPr>
              <p:custDataLst>
                <p:tags r:id="rId38"/>
              </p:custDataLst>
            </p:nvPr>
          </p:nvSpPr>
          <p:spPr>
            <a:xfrm>
              <a:off x="3229" y="4644"/>
              <a:ext cx="121" cy="14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accent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>
            <p:custDataLst>
              <p:tags r:id="rId39"/>
            </p:custDataLst>
          </p:nvPr>
        </p:nvGrpSpPr>
        <p:grpSpPr>
          <a:xfrm rot="8160000">
            <a:off x="5186045" y="1559560"/>
            <a:ext cx="1295400" cy="1446530"/>
            <a:chOff x="7282" y="3158"/>
            <a:chExt cx="2040" cy="2278"/>
          </a:xfrm>
        </p:grpSpPr>
        <p:grpSp>
          <p:nvGrpSpPr>
            <p:cNvPr id="73" name="组合 72"/>
            <p:cNvGrpSpPr/>
            <p:nvPr>
              <p:custDataLst>
                <p:tags r:id="rId40"/>
              </p:custDataLst>
            </p:nvPr>
          </p:nvGrpSpPr>
          <p:grpSpPr>
            <a:xfrm rot="10800000">
              <a:off x="7282" y="3164"/>
              <a:ext cx="2024" cy="2272"/>
              <a:chOff x="8148" y="5868"/>
              <a:chExt cx="2114" cy="2005"/>
            </a:xfrm>
          </p:grpSpPr>
          <p:sp>
            <p:nvSpPr>
              <p:cNvPr id="74" name="椭圆 73"/>
              <p:cNvSpPr/>
              <p:nvPr>
                <p:custDataLst>
                  <p:tags r:id="rId41"/>
                </p:custDataLst>
              </p:nvPr>
            </p:nvSpPr>
            <p:spPr>
              <a:xfrm rot="19020000">
                <a:off x="8148" y="7695"/>
                <a:ext cx="208" cy="17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5" name="直接连接符 74"/>
              <p:cNvCxnSpPr/>
              <p:nvPr>
                <p:custDataLst>
                  <p:tags r:id="rId42"/>
                </p:custDataLst>
              </p:nvPr>
            </p:nvCxnSpPr>
            <p:spPr>
              <a:xfrm flipV="1">
                <a:off x="8246" y="5868"/>
                <a:ext cx="12" cy="192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>
                <p:custDataLst>
                  <p:tags r:id="rId43"/>
                </p:custDataLst>
              </p:nvPr>
            </p:nvCxnSpPr>
            <p:spPr>
              <a:xfrm>
                <a:off x="8274" y="7774"/>
                <a:ext cx="1989" cy="1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椭圆 76"/>
            <p:cNvSpPr/>
            <p:nvPr>
              <p:custDataLst>
                <p:tags r:id="rId44"/>
              </p:custDataLst>
            </p:nvPr>
          </p:nvSpPr>
          <p:spPr>
            <a:xfrm rot="10800000">
              <a:off x="9090" y="3158"/>
              <a:ext cx="233" cy="215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accent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 0.034 0.011 0.065 0.028 0.085 C 0.028 0.086 0.055 0.113 0.055 0.112 C 0.07 0.127 0.079 0.148 0.079 0.17 C 0.079 0.214 0.044 0.249 0 0.25 C -0.044 0.249 -0.079 0.214 -0.079 0.17 C -0.079 0.148 -0.07 0.127 -0.055 0.112 C -0.055 0.113 -0.028 0.086 -0.028 0.085 C -0.011 0.065 -0.001 0.034 0 0 Z" pathEditMode="relative" ptsTypes="">
                                      <p:cBhvr>
                                        <p:cTn id="1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265 0.000560514 L 0.00533937 0.316811 L -0.0601689 0.448956 L -0.0663809 0.132704 L -0.00087265 0.000560514 Z" pathEditMode="relative" rAng="-2126511960" ptsTypes="">
                                      <p:cBhvr>
                                        <p:cTn id="1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224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-0.084 L 0.25 0 L 0.125 0.084 L 0 0 Z" pathEditMode="relative" ptsTypes="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4300" y="1019175"/>
            <a:ext cx="1276350" cy="1577975"/>
          </a:xfrm>
          <a:prstGeom prst="roundRect">
            <a:avLst/>
          </a:prstGeom>
        </p:spPr>
      </p:pic>
      <p:grpSp>
        <p:nvGrpSpPr>
          <p:cNvPr id="15" name="Group 10"/>
          <p:cNvGrpSpPr/>
          <p:nvPr>
            <p:custDataLst>
              <p:tags r:id="rId3"/>
            </p:custDataLst>
          </p:nvPr>
        </p:nvGrpSpPr>
        <p:grpSpPr>
          <a:xfrm rot="19860000">
            <a:off x="3275330" y="5569585"/>
            <a:ext cx="488950" cy="429895"/>
            <a:chOff x="0" y="0"/>
            <a:chExt cx="1633" cy="1325"/>
          </a:xfrm>
        </p:grpSpPr>
        <p:sp>
          <p:nvSpPr>
            <p:cNvPr id="16" name="Oval 11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Oval 12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Oval 13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Oval 1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任意多边形 57"/>
            <p:cNvSpPr/>
            <p:nvPr>
              <p:custDataLst>
                <p:tags r:id="rId8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10"/>
          <p:cNvGrpSpPr/>
          <p:nvPr>
            <p:custDataLst>
              <p:tags r:id="rId9"/>
            </p:custDataLst>
          </p:nvPr>
        </p:nvGrpSpPr>
        <p:grpSpPr>
          <a:xfrm rot="2580000">
            <a:off x="4021455" y="5037455"/>
            <a:ext cx="506095" cy="391795"/>
            <a:chOff x="0" y="0"/>
            <a:chExt cx="1633" cy="1325"/>
          </a:xfrm>
        </p:grpSpPr>
        <p:sp>
          <p:nvSpPr>
            <p:cNvPr id="5" name="Oval 11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Oval 1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13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Oval 1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任意多边形 57"/>
            <p:cNvSpPr/>
            <p:nvPr>
              <p:custDataLst>
                <p:tags r:id="rId14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47" name="Picture 4" descr="https://timgsa.baidu.com/timg?image&amp;quality=80&amp;size=b9999_10000&amp;sec=1582467830520&amp;di=7235c0a0b17c937d7bb2e69e033a88cf&amp;imgtype=0&amp;src=http%3A%2F%2Fimages.669pic.com%2Felement_pic%2F24%2F57%2F91%2F6%2F72f445176f4a26e0a99a5fa5bcdedd35.jpg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16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20150" y="4076065"/>
            <a:ext cx="1230630" cy="62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 descr="6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cstate="email"/>
          <a:stretch>
            <a:fillRect/>
          </a:stretch>
        </p:blipFill>
        <p:spPr>
          <a:xfrm>
            <a:off x="10795" y="3547110"/>
            <a:ext cx="3099435" cy="3391535"/>
          </a:xfrm>
          <a:prstGeom prst="rect">
            <a:avLst/>
          </a:prstGeom>
        </p:spPr>
      </p:pic>
      <p:pic>
        <p:nvPicPr>
          <p:cNvPr id="1032" name="Picture 8" descr="https://timgsa.baidu.com/timg?image&amp;quality=80&amp;size=b9999_10000&amp;sec=1582468233650&amp;di=e21fdb69bf246aeef832836fb7c1958c&amp;imgtype=0&amp;src=http%3A%2F%2Fbpic.588ku.com%2Felement_origin_min_pic%2F16%2F09%2F14%2F0957d8a677567af.jpg"/>
          <p:cNvPicPr>
            <a:picLocks noChangeAspect="1" noChangeArrowheads="1"/>
          </p:cNvPicPr>
          <p:nvPr>
            <p:custDataLst>
              <p:tags r:id="rId19"/>
            </p:custDataLst>
          </p:nvPr>
        </p:nvPicPr>
        <p:blipFill>
          <a:blip r:embed="rId20" cstate="email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666095" y="5817235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imgsa.baidu.com/timg?image&amp;quality=80&amp;size=b9999_10000&amp;sec=1582468086573&amp;di=1111dbfc69d92a27fa7e76b563795228&amp;imgtype=0&amp;src=http%3A%2F%2Fpic.51yuansu.com%2Fpic3%2Fcover%2F03%2F24%2F89%2F5b74d3ca9c877_610.jpg"/>
          <p:cNvPicPr>
            <a:picLocks noChangeAspect="1" noChangeArrowheads="1"/>
          </p:cNvPicPr>
          <p:nvPr>
            <p:custDataLst>
              <p:tags r:id="rId21"/>
            </p:custDataLst>
          </p:nvPr>
        </p:nvPicPr>
        <p:blipFill>
          <a:blip r:embed="rId22" cstate="email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08065" y="1744980"/>
            <a:ext cx="619760" cy="61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未标题-2"/>
          <p:cNvPicPr>
            <a:picLocks noChangeAspect="1" noChangeArrowheads="1"/>
          </p:cNvPicPr>
          <p:nvPr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 bwMode="auto">
          <a:xfrm>
            <a:off x="7009130" y="2822575"/>
            <a:ext cx="2513330" cy="251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未标题-2"/>
          <p:cNvPicPr>
            <a:picLocks noChangeAspect="1" noChangeArrowheads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 bwMode="auto">
          <a:xfrm>
            <a:off x="3714750" y="2795270"/>
            <a:ext cx="254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5" descr="未标题-1"/>
          <p:cNvPicPr>
            <a:picLocks noChangeAspect="1" noChangeArrowheads="1"/>
          </p:cNvPicPr>
          <p:nvPr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 bwMode="auto">
          <a:xfrm>
            <a:off x="8355965" y="647065"/>
            <a:ext cx="281813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timgsa.baidu.com/timg?image&amp;quality=80&amp;size=b9999_10000&amp;sec=1582467830520&amp;di=7235c0a0b17c937d7bb2e69e033a88cf&amp;imgtype=0&amp;src=http%3A%2F%2Fimages.669pic.com%2Felement_pic%2F24%2F57%2F91%2F6%2F72f445176f4a26e0a99a5fa5bcdedd35.jpg"/>
          <p:cNvPicPr>
            <a:picLocks noChangeAspect="1" noChangeArrowheads="1"/>
          </p:cNvPicPr>
          <p:nvPr>
            <p:custDataLst>
              <p:tags r:id="rId29"/>
            </p:custDataLst>
          </p:nvPr>
        </p:nvPicPr>
        <p:blipFill>
          <a:blip r:embed="rId30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052175" y="588010"/>
            <a:ext cx="1120140" cy="167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timgsa.baidu.com/timg?image&amp;quality=80&amp;size=b9999_10000&amp;sec=1582467702608&amp;di=8e9abdd86391ad0788bee8f77556c14e&amp;imgtype=0&amp;src=http%3A%2F%2Fbpic.588ku.com%2Felement_origin_min_pic%2F17%2F03%2F16%2F59e7ebb0c56d68abe4fd0c67ef55805e.jpg%2521r650"/>
          <p:cNvPicPr>
            <a:picLocks noChangeAspect="1" noChangeArrowheads="1"/>
          </p:cNvPicPr>
          <p:nvPr>
            <p:custDataLst>
              <p:tags r:id="rId31"/>
            </p:custDataLst>
          </p:nvPr>
        </p:nvPicPr>
        <p:blipFill>
          <a:blip r:embed="rId32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348230" y="152400"/>
            <a:ext cx="3032760" cy="210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" name="组合 53"/>
          <p:cNvGrpSpPr/>
          <p:nvPr>
            <p:custDataLst>
              <p:tags r:id="rId33"/>
            </p:custDataLst>
          </p:nvPr>
        </p:nvGrpSpPr>
        <p:grpSpPr>
          <a:xfrm>
            <a:off x="2782570" y="2258695"/>
            <a:ext cx="1589405" cy="866140"/>
            <a:chOff x="4382" y="3557"/>
            <a:chExt cx="2503" cy="1364"/>
          </a:xfrm>
        </p:grpSpPr>
        <p:sp>
          <p:nvSpPr>
            <p:cNvPr id="52" name="椭圆形标注 51"/>
            <p:cNvSpPr/>
            <p:nvPr>
              <p:custDataLst>
                <p:tags r:id="rId34"/>
              </p:custDataLst>
            </p:nvPr>
          </p:nvSpPr>
          <p:spPr>
            <a:xfrm rot="16200000">
              <a:off x="4918" y="3021"/>
              <a:ext cx="1364" cy="2436"/>
            </a:xfrm>
            <a:prstGeom prst="wedgeEllipseCallout">
              <a:avLst>
                <a:gd name="adj1" fmla="val -42228"/>
                <a:gd name="adj2" fmla="val 5935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>
              <p:custDataLst>
                <p:tags r:id="rId35"/>
              </p:custDataLst>
            </p:nvPr>
          </p:nvSpPr>
          <p:spPr>
            <a:xfrm>
              <a:off x="4429" y="3731"/>
              <a:ext cx="2457" cy="10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600" b="1" err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角超市</a:t>
              </a:r>
              <a:endParaRPr lang="zh-CN" altLang="en-US" sz="3600" b="1" err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Group 10"/>
          <p:cNvGrpSpPr/>
          <p:nvPr>
            <p:custDataLst>
              <p:tags r:id="rId36"/>
            </p:custDataLst>
          </p:nvPr>
        </p:nvGrpSpPr>
        <p:grpSpPr>
          <a:xfrm rot="9120000">
            <a:off x="5949315" y="4895215"/>
            <a:ext cx="488950" cy="429895"/>
            <a:chOff x="0" y="0"/>
            <a:chExt cx="1633" cy="1325"/>
          </a:xfrm>
        </p:grpSpPr>
        <p:sp>
          <p:nvSpPr>
            <p:cNvPr id="11" name="Oval 11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Oval 13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Oval 14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任意多边形 57"/>
            <p:cNvSpPr/>
            <p:nvPr>
              <p:custDataLst>
                <p:tags r:id="rId41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4" name="Group 10"/>
          <p:cNvGrpSpPr/>
          <p:nvPr>
            <p:custDataLst>
              <p:tags r:id="rId42"/>
            </p:custDataLst>
          </p:nvPr>
        </p:nvGrpSpPr>
        <p:grpSpPr>
          <a:xfrm rot="1380000">
            <a:off x="7063740" y="4876800"/>
            <a:ext cx="506095" cy="391795"/>
            <a:chOff x="0" y="0"/>
            <a:chExt cx="1633" cy="1325"/>
          </a:xfrm>
        </p:grpSpPr>
        <p:sp>
          <p:nvSpPr>
            <p:cNvPr id="25" name="Oval 11"/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 rot="1440000">
              <a:off x="35" y="0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Oval 12"/>
            <p:cNvSpPr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 rot="1440000">
              <a:off x="539" y="3"/>
              <a:ext cx="385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Oval 13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rot="1440000">
              <a:off x="1032" y="223"/>
              <a:ext cx="386" cy="336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Oval 14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rot="1440000">
              <a:off x="1247" y="646"/>
              <a:ext cx="386" cy="337"/>
            </a:xfrm>
            <a:prstGeom prst="ellipse">
              <a:avLst/>
            </a:prstGeom>
            <a:solidFill>
              <a:schemeClr val="tx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9" name="任意多边形 57"/>
            <p:cNvSpPr/>
            <p:nvPr>
              <p:custDataLst>
                <p:tags r:id="rId47"/>
              </p:custDataLst>
            </p:nvPr>
          </p:nvSpPr>
          <p:spPr bwMode="auto">
            <a:xfrm rot="1440000">
              <a:off x="0" y="419"/>
              <a:ext cx="1295" cy="907"/>
            </a:xfrm>
            <a:custGeom>
              <a:avLst/>
              <a:gdLst>
                <a:gd name="T0" fmla="*/ 0 w 21600"/>
                <a:gd name="T1" fmla="*/ 12965 h 21600"/>
                <a:gd name="T2" fmla="*/ 315 w 21600"/>
                <a:gd name="T3" fmla="*/ 9867 h 21600"/>
                <a:gd name="T4" fmla="*/ 1850 w 21600"/>
                <a:gd name="T5" fmla="*/ 7400 h 21600"/>
                <a:gd name="T6" fmla="*/ 3083 w 21600"/>
                <a:gd name="T7" fmla="*/ 4331 h 21600"/>
                <a:gd name="T8" fmla="*/ 4632 w 21600"/>
                <a:gd name="T9" fmla="*/ 3098 h 21600"/>
                <a:gd name="T10" fmla="*/ 6167 w 21600"/>
                <a:gd name="T11" fmla="*/ 1864 h 21600"/>
                <a:gd name="T12" fmla="*/ 8017 w 21600"/>
                <a:gd name="T13" fmla="*/ 1233 h 21600"/>
                <a:gd name="T14" fmla="*/ 9566 w 21600"/>
                <a:gd name="T15" fmla="*/ 0 h 21600"/>
                <a:gd name="T16" fmla="*/ 11416 w 21600"/>
                <a:gd name="T17" fmla="*/ 0 h 21600"/>
                <a:gd name="T18" fmla="*/ 13582 w 21600"/>
                <a:gd name="T19" fmla="*/ 0 h 21600"/>
                <a:gd name="T20" fmla="*/ 15117 w 21600"/>
                <a:gd name="T21" fmla="*/ 1233 h 21600"/>
                <a:gd name="T22" fmla="*/ 16666 w 21600"/>
                <a:gd name="T23" fmla="*/ 3098 h 21600"/>
                <a:gd name="T24" fmla="*/ 18200 w 21600"/>
                <a:gd name="T25" fmla="*/ 5564 h 21600"/>
                <a:gd name="T26" fmla="*/ 19749 w 21600"/>
                <a:gd name="T27" fmla="*/ 8031 h 21600"/>
                <a:gd name="T28" fmla="*/ 20682 w 21600"/>
                <a:gd name="T29" fmla="*/ 11101 h 21600"/>
                <a:gd name="T30" fmla="*/ 21600 w 21600"/>
                <a:gd name="T31" fmla="*/ 14199 h 21600"/>
                <a:gd name="T32" fmla="*/ 21600 w 21600"/>
                <a:gd name="T33" fmla="*/ 17268 h 21600"/>
                <a:gd name="T34" fmla="*/ 20682 w 21600"/>
                <a:gd name="T35" fmla="*/ 20366 h 21600"/>
                <a:gd name="T36" fmla="*/ 19133 w 21600"/>
                <a:gd name="T37" fmla="*/ 21600 h 21600"/>
                <a:gd name="T38" fmla="*/ 17584 w 21600"/>
                <a:gd name="T39" fmla="*/ 21600 h 21600"/>
                <a:gd name="T40" fmla="*/ 16049 w 21600"/>
                <a:gd name="T41" fmla="*/ 20968 h 21600"/>
                <a:gd name="T42" fmla="*/ 14500 w 21600"/>
                <a:gd name="T43" fmla="*/ 19735 h 21600"/>
                <a:gd name="T44" fmla="*/ 12965 w 21600"/>
                <a:gd name="T45" fmla="*/ 17268 h 21600"/>
                <a:gd name="T46" fmla="*/ 10800 w 21600"/>
                <a:gd name="T47" fmla="*/ 17899 h 21600"/>
                <a:gd name="T48" fmla="*/ 9250 w 21600"/>
                <a:gd name="T49" fmla="*/ 19133 h 21600"/>
                <a:gd name="T50" fmla="*/ 7716 w 21600"/>
                <a:gd name="T51" fmla="*/ 20366 h 21600"/>
                <a:gd name="T52" fmla="*/ 5866 w 21600"/>
                <a:gd name="T53" fmla="*/ 19735 h 21600"/>
                <a:gd name="T54" fmla="*/ 3700 w 21600"/>
                <a:gd name="T55" fmla="*/ 18501 h 21600"/>
                <a:gd name="T56" fmla="*/ 2165 w 21600"/>
                <a:gd name="T57" fmla="*/ 17268 h 21600"/>
                <a:gd name="T58" fmla="*/ 616 w 21600"/>
                <a:gd name="T59" fmla="*/ 15432 h 21600"/>
                <a:gd name="T60" fmla="*/ 0 w 21600"/>
                <a:gd name="T61" fmla="*/ 129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2965"/>
                  </a:moveTo>
                  <a:lnTo>
                    <a:pt x="315" y="9867"/>
                  </a:lnTo>
                  <a:lnTo>
                    <a:pt x="1850" y="7400"/>
                  </a:lnTo>
                  <a:lnTo>
                    <a:pt x="3083" y="4331"/>
                  </a:lnTo>
                  <a:lnTo>
                    <a:pt x="4632" y="3098"/>
                  </a:lnTo>
                  <a:lnTo>
                    <a:pt x="6167" y="1864"/>
                  </a:lnTo>
                  <a:lnTo>
                    <a:pt x="8017" y="1233"/>
                  </a:lnTo>
                  <a:lnTo>
                    <a:pt x="9566" y="0"/>
                  </a:lnTo>
                  <a:lnTo>
                    <a:pt x="11416" y="0"/>
                  </a:lnTo>
                  <a:lnTo>
                    <a:pt x="13582" y="0"/>
                  </a:lnTo>
                  <a:lnTo>
                    <a:pt x="15117" y="1233"/>
                  </a:lnTo>
                  <a:lnTo>
                    <a:pt x="16666" y="3098"/>
                  </a:lnTo>
                  <a:lnTo>
                    <a:pt x="18200" y="5564"/>
                  </a:lnTo>
                  <a:lnTo>
                    <a:pt x="19749" y="8031"/>
                  </a:lnTo>
                  <a:lnTo>
                    <a:pt x="20682" y="11101"/>
                  </a:lnTo>
                  <a:lnTo>
                    <a:pt x="21600" y="14199"/>
                  </a:lnTo>
                  <a:lnTo>
                    <a:pt x="21600" y="17268"/>
                  </a:lnTo>
                  <a:lnTo>
                    <a:pt x="20682" y="20366"/>
                  </a:lnTo>
                  <a:lnTo>
                    <a:pt x="19133" y="21600"/>
                  </a:lnTo>
                  <a:lnTo>
                    <a:pt x="17584" y="21600"/>
                  </a:lnTo>
                  <a:lnTo>
                    <a:pt x="16049" y="20968"/>
                  </a:lnTo>
                  <a:lnTo>
                    <a:pt x="14500" y="19735"/>
                  </a:lnTo>
                  <a:lnTo>
                    <a:pt x="12965" y="17268"/>
                  </a:lnTo>
                  <a:lnTo>
                    <a:pt x="10800" y="17899"/>
                  </a:lnTo>
                  <a:lnTo>
                    <a:pt x="9250" y="19133"/>
                  </a:lnTo>
                  <a:lnTo>
                    <a:pt x="7716" y="20366"/>
                  </a:lnTo>
                  <a:lnTo>
                    <a:pt x="5866" y="19735"/>
                  </a:lnTo>
                  <a:lnTo>
                    <a:pt x="3700" y="18501"/>
                  </a:lnTo>
                  <a:lnTo>
                    <a:pt x="2165" y="17268"/>
                  </a:lnTo>
                  <a:lnTo>
                    <a:pt x="616" y="15432"/>
                  </a:lnTo>
                  <a:lnTo>
                    <a:pt x="0" y="12965"/>
                  </a:lnTo>
                  <a:close/>
                </a:path>
              </a:pathLst>
            </a:custGeom>
            <a:solidFill>
              <a:schemeClr val="tx2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2" name="组合 31"/>
          <p:cNvGrpSpPr/>
          <p:nvPr>
            <p:custDataLst>
              <p:tags r:id="rId48"/>
            </p:custDataLst>
          </p:nvPr>
        </p:nvGrpSpPr>
        <p:grpSpPr>
          <a:xfrm>
            <a:off x="7828915" y="5057775"/>
            <a:ext cx="1606550" cy="679450"/>
            <a:chOff x="12329" y="7965"/>
            <a:chExt cx="2530" cy="1070"/>
          </a:xfrm>
        </p:grpSpPr>
        <p:sp>
          <p:nvSpPr>
            <p:cNvPr id="30" name="椭圆形标注 29"/>
            <p:cNvSpPr/>
            <p:nvPr>
              <p:custDataLst>
                <p:tags r:id="rId49"/>
              </p:custDataLst>
            </p:nvPr>
          </p:nvSpPr>
          <p:spPr>
            <a:xfrm rot="10260000">
              <a:off x="12335" y="7965"/>
              <a:ext cx="2463" cy="1070"/>
            </a:xfrm>
            <a:prstGeom prst="wedgeEllipseCallout">
              <a:avLst>
                <a:gd name="adj1" fmla="val -25377"/>
                <a:gd name="adj2" fmla="val 69082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>
              <p:custDataLst>
                <p:tags r:id="rId50"/>
              </p:custDataLst>
            </p:nvPr>
          </p:nvSpPr>
          <p:spPr>
            <a:xfrm rot="21000000">
              <a:off x="12329" y="7972"/>
              <a:ext cx="2530" cy="10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600" b="1" err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魔术馆</a:t>
              </a:r>
              <a:endParaRPr lang="zh-CN" altLang="en-US" sz="3600" b="1" err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717"/>
</p:tagLst>
</file>

<file path=ppt/tags/tag10.xml><?xml version="1.0" encoding="utf-8"?>
<p:tagLst xmlns:p="http://schemas.openxmlformats.org/presentationml/2006/main">
  <p:tag name="AS_UNIQUEID" val="727"/>
</p:tagLst>
</file>

<file path=ppt/tags/tag100.xml><?xml version="1.0" encoding="utf-8"?>
<p:tagLst xmlns:p="http://schemas.openxmlformats.org/presentationml/2006/main">
  <p:tag name="AS_UNIQUEID" val="55"/>
</p:tagLst>
</file>

<file path=ppt/tags/tag101.xml><?xml version="1.0" encoding="utf-8"?>
<p:tagLst xmlns:p="http://schemas.openxmlformats.org/presentationml/2006/main">
  <p:tag name="AS_UNIQUEID" val="56"/>
</p:tagLst>
</file>

<file path=ppt/tags/tag102.xml><?xml version="1.0" encoding="utf-8"?>
<p:tagLst xmlns:p="http://schemas.openxmlformats.org/presentationml/2006/main">
  <p:tag name="AS_UNIQUEID" val="57"/>
</p:tagLst>
</file>

<file path=ppt/tags/tag103.xml><?xml version="1.0" encoding="utf-8"?>
<p:tagLst xmlns:p="http://schemas.openxmlformats.org/presentationml/2006/main">
  <p:tag name="AS_UNIQUEID" val="58"/>
</p:tagLst>
</file>

<file path=ppt/tags/tag104.xml><?xml version="1.0" encoding="utf-8"?>
<p:tagLst xmlns:p="http://schemas.openxmlformats.org/presentationml/2006/main">
  <p:tag name="AS_UNIQUEID" val="59"/>
</p:tagLst>
</file>

<file path=ppt/tags/tag105.xml><?xml version="1.0" encoding="utf-8"?>
<p:tagLst xmlns:p="http://schemas.openxmlformats.org/presentationml/2006/main">
  <p:tag name="AS_UNIQUEID" val="60"/>
</p:tagLst>
</file>

<file path=ppt/tags/tag106.xml><?xml version="1.0" encoding="utf-8"?>
<p:tagLst xmlns:p="http://schemas.openxmlformats.org/presentationml/2006/main">
  <p:tag name="AS_UNIQUEID" val="61"/>
</p:tagLst>
</file>

<file path=ppt/tags/tag107.xml><?xml version="1.0" encoding="utf-8"?>
<p:tagLst xmlns:p="http://schemas.openxmlformats.org/presentationml/2006/main">
  <p:tag name="AS_UNIQUEID" val="62"/>
</p:tagLst>
</file>

<file path=ppt/tags/tag108.xml><?xml version="1.0" encoding="utf-8"?>
<p:tagLst xmlns:p="http://schemas.openxmlformats.org/presentationml/2006/main">
  <p:tag name="AS_UNIQUEID" val="63"/>
</p:tagLst>
</file>

<file path=ppt/tags/tag109.xml><?xml version="1.0" encoding="utf-8"?>
<p:tagLst xmlns:p="http://schemas.openxmlformats.org/presentationml/2006/main">
  <p:tag name="AS_UNIQUEID" val="64"/>
</p:tagLst>
</file>

<file path=ppt/tags/tag11.xml><?xml version="1.0" encoding="utf-8"?>
<p:tagLst xmlns:p="http://schemas.openxmlformats.org/presentationml/2006/main">
  <p:tag name="AS_UNIQUEID" val="728"/>
</p:tagLst>
</file>

<file path=ppt/tags/tag110.xml><?xml version="1.0" encoding="utf-8"?>
<p:tagLst xmlns:p="http://schemas.openxmlformats.org/presentationml/2006/main">
  <p:tag name="AS_UNIQUEID" val="65"/>
</p:tagLst>
</file>

<file path=ppt/tags/tag111.xml><?xml version="1.0" encoding="utf-8"?>
<p:tagLst xmlns:p="http://schemas.openxmlformats.org/presentationml/2006/main">
  <p:tag name="AS_UNIQUEID" val="66"/>
</p:tagLst>
</file>

<file path=ppt/tags/tag112.xml><?xml version="1.0" encoding="utf-8"?>
<p:tagLst xmlns:p="http://schemas.openxmlformats.org/presentationml/2006/main">
  <p:tag name="AS_UNIQUEID" val="67"/>
</p:tagLst>
</file>

<file path=ppt/tags/tag113.xml><?xml version="1.0" encoding="utf-8"?>
<p:tagLst xmlns:p="http://schemas.openxmlformats.org/presentationml/2006/main">
  <p:tag name="AS_UNIQUEID" val="68"/>
</p:tagLst>
</file>

<file path=ppt/tags/tag114.xml><?xml version="1.0" encoding="utf-8"?>
<p:tagLst xmlns:p="http://schemas.openxmlformats.org/presentationml/2006/main">
  <p:tag name="AS_UNIQUEID" val="69"/>
</p:tagLst>
</file>

<file path=ppt/tags/tag115.xml><?xml version="1.0" encoding="utf-8"?>
<p:tagLst xmlns:p="http://schemas.openxmlformats.org/presentationml/2006/main">
  <p:tag name="AS_UNIQUEID" val="70"/>
</p:tagLst>
</file>

<file path=ppt/tags/tag116.xml><?xml version="1.0" encoding="utf-8"?>
<p:tagLst xmlns:p="http://schemas.openxmlformats.org/presentationml/2006/main">
  <p:tag name="AS_UNIQUEID" val="71"/>
</p:tagLst>
</file>

<file path=ppt/tags/tag117.xml><?xml version="1.0" encoding="utf-8"?>
<p:tagLst xmlns:p="http://schemas.openxmlformats.org/presentationml/2006/main">
  <p:tag name="AS_UNIQUEID" val="72"/>
</p:tagLst>
</file>

<file path=ppt/tags/tag118.xml><?xml version="1.0" encoding="utf-8"?>
<p:tagLst xmlns:p="http://schemas.openxmlformats.org/presentationml/2006/main">
  <p:tag name="AS_UNIQUEID" val="73"/>
</p:tagLst>
</file>

<file path=ppt/tags/tag119.xml><?xml version="1.0" encoding="utf-8"?>
<p:tagLst xmlns:p="http://schemas.openxmlformats.org/presentationml/2006/main">
  <p:tag name="AS_UNIQUEID" val="28"/>
</p:tagLst>
</file>

<file path=ppt/tags/tag12.xml><?xml version="1.0" encoding="utf-8"?>
<p:tagLst xmlns:p="http://schemas.openxmlformats.org/presentationml/2006/main">
  <p:tag name="AS_UNIQUEID" val="730"/>
</p:tagLst>
</file>

<file path=ppt/tags/tag120.xml><?xml version="1.0" encoding="utf-8"?>
<p:tagLst xmlns:p="http://schemas.openxmlformats.org/presentationml/2006/main">
  <p:tag name="AS_UNIQUEID" val="29"/>
</p:tagLst>
</file>

<file path=ppt/tags/tag121.xml><?xml version="1.0" encoding="utf-8"?>
<p:tagLst xmlns:p="http://schemas.openxmlformats.org/presentationml/2006/main">
  <p:tag name="AS_UNIQUEID" val="30"/>
</p:tagLst>
</file>

<file path=ppt/tags/tag122.xml><?xml version="1.0" encoding="utf-8"?>
<p:tagLst xmlns:p="http://schemas.openxmlformats.org/presentationml/2006/main">
  <p:tag name="AS_UNIQUEID" val="79"/>
</p:tagLst>
</file>

<file path=ppt/tags/tag123.xml><?xml version="1.0" encoding="utf-8"?>
<p:tagLst xmlns:p="http://schemas.openxmlformats.org/presentationml/2006/main">
  <p:tag name="AS_UNIQUEID" val="80"/>
</p:tagLst>
</file>

<file path=ppt/tags/tag124.xml><?xml version="1.0" encoding="utf-8"?>
<p:tagLst xmlns:p="http://schemas.openxmlformats.org/presentationml/2006/main">
  <p:tag name="AS_UNIQUEID" val="81"/>
</p:tagLst>
</file>

<file path=ppt/tags/tag125.xml><?xml version="1.0" encoding="utf-8"?>
<p:tagLst xmlns:p="http://schemas.openxmlformats.org/presentationml/2006/main">
  <p:tag name="AS_UNIQUEID" val="82"/>
</p:tagLst>
</file>

<file path=ppt/tags/tag126.xml><?xml version="1.0" encoding="utf-8"?>
<p:tagLst xmlns:p="http://schemas.openxmlformats.org/presentationml/2006/main">
  <p:tag name="AS_UNIQUEID" val="83"/>
</p:tagLst>
</file>

<file path=ppt/tags/tag127.xml><?xml version="1.0" encoding="utf-8"?>
<p:tagLst xmlns:p="http://schemas.openxmlformats.org/presentationml/2006/main">
  <p:tag name="AS_UNIQUEID" val="84"/>
</p:tagLst>
</file>

<file path=ppt/tags/tag128.xml><?xml version="1.0" encoding="utf-8"?>
<p:tagLst xmlns:p="http://schemas.openxmlformats.org/presentationml/2006/main">
  <p:tag name="AS_UNIQUEID" val="85"/>
</p:tagLst>
</file>

<file path=ppt/tags/tag129.xml><?xml version="1.0" encoding="utf-8"?>
<p:tagLst xmlns:p="http://schemas.openxmlformats.org/presentationml/2006/main">
  <p:tag name="AS_UNIQUEID" val="86"/>
</p:tagLst>
</file>

<file path=ppt/tags/tag13.xml><?xml version="1.0" encoding="utf-8"?>
<p:tagLst xmlns:p="http://schemas.openxmlformats.org/presentationml/2006/main">
  <p:tag name="AS_UNIQUEID" val="731"/>
</p:tagLst>
</file>

<file path=ppt/tags/tag130.xml><?xml version="1.0" encoding="utf-8"?>
<p:tagLst xmlns:p="http://schemas.openxmlformats.org/presentationml/2006/main">
  <p:tag name="AS_UNIQUEID" val="87"/>
</p:tagLst>
</file>

<file path=ppt/tags/tag131.xml><?xml version="1.0" encoding="utf-8"?>
<p:tagLst xmlns:p="http://schemas.openxmlformats.org/presentationml/2006/main">
  <p:tag name="AS_UNIQUEID" val="88"/>
</p:tagLst>
</file>

<file path=ppt/tags/tag132.xml><?xml version="1.0" encoding="utf-8"?>
<p:tagLst xmlns:p="http://schemas.openxmlformats.org/presentationml/2006/main">
  <p:tag name="AS_UNIQUEID" val="89"/>
</p:tagLst>
</file>

<file path=ppt/tags/tag133.xml><?xml version="1.0" encoding="utf-8"?>
<p:tagLst xmlns:p="http://schemas.openxmlformats.org/presentationml/2006/main">
  <p:tag name="AS_UNIQUEID" val="90"/>
</p:tagLst>
</file>

<file path=ppt/tags/tag134.xml><?xml version="1.0" encoding="utf-8"?>
<p:tagLst xmlns:p="http://schemas.openxmlformats.org/presentationml/2006/main">
  <p:tag name="AS_UNIQUEID" val="91"/>
</p:tagLst>
</file>

<file path=ppt/tags/tag135.xml><?xml version="1.0" encoding="utf-8"?>
<p:tagLst xmlns:p="http://schemas.openxmlformats.org/presentationml/2006/main">
  <p:tag name="AS_UNIQUEID" val="92"/>
</p:tagLst>
</file>

<file path=ppt/tags/tag136.xml><?xml version="1.0" encoding="utf-8"?>
<p:tagLst xmlns:p="http://schemas.openxmlformats.org/presentationml/2006/main">
  <p:tag name="AS_UNIQUEID" val="93"/>
</p:tagLst>
</file>

<file path=ppt/tags/tag137.xml><?xml version="1.0" encoding="utf-8"?>
<p:tagLst xmlns:p="http://schemas.openxmlformats.org/presentationml/2006/main">
  <p:tag name="AS_UNIQUEID" val="94"/>
</p:tagLst>
</file>

<file path=ppt/tags/tag138.xml><?xml version="1.0" encoding="utf-8"?>
<p:tagLst xmlns:p="http://schemas.openxmlformats.org/presentationml/2006/main">
  <p:tag name="AS_UNIQUEID" val="95"/>
</p:tagLst>
</file>

<file path=ppt/tags/tag139.xml><?xml version="1.0" encoding="utf-8"?>
<p:tagLst xmlns:p="http://schemas.openxmlformats.org/presentationml/2006/main">
  <p:tag name="AS_UNIQUEID" val="96"/>
</p:tagLst>
</file>

<file path=ppt/tags/tag14.xml><?xml version="1.0" encoding="utf-8"?>
<p:tagLst xmlns:p="http://schemas.openxmlformats.org/presentationml/2006/main">
  <p:tag name="AS_UNIQUEID" val="732"/>
</p:tagLst>
</file>

<file path=ppt/tags/tag140.xml><?xml version="1.0" encoding="utf-8"?>
<p:tagLst xmlns:p="http://schemas.openxmlformats.org/presentationml/2006/main">
  <p:tag name="AS_UNIQUEID" val="97"/>
</p:tagLst>
</file>

<file path=ppt/tags/tag141.xml><?xml version="1.0" encoding="utf-8"?>
<p:tagLst xmlns:p="http://schemas.openxmlformats.org/presentationml/2006/main">
  <p:tag name="AS_UNIQUEID" val="98"/>
</p:tagLst>
</file>

<file path=ppt/tags/tag142.xml><?xml version="1.0" encoding="utf-8"?>
<p:tagLst xmlns:p="http://schemas.openxmlformats.org/presentationml/2006/main">
  <p:tag name="AS_UNIQUEID" val="99"/>
</p:tagLst>
</file>

<file path=ppt/tags/tag143.xml><?xml version="1.0" encoding="utf-8"?>
<p:tagLst xmlns:p="http://schemas.openxmlformats.org/presentationml/2006/main">
  <p:tag name="AS_UNIQUEID" val="100"/>
</p:tagLst>
</file>

<file path=ppt/tags/tag144.xml><?xml version="1.0" encoding="utf-8"?>
<p:tagLst xmlns:p="http://schemas.openxmlformats.org/presentationml/2006/main">
  <p:tag name="AS_UNIQUEID" val="101"/>
</p:tagLst>
</file>

<file path=ppt/tags/tag145.xml><?xml version="1.0" encoding="utf-8"?>
<p:tagLst xmlns:p="http://schemas.openxmlformats.org/presentationml/2006/main">
  <p:tag name="AS_UNIQUEID" val="102"/>
</p:tagLst>
</file>

<file path=ppt/tags/tag146.xml><?xml version="1.0" encoding="utf-8"?>
<p:tagLst xmlns:p="http://schemas.openxmlformats.org/presentationml/2006/main">
  <p:tag name="AS_UNIQUEID" val="103"/>
</p:tagLst>
</file>

<file path=ppt/tags/tag147.xml><?xml version="1.0" encoding="utf-8"?>
<p:tagLst xmlns:p="http://schemas.openxmlformats.org/presentationml/2006/main">
  <p:tag name="AS_UNIQUEID" val="104"/>
</p:tagLst>
</file>

<file path=ppt/tags/tag148.xml><?xml version="1.0" encoding="utf-8"?>
<p:tagLst xmlns:p="http://schemas.openxmlformats.org/presentationml/2006/main">
  <p:tag name="AS_UNIQUEID" val="105"/>
</p:tagLst>
</file>

<file path=ppt/tags/tag149.xml><?xml version="1.0" encoding="utf-8"?>
<p:tagLst xmlns:p="http://schemas.openxmlformats.org/presentationml/2006/main">
  <p:tag name="AS_UNIQUEID" val="106"/>
</p:tagLst>
</file>

<file path=ppt/tags/tag15.xml><?xml version="1.0" encoding="utf-8"?>
<p:tagLst xmlns:p="http://schemas.openxmlformats.org/presentationml/2006/main">
  <p:tag name="AS_UNIQUEID" val="733"/>
</p:tagLst>
</file>

<file path=ppt/tags/tag150.xml><?xml version="1.0" encoding="utf-8"?>
<p:tagLst xmlns:p="http://schemas.openxmlformats.org/presentationml/2006/main">
  <p:tag name="AS_UNIQUEID" val="107"/>
</p:tagLst>
</file>

<file path=ppt/tags/tag151.xml><?xml version="1.0" encoding="utf-8"?>
<p:tagLst xmlns:p="http://schemas.openxmlformats.org/presentationml/2006/main">
  <p:tag name="AS_UNIQUEID" val="108"/>
</p:tagLst>
</file>

<file path=ppt/tags/tag152.xml><?xml version="1.0" encoding="utf-8"?>
<p:tagLst xmlns:p="http://schemas.openxmlformats.org/presentationml/2006/main">
  <p:tag name="AS_UNIQUEID" val="109"/>
</p:tagLst>
</file>

<file path=ppt/tags/tag153.xml><?xml version="1.0" encoding="utf-8"?>
<p:tagLst xmlns:p="http://schemas.openxmlformats.org/presentationml/2006/main">
  <p:tag name="AS_UNIQUEID" val="110"/>
</p:tagLst>
</file>

<file path=ppt/tags/tag154.xml><?xml version="1.0" encoding="utf-8"?>
<p:tagLst xmlns:p="http://schemas.openxmlformats.org/presentationml/2006/main">
  <p:tag name="AS_UNIQUEID" val="111"/>
</p:tagLst>
</file>

<file path=ppt/tags/tag155.xml><?xml version="1.0" encoding="utf-8"?>
<p:tagLst xmlns:p="http://schemas.openxmlformats.org/presentationml/2006/main">
  <p:tag name="AS_UNIQUEID" val="112"/>
</p:tagLst>
</file>

<file path=ppt/tags/tag156.xml><?xml version="1.0" encoding="utf-8"?>
<p:tagLst xmlns:p="http://schemas.openxmlformats.org/presentationml/2006/main">
  <p:tag name="AS_UNIQUEID" val="113"/>
</p:tagLst>
</file>

<file path=ppt/tags/tag157.xml><?xml version="1.0" encoding="utf-8"?>
<p:tagLst xmlns:p="http://schemas.openxmlformats.org/presentationml/2006/main">
  <p:tag name="AS_UNIQUEID" val="114"/>
</p:tagLst>
</file>

<file path=ppt/tags/tag158.xml><?xml version="1.0" encoding="utf-8"?>
<p:tagLst xmlns:p="http://schemas.openxmlformats.org/presentationml/2006/main">
  <p:tag name="AS_UNIQUEID" val="115"/>
</p:tagLst>
</file>

<file path=ppt/tags/tag159.xml><?xml version="1.0" encoding="utf-8"?>
<p:tagLst xmlns:p="http://schemas.openxmlformats.org/presentationml/2006/main">
  <p:tag name="AS_UNIQUEID" val="116"/>
</p:tagLst>
</file>

<file path=ppt/tags/tag16.xml><?xml version="1.0" encoding="utf-8"?>
<p:tagLst xmlns:p="http://schemas.openxmlformats.org/presentationml/2006/main">
  <p:tag name="AS_UNIQUEID" val="734"/>
</p:tagLst>
</file>

<file path=ppt/tags/tag160.xml><?xml version="1.0" encoding="utf-8"?>
<p:tagLst xmlns:p="http://schemas.openxmlformats.org/presentationml/2006/main">
  <p:tag name="AS_UNIQUEID" val="117"/>
</p:tagLst>
</file>

<file path=ppt/tags/tag161.xml><?xml version="1.0" encoding="utf-8"?>
<p:tagLst xmlns:p="http://schemas.openxmlformats.org/presentationml/2006/main">
  <p:tag name="AS_UNIQUEID" val="118"/>
</p:tagLst>
</file>

<file path=ppt/tags/tag162.xml><?xml version="1.0" encoding="utf-8"?>
<p:tagLst xmlns:p="http://schemas.openxmlformats.org/presentationml/2006/main">
  <p:tag name="AS_UNIQUEID" val="119"/>
</p:tagLst>
</file>

<file path=ppt/tags/tag163.xml><?xml version="1.0" encoding="utf-8"?>
<p:tagLst xmlns:p="http://schemas.openxmlformats.org/presentationml/2006/main">
  <p:tag name="AS_UNIQUEID" val="120"/>
</p:tagLst>
</file>

<file path=ppt/tags/tag164.xml><?xml version="1.0" encoding="utf-8"?>
<p:tagLst xmlns:p="http://schemas.openxmlformats.org/presentationml/2006/main">
  <p:tag name="AS_UNIQUEID" val="121"/>
</p:tagLst>
</file>

<file path=ppt/tags/tag165.xml><?xml version="1.0" encoding="utf-8"?>
<p:tagLst xmlns:p="http://schemas.openxmlformats.org/presentationml/2006/main">
  <p:tag name="AS_UNIQUEID" val="122"/>
</p:tagLst>
</file>

<file path=ppt/tags/tag166.xml><?xml version="1.0" encoding="utf-8"?>
<p:tagLst xmlns:p="http://schemas.openxmlformats.org/presentationml/2006/main">
  <p:tag name="AS_UNIQUEID" val="75"/>
</p:tagLst>
</file>

<file path=ppt/tags/tag167.xml><?xml version="1.0" encoding="utf-8"?>
<p:tagLst xmlns:p="http://schemas.openxmlformats.org/presentationml/2006/main">
  <p:tag name="AS_UNIQUEID" val="76"/>
</p:tagLst>
</file>

<file path=ppt/tags/tag168.xml><?xml version="1.0" encoding="utf-8"?>
<p:tagLst xmlns:p="http://schemas.openxmlformats.org/presentationml/2006/main">
  <p:tag name="AS_UNIQUEID" val="77"/>
</p:tagLst>
</file>

<file path=ppt/tags/tag169.xml><?xml version="1.0" encoding="utf-8"?>
<p:tagLst xmlns:p="http://schemas.openxmlformats.org/presentationml/2006/main">
  <p:tag name="AS_UNIQUEID" val="124"/>
</p:tagLst>
</file>

<file path=ppt/tags/tag17.xml><?xml version="1.0" encoding="utf-8"?>
<p:tagLst xmlns:p="http://schemas.openxmlformats.org/presentationml/2006/main">
  <p:tag name="AS_UNIQUEID" val="736"/>
</p:tagLst>
</file>

<file path=ppt/tags/tag170.xml><?xml version="1.0" encoding="utf-8"?>
<p:tagLst xmlns:p="http://schemas.openxmlformats.org/presentationml/2006/main">
  <p:tag name="AS_UNIQUEID" val="125"/>
</p:tagLst>
</file>

<file path=ppt/tags/tag171.xml><?xml version="1.0" encoding="utf-8"?>
<p:tagLst xmlns:p="http://schemas.openxmlformats.org/presentationml/2006/main">
  <p:tag name="AS_UNIQUEID" val="126"/>
</p:tagLst>
</file>

<file path=ppt/tags/tag172.xml><?xml version="1.0" encoding="utf-8"?>
<p:tagLst xmlns:p="http://schemas.openxmlformats.org/presentationml/2006/main">
  <p:tag name="AS_UNIQUEID" val="127"/>
</p:tagLst>
</file>

<file path=ppt/tags/tag173.xml><?xml version="1.0" encoding="utf-8"?>
<p:tagLst xmlns:p="http://schemas.openxmlformats.org/presentationml/2006/main">
  <p:tag name="AS_UNIQUEID" val="128"/>
</p:tagLst>
</file>

<file path=ppt/tags/tag174.xml><?xml version="1.0" encoding="utf-8"?>
<p:tagLst xmlns:p="http://schemas.openxmlformats.org/presentationml/2006/main">
  <p:tag name="AS_UNIQUEID" val="129"/>
</p:tagLst>
</file>

<file path=ppt/tags/tag175.xml><?xml version="1.0" encoding="utf-8"?>
<p:tagLst xmlns:p="http://schemas.openxmlformats.org/presentationml/2006/main">
  <p:tag name="AS_UNIQUEID" val="130"/>
</p:tagLst>
</file>

<file path=ppt/tags/tag176.xml><?xml version="1.0" encoding="utf-8"?>
<p:tagLst xmlns:p="http://schemas.openxmlformats.org/presentationml/2006/main">
  <p:tag name="AS_UNIQUEID" val="131"/>
</p:tagLst>
</file>

<file path=ppt/tags/tag177.xml><?xml version="1.0" encoding="utf-8"?>
<p:tagLst xmlns:p="http://schemas.openxmlformats.org/presentationml/2006/main">
  <p:tag name="AS_UNIQUEID" val="132"/>
</p:tagLst>
</file>

<file path=ppt/tags/tag178.xml><?xml version="1.0" encoding="utf-8"?>
<p:tagLst xmlns:p="http://schemas.openxmlformats.org/presentationml/2006/main">
  <p:tag name="AS_UNIQUEID" val="133"/>
</p:tagLst>
</file>

<file path=ppt/tags/tag179.xml><?xml version="1.0" encoding="utf-8"?>
<p:tagLst xmlns:p="http://schemas.openxmlformats.org/presentationml/2006/main">
  <p:tag name="AS_UNIQUEID" val="134"/>
</p:tagLst>
</file>

<file path=ppt/tags/tag18.xml><?xml version="1.0" encoding="utf-8"?>
<p:tagLst xmlns:p="http://schemas.openxmlformats.org/presentationml/2006/main">
  <p:tag name="AS_UNIQUEID" val="737"/>
</p:tagLst>
</file>

<file path=ppt/tags/tag180.xml><?xml version="1.0" encoding="utf-8"?>
<p:tagLst xmlns:p="http://schemas.openxmlformats.org/presentationml/2006/main">
  <p:tag name="AS_UNIQUEID" val="135"/>
</p:tagLst>
</file>

<file path=ppt/tags/tag181.xml><?xml version="1.0" encoding="utf-8"?>
<p:tagLst xmlns:p="http://schemas.openxmlformats.org/presentationml/2006/main">
  <p:tag name="AS_UNIQUEID" val="136"/>
</p:tagLst>
</file>

<file path=ppt/tags/tag182.xml><?xml version="1.0" encoding="utf-8"?>
<p:tagLst xmlns:p="http://schemas.openxmlformats.org/presentationml/2006/main">
  <p:tag name="AS_UNIQUEID" val="137"/>
</p:tagLst>
</file>

<file path=ppt/tags/tag183.xml><?xml version="1.0" encoding="utf-8"?>
<p:tagLst xmlns:p="http://schemas.openxmlformats.org/presentationml/2006/main">
  <p:tag name="AS_UNIQUEID" val="138"/>
</p:tagLst>
</file>

<file path=ppt/tags/tag184.xml><?xml version="1.0" encoding="utf-8"?>
<p:tagLst xmlns:p="http://schemas.openxmlformats.org/presentationml/2006/main">
  <p:tag name="AS_UNIQUEID" val="139"/>
</p:tagLst>
</file>

<file path=ppt/tags/tag185.xml><?xml version="1.0" encoding="utf-8"?>
<p:tagLst xmlns:p="http://schemas.openxmlformats.org/presentationml/2006/main">
  <p:tag name="AS_UNIQUEID" val="140"/>
</p:tagLst>
</file>

<file path=ppt/tags/tag186.xml><?xml version="1.0" encoding="utf-8"?>
<p:tagLst xmlns:p="http://schemas.openxmlformats.org/presentationml/2006/main">
  <p:tag name="AS_UNIQUEID" val="141"/>
</p:tagLst>
</file>

<file path=ppt/tags/tag187.xml><?xml version="1.0" encoding="utf-8"?>
<p:tagLst xmlns:p="http://schemas.openxmlformats.org/presentationml/2006/main">
  <p:tag name="AS_UNIQUEID" val="142"/>
</p:tagLst>
</file>

<file path=ppt/tags/tag188.xml><?xml version="1.0" encoding="utf-8"?>
<p:tagLst xmlns:p="http://schemas.openxmlformats.org/presentationml/2006/main">
  <p:tag name="AS_UNIQUEID" val="143"/>
</p:tagLst>
</file>

<file path=ppt/tags/tag189.xml><?xml version="1.0" encoding="utf-8"?>
<p:tagLst xmlns:p="http://schemas.openxmlformats.org/presentationml/2006/main">
  <p:tag name="AS_UNIQUEID" val="144"/>
</p:tagLst>
</file>

<file path=ppt/tags/tag19.xml><?xml version="1.0" encoding="utf-8"?>
<p:tagLst xmlns:p="http://schemas.openxmlformats.org/presentationml/2006/main">
  <p:tag name="AS_UNIQUEID" val="738"/>
</p:tagLst>
</file>

<file path=ppt/tags/tag190.xml><?xml version="1.0" encoding="utf-8"?>
<p:tagLst xmlns:p="http://schemas.openxmlformats.org/presentationml/2006/main">
  <p:tag name="AS_UNIQUEID" val="145"/>
</p:tagLst>
</file>

<file path=ppt/tags/tag191.xml><?xml version="1.0" encoding="utf-8"?>
<p:tagLst xmlns:p="http://schemas.openxmlformats.org/presentationml/2006/main">
  <p:tag name="AS_UNIQUEID" val="146"/>
</p:tagLst>
</file>

<file path=ppt/tags/tag192.xml><?xml version="1.0" encoding="utf-8"?>
<p:tagLst xmlns:p="http://schemas.openxmlformats.org/presentationml/2006/main">
  <p:tag name="AS_UNIQUEID" val="152"/>
</p:tagLst>
</file>

<file path=ppt/tags/tag193.xml><?xml version="1.0" encoding="utf-8"?>
<p:tagLst xmlns:p="http://schemas.openxmlformats.org/presentationml/2006/main">
  <p:tag name="AS_UNIQUEID" val="153"/>
</p:tagLst>
</file>

<file path=ppt/tags/tag194.xml><?xml version="1.0" encoding="utf-8"?>
<p:tagLst xmlns:p="http://schemas.openxmlformats.org/presentationml/2006/main">
  <p:tag name="AS_UNIQUEID" val="154"/>
</p:tagLst>
</file>

<file path=ppt/tags/tag195.xml><?xml version="1.0" encoding="utf-8"?>
<p:tagLst xmlns:p="http://schemas.openxmlformats.org/presentationml/2006/main">
  <p:tag name="AS_UNIQUEID" val="155"/>
</p:tagLst>
</file>

<file path=ppt/tags/tag196.xml><?xml version="1.0" encoding="utf-8"?>
<p:tagLst xmlns:p="http://schemas.openxmlformats.org/presentationml/2006/main">
  <p:tag name="AS_UNIQUEID" val="156"/>
</p:tagLst>
</file>

<file path=ppt/tags/tag197.xml><?xml version="1.0" encoding="utf-8"?>
<p:tagLst xmlns:p="http://schemas.openxmlformats.org/presentationml/2006/main">
  <p:tag name="AS_UNIQUEID" val="157"/>
</p:tagLst>
</file>

<file path=ppt/tags/tag198.xml><?xml version="1.0" encoding="utf-8"?>
<p:tagLst xmlns:p="http://schemas.openxmlformats.org/presentationml/2006/main">
  <p:tag name="AS_UNIQUEID" val="158"/>
</p:tagLst>
</file>

<file path=ppt/tags/tag199.xml><?xml version="1.0" encoding="utf-8"?>
<p:tagLst xmlns:p="http://schemas.openxmlformats.org/presentationml/2006/main">
  <p:tag name="AS_UNIQUEID" val="159"/>
</p:tagLst>
</file>

<file path=ppt/tags/tag2.xml><?xml version="1.0" encoding="utf-8"?>
<p:tagLst xmlns:p="http://schemas.openxmlformats.org/presentationml/2006/main">
  <p:tag name="AS_UNIQUEID" val="718"/>
</p:tagLst>
</file>

<file path=ppt/tags/tag20.xml><?xml version="1.0" encoding="utf-8"?>
<p:tagLst xmlns:p="http://schemas.openxmlformats.org/presentationml/2006/main">
  <p:tag name="AS_UNIQUEID" val="739"/>
</p:tagLst>
</file>

<file path=ppt/tags/tag200.xml><?xml version="1.0" encoding="utf-8"?>
<p:tagLst xmlns:p="http://schemas.openxmlformats.org/presentationml/2006/main">
  <p:tag name="AS_UNIQUEID" val="160"/>
</p:tagLst>
</file>

<file path=ppt/tags/tag201.xml><?xml version="1.0" encoding="utf-8"?>
<p:tagLst xmlns:p="http://schemas.openxmlformats.org/presentationml/2006/main">
  <p:tag name="AS_UNIQUEID" val="161"/>
</p:tagLst>
</file>

<file path=ppt/tags/tag202.xml><?xml version="1.0" encoding="utf-8"?>
<p:tagLst xmlns:p="http://schemas.openxmlformats.org/presentationml/2006/main">
  <p:tag name="AS_UNIQUEID" val="162"/>
</p:tagLst>
</file>

<file path=ppt/tags/tag203.xml><?xml version="1.0" encoding="utf-8"?>
<p:tagLst xmlns:p="http://schemas.openxmlformats.org/presentationml/2006/main">
  <p:tag name="AS_UNIQUEID" val="163"/>
</p:tagLst>
</file>

<file path=ppt/tags/tag204.xml><?xml version="1.0" encoding="utf-8"?>
<p:tagLst xmlns:p="http://schemas.openxmlformats.org/presentationml/2006/main">
  <p:tag name="AS_UNIQUEID" val="164"/>
</p:tagLst>
</file>

<file path=ppt/tags/tag205.xml><?xml version="1.0" encoding="utf-8"?>
<p:tagLst xmlns:p="http://schemas.openxmlformats.org/presentationml/2006/main">
  <p:tag name="AS_UNIQUEID" val="165"/>
</p:tagLst>
</file>

<file path=ppt/tags/tag206.xml><?xml version="1.0" encoding="utf-8"?>
<p:tagLst xmlns:p="http://schemas.openxmlformats.org/presentationml/2006/main">
  <p:tag name="AS_UNIQUEID" val="166"/>
</p:tagLst>
</file>

<file path=ppt/tags/tag207.xml><?xml version="1.0" encoding="utf-8"?>
<p:tagLst xmlns:p="http://schemas.openxmlformats.org/presentationml/2006/main">
  <p:tag name="AS_UNIQUEID" val="167"/>
</p:tagLst>
</file>

<file path=ppt/tags/tag208.xml><?xml version="1.0" encoding="utf-8"?>
<p:tagLst xmlns:p="http://schemas.openxmlformats.org/presentationml/2006/main">
  <p:tag name="AS_UNIQUEID" val="168"/>
</p:tagLst>
</file>

<file path=ppt/tags/tag209.xml><?xml version="1.0" encoding="utf-8"?>
<p:tagLst xmlns:p="http://schemas.openxmlformats.org/presentationml/2006/main">
  <p:tag name="AS_UNIQUEID" val="169"/>
</p:tagLst>
</file>

<file path=ppt/tags/tag21.xml><?xml version="1.0" encoding="utf-8"?>
<p:tagLst xmlns:p="http://schemas.openxmlformats.org/presentationml/2006/main">
  <p:tag name="AS_UNIQUEID" val="740"/>
</p:tagLst>
</file>

<file path=ppt/tags/tag210.xml><?xml version="1.0" encoding="utf-8"?>
<p:tagLst xmlns:p="http://schemas.openxmlformats.org/presentationml/2006/main">
  <p:tag name="AS_UNIQUEID" val="170"/>
</p:tagLst>
</file>

<file path=ppt/tags/tag211.xml><?xml version="1.0" encoding="utf-8"?>
<p:tagLst xmlns:p="http://schemas.openxmlformats.org/presentationml/2006/main">
  <p:tag name="AS_UNIQUEID" val="171"/>
</p:tagLst>
</file>

<file path=ppt/tags/tag212.xml><?xml version="1.0" encoding="utf-8"?>
<p:tagLst xmlns:p="http://schemas.openxmlformats.org/presentationml/2006/main">
  <p:tag name="AS_UNIQUEID" val="172"/>
</p:tagLst>
</file>

<file path=ppt/tags/tag213.xml><?xml version="1.0" encoding="utf-8"?>
<p:tagLst xmlns:p="http://schemas.openxmlformats.org/presentationml/2006/main">
  <p:tag name="AS_UNIQUEID" val="173"/>
</p:tagLst>
</file>

<file path=ppt/tags/tag214.xml><?xml version="1.0" encoding="utf-8"?>
<p:tagLst xmlns:p="http://schemas.openxmlformats.org/presentationml/2006/main">
  <p:tag name="AS_UNIQUEID" val="174"/>
</p:tagLst>
</file>

<file path=ppt/tags/tag215.xml><?xml version="1.0" encoding="utf-8"?>
<p:tagLst xmlns:p="http://schemas.openxmlformats.org/presentationml/2006/main">
  <p:tag name="AS_UNIQUEID" val="175"/>
</p:tagLst>
</file>

<file path=ppt/tags/tag216.xml><?xml version="1.0" encoding="utf-8"?>
<p:tagLst xmlns:p="http://schemas.openxmlformats.org/presentationml/2006/main">
  <p:tag name="AS_UNIQUEID" val="176"/>
</p:tagLst>
</file>

<file path=ppt/tags/tag217.xml><?xml version="1.0" encoding="utf-8"?>
<p:tagLst xmlns:p="http://schemas.openxmlformats.org/presentationml/2006/main">
  <p:tag name="AS_UNIQUEID" val="177"/>
</p:tagLst>
</file>

<file path=ppt/tags/tag218.xml><?xml version="1.0" encoding="utf-8"?>
<p:tagLst xmlns:p="http://schemas.openxmlformats.org/presentationml/2006/main">
  <p:tag name="AS_UNIQUEID" val="178"/>
</p:tagLst>
</file>

<file path=ppt/tags/tag219.xml><?xml version="1.0" encoding="utf-8"?>
<p:tagLst xmlns:p="http://schemas.openxmlformats.org/presentationml/2006/main">
  <p:tag name="AS_UNIQUEID" val="179"/>
</p:tagLst>
</file>

<file path=ppt/tags/tag22.xml><?xml version="1.0" encoding="utf-8"?>
<p:tagLst xmlns:p="http://schemas.openxmlformats.org/presentationml/2006/main">
  <p:tag name="AS_UNIQUEID" val="741"/>
</p:tagLst>
</file>

<file path=ppt/tags/tag220.xml><?xml version="1.0" encoding="utf-8"?>
<p:tagLst xmlns:p="http://schemas.openxmlformats.org/presentationml/2006/main">
  <p:tag name="AS_UNIQUEID" val="180"/>
</p:tagLst>
</file>

<file path=ppt/tags/tag221.xml><?xml version="1.0" encoding="utf-8"?>
<p:tagLst xmlns:p="http://schemas.openxmlformats.org/presentationml/2006/main">
  <p:tag name="AS_UNIQUEID" val="181"/>
</p:tagLst>
</file>

<file path=ppt/tags/tag222.xml><?xml version="1.0" encoding="utf-8"?>
<p:tagLst xmlns:p="http://schemas.openxmlformats.org/presentationml/2006/main">
  <p:tag name="AS_UNIQUEID" val="182"/>
</p:tagLst>
</file>

<file path=ppt/tags/tag223.xml><?xml version="1.0" encoding="utf-8"?>
<p:tagLst xmlns:p="http://schemas.openxmlformats.org/presentationml/2006/main">
  <p:tag name="AS_UNIQUEID" val="183"/>
</p:tagLst>
</file>

<file path=ppt/tags/tag224.xml><?xml version="1.0" encoding="utf-8"?>
<p:tagLst xmlns:p="http://schemas.openxmlformats.org/presentationml/2006/main">
  <p:tag name="AS_UNIQUEID" val="184"/>
</p:tagLst>
</file>

<file path=ppt/tags/tag225.xml><?xml version="1.0" encoding="utf-8"?>
<p:tagLst xmlns:p="http://schemas.openxmlformats.org/presentationml/2006/main">
  <p:tag name="AS_UNIQUEID" val="185"/>
</p:tagLst>
</file>

<file path=ppt/tags/tag226.xml><?xml version="1.0" encoding="utf-8"?>
<p:tagLst xmlns:p="http://schemas.openxmlformats.org/presentationml/2006/main">
  <p:tag name="AS_UNIQUEID" val="186"/>
</p:tagLst>
</file>

<file path=ppt/tags/tag227.xml><?xml version="1.0" encoding="utf-8"?>
<p:tagLst xmlns:p="http://schemas.openxmlformats.org/presentationml/2006/main">
  <p:tag name="AS_UNIQUEID" val="187"/>
</p:tagLst>
</file>

<file path=ppt/tags/tag228.xml><?xml version="1.0" encoding="utf-8"?>
<p:tagLst xmlns:p="http://schemas.openxmlformats.org/presentationml/2006/main">
  <p:tag name="AS_UNIQUEID" val="188"/>
</p:tagLst>
</file>

<file path=ppt/tags/tag229.xml><?xml version="1.0" encoding="utf-8"?>
<p:tagLst xmlns:p="http://schemas.openxmlformats.org/presentationml/2006/main">
  <p:tag name="AS_UNIQUEID" val="189"/>
</p:tagLst>
</file>

<file path=ppt/tags/tag23.xml><?xml version="1.0" encoding="utf-8"?>
<p:tagLst xmlns:p="http://schemas.openxmlformats.org/presentationml/2006/main">
  <p:tag name="AS_UNIQUEID" val="742"/>
</p:tagLst>
</file>

<file path=ppt/tags/tag230.xml><?xml version="1.0" encoding="utf-8"?>
<p:tagLst xmlns:p="http://schemas.openxmlformats.org/presentationml/2006/main">
  <p:tag name="AS_UNIQUEID" val="190"/>
</p:tagLst>
</file>

<file path=ppt/tags/tag231.xml><?xml version="1.0" encoding="utf-8"?>
<p:tagLst xmlns:p="http://schemas.openxmlformats.org/presentationml/2006/main">
  <p:tag name="AS_UNIQUEID" val="148"/>
</p:tagLst>
</file>

<file path=ppt/tags/tag232.xml><?xml version="1.0" encoding="utf-8"?>
<p:tagLst xmlns:p="http://schemas.openxmlformats.org/presentationml/2006/main">
  <p:tag name="AS_UNIQUEID" val="149"/>
</p:tagLst>
</file>

<file path=ppt/tags/tag233.xml><?xml version="1.0" encoding="utf-8"?>
<p:tagLst xmlns:p="http://schemas.openxmlformats.org/presentationml/2006/main">
  <p:tag name="AS_UNIQUEID" val="150"/>
</p:tagLst>
</file>

<file path=ppt/tags/tag234.xml><?xml version="1.0" encoding="utf-8"?>
<p:tagLst xmlns:p="http://schemas.openxmlformats.org/presentationml/2006/main">
  <p:tag name="AS_UNIQUEID" val="196"/>
</p:tagLst>
</file>

<file path=ppt/tags/tag235.xml><?xml version="1.0" encoding="utf-8"?>
<p:tagLst xmlns:p="http://schemas.openxmlformats.org/presentationml/2006/main">
  <p:tag name="AS_UNIQUEID" val="197"/>
</p:tagLst>
</file>

<file path=ppt/tags/tag236.xml><?xml version="1.0" encoding="utf-8"?>
<p:tagLst xmlns:p="http://schemas.openxmlformats.org/presentationml/2006/main">
  <p:tag name="AS_UNIQUEID" val="198"/>
</p:tagLst>
</file>

<file path=ppt/tags/tag237.xml><?xml version="1.0" encoding="utf-8"?>
<p:tagLst xmlns:p="http://schemas.openxmlformats.org/presentationml/2006/main">
  <p:tag name="AS_UNIQUEID" val="199"/>
</p:tagLst>
</file>

<file path=ppt/tags/tag238.xml><?xml version="1.0" encoding="utf-8"?>
<p:tagLst xmlns:p="http://schemas.openxmlformats.org/presentationml/2006/main">
  <p:tag name="AS_UNIQUEID" val="200"/>
</p:tagLst>
</file>

<file path=ppt/tags/tag239.xml><?xml version="1.0" encoding="utf-8"?>
<p:tagLst xmlns:p="http://schemas.openxmlformats.org/presentationml/2006/main">
  <p:tag name="AS_UNIQUEID" val="201"/>
</p:tagLst>
</file>

<file path=ppt/tags/tag24.xml><?xml version="1.0" encoding="utf-8"?>
<p:tagLst xmlns:p="http://schemas.openxmlformats.org/presentationml/2006/main">
  <p:tag name="AS_UNIQUEID" val="743"/>
</p:tagLst>
</file>

<file path=ppt/tags/tag240.xml><?xml version="1.0" encoding="utf-8"?>
<p:tagLst xmlns:p="http://schemas.openxmlformats.org/presentationml/2006/main">
  <p:tag name="AS_UNIQUEID" val="202"/>
</p:tagLst>
</file>

<file path=ppt/tags/tag241.xml><?xml version="1.0" encoding="utf-8"?>
<p:tagLst xmlns:p="http://schemas.openxmlformats.org/presentationml/2006/main">
  <p:tag name="AS_UNIQUEID" val="203"/>
</p:tagLst>
</file>

<file path=ppt/tags/tag242.xml><?xml version="1.0" encoding="utf-8"?>
<p:tagLst xmlns:p="http://schemas.openxmlformats.org/presentationml/2006/main">
  <p:tag name="AS_UNIQUEID" val="204"/>
</p:tagLst>
</file>

<file path=ppt/tags/tag243.xml><?xml version="1.0" encoding="utf-8"?>
<p:tagLst xmlns:p="http://schemas.openxmlformats.org/presentationml/2006/main">
  <p:tag name="AS_UNIQUEID" val="205"/>
</p:tagLst>
</file>

<file path=ppt/tags/tag244.xml><?xml version="1.0" encoding="utf-8"?>
<p:tagLst xmlns:p="http://schemas.openxmlformats.org/presentationml/2006/main">
  <p:tag name="AS_UNIQUEID" val="206"/>
</p:tagLst>
</file>

<file path=ppt/tags/tag245.xml><?xml version="1.0" encoding="utf-8"?>
<p:tagLst xmlns:p="http://schemas.openxmlformats.org/presentationml/2006/main">
  <p:tag name="AS_UNIQUEID" val="207"/>
</p:tagLst>
</file>

<file path=ppt/tags/tag246.xml><?xml version="1.0" encoding="utf-8"?>
<p:tagLst xmlns:p="http://schemas.openxmlformats.org/presentationml/2006/main">
  <p:tag name="AS_UNIQUEID" val="208"/>
</p:tagLst>
</file>

<file path=ppt/tags/tag247.xml><?xml version="1.0" encoding="utf-8"?>
<p:tagLst xmlns:p="http://schemas.openxmlformats.org/presentationml/2006/main">
  <p:tag name="AS_UNIQUEID" val="209"/>
</p:tagLst>
</file>

<file path=ppt/tags/tag248.xml><?xml version="1.0" encoding="utf-8"?>
<p:tagLst xmlns:p="http://schemas.openxmlformats.org/presentationml/2006/main">
  <p:tag name="AS_UNIQUEID" val="210"/>
</p:tagLst>
</file>

<file path=ppt/tags/tag249.xml><?xml version="1.0" encoding="utf-8"?>
<p:tagLst xmlns:p="http://schemas.openxmlformats.org/presentationml/2006/main">
  <p:tag name="AS_UNIQUEID" val="211"/>
</p:tagLst>
</file>

<file path=ppt/tags/tag25.xml><?xml version="1.0" encoding="utf-8"?>
<p:tagLst xmlns:p="http://schemas.openxmlformats.org/presentationml/2006/main">
  <p:tag name="AS_UNIQUEID" val="744"/>
</p:tagLst>
</file>

<file path=ppt/tags/tag250.xml><?xml version="1.0" encoding="utf-8"?>
<p:tagLst xmlns:p="http://schemas.openxmlformats.org/presentationml/2006/main">
  <p:tag name="AS_UNIQUEID" val="212"/>
</p:tagLst>
</file>

<file path=ppt/tags/tag251.xml><?xml version="1.0" encoding="utf-8"?>
<p:tagLst xmlns:p="http://schemas.openxmlformats.org/presentationml/2006/main">
  <p:tag name="AS_UNIQUEID" val="213"/>
</p:tagLst>
</file>

<file path=ppt/tags/tag252.xml><?xml version="1.0" encoding="utf-8"?>
<p:tagLst xmlns:p="http://schemas.openxmlformats.org/presentationml/2006/main">
  <p:tag name="AS_UNIQUEID" val="214"/>
</p:tagLst>
</file>

<file path=ppt/tags/tag253.xml><?xml version="1.0" encoding="utf-8"?>
<p:tagLst xmlns:p="http://schemas.openxmlformats.org/presentationml/2006/main">
  <p:tag name="AS_UNIQUEID" val="215"/>
</p:tagLst>
</file>

<file path=ppt/tags/tag254.xml><?xml version="1.0" encoding="utf-8"?>
<p:tagLst xmlns:p="http://schemas.openxmlformats.org/presentationml/2006/main">
  <p:tag name="AS_UNIQUEID" val="216"/>
</p:tagLst>
</file>

<file path=ppt/tags/tag255.xml><?xml version="1.0" encoding="utf-8"?>
<p:tagLst xmlns:p="http://schemas.openxmlformats.org/presentationml/2006/main">
  <p:tag name="AS_UNIQUEID" val="217"/>
</p:tagLst>
</file>

<file path=ppt/tags/tag256.xml><?xml version="1.0" encoding="utf-8"?>
<p:tagLst xmlns:p="http://schemas.openxmlformats.org/presentationml/2006/main">
  <p:tag name="AS_UNIQUEID" val="218"/>
</p:tagLst>
</file>

<file path=ppt/tags/tag257.xml><?xml version="1.0" encoding="utf-8"?>
<p:tagLst xmlns:p="http://schemas.openxmlformats.org/presentationml/2006/main">
  <p:tag name="AS_UNIQUEID" val="219"/>
</p:tagLst>
</file>

<file path=ppt/tags/tag258.xml><?xml version="1.0" encoding="utf-8"?>
<p:tagLst xmlns:p="http://schemas.openxmlformats.org/presentationml/2006/main">
  <p:tag name="AS_UNIQUEID" val="220"/>
</p:tagLst>
</file>

<file path=ppt/tags/tag259.xml><?xml version="1.0" encoding="utf-8"?>
<p:tagLst xmlns:p="http://schemas.openxmlformats.org/presentationml/2006/main">
  <p:tag name="AS_UNIQUEID" val="221"/>
</p:tagLst>
</file>

<file path=ppt/tags/tag26.xml><?xml version="1.0" encoding="utf-8"?>
<p:tagLst xmlns:p="http://schemas.openxmlformats.org/presentationml/2006/main">
  <p:tag name="AS_UNIQUEID" val="745"/>
</p:tagLst>
</file>

<file path=ppt/tags/tag260.xml><?xml version="1.0" encoding="utf-8"?>
<p:tagLst xmlns:p="http://schemas.openxmlformats.org/presentationml/2006/main">
  <p:tag name="AS_UNIQUEID" val="222"/>
</p:tagLst>
</file>

<file path=ppt/tags/tag261.xml><?xml version="1.0" encoding="utf-8"?>
<p:tagLst xmlns:p="http://schemas.openxmlformats.org/presentationml/2006/main">
  <p:tag name="AS_UNIQUEID" val="223"/>
</p:tagLst>
</file>

<file path=ppt/tags/tag262.xml><?xml version="1.0" encoding="utf-8"?>
<p:tagLst xmlns:p="http://schemas.openxmlformats.org/presentationml/2006/main">
  <p:tag name="AS_UNIQUEID" val="224"/>
</p:tagLst>
</file>

<file path=ppt/tags/tag263.xml><?xml version="1.0" encoding="utf-8"?>
<p:tagLst xmlns:p="http://schemas.openxmlformats.org/presentationml/2006/main">
  <p:tag name="AS_UNIQUEID" val="225"/>
</p:tagLst>
</file>

<file path=ppt/tags/tag264.xml><?xml version="1.0" encoding="utf-8"?>
<p:tagLst xmlns:p="http://schemas.openxmlformats.org/presentationml/2006/main">
  <p:tag name="AS_UNIQUEID" val="226"/>
</p:tagLst>
</file>

<file path=ppt/tags/tag265.xml><?xml version="1.0" encoding="utf-8"?>
<p:tagLst xmlns:p="http://schemas.openxmlformats.org/presentationml/2006/main">
  <p:tag name="AS_UNIQUEID" val="227"/>
</p:tagLst>
</file>

<file path=ppt/tags/tag266.xml><?xml version="1.0" encoding="utf-8"?>
<p:tagLst xmlns:p="http://schemas.openxmlformats.org/presentationml/2006/main">
  <p:tag name="AS_UNIQUEID" val="228"/>
</p:tagLst>
</file>

<file path=ppt/tags/tag267.xml><?xml version="1.0" encoding="utf-8"?>
<p:tagLst xmlns:p="http://schemas.openxmlformats.org/presentationml/2006/main">
  <p:tag name="AS_UNIQUEID" val="229"/>
</p:tagLst>
</file>

<file path=ppt/tags/tag268.xml><?xml version="1.0" encoding="utf-8"?>
<p:tagLst xmlns:p="http://schemas.openxmlformats.org/presentationml/2006/main">
  <p:tag name="AS_UNIQUEID" val="230"/>
</p:tagLst>
</file>

<file path=ppt/tags/tag269.xml><?xml version="1.0" encoding="utf-8"?>
<p:tagLst xmlns:p="http://schemas.openxmlformats.org/presentationml/2006/main">
  <p:tag name="AS_UNIQUEID" val="231"/>
</p:tagLst>
</file>

<file path=ppt/tags/tag27.xml><?xml version="1.0" encoding="utf-8"?>
<p:tagLst xmlns:p="http://schemas.openxmlformats.org/presentationml/2006/main">
  <p:tag name="AS_UNIQUEID" val="746"/>
</p:tagLst>
</file>

<file path=ppt/tags/tag270.xml><?xml version="1.0" encoding="utf-8"?>
<p:tagLst xmlns:p="http://schemas.openxmlformats.org/presentationml/2006/main">
  <p:tag name="AS_UNIQUEID" val="232"/>
</p:tagLst>
</file>

<file path=ppt/tags/tag271.xml><?xml version="1.0" encoding="utf-8"?>
<p:tagLst xmlns:p="http://schemas.openxmlformats.org/presentationml/2006/main">
  <p:tag name="AS_UNIQUEID" val="233"/>
</p:tagLst>
</file>

<file path=ppt/tags/tag272.xml><?xml version="1.0" encoding="utf-8"?>
<p:tagLst xmlns:p="http://schemas.openxmlformats.org/presentationml/2006/main">
  <p:tag name="AS_UNIQUEID" val="234"/>
</p:tagLst>
</file>

<file path=ppt/tags/tag273.xml><?xml version="1.0" encoding="utf-8"?>
<p:tagLst xmlns:p="http://schemas.openxmlformats.org/presentationml/2006/main">
  <p:tag name="AS_UNIQUEID" val="235"/>
</p:tagLst>
</file>

<file path=ppt/tags/tag274.xml><?xml version="1.0" encoding="utf-8"?>
<p:tagLst xmlns:p="http://schemas.openxmlformats.org/presentationml/2006/main">
  <p:tag name="AS_UNIQUEID" val="236"/>
</p:tagLst>
</file>

<file path=ppt/tags/tag275.xml><?xml version="1.0" encoding="utf-8"?>
<p:tagLst xmlns:p="http://schemas.openxmlformats.org/presentationml/2006/main">
  <p:tag name="AS_UNIQUEID" val="237"/>
</p:tagLst>
</file>

<file path=ppt/tags/tag276.xml><?xml version="1.0" encoding="utf-8"?>
<p:tagLst xmlns:p="http://schemas.openxmlformats.org/presentationml/2006/main">
  <p:tag name="AS_UNIQUEID" val="238"/>
</p:tagLst>
</file>

<file path=ppt/tags/tag277.xml><?xml version="1.0" encoding="utf-8"?>
<p:tagLst xmlns:p="http://schemas.openxmlformats.org/presentationml/2006/main">
  <p:tag name="AS_UNIQUEID" val="192"/>
</p:tagLst>
</file>

<file path=ppt/tags/tag278.xml><?xml version="1.0" encoding="utf-8"?>
<p:tagLst xmlns:p="http://schemas.openxmlformats.org/presentationml/2006/main">
  <p:tag name="AS_UNIQUEID" val="193"/>
</p:tagLst>
</file>

<file path=ppt/tags/tag279.xml><?xml version="1.0" encoding="utf-8"?>
<p:tagLst xmlns:p="http://schemas.openxmlformats.org/presentationml/2006/main">
  <p:tag name="AS_UNIQUEID" val="194"/>
</p:tagLst>
</file>

<file path=ppt/tags/tag28.xml><?xml version="1.0" encoding="utf-8"?>
<p:tagLst xmlns:p="http://schemas.openxmlformats.org/presentationml/2006/main">
  <p:tag name="AS_UNIQUEID" val="747"/>
</p:tagLst>
</file>

<file path=ppt/tags/tag280.xml><?xml version="1.0" encoding="utf-8"?>
<p:tagLst xmlns:p="http://schemas.openxmlformats.org/presentationml/2006/main">
  <p:tag name="AS_UNIQUEID" val="240"/>
</p:tagLst>
</file>

<file path=ppt/tags/tag281.xml><?xml version="1.0" encoding="utf-8"?>
<p:tagLst xmlns:p="http://schemas.openxmlformats.org/presentationml/2006/main">
  <p:tag name="AS_UNIQUEID" val="241"/>
</p:tagLst>
</file>

<file path=ppt/tags/tag282.xml><?xml version="1.0" encoding="utf-8"?>
<p:tagLst xmlns:p="http://schemas.openxmlformats.org/presentationml/2006/main">
  <p:tag name="AS_UNIQUEID" val="242"/>
</p:tagLst>
</file>

<file path=ppt/tags/tag283.xml><?xml version="1.0" encoding="utf-8"?>
<p:tagLst xmlns:p="http://schemas.openxmlformats.org/presentationml/2006/main">
  <p:tag name="AS_UNIQUEID" val="243"/>
</p:tagLst>
</file>

<file path=ppt/tags/tag284.xml><?xml version="1.0" encoding="utf-8"?>
<p:tagLst xmlns:p="http://schemas.openxmlformats.org/presentationml/2006/main">
  <p:tag name="AS_UNIQUEID" val="244"/>
</p:tagLst>
</file>

<file path=ppt/tags/tag285.xml><?xml version="1.0" encoding="utf-8"?>
<p:tagLst xmlns:p="http://schemas.openxmlformats.org/presentationml/2006/main">
  <p:tag name="AS_UNIQUEID" val="245"/>
</p:tagLst>
</file>

<file path=ppt/tags/tag286.xml><?xml version="1.0" encoding="utf-8"?>
<p:tagLst xmlns:p="http://schemas.openxmlformats.org/presentationml/2006/main">
  <p:tag name="AS_UNIQUEID" val="246"/>
</p:tagLst>
</file>

<file path=ppt/tags/tag287.xml><?xml version="1.0" encoding="utf-8"?>
<p:tagLst xmlns:p="http://schemas.openxmlformats.org/presentationml/2006/main">
  <p:tag name="AS_UNIQUEID" val="247"/>
</p:tagLst>
</file>

<file path=ppt/tags/tag288.xml><?xml version="1.0" encoding="utf-8"?>
<p:tagLst xmlns:p="http://schemas.openxmlformats.org/presentationml/2006/main">
  <p:tag name="AS_UNIQUEID" val="248"/>
</p:tagLst>
</file>

<file path=ppt/tags/tag289.xml><?xml version="1.0" encoding="utf-8"?>
<p:tagLst xmlns:p="http://schemas.openxmlformats.org/presentationml/2006/main">
  <p:tag name="AS_UNIQUEID" val="249"/>
</p:tagLst>
</file>

<file path=ppt/tags/tag29.xml><?xml version="1.0" encoding="utf-8"?>
<p:tagLst xmlns:p="http://schemas.openxmlformats.org/presentationml/2006/main">
  <p:tag name="AS_UNIQUEID" val="748"/>
</p:tagLst>
</file>

<file path=ppt/tags/tag290.xml><?xml version="1.0" encoding="utf-8"?>
<p:tagLst xmlns:p="http://schemas.openxmlformats.org/presentationml/2006/main">
  <p:tag name="AS_UNIQUEID" val="250"/>
</p:tagLst>
</file>

<file path=ppt/tags/tag291.xml><?xml version="1.0" encoding="utf-8"?>
<p:tagLst xmlns:p="http://schemas.openxmlformats.org/presentationml/2006/main">
  <p:tag name="AS_UNIQUEID" val="251"/>
</p:tagLst>
</file>

<file path=ppt/tags/tag292.xml><?xml version="1.0" encoding="utf-8"?>
<p:tagLst xmlns:p="http://schemas.openxmlformats.org/presentationml/2006/main">
  <p:tag name="AS_UNIQUEID" val="252"/>
</p:tagLst>
</file>

<file path=ppt/tags/tag293.xml><?xml version="1.0" encoding="utf-8"?>
<p:tagLst xmlns:p="http://schemas.openxmlformats.org/presentationml/2006/main">
  <p:tag name="AS_UNIQUEID" val="253"/>
</p:tagLst>
</file>

<file path=ppt/tags/tag294.xml><?xml version="1.0" encoding="utf-8"?>
<p:tagLst xmlns:p="http://schemas.openxmlformats.org/presentationml/2006/main">
  <p:tag name="AS_UNIQUEID" val="254"/>
</p:tagLst>
</file>

<file path=ppt/tags/tag295.xml><?xml version="1.0" encoding="utf-8"?>
<p:tagLst xmlns:p="http://schemas.openxmlformats.org/presentationml/2006/main">
  <p:tag name="AS_UNIQUEID" val="255"/>
</p:tagLst>
</file>

<file path=ppt/tags/tag296.xml><?xml version="1.0" encoding="utf-8"?>
<p:tagLst xmlns:p="http://schemas.openxmlformats.org/presentationml/2006/main">
  <p:tag name="AS_UNIQUEID" val="256"/>
</p:tagLst>
</file>

<file path=ppt/tags/tag297.xml><?xml version="1.0" encoding="utf-8"?>
<p:tagLst xmlns:p="http://schemas.openxmlformats.org/presentationml/2006/main">
  <p:tag name="AS_UNIQUEID" val="257"/>
</p:tagLst>
</file>

<file path=ppt/tags/tag298.xml><?xml version="1.0" encoding="utf-8"?>
<p:tagLst xmlns:p="http://schemas.openxmlformats.org/presentationml/2006/main">
  <p:tag name="AS_UNIQUEID" val="258"/>
</p:tagLst>
</file>

<file path=ppt/tags/tag299.xml><?xml version="1.0" encoding="utf-8"?>
<p:tagLst xmlns:p="http://schemas.openxmlformats.org/presentationml/2006/main">
  <p:tag name="AS_UNIQUEID" val="259"/>
</p:tagLst>
</file>

<file path=ppt/tags/tag3.xml><?xml version="1.0" encoding="utf-8"?>
<p:tagLst xmlns:p="http://schemas.openxmlformats.org/presentationml/2006/main">
  <p:tag name="AS_UNIQUEID" val="719"/>
</p:tagLst>
</file>

<file path=ppt/tags/tag30.xml><?xml version="1.0" encoding="utf-8"?>
<p:tagLst xmlns:p="http://schemas.openxmlformats.org/presentationml/2006/main">
  <p:tag name="AS_UNIQUEID" val="749"/>
</p:tagLst>
</file>

<file path=ppt/tags/tag300.xml><?xml version="1.0" encoding="utf-8"?>
<p:tagLst xmlns:p="http://schemas.openxmlformats.org/presentationml/2006/main">
  <p:tag name="AS_UNIQUEID" val="260"/>
</p:tagLst>
</file>

<file path=ppt/tags/tag301.xml><?xml version="1.0" encoding="utf-8"?>
<p:tagLst xmlns:p="http://schemas.openxmlformats.org/presentationml/2006/main">
  <p:tag name="AS_UNIQUEID" val="261"/>
</p:tagLst>
</file>

<file path=ppt/tags/tag302.xml><?xml version="1.0" encoding="utf-8"?>
<p:tagLst xmlns:p="http://schemas.openxmlformats.org/presentationml/2006/main">
  <p:tag name="AS_UNIQUEID" val="262"/>
</p:tagLst>
</file>

<file path=ppt/tags/tag303.xml><?xml version="1.0" encoding="utf-8"?>
<p:tagLst xmlns:p="http://schemas.openxmlformats.org/presentationml/2006/main">
  <p:tag name="AS_UNIQUEID" val="263"/>
</p:tagLst>
</file>

<file path=ppt/tags/tag304.xml><?xml version="1.0" encoding="utf-8"?>
<p:tagLst xmlns:p="http://schemas.openxmlformats.org/presentationml/2006/main">
  <p:tag name="AS_UNIQUEID" val="264"/>
</p:tagLst>
</file>

<file path=ppt/tags/tag305.xml><?xml version="1.0" encoding="utf-8"?>
<p:tagLst xmlns:p="http://schemas.openxmlformats.org/presentationml/2006/main">
  <p:tag name="AS_UNIQUEID" val="265"/>
</p:tagLst>
</file>

<file path=ppt/tags/tag306.xml><?xml version="1.0" encoding="utf-8"?>
<p:tagLst xmlns:p="http://schemas.openxmlformats.org/presentationml/2006/main">
  <p:tag name="AS_UNIQUEID" val="266"/>
</p:tagLst>
</file>

<file path=ppt/tags/tag307.xml><?xml version="1.0" encoding="utf-8"?>
<p:tagLst xmlns:p="http://schemas.openxmlformats.org/presentationml/2006/main">
  <p:tag name="AS_UNIQUEID" val="267"/>
</p:tagLst>
</file>

<file path=ppt/tags/tag308.xml><?xml version="1.0" encoding="utf-8"?>
<p:tagLst xmlns:p="http://schemas.openxmlformats.org/presentationml/2006/main">
  <p:tag name="AS_UNIQUEID" val="268"/>
</p:tagLst>
</file>

<file path=ppt/tags/tag309.xml><?xml version="1.0" encoding="utf-8"?>
<p:tagLst xmlns:p="http://schemas.openxmlformats.org/presentationml/2006/main">
  <p:tag name="AS_UNIQUEID" val="269"/>
</p:tagLst>
</file>

<file path=ppt/tags/tag31.xml><?xml version="1.0" encoding="utf-8"?>
<p:tagLst xmlns:p="http://schemas.openxmlformats.org/presentationml/2006/main">
  <p:tag name="AS_UNIQUEID" val="767"/>
</p:tagLst>
</file>

<file path=ppt/tags/tag310.xml><?xml version="1.0" encoding="utf-8"?>
<p:tagLst xmlns:p="http://schemas.openxmlformats.org/presentationml/2006/main">
  <p:tag name="AS_UNIQUEID" val="270"/>
</p:tagLst>
</file>

<file path=ppt/tags/tag311.xml><?xml version="1.0" encoding="utf-8"?>
<p:tagLst xmlns:p="http://schemas.openxmlformats.org/presentationml/2006/main">
  <p:tag name="AS_UNIQUEID" val="271"/>
</p:tagLst>
</file>

<file path=ppt/tags/tag312.xml><?xml version="1.0" encoding="utf-8"?>
<p:tagLst xmlns:p="http://schemas.openxmlformats.org/presentationml/2006/main">
  <p:tag name="AS_UNIQUEID" val="272"/>
</p:tagLst>
</file>

<file path=ppt/tags/tag313.xml><?xml version="1.0" encoding="utf-8"?>
<p:tagLst xmlns:p="http://schemas.openxmlformats.org/presentationml/2006/main">
  <p:tag name="AS_UNIQUEID" val="273"/>
</p:tagLst>
</file>

<file path=ppt/tags/tag314.xml><?xml version="1.0" encoding="utf-8"?>
<p:tagLst xmlns:p="http://schemas.openxmlformats.org/presentationml/2006/main">
  <p:tag name="AS_UNIQUEID" val="274"/>
</p:tagLst>
</file>

<file path=ppt/tags/tag315.xml><?xml version="1.0" encoding="utf-8"?>
<p:tagLst xmlns:p="http://schemas.openxmlformats.org/presentationml/2006/main">
  <p:tag name="AS_UNIQUEID" val="275"/>
</p:tagLst>
</file>

<file path=ppt/tags/tag316.xml><?xml version="1.0" encoding="utf-8"?>
<p:tagLst xmlns:p="http://schemas.openxmlformats.org/presentationml/2006/main">
  <p:tag name="AS_UNIQUEID" val="276"/>
</p:tagLst>
</file>

<file path=ppt/tags/tag317.xml><?xml version="1.0" encoding="utf-8"?>
<p:tagLst xmlns:p="http://schemas.openxmlformats.org/presentationml/2006/main">
  <p:tag name="AS_UNIQUEID" val="277"/>
</p:tagLst>
</file>

<file path=ppt/tags/tag318.xml><?xml version="1.0" encoding="utf-8"?>
<p:tagLst xmlns:p="http://schemas.openxmlformats.org/presentationml/2006/main">
  <p:tag name="AS_UNIQUEID" val="278"/>
</p:tagLst>
</file>

<file path=ppt/tags/tag319.xml><?xml version="1.0" encoding="utf-8"?>
<p:tagLst xmlns:p="http://schemas.openxmlformats.org/presentationml/2006/main">
  <p:tag name="AS_UNIQUEID" val="279"/>
</p:tagLst>
</file>

<file path=ppt/tags/tag32.xml><?xml version="1.0" encoding="utf-8"?>
<p:tagLst xmlns:p="http://schemas.openxmlformats.org/presentationml/2006/main">
  <p:tag name="AS_UNIQUEID" val="768"/>
</p:tagLst>
</file>

<file path=ppt/tags/tag320.xml><?xml version="1.0" encoding="utf-8"?>
<p:tagLst xmlns:p="http://schemas.openxmlformats.org/presentationml/2006/main">
  <p:tag name="AS_UNIQUEID" val="285"/>
</p:tagLst>
</file>

<file path=ppt/tags/tag321.xml><?xml version="1.0" encoding="utf-8"?>
<p:tagLst xmlns:p="http://schemas.openxmlformats.org/presentationml/2006/main">
  <p:tag name="AS_UNIQUEID" val="286"/>
</p:tagLst>
</file>

<file path=ppt/tags/tag322.xml><?xml version="1.0" encoding="utf-8"?>
<p:tagLst xmlns:p="http://schemas.openxmlformats.org/presentationml/2006/main">
  <p:tag name="AS_UNIQUEID" val="287"/>
</p:tagLst>
</file>

<file path=ppt/tags/tag323.xml><?xml version="1.0" encoding="utf-8"?>
<p:tagLst xmlns:p="http://schemas.openxmlformats.org/presentationml/2006/main">
  <p:tag name="AS_UNIQUEID" val="288"/>
</p:tagLst>
</file>

<file path=ppt/tags/tag324.xml><?xml version="1.0" encoding="utf-8"?>
<p:tagLst xmlns:p="http://schemas.openxmlformats.org/presentationml/2006/main">
  <p:tag name="AS_UNIQUEID" val="289"/>
</p:tagLst>
</file>

<file path=ppt/tags/tag325.xml><?xml version="1.0" encoding="utf-8"?>
<p:tagLst xmlns:p="http://schemas.openxmlformats.org/presentationml/2006/main">
  <p:tag name="AS_UNIQUEID" val="290"/>
</p:tagLst>
</file>

<file path=ppt/tags/tag326.xml><?xml version="1.0" encoding="utf-8"?>
<p:tagLst xmlns:p="http://schemas.openxmlformats.org/presentationml/2006/main">
  <p:tag name="AS_UNIQUEID" val="291"/>
</p:tagLst>
</file>

<file path=ppt/tags/tag327.xml><?xml version="1.0" encoding="utf-8"?>
<p:tagLst xmlns:p="http://schemas.openxmlformats.org/presentationml/2006/main">
  <p:tag name="AS_UNIQUEID" val="292"/>
</p:tagLst>
</file>

<file path=ppt/tags/tag328.xml><?xml version="1.0" encoding="utf-8"?>
<p:tagLst xmlns:p="http://schemas.openxmlformats.org/presentationml/2006/main">
  <p:tag name="AS_UNIQUEID" val="293"/>
</p:tagLst>
</file>

<file path=ppt/tags/tag329.xml><?xml version="1.0" encoding="utf-8"?>
<p:tagLst xmlns:p="http://schemas.openxmlformats.org/presentationml/2006/main">
  <p:tag name="AS_UNIQUEID" val="294"/>
</p:tagLst>
</file>

<file path=ppt/tags/tag33.xml><?xml version="1.0" encoding="utf-8"?>
<p:tagLst xmlns:p="http://schemas.openxmlformats.org/presentationml/2006/main">
  <p:tag name="AS_UNIQUEID" val="769"/>
</p:tagLst>
</file>

<file path=ppt/tags/tag330.xml><?xml version="1.0" encoding="utf-8"?>
<p:tagLst xmlns:p="http://schemas.openxmlformats.org/presentationml/2006/main">
  <p:tag name="AS_UNIQUEID" val="295"/>
</p:tagLst>
</file>

<file path=ppt/tags/tag331.xml><?xml version="1.0" encoding="utf-8"?>
<p:tagLst xmlns:p="http://schemas.openxmlformats.org/presentationml/2006/main">
  <p:tag name="AS_UNIQUEID" val="296"/>
</p:tagLst>
</file>

<file path=ppt/tags/tag332.xml><?xml version="1.0" encoding="utf-8"?>
<p:tagLst xmlns:p="http://schemas.openxmlformats.org/presentationml/2006/main">
  <p:tag name="AS_UNIQUEID" val="297"/>
</p:tagLst>
</file>

<file path=ppt/tags/tag333.xml><?xml version="1.0" encoding="utf-8"?>
<p:tagLst xmlns:p="http://schemas.openxmlformats.org/presentationml/2006/main">
  <p:tag name="AS_UNIQUEID" val="298"/>
</p:tagLst>
</file>

<file path=ppt/tags/tag334.xml><?xml version="1.0" encoding="utf-8"?>
<p:tagLst xmlns:p="http://schemas.openxmlformats.org/presentationml/2006/main">
  <p:tag name="AS_UNIQUEID" val="299"/>
</p:tagLst>
</file>

<file path=ppt/tags/tag335.xml><?xml version="1.0" encoding="utf-8"?>
<p:tagLst xmlns:p="http://schemas.openxmlformats.org/presentationml/2006/main">
  <p:tag name="AS_UNIQUEID" val="300"/>
</p:tagLst>
</file>

<file path=ppt/tags/tag336.xml><?xml version="1.0" encoding="utf-8"?>
<p:tagLst xmlns:p="http://schemas.openxmlformats.org/presentationml/2006/main">
  <p:tag name="AS_UNIQUEID" val="301"/>
</p:tagLst>
</file>

<file path=ppt/tags/tag337.xml><?xml version="1.0" encoding="utf-8"?>
<p:tagLst xmlns:p="http://schemas.openxmlformats.org/presentationml/2006/main">
  <p:tag name="AS_UNIQUEID" val="302"/>
</p:tagLst>
</file>

<file path=ppt/tags/tag338.xml><?xml version="1.0" encoding="utf-8"?>
<p:tagLst xmlns:p="http://schemas.openxmlformats.org/presentationml/2006/main">
  <p:tag name="AS_UNIQUEID" val="303"/>
</p:tagLst>
</file>

<file path=ppt/tags/tag339.xml><?xml version="1.0" encoding="utf-8"?>
<p:tagLst xmlns:p="http://schemas.openxmlformats.org/presentationml/2006/main">
  <p:tag name="AS_UNIQUEID" val="304"/>
</p:tagLst>
</file>

<file path=ppt/tags/tag34.xml><?xml version="1.0" encoding="utf-8"?>
<p:tagLst xmlns:p="http://schemas.openxmlformats.org/presentationml/2006/main">
  <p:tag name="AS_UNIQUEID" val="763"/>
</p:tagLst>
</file>

<file path=ppt/tags/tag340.xml><?xml version="1.0" encoding="utf-8"?>
<p:tagLst xmlns:p="http://schemas.openxmlformats.org/presentationml/2006/main">
  <p:tag name="AS_UNIQUEID" val="305"/>
</p:tagLst>
</file>

<file path=ppt/tags/tag341.xml><?xml version="1.0" encoding="utf-8"?>
<p:tagLst xmlns:p="http://schemas.openxmlformats.org/presentationml/2006/main">
  <p:tag name="AS_UNIQUEID" val="306"/>
</p:tagLst>
</file>

<file path=ppt/tags/tag342.xml><?xml version="1.0" encoding="utf-8"?>
<p:tagLst xmlns:p="http://schemas.openxmlformats.org/presentationml/2006/main">
  <p:tag name="AS_UNIQUEID" val="307"/>
</p:tagLst>
</file>

<file path=ppt/tags/tag343.xml><?xml version="1.0" encoding="utf-8"?>
<p:tagLst xmlns:p="http://schemas.openxmlformats.org/presentationml/2006/main">
  <p:tag name="AS_UNIQUEID" val="308"/>
</p:tagLst>
</file>

<file path=ppt/tags/tag344.xml><?xml version="1.0" encoding="utf-8"?>
<p:tagLst xmlns:p="http://schemas.openxmlformats.org/presentationml/2006/main">
  <p:tag name="AS_UNIQUEID" val="309"/>
</p:tagLst>
</file>

<file path=ppt/tags/tag345.xml><?xml version="1.0" encoding="utf-8"?>
<p:tagLst xmlns:p="http://schemas.openxmlformats.org/presentationml/2006/main">
  <p:tag name="AS_UNIQUEID" val="310"/>
</p:tagLst>
</file>

<file path=ppt/tags/tag346.xml><?xml version="1.0" encoding="utf-8"?>
<p:tagLst xmlns:p="http://schemas.openxmlformats.org/presentationml/2006/main">
  <p:tag name="AS_UNIQUEID" val="311"/>
</p:tagLst>
</file>

<file path=ppt/tags/tag347.xml><?xml version="1.0" encoding="utf-8"?>
<p:tagLst xmlns:p="http://schemas.openxmlformats.org/presentationml/2006/main">
  <p:tag name="AS_UNIQUEID" val="312"/>
</p:tagLst>
</file>

<file path=ppt/tags/tag348.xml><?xml version="1.0" encoding="utf-8"?>
<p:tagLst xmlns:p="http://schemas.openxmlformats.org/presentationml/2006/main">
  <p:tag name="AS_UNIQUEID" val="313"/>
</p:tagLst>
</file>

<file path=ppt/tags/tag349.xml><?xml version="1.0" encoding="utf-8"?>
<p:tagLst xmlns:p="http://schemas.openxmlformats.org/presentationml/2006/main">
  <p:tag name="AS_UNIQUEID" val="314"/>
</p:tagLst>
</file>

<file path=ppt/tags/tag35.xml><?xml version="1.0" encoding="utf-8"?>
<p:tagLst xmlns:p="http://schemas.openxmlformats.org/presentationml/2006/main">
  <p:tag name="AS_UNIQUEID" val="764"/>
</p:tagLst>
</file>

<file path=ppt/tags/tag350.xml><?xml version="1.0" encoding="utf-8"?>
<p:tagLst xmlns:p="http://schemas.openxmlformats.org/presentationml/2006/main">
  <p:tag name="AS_UNIQUEID" val="315"/>
</p:tagLst>
</file>

<file path=ppt/tags/tag351.xml><?xml version="1.0" encoding="utf-8"?>
<p:tagLst xmlns:p="http://schemas.openxmlformats.org/presentationml/2006/main">
  <p:tag name="AS_UNIQUEID" val="316"/>
</p:tagLst>
</file>

<file path=ppt/tags/tag352.xml><?xml version="1.0" encoding="utf-8"?>
<p:tagLst xmlns:p="http://schemas.openxmlformats.org/presentationml/2006/main">
  <p:tag name="AS_UNIQUEID" val="317"/>
</p:tagLst>
</file>

<file path=ppt/tags/tag353.xml><?xml version="1.0" encoding="utf-8"?>
<p:tagLst xmlns:p="http://schemas.openxmlformats.org/presentationml/2006/main">
  <p:tag name="AS_UNIQUEID" val="318"/>
</p:tagLst>
</file>

<file path=ppt/tags/tag354.xml><?xml version="1.0" encoding="utf-8"?>
<p:tagLst xmlns:p="http://schemas.openxmlformats.org/presentationml/2006/main">
  <p:tag name="AS_UNIQUEID" val="319"/>
</p:tagLst>
</file>

<file path=ppt/tags/tag355.xml><?xml version="1.0" encoding="utf-8"?>
<p:tagLst xmlns:p="http://schemas.openxmlformats.org/presentationml/2006/main">
  <p:tag name="AS_UNIQUEID" val="320"/>
</p:tagLst>
</file>

<file path=ppt/tags/tag356.xml><?xml version="1.0" encoding="utf-8"?>
<p:tagLst xmlns:p="http://schemas.openxmlformats.org/presentationml/2006/main">
  <p:tag name="AS_UNIQUEID" val="321"/>
</p:tagLst>
</file>

<file path=ppt/tags/tag357.xml><?xml version="1.0" encoding="utf-8"?>
<p:tagLst xmlns:p="http://schemas.openxmlformats.org/presentationml/2006/main">
  <p:tag name="AS_UNIQUEID" val="322"/>
</p:tagLst>
</file>

<file path=ppt/tags/tag358.xml><?xml version="1.0" encoding="utf-8"?>
<p:tagLst xmlns:p="http://schemas.openxmlformats.org/presentationml/2006/main">
  <p:tag name="AS_UNIQUEID" val="281"/>
</p:tagLst>
</file>

<file path=ppt/tags/tag359.xml><?xml version="1.0" encoding="utf-8"?>
<p:tagLst xmlns:p="http://schemas.openxmlformats.org/presentationml/2006/main">
  <p:tag name="AS_UNIQUEID" val="282"/>
</p:tagLst>
</file>

<file path=ppt/tags/tag36.xml><?xml version="1.0" encoding="utf-8"?>
<p:tagLst xmlns:p="http://schemas.openxmlformats.org/presentationml/2006/main">
  <p:tag name="AS_UNIQUEID" val="765"/>
</p:tagLst>
</file>

<file path=ppt/tags/tag360.xml><?xml version="1.0" encoding="utf-8"?>
<p:tagLst xmlns:p="http://schemas.openxmlformats.org/presentationml/2006/main">
  <p:tag name="AS_UNIQUEID" val="283"/>
</p:tagLst>
</file>

<file path=ppt/tags/tag361.xml><?xml version="1.0" encoding="utf-8"?>
<p:tagLst xmlns:p="http://schemas.openxmlformats.org/presentationml/2006/main">
  <p:tag name="AS_UNIQUEID" val="328"/>
</p:tagLst>
</file>

<file path=ppt/tags/tag362.xml><?xml version="1.0" encoding="utf-8"?>
<p:tagLst xmlns:p="http://schemas.openxmlformats.org/presentationml/2006/main">
  <p:tag name="AS_UNIQUEID" val="329"/>
</p:tagLst>
</file>

<file path=ppt/tags/tag363.xml><?xml version="1.0" encoding="utf-8"?>
<p:tagLst xmlns:p="http://schemas.openxmlformats.org/presentationml/2006/main">
  <p:tag name="AS_UNIQUEID" val="330"/>
</p:tagLst>
</file>

<file path=ppt/tags/tag364.xml><?xml version="1.0" encoding="utf-8"?>
<p:tagLst xmlns:p="http://schemas.openxmlformats.org/presentationml/2006/main">
  <p:tag name="AS_UNIQUEID" val="331"/>
</p:tagLst>
</file>

<file path=ppt/tags/tag365.xml><?xml version="1.0" encoding="utf-8"?>
<p:tagLst xmlns:p="http://schemas.openxmlformats.org/presentationml/2006/main">
  <p:tag name="AS_UNIQUEID" val="332"/>
</p:tagLst>
</file>

<file path=ppt/tags/tag366.xml><?xml version="1.0" encoding="utf-8"?>
<p:tagLst xmlns:p="http://schemas.openxmlformats.org/presentationml/2006/main">
  <p:tag name="AS_UNIQUEID" val="333"/>
</p:tagLst>
</file>

<file path=ppt/tags/tag367.xml><?xml version="1.0" encoding="utf-8"?>
<p:tagLst xmlns:p="http://schemas.openxmlformats.org/presentationml/2006/main">
  <p:tag name="AS_UNIQUEID" val="334"/>
</p:tagLst>
</file>

<file path=ppt/tags/tag368.xml><?xml version="1.0" encoding="utf-8"?>
<p:tagLst xmlns:p="http://schemas.openxmlformats.org/presentationml/2006/main">
  <p:tag name="AS_UNIQUEID" val="335"/>
</p:tagLst>
</file>

<file path=ppt/tags/tag369.xml><?xml version="1.0" encoding="utf-8"?>
<p:tagLst xmlns:p="http://schemas.openxmlformats.org/presentationml/2006/main">
  <p:tag name="AS_UNIQUEID" val="336"/>
</p:tagLst>
</file>

<file path=ppt/tags/tag37.xml><?xml version="1.0" encoding="utf-8"?>
<p:tagLst xmlns:p="http://schemas.openxmlformats.org/presentationml/2006/main">
  <p:tag name="AS_UNIQUEID" val="775"/>
</p:tagLst>
</file>

<file path=ppt/tags/tag370.xml><?xml version="1.0" encoding="utf-8"?>
<p:tagLst xmlns:p="http://schemas.openxmlformats.org/presentationml/2006/main">
  <p:tag name="AS_UNIQUEID" val="337"/>
</p:tagLst>
</file>

<file path=ppt/tags/tag371.xml><?xml version="1.0" encoding="utf-8"?>
<p:tagLst xmlns:p="http://schemas.openxmlformats.org/presentationml/2006/main">
  <p:tag name="AS_UNIQUEID" val="338"/>
</p:tagLst>
</file>

<file path=ppt/tags/tag372.xml><?xml version="1.0" encoding="utf-8"?>
<p:tagLst xmlns:p="http://schemas.openxmlformats.org/presentationml/2006/main">
  <p:tag name="AS_UNIQUEID" val="339"/>
</p:tagLst>
</file>

<file path=ppt/tags/tag373.xml><?xml version="1.0" encoding="utf-8"?>
<p:tagLst xmlns:p="http://schemas.openxmlformats.org/presentationml/2006/main">
  <p:tag name="AS_UNIQUEID" val="340"/>
</p:tagLst>
</file>

<file path=ppt/tags/tag374.xml><?xml version="1.0" encoding="utf-8"?>
<p:tagLst xmlns:p="http://schemas.openxmlformats.org/presentationml/2006/main">
  <p:tag name="AS_UNIQUEID" val="341"/>
</p:tagLst>
</file>

<file path=ppt/tags/tag375.xml><?xml version="1.0" encoding="utf-8"?>
<p:tagLst xmlns:p="http://schemas.openxmlformats.org/presentationml/2006/main">
  <p:tag name="AS_UNIQUEID" val="342"/>
</p:tagLst>
</file>

<file path=ppt/tags/tag376.xml><?xml version="1.0" encoding="utf-8"?>
<p:tagLst xmlns:p="http://schemas.openxmlformats.org/presentationml/2006/main">
  <p:tag name="AS_UNIQUEID" val="343"/>
</p:tagLst>
</file>

<file path=ppt/tags/tag377.xml><?xml version="1.0" encoding="utf-8"?>
<p:tagLst xmlns:p="http://schemas.openxmlformats.org/presentationml/2006/main">
  <p:tag name="AS_UNIQUEID" val="344"/>
</p:tagLst>
</file>

<file path=ppt/tags/tag378.xml><?xml version="1.0" encoding="utf-8"?>
<p:tagLst xmlns:p="http://schemas.openxmlformats.org/presentationml/2006/main">
  <p:tag name="AS_UNIQUEID" val="345"/>
</p:tagLst>
</file>

<file path=ppt/tags/tag379.xml><?xml version="1.0" encoding="utf-8"?>
<p:tagLst xmlns:p="http://schemas.openxmlformats.org/presentationml/2006/main">
  <p:tag name="AS_UNIQUEID" val="346"/>
</p:tagLst>
</file>

<file path=ppt/tags/tag38.xml><?xml version="1.0" encoding="utf-8"?>
<p:tagLst xmlns:p="http://schemas.openxmlformats.org/presentationml/2006/main">
  <p:tag name="AS_UNIQUEID" val="776"/>
</p:tagLst>
</file>

<file path=ppt/tags/tag380.xml><?xml version="1.0" encoding="utf-8"?>
<p:tagLst xmlns:p="http://schemas.openxmlformats.org/presentationml/2006/main">
  <p:tag name="AS_UNIQUEID" val="347"/>
</p:tagLst>
</file>

<file path=ppt/tags/tag381.xml><?xml version="1.0" encoding="utf-8"?>
<p:tagLst xmlns:p="http://schemas.openxmlformats.org/presentationml/2006/main">
  <p:tag name="AS_UNIQUEID" val="348"/>
</p:tagLst>
</file>

<file path=ppt/tags/tag382.xml><?xml version="1.0" encoding="utf-8"?>
<p:tagLst xmlns:p="http://schemas.openxmlformats.org/presentationml/2006/main">
  <p:tag name="AS_UNIQUEID" val="349"/>
</p:tagLst>
</file>

<file path=ppt/tags/tag383.xml><?xml version="1.0" encoding="utf-8"?>
<p:tagLst xmlns:p="http://schemas.openxmlformats.org/presentationml/2006/main">
  <p:tag name="AS_UNIQUEID" val="350"/>
</p:tagLst>
</file>

<file path=ppt/tags/tag384.xml><?xml version="1.0" encoding="utf-8"?>
<p:tagLst xmlns:p="http://schemas.openxmlformats.org/presentationml/2006/main">
  <p:tag name="AS_UNIQUEID" val="351"/>
</p:tagLst>
</file>

<file path=ppt/tags/tag385.xml><?xml version="1.0" encoding="utf-8"?>
<p:tagLst xmlns:p="http://schemas.openxmlformats.org/presentationml/2006/main">
  <p:tag name="AS_UNIQUEID" val="352"/>
</p:tagLst>
</file>

<file path=ppt/tags/tag386.xml><?xml version="1.0" encoding="utf-8"?>
<p:tagLst xmlns:p="http://schemas.openxmlformats.org/presentationml/2006/main">
  <p:tag name="AS_UNIQUEID" val="353"/>
</p:tagLst>
</file>

<file path=ppt/tags/tag387.xml><?xml version="1.0" encoding="utf-8"?>
<p:tagLst xmlns:p="http://schemas.openxmlformats.org/presentationml/2006/main">
  <p:tag name="AS_UNIQUEID" val="354"/>
</p:tagLst>
</file>

<file path=ppt/tags/tag388.xml><?xml version="1.0" encoding="utf-8"?>
<p:tagLst xmlns:p="http://schemas.openxmlformats.org/presentationml/2006/main">
  <p:tag name="AS_UNIQUEID" val="355"/>
</p:tagLst>
</file>

<file path=ppt/tags/tag389.xml><?xml version="1.0" encoding="utf-8"?>
<p:tagLst xmlns:p="http://schemas.openxmlformats.org/presentationml/2006/main">
  <p:tag name="AS_UNIQUEID" val="356"/>
</p:tagLst>
</file>

<file path=ppt/tags/tag39.xml><?xml version="1.0" encoding="utf-8"?>
<p:tagLst xmlns:p="http://schemas.openxmlformats.org/presentationml/2006/main">
  <p:tag name="AS_UNIQUEID" val="777"/>
</p:tagLst>
</file>

<file path=ppt/tags/tag390.xml><?xml version="1.0" encoding="utf-8"?>
<p:tagLst xmlns:p="http://schemas.openxmlformats.org/presentationml/2006/main">
  <p:tag name="AS_UNIQUEID" val="357"/>
</p:tagLst>
</file>

<file path=ppt/tags/tag391.xml><?xml version="1.0" encoding="utf-8"?>
<p:tagLst xmlns:p="http://schemas.openxmlformats.org/presentationml/2006/main">
  <p:tag name="AS_UNIQUEID" val="358"/>
</p:tagLst>
</file>

<file path=ppt/tags/tag392.xml><?xml version="1.0" encoding="utf-8"?>
<p:tagLst xmlns:p="http://schemas.openxmlformats.org/presentationml/2006/main">
  <p:tag name="AS_UNIQUEID" val="359"/>
</p:tagLst>
</file>

<file path=ppt/tags/tag393.xml><?xml version="1.0" encoding="utf-8"?>
<p:tagLst xmlns:p="http://schemas.openxmlformats.org/presentationml/2006/main">
  <p:tag name="AS_UNIQUEID" val="360"/>
</p:tagLst>
</file>

<file path=ppt/tags/tag394.xml><?xml version="1.0" encoding="utf-8"?>
<p:tagLst xmlns:p="http://schemas.openxmlformats.org/presentationml/2006/main">
  <p:tag name="AS_UNIQUEID" val="361"/>
</p:tagLst>
</file>

<file path=ppt/tags/tag395.xml><?xml version="1.0" encoding="utf-8"?>
<p:tagLst xmlns:p="http://schemas.openxmlformats.org/presentationml/2006/main">
  <p:tag name="AS_UNIQUEID" val="362"/>
</p:tagLst>
</file>

<file path=ppt/tags/tag396.xml><?xml version="1.0" encoding="utf-8"?>
<p:tagLst xmlns:p="http://schemas.openxmlformats.org/presentationml/2006/main">
  <p:tag name="AS_UNIQUEID" val="363"/>
</p:tagLst>
</file>

<file path=ppt/tags/tag397.xml><?xml version="1.0" encoding="utf-8"?>
<p:tagLst xmlns:p="http://schemas.openxmlformats.org/presentationml/2006/main">
  <p:tag name="AS_UNIQUEID" val="364"/>
</p:tagLst>
</file>

<file path=ppt/tags/tag398.xml><?xml version="1.0" encoding="utf-8"?>
<p:tagLst xmlns:p="http://schemas.openxmlformats.org/presentationml/2006/main">
  <p:tag name="AS_UNIQUEID" val="365"/>
</p:tagLst>
</file>

<file path=ppt/tags/tag399.xml><?xml version="1.0" encoding="utf-8"?>
<p:tagLst xmlns:p="http://schemas.openxmlformats.org/presentationml/2006/main">
  <p:tag name="AS_UNIQUEID" val="366"/>
</p:tagLst>
</file>

<file path=ppt/tags/tag4.xml><?xml version="1.0" encoding="utf-8"?>
<p:tagLst xmlns:p="http://schemas.openxmlformats.org/presentationml/2006/main">
  <p:tag name="AS_UNIQUEID" val="720"/>
</p:tagLst>
</file>

<file path=ppt/tags/tag40.xml><?xml version="1.0" encoding="utf-8"?>
<p:tagLst xmlns:p="http://schemas.openxmlformats.org/presentationml/2006/main">
  <p:tag name="AS_UNIQUEID" val="778"/>
</p:tagLst>
</file>

<file path=ppt/tags/tag400.xml><?xml version="1.0" encoding="utf-8"?>
<p:tagLst xmlns:p="http://schemas.openxmlformats.org/presentationml/2006/main">
  <p:tag name="AS_UNIQUEID" val="367"/>
</p:tagLst>
</file>

<file path=ppt/tags/tag401.xml><?xml version="1.0" encoding="utf-8"?>
<p:tagLst xmlns:p="http://schemas.openxmlformats.org/presentationml/2006/main">
  <p:tag name="AS_UNIQUEID" val="368"/>
</p:tagLst>
</file>

<file path=ppt/tags/tag402.xml><?xml version="1.0" encoding="utf-8"?>
<p:tagLst xmlns:p="http://schemas.openxmlformats.org/presentationml/2006/main">
  <p:tag name="AS_UNIQUEID" val="370"/>
</p:tagLst>
</file>

<file path=ppt/tags/tag403.xml><?xml version="1.0" encoding="utf-8"?>
<p:tagLst xmlns:p="http://schemas.openxmlformats.org/presentationml/2006/main">
  <p:tag name="AS_UNIQUEID" val="324"/>
</p:tagLst>
</file>

<file path=ppt/tags/tag404.xml><?xml version="1.0" encoding="utf-8"?>
<p:tagLst xmlns:p="http://schemas.openxmlformats.org/presentationml/2006/main">
  <p:tag name="AS_UNIQUEID" val="325"/>
</p:tagLst>
</file>

<file path=ppt/tags/tag405.xml><?xml version="1.0" encoding="utf-8"?>
<p:tagLst xmlns:p="http://schemas.openxmlformats.org/presentationml/2006/main">
  <p:tag name="AS_UNIQUEID" val="326"/>
</p:tagLst>
</file>

<file path=ppt/tags/tag406.xml><?xml version="1.0" encoding="utf-8"?>
<p:tagLst xmlns:p="http://schemas.openxmlformats.org/presentationml/2006/main">
  <p:tag name="AS_UNIQUEID" val="377"/>
</p:tagLst>
</file>

<file path=ppt/tags/tag407.xml><?xml version="1.0" encoding="utf-8"?>
<p:tagLst xmlns:p="http://schemas.openxmlformats.org/presentationml/2006/main">
  <p:tag name="AS_UNIQUEID" val="378"/>
</p:tagLst>
</file>

<file path=ppt/tags/tag408.xml><?xml version="1.0" encoding="utf-8"?>
<p:tagLst xmlns:p="http://schemas.openxmlformats.org/presentationml/2006/main">
  <p:tag name="AS_UNIQUEID" val="379"/>
</p:tagLst>
</file>

<file path=ppt/tags/tag409.xml><?xml version="1.0" encoding="utf-8"?>
<p:tagLst xmlns:p="http://schemas.openxmlformats.org/presentationml/2006/main">
  <p:tag name="AS_UNIQUEID" val="380"/>
</p:tagLst>
</file>

<file path=ppt/tags/tag41.xml><?xml version="1.0" encoding="utf-8"?>
<p:tagLst xmlns:p="http://schemas.openxmlformats.org/presentationml/2006/main">
  <p:tag name="AS_UNIQUEID" val="779"/>
</p:tagLst>
</file>

<file path=ppt/tags/tag410.xml><?xml version="1.0" encoding="utf-8"?>
<p:tagLst xmlns:p="http://schemas.openxmlformats.org/presentationml/2006/main">
  <p:tag name="AS_UNIQUEID" val="381"/>
</p:tagLst>
</file>

<file path=ppt/tags/tag411.xml><?xml version="1.0" encoding="utf-8"?>
<p:tagLst xmlns:p="http://schemas.openxmlformats.org/presentationml/2006/main">
  <p:tag name="AS_UNIQUEID" val="382"/>
</p:tagLst>
</file>

<file path=ppt/tags/tag412.xml><?xml version="1.0" encoding="utf-8"?>
<p:tagLst xmlns:p="http://schemas.openxmlformats.org/presentationml/2006/main">
  <p:tag name="AS_UNIQUEID" val="383"/>
</p:tagLst>
</file>

<file path=ppt/tags/tag413.xml><?xml version="1.0" encoding="utf-8"?>
<p:tagLst xmlns:p="http://schemas.openxmlformats.org/presentationml/2006/main">
  <p:tag name="AS_UNIQUEID" val="384"/>
</p:tagLst>
</file>

<file path=ppt/tags/tag414.xml><?xml version="1.0" encoding="utf-8"?>
<p:tagLst xmlns:p="http://schemas.openxmlformats.org/presentationml/2006/main">
  <p:tag name="AS_UNIQUEID" val="385"/>
</p:tagLst>
</file>

<file path=ppt/tags/tag415.xml><?xml version="1.0" encoding="utf-8"?>
<p:tagLst xmlns:p="http://schemas.openxmlformats.org/presentationml/2006/main">
  <p:tag name="AS_UNIQUEID" val="386"/>
</p:tagLst>
</file>

<file path=ppt/tags/tag416.xml><?xml version="1.0" encoding="utf-8"?>
<p:tagLst xmlns:p="http://schemas.openxmlformats.org/presentationml/2006/main">
  <p:tag name="AS_UNIQUEID" val="387"/>
</p:tagLst>
</file>

<file path=ppt/tags/tag417.xml><?xml version="1.0" encoding="utf-8"?>
<p:tagLst xmlns:p="http://schemas.openxmlformats.org/presentationml/2006/main">
  <p:tag name="AS_UNIQUEID" val="388"/>
</p:tagLst>
</file>

<file path=ppt/tags/tag418.xml><?xml version="1.0" encoding="utf-8"?>
<p:tagLst xmlns:p="http://schemas.openxmlformats.org/presentationml/2006/main">
  <p:tag name="AS_UNIQUEID" val="389"/>
</p:tagLst>
</file>

<file path=ppt/tags/tag419.xml><?xml version="1.0" encoding="utf-8"?>
<p:tagLst xmlns:p="http://schemas.openxmlformats.org/presentationml/2006/main">
  <p:tag name="AS_UNIQUEID" val="390"/>
</p:tagLst>
</file>

<file path=ppt/tags/tag42.xml><?xml version="1.0" encoding="utf-8"?>
<p:tagLst xmlns:p="http://schemas.openxmlformats.org/presentationml/2006/main">
  <p:tag name="AS_UNIQUEID" val="780"/>
</p:tagLst>
</file>

<file path=ppt/tags/tag420.xml><?xml version="1.0" encoding="utf-8"?>
<p:tagLst xmlns:p="http://schemas.openxmlformats.org/presentationml/2006/main">
  <p:tag name="AS_UNIQUEID" val="391"/>
</p:tagLst>
</file>

<file path=ppt/tags/tag421.xml><?xml version="1.0" encoding="utf-8"?>
<p:tagLst xmlns:p="http://schemas.openxmlformats.org/presentationml/2006/main">
  <p:tag name="AS_UNIQUEID" val="392"/>
</p:tagLst>
</file>

<file path=ppt/tags/tag422.xml><?xml version="1.0" encoding="utf-8"?>
<p:tagLst xmlns:p="http://schemas.openxmlformats.org/presentationml/2006/main">
  <p:tag name="AS_UNIQUEID" val="393"/>
</p:tagLst>
</file>

<file path=ppt/tags/tag423.xml><?xml version="1.0" encoding="utf-8"?>
<p:tagLst xmlns:p="http://schemas.openxmlformats.org/presentationml/2006/main">
  <p:tag name="AS_UNIQUEID" val="394"/>
</p:tagLst>
</file>

<file path=ppt/tags/tag424.xml><?xml version="1.0" encoding="utf-8"?>
<p:tagLst xmlns:p="http://schemas.openxmlformats.org/presentationml/2006/main">
  <p:tag name="AS_UNIQUEID" val="395"/>
</p:tagLst>
</file>

<file path=ppt/tags/tag425.xml><?xml version="1.0" encoding="utf-8"?>
<p:tagLst xmlns:p="http://schemas.openxmlformats.org/presentationml/2006/main">
  <p:tag name="AS_UNIQUEID" val="396"/>
</p:tagLst>
</file>

<file path=ppt/tags/tag426.xml><?xml version="1.0" encoding="utf-8"?>
<p:tagLst xmlns:p="http://schemas.openxmlformats.org/presentationml/2006/main">
  <p:tag name="AS_UNIQUEID" val="397"/>
</p:tagLst>
</file>

<file path=ppt/tags/tag427.xml><?xml version="1.0" encoding="utf-8"?>
<p:tagLst xmlns:p="http://schemas.openxmlformats.org/presentationml/2006/main">
  <p:tag name="AS_UNIQUEID" val="398"/>
</p:tagLst>
</file>

<file path=ppt/tags/tag428.xml><?xml version="1.0" encoding="utf-8"?>
<p:tagLst xmlns:p="http://schemas.openxmlformats.org/presentationml/2006/main">
  <p:tag name="AS_UNIQUEID" val="399"/>
</p:tagLst>
</file>

<file path=ppt/tags/tag429.xml><?xml version="1.0" encoding="utf-8"?>
<p:tagLst xmlns:p="http://schemas.openxmlformats.org/presentationml/2006/main">
  <p:tag name="AS_UNIQUEID" val="400"/>
</p:tagLst>
</file>

<file path=ppt/tags/tag43.xml><?xml version="1.0" encoding="utf-8"?>
<p:tagLst xmlns:p="http://schemas.openxmlformats.org/presentationml/2006/main">
  <p:tag name="AS_UNIQUEID" val="781"/>
</p:tagLst>
</file>

<file path=ppt/tags/tag430.xml><?xml version="1.0" encoding="utf-8"?>
<p:tagLst xmlns:p="http://schemas.openxmlformats.org/presentationml/2006/main">
  <p:tag name="AS_UNIQUEID" val="401"/>
</p:tagLst>
</file>

<file path=ppt/tags/tag431.xml><?xml version="1.0" encoding="utf-8"?>
<p:tagLst xmlns:p="http://schemas.openxmlformats.org/presentationml/2006/main">
  <p:tag name="AS_UNIQUEID" val="402"/>
</p:tagLst>
</file>

<file path=ppt/tags/tag432.xml><?xml version="1.0" encoding="utf-8"?>
<p:tagLst xmlns:p="http://schemas.openxmlformats.org/presentationml/2006/main">
  <p:tag name="AS_UNIQUEID" val="403"/>
</p:tagLst>
</file>

<file path=ppt/tags/tag433.xml><?xml version="1.0" encoding="utf-8"?>
<p:tagLst xmlns:p="http://schemas.openxmlformats.org/presentationml/2006/main">
  <p:tag name="AS_UNIQUEID" val="404"/>
</p:tagLst>
</file>

<file path=ppt/tags/tag434.xml><?xml version="1.0" encoding="utf-8"?>
<p:tagLst xmlns:p="http://schemas.openxmlformats.org/presentationml/2006/main">
  <p:tag name="AS_UNIQUEID" val="405"/>
</p:tagLst>
</file>

<file path=ppt/tags/tag435.xml><?xml version="1.0" encoding="utf-8"?>
<p:tagLst xmlns:p="http://schemas.openxmlformats.org/presentationml/2006/main">
  <p:tag name="AS_UNIQUEID" val="406"/>
</p:tagLst>
</file>

<file path=ppt/tags/tag436.xml><?xml version="1.0" encoding="utf-8"?>
<p:tagLst xmlns:p="http://schemas.openxmlformats.org/presentationml/2006/main">
  <p:tag name="AS_UNIQUEID" val="407"/>
</p:tagLst>
</file>

<file path=ppt/tags/tag437.xml><?xml version="1.0" encoding="utf-8"?>
<p:tagLst xmlns:p="http://schemas.openxmlformats.org/presentationml/2006/main">
  <p:tag name="AS_UNIQUEID" val="408"/>
</p:tagLst>
</file>

<file path=ppt/tags/tag438.xml><?xml version="1.0" encoding="utf-8"?>
<p:tagLst xmlns:p="http://schemas.openxmlformats.org/presentationml/2006/main">
  <p:tag name="AS_UNIQUEID" val="409"/>
</p:tagLst>
</file>

<file path=ppt/tags/tag439.xml><?xml version="1.0" encoding="utf-8"?>
<p:tagLst xmlns:p="http://schemas.openxmlformats.org/presentationml/2006/main">
  <p:tag name="AS_UNIQUEID" val="410"/>
</p:tagLst>
</file>

<file path=ppt/tags/tag44.xml><?xml version="1.0" encoding="utf-8"?>
<p:tagLst xmlns:p="http://schemas.openxmlformats.org/presentationml/2006/main">
  <p:tag name="AS_UNIQUEID" val="782"/>
  <p:tag name="KSO_WM_UNIT_PLACING_PICTURE_USER_VIEWPORT" val="{&quot;height&quot;:2723.7669291338584,&quot;width&quot;:4706.633070866142}"/>
</p:tagLst>
</file>

<file path=ppt/tags/tag440.xml><?xml version="1.0" encoding="utf-8"?>
<p:tagLst xmlns:p="http://schemas.openxmlformats.org/presentationml/2006/main">
  <p:tag name="AS_UNIQUEID" val="411"/>
</p:tagLst>
</file>

<file path=ppt/tags/tag441.xml><?xml version="1.0" encoding="utf-8"?>
<p:tagLst xmlns:p="http://schemas.openxmlformats.org/presentationml/2006/main">
  <p:tag name="AS_UNIQUEID" val="412"/>
</p:tagLst>
</file>

<file path=ppt/tags/tag442.xml><?xml version="1.0" encoding="utf-8"?>
<p:tagLst xmlns:p="http://schemas.openxmlformats.org/presentationml/2006/main">
  <p:tag name="AS_UNIQUEID" val="413"/>
</p:tagLst>
</file>

<file path=ppt/tags/tag443.xml><?xml version="1.0" encoding="utf-8"?>
<p:tagLst xmlns:p="http://schemas.openxmlformats.org/presentationml/2006/main">
  <p:tag name="AS_UNIQUEID" val="414"/>
</p:tagLst>
</file>

<file path=ppt/tags/tag444.xml><?xml version="1.0" encoding="utf-8"?>
<p:tagLst xmlns:p="http://schemas.openxmlformats.org/presentationml/2006/main">
  <p:tag name="AS_UNIQUEID" val="415"/>
</p:tagLst>
</file>

<file path=ppt/tags/tag445.xml><?xml version="1.0" encoding="utf-8"?>
<p:tagLst xmlns:p="http://schemas.openxmlformats.org/presentationml/2006/main">
  <p:tag name="AS_UNIQUEID" val="416"/>
</p:tagLst>
</file>

<file path=ppt/tags/tag446.xml><?xml version="1.0" encoding="utf-8"?>
<p:tagLst xmlns:p="http://schemas.openxmlformats.org/presentationml/2006/main">
  <p:tag name="AS_UNIQUEID" val="417"/>
</p:tagLst>
</file>

<file path=ppt/tags/tag447.xml><?xml version="1.0" encoding="utf-8"?>
<p:tagLst xmlns:p="http://schemas.openxmlformats.org/presentationml/2006/main">
  <p:tag name="AS_UNIQUEID" val="418"/>
</p:tagLst>
</file>

<file path=ppt/tags/tag448.xml><?xml version="1.0" encoding="utf-8"?>
<p:tagLst xmlns:p="http://schemas.openxmlformats.org/presentationml/2006/main">
  <p:tag name="AS_UNIQUEID" val="419"/>
</p:tagLst>
</file>

<file path=ppt/tags/tag449.xml><?xml version="1.0" encoding="utf-8"?>
<p:tagLst xmlns:p="http://schemas.openxmlformats.org/presentationml/2006/main">
  <p:tag name="AS_UNIQUEID" val="420"/>
</p:tagLst>
</file>

<file path=ppt/tags/tag45.xml><?xml version="1.0" encoding="utf-8"?>
<p:tagLst xmlns:p="http://schemas.openxmlformats.org/presentationml/2006/main">
  <p:tag name="AS_UNIQUEID" val="783"/>
  <p:tag name="KSO_WM_UNIT_PLACING_PICTURE_USER_VIEWPORT" val="{&quot;height&quot;:4055.6393700787403,&quot;width&quot;:2923.8330708661415}"/>
</p:tagLst>
</file>

<file path=ppt/tags/tag450.xml><?xml version="1.0" encoding="utf-8"?>
<p:tagLst xmlns:p="http://schemas.openxmlformats.org/presentationml/2006/main">
  <p:tag name="AS_UNIQUEID" val="421"/>
</p:tagLst>
</file>

<file path=ppt/tags/tag451.xml><?xml version="1.0" encoding="utf-8"?>
<p:tagLst xmlns:p="http://schemas.openxmlformats.org/presentationml/2006/main">
  <p:tag name="AS_UNIQUEID" val="422"/>
</p:tagLst>
</file>

<file path=ppt/tags/tag452.xml><?xml version="1.0" encoding="utf-8"?>
<p:tagLst xmlns:p="http://schemas.openxmlformats.org/presentationml/2006/main">
  <p:tag name="AS_UNIQUEID" val="423"/>
</p:tagLst>
</file>

<file path=ppt/tags/tag453.xml><?xml version="1.0" encoding="utf-8"?>
<p:tagLst xmlns:p="http://schemas.openxmlformats.org/presentationml/2006/main">
  <p:tag name="AS_UNIQUEID" val="424"/>
</p:tagLst>
</file>

<file path=ppt/tags/tag454.xml><?xml version="1.0" encoding="utf-8"?>
<p:tagLst xmlns:p="http://schemas.openxmlformats.org/presentationml/2006/main">
  <p:tag name="AS_UNIQUEID" val="425"/>
</p:tagLst>
</file>

<file path=ppt/tags/tag455.xml><?xml version="1.0" encoding="utf-8"?>
<p:tagLst xmlns:p="http://schemas.openxmlformats.org/presentationml/2006/main">
  <p:tag name="AS_UNIQUEID" val="426"/>
</p:tagLst>
</file>

<file path=ppt/tags/tag456.xml><?xml version="1.0" encoding="utf-8"?>
<p:tagLst xmlns:p="http://schemas.openxmlformats.org/presentationml/2006/main">
  <p:tag name="AS_UNIQUEID" val="427"/>
</p:tagLst>
</file>

<file path=ppt/tags/tag457.xml><?xml version="1.0" encoding="utf-8"?>
<p:tagLst xmlns:p="http://schemas.openxmlformats.org/presentationml/2006/main">
  <p:tag name="AS_UNIQUEID" val="428"/>
</p:tagLst>
</file>

<file path=ppt/tags/tag458.xml><?xml version="1.0" encoding="utf-8"?>
<p:tagLst xmlns:p="http://schemas.openxmlformats.org/presentationml/2006/main">
  <p:tag name="AS_UNIQUEID" val="429"/>
</p:tagLst>
</file>

<file path=ppt/tags/tag459.xml><?xml version="1.0" encoding="utf-8"?>
<p:tagLst xmlns:p="http://schemas.openxmlformats.org/presentationml/2006/main">
  <p:tag name="AS_UNIQUEID" val="373"/>
</p:tagLst>
</file>

<file path=ppt/tags/tag46.xml><?xml version="1.0" encoding="utf-8"?>
<p:tagLst xmlns:p="http://schemas.openxmlformats.org/presentationml/2006/main">
  <p:tag name="AS_UNIQUEID" val="784"/>
  <p:tag name="KSO_WM_UNIT_PLACING_PICTURE_USER_VIEWPORT" val="{&quot;height&quot;:10800,&quot;width&quot;:8100}"/>
</p:tagLst>
</file>

<file path=ppt/tags/tag460.xml><?xml version="1.0" encoding="utf-8"?>
<p:tagLst xmlns:p="http://schemas.openxmlformats.org/presentationml/2006/main">
  <p:tag name="AS_UNIQUEID" val="374"/>
</p:tagLst>
</file>

<file path=ppt/tags/tag461.xml><?xml version="1.0" encoding="utf-8"?>
<p:tagLst xmlns:p="http://schemas.openxmlformats.org/presentationml/2006/main">
  <p:tag name="AS_UNIQUEID" val="375"/>
</p:tagLst>
</file>

<file path=ppt/tags/tag462.xml><?xml version="1.0" encoding="utf-8"?>
<p:tagLst xmlns:p="http://schemas.openxmlformats.org/presentationml/2006/main">
  <p:tag name="AS_UNIQUEID" val="431"/>
</p:tagLst>
</file>

<file path=ppt/tags/tag463.xml><?xml version="1.0" encoding="utf-8"?>
<p:tagLst xmlns:p="http://schemas.openxmlformats.org/presentationml/2006/main">
  <p:tag name="AS_UNIQUEID" val="432"/>
</p:tagLst>
</file>

<file path=ppt/tags/tag464.xml><?xml version="1.0" encoding="utf-8"?>
<p:tagLst xmlns:p="http://schemas.openxmlformats.org/presentationml/2006/main">
  <p:tag name="AS_UNIQUEID" val="433"/>
</p:tagLst>
</file>

<file path=ppt/tags/tag465.xml><?xml version="1.0" encoding="utf-8"?>
<p:tagLst xmlns:p="http://schemas.openxmlformats.org/presentationml/2006/main">
  <p:tag name="AS_UNIQUEID" val="434"/>
</p:tagLst>
</file>

<file path=ppt/tags/tag466.xml><?xml version="1.0" encoding="utf-8"?>
<p:tagLst xmlns:p="http://schemas.openxmlformats.org/presentationml/2006/main">
  <p:tag name="AS_UNIQUEID" val="435"/>
</p:tagLst>
</file>

<file path=ppt/tags/tag467.xml><?xml version="1.0" encoding="utf-8"?>
<p:tagLst xmlns:p="http://schemas.openxmlformats.org/presentationml/2006/main">
  <p:tag name="AS_UNIQUEID" val="436"/>
</p:tagLst>
</file>

<file path=ppt/tags/tag468.xml><?xml version="1.0" encoding="utf-8"?>
<p:tagLst xmlns:p="http://schemas.openxmlformats.org/presentationml/2006/main">
  <p:tag name="AS_UNIQUEID" val="437"/>
</p:tagLst>
</file>

<file path=ppt/tags/tag469.xml><?xml version="1.0" encoding="utf-8"?>
<p:tagLst xmlns:p="http://schemas.openxmlformats.org/presentationml/2006/main">
  <p:tag name="AS_UNIQUEID" val="438"/>
</p:tagLst>
</file>

<file path=ppt/tags/tag47.xml><?xml version="1.0" encoding="utf-8"?>
<p:tagLst xmlns:p="http://schemas.openxmlformats.org/presentationml/2006/main">
  <p:tag name="AS_UNIQUEID" val="785"/>
</p:tagLst>
</file>

<file path=ppt/tags/tag470.xml><?xml version="1.0" encoding="utf-8"?>
<p:tagLst xmlns:p="http://schemas.openxmlformats.org/presentationml/2006/main">
  <p:tag name="AS_UNIQUEID" val="439"/>
</p:tagLst>
</file>

<file path=ppt/tags/tag471.xml><?xml version="1.0" encoding="utf-8"?>
<p:tagLst xmlns:p="http://schemas.openxmlformats.org/presentationml/2006/main">
  <p:tag name="AS_UNIQUEID" val="440"/>
</p:tagLst>
</file>

<file path=ppt/tags/tag472.xml><?xml version="1.0" encoding="utf-8"?>
<p:tagLst xmlns:p="http://schemas.openxmlformats.org/presentationml/2006/main">
  <p:tag name="AS_UNIQUEID" val="441"/>
</p:tagLst>
</file>

<file path=ppt/tags/tag473.xml><?xml version="1.0" encoding="utf-8"?>
<p:tagLst xmlns:p="http://schemas.openxmlformats.org/presentationml/2006/main">
  <p:tag name="AS_UNIQUEID" val="442"/>
</p:tagLst>
</file>

<file path=ppt/tags/tag474.xml><?xml version="1.0" encoding="utf-8"?>
<p:tagLst xmlns:p="http://schemas.openxmlformats.org/presentationml/2006/main">
  <p:tag name="AS_UNIQUEID" val="443"/>
</p:tagLst>
</file>

<file path=ppt/tags/tag475.xml><?xml version="1.0" encoding="utf-8"?>
<p:tagLst xmlns:p="http://schemas.openxmlformats.org/presentationml/2006/main">
  <p:tag name="AS_UNIQUEID" val="444"/>
</p:tagLst>
</file>

<file path=ppt/tags/tag476.xml><?xml version="1.0" encoding="utf-8"?>
<p:tagLst xmlns:p="http://schemas.openxmlformats.org/presentationml/2006/main">
  <p:tag name="AS_UNIQUEID" val="445"/>
</p:tagLst>
</file>

<file path=ppt/tags/tag477.xml><?xml version="1.0" encoding="utf-8"?>
<p:tagLst xmlns:p="http://schemas.openxmlformats.org/presentationml/2006/main">
  <p:tag name="AS_UNIQUEID" val="446"/>
</p:tagLst>
</file>

<file path=ppt/tags/tag478.xml><?xml version="1.0" encoding="utf-8"?>
<p:tagLst xmlns:p="http://schemas.openxmlformats.org/presentationml/2006/main">
  <p:tag name="AS_UNIQUEID" val="447"/>
</p:tagLst>
</file>

<file path=ppt/tags/tag479.xml><?xml version="1.0" encoding="utf-8"?>
<p:tagLst xmlns:p="http://schemas.openxmlformats.org/presentationml/2006/main">
  <p:tag name="AS_UNIQUEID" val="448"/>
</p:tagLst>
</file>

<file path=ppt/tags/tag48.xml><?xml version="1.0" encoding="utf-8"?>
<p:tagLst xmlns:p="http://schemas.openxmlformats.org/presentationml/2006/main">
  <p:tag name="AS_UNIQUEID" val="786"/>
</p:tagLst>
</file>

<file path=ppt/tags/tag480.xml><?xml version="1.0" encoding="utf-8"?>
<p:tagLst xmlns:p="http://schemas.openxmlformats.org/presentationml/2006/main">
  <p:tag name="AS_UNIQUEID" val="449"/>
</p:tagLst>
</file>

<file path=ppt/tags/tag481.xml><?xml version="1.0" encoding="utf-8"?>
<p:tagLst xmlns:p="http://schemas.openxmlformats.org/presentationml/2006/main">
  <p:tag name="AS_UNIQUEID" val="450"/>
</p:tagLst>
</file>

<file path=ppt/tags/tag482.xml><?xml version="1.0" encoding="utf-8"?>
<p:tagLst xmlns:p="http://schemas.openxmlformats.org/presentationml/2006/main">
  <p:tag name="AS_UNIQUEID" val="451"/>
</p:tagLst>
</file>

<file path=ppt/tags/tag483.xml><?xml version="1.0" encoding="utf-8"?>
<p:tagLst xmlns:p="http://schemas.openxmlformats.org/presentationml/2006/main">
  <p:tag name="AS_UNIQUEID" val="452"/>
</p:tagLst>
</file>

<file path=ppt/tags/tag484.xml><?xml version="1.0" encoding="utf-8"?>
<p:tagLst xmlns:p="http://schemas.openxmlformats.org/presentationml/2006/main">
  <p:tag name="AS_UNIQUEID" val="453"/>
</p:tagLst>
</file>

<file path=ppt/tags/tag485.xml><?xml version="1.0" encoding="utf-8"?>
<p:tagLst xmlns:p="http://schemas.openxmlformats.org/presentationml/2006/main">
  <p:tag name="AS_UNIQUEID" val="454"/>
</p:tagLst>
</file>

<file path=ppt/tags/tag486.xml><?xml version="1.0" encoding="utf-8"?>
<p:tagLst xmlns:p="http://schemas.openxmlformats.org/presentationml/2006/main">
  <p:tag name="AS_UNIQUEID" val="455"/>
</p:tagLst>
</file>

<file path=ppt/tags/tag487.xml><?xml version="1.0" encoding="utf-8"?>
<p:tagLst xmlns:p="http://schemas.openxmlformats.org/presentationml/2006/main">
  <p:tag name="AS_UNIQUEID" val="456"/>
</p:tagLst>
</file>

<file path=ppt/tags/tag488.xml><?xml version="1.0" encoding="utf-8"?>
<p:tagLst xmlns:p="http://schemas.openxmlformats.org/presentationml/2006/main">
  <p:tag name="AS_UNIQUEID" val="457"/>
</p:tagLst>
</file>

<file path=ppt/tags/tag489.xml><?xml version="1.0" encoding="utf-8"?>
<p:tagLst xmlns:p="http://schemas.openxmlformats.org/presentationml/2006/main">
  <p:tag name="AS_UNIQUEID" val="458"/>
</p:tagLst>
</file>

<file path=ppt/tags/tag49.xml><?xml version="1.0" encoding="utf-8"?>
<p:tagLst xmlns:p="http://schemas.openxmlformats.org/presentationml/2006/main">
  <p:tag name="AS_UNIQUEID" val="771"/>
</p:tagLst>
</file>

<file path=ppt/tags/tag490.xml><?xml version="1.0" encoding="utf-8"?>
<p:tagLst xmlns:p="http://schemas.openxmlformats.org/presentationml/2006/main">
  <p:tag name="AS_UNIQUEID" val="459"/>
</p:tagLst>
</file>

<file path=ppt/tags/tag491.xml><?xml version="1.0" encoding="utf-8"?>
<p:tagLst xmlns:p="http://schemas.openxmlformats.org/presentationml/2006/main">
  <p:tag name="AS_UNIQUEID" val="460"/>
</p:tagLst>
</file>

<file path=ppt/tags/tag492.xml><?xml version="1.0" encoding="utf-8"?>
<p:tagLst xmlns:p="http://schemas.openxmlformats.org/presentationml/2006/main">
  <p:tag name="AS_UNIQUEID" val="461"/>
</p:tagLst>
</file>

<file path=ppt/tags/tag493.xml><?xml version="1.0" encoding="utf-8"?>
<p:tagLst xmlns:p="http://schemas.openxmlformats.org/presentationml/2006/main">
  <p:tag name="AS_UNIQUEID" val="462"/>
</p:tagLst>
</file>

<file path=ppt/tags/tag494.xml><?xml version="1.0" encoding="utf-8"?>
<p:tagLst xmlns:p="http://schemas.openxmlformats.org/presentationml/2006/main">
  <p:tag name="AS_UNIQUEID" val="463"/>
</p:tagLst>
</file>

<file path=ppt/tags/tag495.xml><?xml version="1.0" encoding="utf-8"?>
<p:tagLst xmlns:p="http://schemas.openxmlformats.org/presentationml/2006/main">
  <p:tag name="AS_UNIQUEID" val="464"/>
</p:tagLst>
</file>

<file path=ppt/tags/tag496.xml><?xml version="1.0" encoding="utf-8"?>
<p:tagLst xmlns:p="http://schemas.openxmlformats.org/presentationml/2006/main">
  <p:tag name="AS_UNIQUEID" val="465"/>
</p:tagLst>
</file>

<file path=ppt/tags/tag497.xml><?xml version="1.0" encoding="utf-8"?>
<p:tagLst xmlns:p="http://schemas.openxmlformats.org/presentationml/2006/main">
  <p:tag name="AS_UNIQUEID" val="466"/>
</p:tagLst>
</file>

<file path=ppt/tags/tag498.xml><?xml version="1.0" encoding="utf-8"?>
<p:tagLst xmlns:p="http://schemas.openxmlformats.org/presentationml/2006/main">
  <p:tag name="AS_UNIQUEID" val="467"/>
</p:tagLst>
</file>

<file path=ppt/tags/tag499.xml><?xml version="1.0" encoding="utf-8"?>
<p:tagLst xmlns:p="http://schemas.openxmlformats.org/presentationml/2006/main">
  <p:tag name="AS_UNIQUEID" val="468"/>
</p:tagLst>
</file>

<file path=ppt/tags/tag5.xml><?xml version="1.0" encoding="utf-8"?>
<p:tagLst xmlns:p="http://schemas.openxmlformats.org/presentationml/2006/main">
  <p:tag name="AS_UNIQUEID" val="721"/>
</p:tagLst>
</file>

<file path=ppt/tags/tag50.xml><?xml version="1.0" encoding="utf-8"?>
<p:tagLst xmlns:p="http://schemas.openxmlformats.org/presentationml/2006/main">
  <p:tag name="AS_UNIQUEID" val="772"/>
</p:tagLst>
</file>

<file path=ppt/tags/tag500.xml><?xml version="1.0" encoding="utf-8"?>
<p:tagLst xmlns:p="http://schemas.openxmlformats.org/presentationml/2006/main">
  <p:tag name="AS_UNIQUEID" val="469"/>
</p:tagLst>
</file>

<file path=ppt/tags/tag501.xml><?xml version="1.0" encoding="utf-8"?>
<p:tagLst xmlns:p="http://schemas.openxmlformats.org/presentationml/2006/main">
  <p:tag name="AS_UNIQUEID" val="470"/>
</p:tagLst>
</file>

<file path=ppt/tags/tag502.xml><?xml version="1.0" encoding="utf-8"?>
<p:tagLst xmlns:p="http://schemas.openxmlformats.org/presentationml/2006/main">
  <p:tag name="AS_UNIQUEID" val="471"/>
</p:tagLst>
</file>

<file path=ppt/tags/tag503.xml><?xml version="1.0" encoding="utf-8"?>
<p:tagLst xmlns:p="http://schemas.openxmlformats.org/presentationml/2006/main">
  <p:tag name="AS_UNIQUEID" val="472"/>
</p:tagLst>
</file>

<file path=ppt/tags/tag504.xml><?xml version="1.0" encoding="utf-8"?>
<p:tagLst xmlns:p="http://schemas.openxmlformats.org/presentationml/2006/main">
  <p:tag name="AS_UNIQUEID" val="473"/>
</p:tagLst>
</file>

<file path=ppt/tags/tag505.xml><?xml version="1.0" encoding="utf-8"?>
<p:tagLst xmlns:p="http://schemas.openxmlformats.org/presentationml/2006/main">
  <p:tag name="AS_UNIQUEID" val="474"/>
</p:tagLst>
</file>

<file path=ppt/tags/tag506.xml><?xml version="1.0" encoding="utf-8"?>
<p:tagLst xmlns:p="http://schemas.openxmlformats.org/presentationml/2006/main">
  <p:tag name="AS_UNIQUEID" val="475"/>
</p:tagLst>
</file>

<file path=ppt/tags/tag507.xml><?xml version="1.0" encoding="utf-8"?>
<p:tagLst xmlns:p="http://schemas.openxmlformats.org/presentationml/2006/main">
  <p:tag name="AS_UNIQUEID" val="476"/>
</p:tagLst>
</file>

<file path=ppt/tags/tag508.xml><?xml version="1.0" encoding="utf-8"?>
<p:tagLst xmlns:p="http://schemas.openxmlformats.org/presentationml/2006/main">
  <p:tag name="AS_UNIQUEID" val="477"/>
</p:tagLst>
</file>

<file path=ppt/tags/tag509.xml><?xml version="1.0" encoding="utf-8"?>
<p:tagLst xmlns:p="http://schemas.openxmlformats.org/presentationml/2006/main">
  <p:tag name="AS_UNIQUEID" val="478"/>
</p:tagLst>
</file>

<file path=ppt/tags/tag51.xml><?xml version="1.0" encoding="utf-8"?>
<p:tagLst xmlns:p="http://schemas.openxmlformats.org/presentationml/2006/main">
  <p:tag name="AS_UNIQUEID" val="773"/>
</p:tagLst>
</file>

<file path=ppt/tags/tag510.xml><?xml version="1.0" encoding="utf-8"?>
<p:tagLst xmlns:p="http://schemas.openxmlformats.org/presentationml/2006/main">
  <p:tag name="AS_UNIQUEID" val="479"/>
</p:tagLst>
</file>

<file path=ppt/tags/tag511.xml><?xml version="1.0" encoding="utf-8"?>
<p:tagLst xmlns:p="http://schemas.openxmlformats.org/presentationml/2006/main">
  <p:tag name="AS_UNIQUEID" val="480"/>
</p:tagLst>
</file>

<file path=ppt/tags/tag512.xml><?xml version="1.0" encoding="utf-8"?>
<p:tagLst xmlns:p="http://schemas.openxmlformats.org/presentationml/2006/main">
  <p:tag name="AS_UNIQUEID" val="481"/>
</p:tagLst>
</file>

<file path=ppt/tags/tag513.xml><?xml version="1.0" encoding="utf-8"?>
<p:tagLst xmlns:p="http://schemas.openxmlformats.org/presentationml/2006/main">
  <p:tag name="AS_UNIQUEID" val="482"/>
</p:tagLst>
</file>

<file path=ppt/tags/tag514.xml><?xml version="1.0" encoding="utf-8"?>
<p:tagLst xmlns:p="http://schemas.openxmlformats.org/presentationml/2006/main">
  <p:tag name="AS_UNIQUEID" val="483"/>
</p:tagLst>
</file>

<file path=ppt/tags/tag515.xml><?xml version="1.0" encoding="utf-8"?>
<p:tagLst xmlns:p="http://schemas.openxmlformats.org/presentationml/2006/main">
  <p:tag name="AS_UNIQUEID" val="484"/>
</p:tagLst>
</file>

<file path=ppt/tags/tag516.xml><?xml version="1.0" encoding="utf-8"?>
<p:tagLst xmlns:p="http://schemas.openxmlformats.org/presentationml/2006/main">
  <p:tag name="AS_UNIQUEID" val="485"/>
</p:tagLst>
</file>

<file path=ppt/tags/tag517.xml><?xml version="1.0" encoding="utf-8"?>
<p:tagLst xmlns:p="http://schemas.openxmlformats.org/presentationml/2006/main">
  <p:tag name="AS_UNIQUEID" val="491"/>
</p:tagLst>
</file>

<file path=ppt/tags/tag518.xml><?xml version="1.0" encoding="utf-8"?>
<p:tagLst xmlns:p="http://schemas.openxmlformats.org/presentationml/2006/main">
  <p:tag name="AS_UNIQUEID" val="492"/>
</p:tagLst>
</file>

<file path=ppt/tags/tag519.xml><?xml version="1.0" encoding="utf-8"?>
<p:tagLst xmlns:p="http://schemas.openxmlformats.org/presentationml/2006/main">
  <p:tag name="AS_UNIQUEID" val="493"/>
</p:tagLst>
</file>

<file path=ppt/tags/tag52.xml><?xml version="1.0" encoding="utf-8"?>
<p:tagLst xmlns:p="http://schemas.openxmlformats.org/presentationml/2006/main">
  <p:tag name="AS_UNIQUEID" val="2"/>
</p:tagLst>
</file>

<file path=ppt/tags/tag520.xml><?xml version="1.0" encoding="utf-8"?>
<p:tagLst xmlns:p="http://schemas.openxmlformats.org/presentationml/2006/main">
  <p:tag name="AS_UNIQUEID" val="494"/>
</p:tagLst>
</file>

<file path=ppt/tags/tag521.xml><?xml version="1.0" encoding="utf-8"?>
<p:tagLst xmlns:p="http://schemas.openxmlformats.org/presentationml/2006/main">
  <p:tag name="AS_UNIQUEID" val="495"/>
</p:tagLst>
</file>

<file path=ppt/tags/tag522.xml><?xml version="1.0" encoding="utf-8"?>
<p:tagLst xmlns:p="http://schemas.openxmlformats.org/presentationml/2006/main">
  <p:tag name="AS_UNIQUEID" val="496"/>
</p:tagLst>
</file>

<file path=ppt/tags/tag523.xml><?xml version="1.0" encoding="utf-8"?>
<p:tagLst xmlns:p="http://schemas.openxmlformats.org/presentationml/2006/main">
  <p:tag name="AS_UNIQUEID" val="497"/>
</p:tagLst>
</file>

<file path=ppt/tags/tag524.xml><?xml version="1.0" encoding="utf-8"?>
<p:tagLst xmlns:p="http://schemas.openxmlformats.org/presentationml/2006/main">
  <p:tag name="AS_UNIQUEID" val="498"/>
</p:tagLst>
</file>

<file path=ppt/tags/tag525.xml><?xml version="1.0" encoding="utf-8"?>
<p:tagLst xmlns:p="http://schemas.openxmlformats.org/presentationml/2006/main">
  <p:tag name="AS_UNIQUEID" val="499"/>
</p:tagLst>
</file>

<file path=ppt/tags/tag526.xml><?xml version="1.0" encoding="utf-8"?>
<p:tagLst xmlns:p="http://schemas.openxmlformats.org/presentationml/2006/main">
  <p:tag name="AS_UNIQUEID" val="500"/>
</p:tagLst>
</file>

<file path=ppt/tags/tag527.xml><?xml version="1.0" encoding="utf-8"?>
<p:tagLst xmlns:p="http://schemas.openxmlformats.org/presentationml/2006/main">
  <p:tag name="AS_UNIQUEID" val="501"/>
</p:tagLst>
</file>

<file path=ppt/tags/tag528.xml><?xml version="1.0" encoding="utf-8"?>
<p:tagLst xmlns:p="http://schemas.openxmlformats.org/presentationml/2006/main">
  <p:tag name="AS_UNIQUEID" val="502"/>
</p:tagLst>
</file>

<file path=ppt/tags/tag529.xml><?xml version="1.0" encoding="utf-8"?>
<p:tagLst xmlns:p="http://schemas.openxmlformats.org/presentationml/2006/main">
  <p:tag name="AS_UNIQUEID" val="503"/>
</p:tagLst>
</file>

<file path=ppt/tags/tag53.xml><?xml version="1.0" encoding="utf-8"?>
<p:tagLst xmlns:p="http://schemas.openxmlformats.org/presentationml/2006/main">
  <p:tag name="AS_UNIQUEID" val="3"/>
</p:tagLst>
</file>

<file path=ppt/tags/tag530.xml><?xml version="1.0" encoding="utf-8"?>
<p:tagLst xmlns:p="http://schemas.openxmlformats.org/presentationml/2006/main">
  <p:tag name="AS_UNIQUEID" val="504"/>
</p:tagLst>
</file>

<file path=ppt/tags/tag531.xml><?xml version="1.0" encoding="utf-8"?>
<p:tagLst xmlns:p="http://schemas.openxmlformats.org/presentationml/2006/main">
  <p:tag name="AS_UNIQUEID" val="505"/>
  <p:tag name="KSO_WM_UNIT_PLACING_PICTURE_USER_VIEWPORT" val="{&quot;height&quot;:10800,&quot;width&quot;:8100}"/>
</p:tagLst>
</file>

<file path=ppt/tags/tag532.xml><?xml version="1.0" encoding="utf-8"?>
<p:tagLst xmlns:p="http://schemas.openxmlformats.org/presentationml/2006/main">
  <p:tag name="AS_UNIQUEID" val="506"/>
</p:tagLst>
</file>

<file path=ppt/tags/tag533.xml><?xml version="1.0" encoding="utf-8"?>
<p:tagLst xmlns:p="http://schemas.openxmlformats.org/presentationml/2006/main">
  <p:tag name="AS_UNIQUEID" val="507"/>
</p:tagLst>
</file>

<file path=ppt/tags/tag534.xml><?xml version="1.0" encoding="utf-8"?>
<p:tagLst xmlns:p="http://schemas.openxmlformats.org/presentationml/2006/main">
  <p:tag name="AS_UNIQUEID" val="487"/>
</p:tagLst>
</file>

<file path=ppt/tags/tag535.xml><?xml version="1.0" encoding="utf-8"?>
<p:tagLst xmlns:p="http://schemas.openxmlformats.org/presentationml/2006/main">
  <p:tag name="AS_UNIQUEID" val="488"/>
</p:tagLst>
</file>

<file path=ppt/tags/tag536.xml><?xml version="1.0" encoding="utf-8"?>
<p:tagLst xmlns:p="http://schemas.openxmlformats.org/presentationml/2006/main">
  <p:tag name="AS_UNIQUEID" val="489"/>
</p:tagLst>
</file>

<file path=ppt/tags/tag537.xml><?xml version="1.0" encoding="utf-8"?>
<p:tagLst xmlns:p="http://schemas.openxmlformats.org/presentationml/2006/main">
  <p:tag name="AS_UNIQUEID" val="525"/>
</p:tagLst>
</file>

<file path=ppt/tags/tag538.xml><?xml version="1.0" encoding="utf-8"?>
<p:tagLst xmlns:p="http://schemas.openxmlformats.org/presentationml/2006/main">
  <p:tag name="AS_UNIQUEID" val="526"/>
</p:tagLst>
</file>

<file path=ppt/tags/tag539.xml><?xml version="1.0" encoding="utf-8"?>
<p:tagLst xmlns:p="http://schemas.openxmlformats.org/presentationml/2006/main">
  <p:tag name="AS_UNIQUEID" val="527"/>
</p:tagLst>
</file>

<file path=ppt/tags/tag54.xml><?xml version="1.0" encoding="utf-8"?>
<p:tagLst xmlns:p="http://schemas.openxmlformats.org/presentationml/2006/main">
  <p:tag name="AS_UNIQUEID" val="4"/>
</p:tagLst>
</file>

<file path=ppt/tags/tag540.xml><?xml version="1.0" encoding="utf-8"?>
<p:tagLst xmlns:p="http://schemas.openxmlformats.org/presentationml/2006/main">
  <p:tag name="AS_UNIQUEID" val="528"/>
</p:tagLst>
</file>

<file path=ppt/tags/tag541.xml><?xml version="1.0" encoding="utf-8"?>
<p:tagLst xmlns:p="http://schemas.openxmlformats.org/presentationml/2006/main">
  <p:tag name="AS_UNIQUEID" val="529"/>
</p:tagLst>
</file>

<file path=ppt/tags/tag542.xml><?xml version="1.0" encoding="utf-8"?>
<p:tagLst xmlns:p="http://schemas.openxmlformats.org/presentationml/2006/main">
  <p:tag name="AS_UNIQUEID" val="530"/>
</p:tagLst>
</file>

<file path=ppt/tags/tag543.xml><?xml version="1.0" encoding="utf-8"?>
<p:tagLst xmlns:p="http://schemas.openxmlformats.org/presentationml/2006/main">
  <p:tag name="AS_UNIQUEID" val="531"/>
  <p:tag name="KSO_WM_UNIT_PLACING_PICTURE_USER_VIEWPORT" val="{&quot;height&quot;:10160,&quot;width&quot;:17700}"/>
</p:tagLst>
</file>

<file path=ppt/tags/tag544.xml><?xml version="1.0" encoding="utf-8"?>
<p:tagLst xmlns:p="http://schemas.openxmlformats.org/presentationml/2006/main">
  <p:tag name="AS_UNIQUEID" val="532"/>
</p:tagLst>
</file>

<file path=ppt/tags/tag545.xml><?xml version="1.0" encoding="utf-8"?>
<p:tagLst xmlns:p="http://schemas.openxmlformats.org/presentationml/2006/main">
  <p:tag name="AS_UNIQUEID" val="533"/>
</p:tagLst>
</file>

<file path=ppt/tags/tag546.xml><?xml version="1.0" encoding="utf-8"?>
<p:tagLst xmlns:p="http://schemas.openxmlformats.org/presentationml/2006/main">
  <p:tag name="AS_UNIQUEID" val="521"/>
</p:tagLst>
</file>

<file path=ppt/tags/tag547.xml><?xml version="1.0" encoding="utf-8"?>
<p:tagLst xmlns:p="http://schemas.openxmlformats.org/presentationml/2006/main">
  <p:tag name="AS_UNIQUEID" val="522"/>
</p:tagLst>
</file>

<file path=ppt/tags/tag548.xml><?xml version="1.0" encoding="utf-8"?>
<p:tagLst xmlns:p="http://schemas.openxmlformats.org/presentationml/2006/main">
  <p:tag name="AS_UNIQUEID" val="523"/>
</p:tagLst>
</file>

<file path=ppt/tags/tag549.xml><?xml version="1.0" encoding="utf-8"?>
<p:tagLst xmlns:p="http://schemas.openxmlformats.org/presentationml/2006/main">
  <p:tag name="AS_UNIQUEID" val="539"/>
</p:tagLst>
</file>

<file path=ppt/tags/tag55.xml><?xml version="1.0" encoding="utf-8"?>
<p:tagLst xmlns:p="http://schemas.openxmlformats.org/presentationml/2006/main">
  <p:tag name="AS_UNIQUEID" val="5"/>
</p:tagLst>
</file>

<file path=ppt/tags/tag550.xml><?xml version="1.0" encoding="utf-8"?>
<p:tagLst xmlns:p="http://schemas.openxmlformats.org/presentationml/2006/main">
  <p:tag name="AS_UNIQUEID" val="540"/>
</p:tagLst>
</file>

<file path=ppt/tags/tag551.xml><?xml version="1.0" encoding="utf-8"?>
<p:tagLst xmlns:p="http://schemas.openxmlformats.org/presentationml/2006/main">
  <p:tag name="AS_UNIQUEID" val="541"/>
</p:tagLst>
</file>

<file path=ppt/tags/tag552.xml><?xml version="1.0" encoding="utf-8"?>
<p:tagLst xmlns:p="http://schemas.openxmlformats.org/presentationml/2006/main">
  <p:tag name="AS_UNIQUEID" val="542"/>
</p:tagLst>
</file>

<file path=ppt/tags/tag553.xml><?xml version="1.0" encoding="utf-8"?>
<p:tagLst xmlns:p="http://schemas.openxmlformats.org/presentationml/2006/main">
  <p:tag name="AS_UNIQUEID" val="543"/>
</p:tagLst>
</file>

<file path=ppt/tags/tag554.xml><?xml version="1.0" encoding="utf-8"?>
<p:tagLst xmlns:p="http://schemas.openxmlformats.org/presentationml/2006/main">
  <p:tag name="AS_UNIQUEID" val="544"/>
</p:tagLst>
</file>

<file path=ppt/tags/tag555.xml><?xml version="1.0" encoding="utf-8"?>
<p:tagLst xmlns:p="http://schemas.openxmlformats.org/presentationml/2006/main">
  <p:tag name="AS_UNIQUEID" val="545"/>
</p:tagLst>
</file>

<file path=ppt/tags/tag556.xml><?xml version="1.0" encoding="utf-8"?>
<p:tagLst xmlns:p="http://schemas.openxmlformats.org/presentationml/2006/main">
  <p:tag name="AS_UNIQUEID" val="546"/>
</p:tagLst>
</file>

<file path=ppt/tags/tag557.xml><?xml version="1.0" encoding="utf-8"?>
<p:tagLst xmlns:p="http://schemas.openxmlformats.org/presentationml/2006/main">
  <p:tag name="AS_UNIQUEID" val="547"/>
</p:tagLst>
</file>

<file path=ppt/tags/tag558.xml><?xml version="1.0" encoding="utf-8"?>
<p:tagLst xmlns:p="http://schemas.openxmlformats.org/presentationml/2006/main">
  <p:tag name="AS_UNIQUEID" val="548"/>
</p:tagLst>
</file>

<file path=ppt/tags/tag559.xml><?xml version="1.0" encoding="utf-8"?>
<p:tagLst xmlns:p="http://schemas.openxmlformats.org/presentationml/2006/main">
  <p:tag name="AS_UNIQUEID" val="549"/>
</p:tagLst>
</file>

<file path=ppt/tags/tag56.xml><?xml version="1.0" encoding="utf-8"?>
<p:tagLst xmlns:p="http://schemas.openxmlformats.org/presentationml/2006/main">
  <p:tag name="AS_UNIQUEID" val="6"/>
</p:tagLst>
</file>

<file path=ppt/tags/tag560.xml><?xml version="1.0" encoding="utf-8"?>
<p:tagLst xmlns:p="http://schemas.openxmlformats.org/presentationml/2006/main">
  <p:tag name="AS_UNIQUEID" val="550"/>
</p:tagLst>
</file>

<file path=ppt/tags/tag561.xml><?xml version="1.0" encoding="utf-8"?>
<p:tagLst xmlns:p="http://schemas.openxmlformats.org/presentationml/2006/main">
  <p:tag name="AS_UNIQUEID" val="551"/>
</p:tagLst>
</file>

<file path=ppt/tags/tag562.xml><?xml version="1.0" encoding="utf-8"?>
<p:tagLst xmlns:p="http://schemas.openxmlformats.org/presentationml/2006/main">
  <p:tag name="AS_UNIQUEID" val="535"/>
</p:tagLst>
</file>

<file path=ppt/tags/tag563.xml><?xml version="1.0" encoding="utf-8"?>
<p:tagLst xmlns:p="http://schemas.openxmlformats.org/presentationml/2006/main">
  <p:tag name="AS_UNIQUEID" val="536"/>
</p:tagLst>
</file>

<file path=ppt/tags/tag564.xml><?xml version="1.0" encoding="utf-8"?>
<p:tagLst xmlns:p="http://schemas.openxmlformats.org/presentationml/2006/main">
  <p:tag name="AS_UNIQUEID" val="537"/>
</p:tagLst>
</file>

<file path=ppt/tags/tag565.xml><?xml version="1.0" encoding="utf-8"?>
<p:tagLst xmlns:p="http://schemas.openxmlformats.org/presentationml/2006/main">
  <p:tag name="AS_UNIQUEID" val="557"/>
</p:tagLst>
</file>

<file path=ppt/tags/tag566.xml><?xml version="1.0" encoding="utf-8"?>
<p:tagLst xmlns:p="http://schemas.openxmlformats.org/presentationml/2006/main">
  <p:tag name="AS_UNIQUEID" val="558"/>
</p:tagLst>
</file>

<file path=ppt/tags/tag567.xml><?xml version="1.0" encoding="utf-8"?>
<p:tagLst xmlns:p="http://schemas.openxmlformats.org/presentationml/2006/main">
  <p:tag name="AS_UNIQUEID" val="559"/>
</p:tagLst>
</file>

<file path=ppt/tags/tag568.xml><?xml version="1.0" encoding="utf-8"?>
<p:tagLst xmlns:p="http://schemas.openxmlformats.org/presentationml/2006/main">
  <p:tag name="AS_UNIQUEID" val="560"/>
</p:tagLst>
</file>

<file path=ppt/tags/tag569.xml><?xml version="1.0" encoding="utf-8"?>
<p:tagLst xmlns:p="http://schemas.openxmlformats.org/presentationml/2006/main">
  <p:tag name="AS_UNIQUEID" val="561"/>
</p:tagLst>
</file>

<file path=ppt/tags/tag57.xml><?xml version="1.0" encoding="utf-8"?>
<p:tagLst xmlns:p="http://schemas.openxmlformats.org/presentationml/2006/main">
  <p:tag name="AS_UNIQUEID" val="7"/>
</p:tagLst>
</file>

<file path=ppt/tags/tag570.xml><?xml version="1.0" encoding="utf-8"?>
<p:tagLst xmlns:p="http://schemas.openxmlformats.org/presentationml/2006/main">
  <p:tag name="AS_UNIQUEID" val="562"/>
</p:tagLst>
</file>

<file path=ppt/tags/tag571.xml><?xml version="1.0" encoding="utf-8"?>
<p:tagLst xmlns:p="http://schemas.openxmlformats.org/presentationml/2006/main">
  <p:tag name="AS_UNIQUEID" val="563"/>
</p:tagLst>
</file>

<file path=ppt/tags/tag572.xml><?xml version="1.0" encoding="utf-8"?>
<p:tagLst xmlns:p="http://schemas.openxmlformats.org/presentationml/2006/main">
  <p:tag name="AS_UNIQUEID" val="564"/>
</p:tagLst>
</file>

<file path=ppt/tags/tag573.xml><?xml version="1.0" encoding="utf-8"?>
<p:tagLst xmlns:p="http://schemas.openxmlformats.org/presentationml/2006/main">
  <p:tag name="AS_UNIQUEID" val="565"/>
</p:tagLst>
</file>

<file path=ppt/tags/tag574.xml><?xml version="1.0" encoding="utf-8"?>
<p:tagLst xmlns:p="http://schemas.openxmlformats.org/presentationml/2006/main">
  <p:tag name="AS_UNIQUEID" val="566"/>
</p:tagLst>
</file>

<file path=ppt/tags/tag575.xml><?xml version="1.0" encoding="utf-8"?>
<p:tagLst xmlns:p="http://schemas.openxmlformats.org/presentationml/2006/main">
  <p:tag name="AS_UNIQUEID" val="567"/>
</p:tagLst>
</file>

<file path=ppt/tags/tag576.xml><?xml version="1.0" encoding="utf-8"?>
<p:tagLst xmlns:p="http://schemas.openxmlformats.org/presentationml/2006/main">
  <p:tag name="AS_UNIQUEID" val="568"/>
</p:tagLst>
</file>

<file path=ppt/tags/tag577.xml><?xml version="1.0" encoding="utf-8"?>
<p:tagLst xmlns:p="http://schemas.openxmlformats.org/presentationml/2006/main">
  <p:tag name="AS_UNIQUEID" val="569"/>
</p:tagLst>
</file>

<file path=ppt/tags/tag578.xml><?xml version="1.0" encoding="utf-8"?>
<p:tagLst xmlns:p="http://schemas.openxmlformats.org/presentationml/2006/main">
  <p:tag name="AS_UNIQUEID" val="570"/>
</p:tagLst>
</file>

<file path=ppt/tags/tag579.xml><?xml version="1.0" encoding="utf-8"?>
<p:tagLst xmlns:p="http://schemas.openxmlformats.org/presentationml/2006/main">
  <p:tag name="AS_UNIQUEID" val="571"/>
</p:tagLst>
</file>

<file path=ppt/tags/tag58.xml><?xml version="1.0" encoding="utf-8"?>
<p:tagLst xmlns:p="http://schemas.openxmlformats.org/presentationml/2006/main">
  <p:tag name="AS_UNIQUEID" val="8"/>
</p:tagLst>
</file>

<file path=ppt/tags/tag580.xml><?xml version="1.0" encoding="utf-8"?>
<p:tagLst xmlns:p="http://schemas.openxmlformats.org/presentationml/2006/main">
  <p:tag name="AS_UNIQUEID" val="572"/>
</p:tagLst>
</file>

<file path=ppt/tags/tag581.xml><?xml version="1.0" encoding="utf-8"?>
<p:tagLst xmlns:p="http://schemas.openxmlformats.org/presentationml/2006/main">
  <p:tag name="AS_UNIQUEID" val="573"/>
</p:tagLst>
</file>

<file path=ppt/tags/tag582.xml><?xml version="1.0" encoding="utf-8"?>
<p:tagLst xmlns:p="http://schemas.openxmlformats.org/presentationml/2006/main">
  <p:tag name="AS_UNIQUEID" val="574"/>
</p:tagLst>
</file>

<file path=ppt/tags/tag583.xml><?xml version="1.0" encoding="utf-8"?>
<p:tagLst xmlns:p="http://schemas.openxmlformats.org/presentationml/2006/main">
  <p:tag name="AS_UNIQUEID" val="575"/>
</p:tagLst>
</file>

<file path=ppt/tags/tag584.xml><?xml version="1.0" encoding="utf-8"?>
<p:tagLst xmlns:p="http://schemas.openxmlformats.org/presentationml/2006/main">
  <p:tag name="AS_UNIQUEID" val="576"/>
</p:tagLst>
</file>

<file path=ppt/tags/tag585.xml><?xml version="1.0" encoding="utf-8"?>
<p:tagLst xmlns:p="http://schemas.openxmlformats.org/presentationml/2006/main">
  <p:tag name="AS_UNIQUEID" val="577"/>
</p:tagLst>
</file>

<file path=ppt/tags/tag586.xml><?xml version="1.0" encoding="utf-8"?>
<p:tagLst xmlns:p="http://schemas.openxmlformats.org/presentationml/2006/main">
  <p:tag name="AS_UNIQUEID" val="578"/>
</p:tagLst>
</file>

<file path=ppt/tags/tag587.xml><?xml version="1.0" encoding="utf-8"?>
<p:tagLst xmlns:p="http://schemas.openxmlformats.org/presentationml/2006/main">
  <p:tag name="AS_UNIQUEID" val="579"/>
</p:tagLst>
</file>

<file path=ppt/tags/tag588.xml><?xml version="1.0" encoding="utf-8"?>
<p:tagLst xmlns:p="http://schemas.openxmlformats.org/presentationml/2006/main">
  <p:tag name="AS_UNIQUEID" val="580"/>
</p:tagLst>
</file>

<file path=ppt/tags/tag589.xml><?xml version="1.0" encoding="utf-8"?>
<p:tagLst xmlns:p="http://schemas.openxmlformats.org/presentationml/2006/main">
  <p:tag name="AS_UNIQUEID" val="581"/>
</p:tagLst>
</file>

<file path=ppt/tags/tag59.xml><?xml version="1.0" encoding="utf-8"?>
<p:tagLst xmlns:p="http://schemas.openxmlformats.org/presentationml/2006/main">
  <p:tag name="AS_UNIQUEID" val="9"/>
</p:tagLst>
</file>

<file path=ppt/tags/tag590.xml><?xml version="1.0" encoding="utf-8"?>
<p:tagLst xmlns:p="http://schemas.openxmlformats.org/presentationml/2006/main">
  <p:tag name="AS_UNIQUEID" val="582"/>
</p:tagLst>
</file>

<file path=ppt/tags/tag591.xml><?xml version="1.0" encoding="utf-8"?>
<p:tagLst xmlns:p="http://schemas.openxmlformats.org/presentationml/2006/main">
  <p:tag name="AS_UNIQUEID" val="583"/>
</p:tagLst>
</file>

<file path=ppt/tags/tag592.xml><?xml version="1.0" encoding="utf-8"?>
<p:tagLst xmlns:p="http://schemas.openxmlformats.org/presentationml/2006/main">
  <p:tag name="AS_UNIQUEID" val="584"/>
</p:tagLst>
</file>

<file path=ppt/tags/tag593.xml><?xml version="1.0" encoding="utf-8"?>
<p:tagLst xmlns:p="http://schemas.openxmlformats.org/presentationml/2006/main">
  <p:tag name="AS_UNIQUEID" val="585"/>
</p:tagLst>
</file>

<file path=ppt/tags/tag594.xml><?xml version="1.0" encoding="utf-8"?>
<p:tagLst xmlns:p="http://schemas.openxmlformats.org/presentationml/2006/main">
  <p:tag name="AS_UNIQUEID" val="586"/>
</p:tagLst>
</file>

<file path=ppt/tags/tag595.xml><?xml version="1.0" encoding="utf-8"?>
<p:tagLst xmlns:p="http://schemas.openxmlformats.org/presentationml/2006/main">
  <p:tag name="AS_UNIQUEID" val="587"/>
</p:tagLst>
</file>

<file path=ppt/tags/tag596.xml><?xml version="1.0" encoding="utf-8"?>
<p:tagLst xmlns:p="http://schemas.openxmlformats.org/presentationml/2006/main">
  <p:tag name="AS_UNIQUEID" val="588"/>
</p:tagLst>
</file>

<file path=ppt/tags/tag597.xml><?xml version="1.0" encoding="utf-8"?>
<p:tagLst xmlns:p="http://schemas.openxmlformats.org/presentationml/2006/main">
  <p:tag name="AS_UNIQUEID" val="589"/>
</p:tagLst>
</file>

<file path=ppt/tags/tag598.xml><?xml version="1.0" encoding="utf-8"?>
<p:tagLst xmlns:p="http://schemas.openxmlformats.org/presentationml/2006/main">
  <p:tag name="AS_UNIQUEID" val="590"/>
</p:tagLst>
</file>

<file path=ppt/tags/tag599.xml><?xml version="1.0" encoding="utf-8"?>
<p:tagLst xmlns:p="http://schemas.openxmlformats.org/presentationml/2006/main">
  <p:tag name="AS_UNIQUEID" val="591"/>
</p:tagLst>
</file>

<file path=ppt/tags/tag6.xml><?xml version="1.0" encoding="utf-8"?>
<p:tagLst xmlns:p="http://schemas.openxmlformats.org/presentationml/2006/main">
  <p:tag name="AS_UNIQUEID" val="722"/>
</p:tagLst>
</file>

<file path=ppt/tags/tag60.xml><?xml version="1.0" encoding="utf-8"?>
<p:tagLst xmlns:p="http://schemas.openxmlformats.org/presentationml/2006/main">
  <p:tag name="AS_UNIQUEID" val="10"/>
</p:tagLst>
</file>

<file path=ppt/tags/tag600.xml><?xml version="1.0" encoding="utf-8"?>
<p:tagLst xmlns:p="http://schemas.openxmlformats.org/presentationml/2006/main">
  <p:tag name="AS_UNIQUEID" val="592"/>
</p:tagLst>
</file>

<file path=ppt/tags/tag601.xml><?xml version="1.0" encoding="utf-8"?>
<p:tagLst xmlns:p="http://schemas.openxmlformats.org/presentationml/2006/main">
  <p:tag name="AS_UNIQUEID" val="593"/>
</p:tagLst>
</file>

<file path=ppt/tags/tag602.xml><?xml version="1.0" encoding="utf-8"?>
<p:tagLst xmlns:p="http://schemas.openxmlformats.org/presentationml/2006/main">
  <p:tag name="AS_UNIQUEID" val="594"/>
</p:tagLst>
</file>

<file path=ppt/tags/tag603.xml><?xml version="1.0" encoding="utf-8"?>
<p:tagLst xmlns:p="http://schemas.openxmlformats.org/presentationml/2006/main">
  <p:tag name="AS_UNIQUEID" val="595"/>
</p:tagLst>
</file>

<file path=ppt/tags/tag604.xml><?xml version="1.0" encoding="utf-8"?>
<p:tagLst xmlns:p="http://schemas.openxmlformats.org/presentationml/2006/main">
  <p:tag name="AS_UNIQUEID" val="596"/>
</p:tagLst>
</file>

<file path=ppt/tags/tag605.xml><?xml version="1.0" encoding="utf-8"?>
<p:tagLst xmlns:p="http://schemas.openxmlformats.org/presentationml/2006/main">
  <p:tag name="AS_UNIQUEID" val="597"/>
</p:tagLst>
</file>

<file path=ppt/tags/tag606.xml><?xml version="1.0" encoding="utf-8"?>
<p:tagLst xmlns:p="http://schemas.openxmlformats.org/presentationml/2006/main">
  <p:tag name="AS_UNIQUEID" val="598"/>
</p:tagLst>
</file>

<file path=ppt/tags/tag607.xml><?xml version="1.0" encoding="utf-8"?>
<p:tagLst xmlns:p="http://schemas.openxmlformats.org/presentationml/2006/main">
  <p:tag name="AS_UNIQUEID" val="599"/>
</p:tagLst>
</file>

<file path=ppt/tags/tag608.xml><?xml version="1.0" encoding="utf-8"?>
<p:tagLst xmlns:p="http://schemas.openxmlformats.org/presentationml/2006/main">
  <p:tag name="AS_UNIQUEID" val="553"/>
</p:tagLst>
</file>

<file path=ppt/tags/tag609.xml><?xml version="1.0" encoding="utf-8"?>
<p:tagLst xmlns:p="http://schemas.openxmlformats.org/presentationml/2006/main">
  <p:tag name="AS_UNIQUEID" val="554"/>
</p:tagLst>
</file>

<file path=ppt/tags/tag61.xml><?xml version="1.0" encoding="utf-8"?>
<p:tagLst xmlns:p="http://schemas.openxmlformats.org/presentationml/2006/main">
  <p:tag name="AS_UNIQUEID" val="11"/>
</p:tagLst>
</file>

<file path=ppt/tags/tag610.xml><?xml version="1.0" encoding="utf-8"?>
<p:tagLst xmlns:p="http://schemas.openxmlformats.org/presentationml/2006/main">
  <p:tag name="AS_UNIQUEID" val="555"/>
</p:tagLst>
</file>

<file path=ppt/tags/tag611.xml><?xml version="1.0" encoding="utf-8"?>
<p:tagLst xmlns:p="http://schemas.openxmlformats.org/presentationml/2006/main">
  <p:tag name="AS_UNIQUEID" val="601"/>
</p:tagLst>
</file>

<file path=ppt/tags/tag612.xml><?xml version="1.0" encoding="utf-8"?>
<p:tagLst xmlns:p="http://schemas.openxmlformats.org/presentationml/2006/main">
  <p:tag name="AS_UNIQUEID" val="602"/>
</p:tagLst>
</file>

<file path=ppt/tags/tag613.xml><?xml version="1.0" encoding="utf-8"?>
<p:tagLst xmlns:p="http://schemas.openxmlformats.org/presentationml/2006/main">
  <p:tag name="AS_UNIQUEID" val="603"/>
</p:tagLst>
</file>

<file path=ppt/tags/tag614.xml><?xml version="1.0" encoding="utf-8"?>
<p:tagLst xmlns:p="http://schemas.openxmlformats.org/presentationml/2006/main">
  <p:tag name="AS_UNIQUEID" val="604"/>
</p:tagLst>
</file>

<file path=ppt/tags/tag615.xml><?xml version="1.0" encoding="utf-8"?>
<p:tagLst xmlns:p="http://schemas.openxmlformats.org/presentationml/2006/main">
  <p:tag name="AS_UNIQUEID" val="605"/>
</p:tagLst>
</file>

<file path=ppt/tags/tag616.xml><?xml version="1.0" encoding="utf-8"?>
<p:tagLst xmlns:p="http://schemas.openxmlformats.org/presentationml/2006/main">
  <p:tag name="AS_UNIQUEID" val="606"/>
</p:tagLst>
</file>

<file path=ppt/tags/tag617.xml><?xml version="1.0" encoding="utf-8"?>
<p:tagLst xmlns:p="http://schemas.openxmlformats.org/presentationml/2006/main">
  <p:tag name="AS_UNIQUEID" val="607"/>
</p:tagLst>
</file>

<file path=ppt/tags/tag618.xml><?xml version="1.0" encoding="utf-8"?>
<p:tagLst xmlns:p="http://schemas.openxmlformats.org/presentationml/2006/main">
  <p:tag name="AS_UNIQUEID" val="608"/>
</p:tagLst>
</file>

<file path=ppt/tags/tag619.xml><?xml version="1.0" encoding="utf-8"?>
<p:tagLst xmlns:p="http://schemas.openxmlformats.org/presentationml/2006/main">
  <p:tag name="AS_UNIQUEID" val="609"/>
</p:tagLst>
</file>

<file path=ppt/tags/tag62.xml><?xml version="1.0" encoding="utf-8"?>
<p:tagLst xmlns:p="http://schemas.openxmlformats.org/presentationml/2006/main">
  <p:tag name="AS_UNIQUEID" val="12"/>
</p:tagLst>
</file>

<file path=ppt/tags/tag620.xml><?xml version="1.0" encoding="utf-8"?>
<p:tagLst xmlns:p="http://schemas.openxmlformats.org/presentationml/2006/main">
  <p:tag name="AS_UNIQUEID" val="610"/>
</p:tagLst>
</file>

<file path=ppt/tags/tag621.xml><?xml version="1.0" encoding="utf-8"?>
<p:tagLst xmlns:p="http://schemas.openxmlformats.org/presentationml/2006/main">
  <p:tag name="AS_UNIQUEID" val="611"/>
</p:tagLst>
</file>

<file path=ppt/tags/tag622.xml><?xml version="1.0" encoding="utf-8"?>
<p:tagLst xmlns:p="http://schemas.openxmlformats.org/presentationml/2006/main">
  <p:tag name="AS_UNIQUEID" val="612"/>
</p:tagLst>
</file>

<file path=ppt/tags/tag623.xml><?xml version="1.0" encoding="utf-8"?>
<p:tagLst xmlns:p="http://schemas.openxmlformats.org/presentationml/2006/main">
  <p:tag name="AS_UNIQUEID" val="613"/>
</p:tagLst>
</file>

<file path=ppt/tags/tag624.xml><?xml version="1.0" encoding="utf-8"?>
<p:tagLst xmlns:p="http://schemas.openxmlformats.org/presentationml/2006/main">
  <p:tag name="AS_UNIQUEID" val="614"/>
</p:tagLst>
</file>

<file path=ppt/tags/tag625.xml><?xml version="1.0" encoding="utf-8"?>
<p:tagLst xmlns:p="http://schemas.openxmlformats.org/presentationml/2006/main">
  <p:tag name="AS_UNIQUEID" val="615"/>
</p:tagLst>
</file>

<file path=ppt/tags/tag626.xml><?xml version="1.0" encoding="utf-8"?>
<p:tagLst xmlns:p="http://schemas.openxmlformats.org/presentationml/2006/main">
  <p:tag name="AS_UNIQUEID" val="616"/>
</p:tagLst>
</file>

<file path=ppt/tags/tag627.xml><?xml version="1.0" encoding="utf-8"?>
<p:tagLst xmlns:p="http://schemas.openxmlformats.org/presentationml/2006/main">
  <p:tag name="AS_UNIQUEID" val="617"/>
</p:tagLst>
</file>

<file path=ppt/tags/tag628.xml><?xml version="1.0" encoding="utf-8"?>
<p:tagLst xmlns:p="http://schemas.openxmlformats.org/presentationml/2006/main">
  <p:tag name="AS_UNIQUEID" val="618"/>
</p:tagLst>
</file>

<file path=ppt/tags/tag629.xml><?xml version="1.0" encoding="utf-8"?>
<p:tagLst xmlns:p="http://schemas.openxmlformats.org/presentationml/2006/main">
  <p:tag name="AS_UNIQUEID" val="619"/>
</p:tagLst>
</file>

<file path=ppt/tags/tag63.xml><?xml version="1.0" encoding="utf-8"?>
<p:tagLst xmlns:p="http://schemas.openxmlformats.org/presentationml/2006/main">
  <p:tag name="AS_UNIQUEID" val="13"/>
</p:tagLst>
</file>

<file path=ppt/tags/tag630.xml><?xml version="1.0" encoding="utf-8"?>
<p:tagLst xmlns:p="http://schemas.openxmlformats.org/presentationml/2006/main">
  <p:tag name="AS_UNIQUEID" val="620"/>
</p:tagLst>
</file>

<file path=ppt/tags/tag631.xml><?xml version="1.0" encoding="utf-8"?>
<p:tagLst xmlns:p="http://schemas.openxmlformats.org/presentationml/2006/main">
  <p:tag name="AS_UNIQUEID" val="621"/>
</p:tagLst>
</file>

<file path=ppt/tags/tag632.xml><?xml version="1.0" encoding="utf-8"?>
<p:tagLst xmlns:p="http://schemas.openxmlformats.org/presentationml/2006/main">
  <p:tag name="AS_UNIQUEID" val="622"/>
</p:tagLst>
</file>

<file path=ppt/tags/tag633.xml><?xml version="1.0" encoding="utf-8"?>
<p:tagLst xmlns:p="http://schemas.openxmlformats.org/presentationml/2006/main">
  <p:tag name="AS_UNIQUEID" val="623"/>
</p:tagLst>
</file>

<file path=ppt/tags/tag634.xml><?xml version="1.0" encoding="utf-8"?>
<p:tagLst xmlns:p="http://schemas.openxmlformats.org/presentationml/2006/main">
  <p:tag name="AS_UNIQUEID" val="624"/>
</p:tagLst>
</file>

<file path=ppt/tags/tag635.xml><?xml version="1.0" encoding="utf-8"?>
<p:tagLst xmlns:p="http://schemas.openxmlformats.org/presentationml/2006/main">
  <p:tag name="AS_UNIQUEID" val="625"/>
</p:tagLst>
</file>

<file path=ppt/tags/tag636.xml><?xml version="1.0" encoding="utf-8"?>
<p:tagLst xmlns:p="http://schemas.openxmlformats.org/presentationml/2006/main">
  <p:tag name="AS_UNIQUEID" val="626"/>
</p:tagLst>
</file>

<file path=ppt/tags/tag637.xml><?xml version="1.0" encoding="utf-8"?>
<p:tagLst xmlns:p="http://schemas.openxmlformats.org/presentationml/2006/main">
  <p:tag name="AS_UNIQUEID" val="627"/>
</p:tagLst>
</file>

<file path=ppt/tags/tag638.xml><?xml version="1.0" encoding="utf-8"?>
<p:tagLst xmlns:p="http://schemas.openxmlformats.org/presentationml/2006/main">
  <p:tag name="AS_UNIQUEID" val="628"/>
</p:tagLst>
</file>

<file path=ppt/tags/tag639.xml><?xml version="1.0" encoding="utf-8"?>
<p:tagLst xmlns:p="http://schemas.openxmlformats.org/presentationml/2006/main">
  <p:tag name="AS_UNIQUEID" val="630"/>
</p:tagLst>
</file>

<file path=ppt/tags/tag64.xml><?xml version="1.0" encoding="utf-8"?>
<p:tagLst xmlns:p="http://schemas.openxmlformats.org/presentationml/2006/main">
  <p:tag name="AS_UNIQUEID" val="14"/>
</p:tagLst>
</file>

<file path=ppt/tags/tag640.xml><?xml version="1.0" encoding="utf-8"?>
<p:tagLst xmlns:p="http://schemas.openxmlformats.org/presentationml/2006/main">
  <p:tag name="AS_UNIQUEID" val="631"/>
</p:tagLst>
</file>

<file path=ppt/tags/tag641.xml><?xml version="1.0" encoding="utf-8"?>
<p:tagLst xmlns:p="http://schemas.openxmlformats.org/presentationml/2006/main">
  <p:tag name="AS_UNIQUEID" val="632"/>
</p:tagLst>
</file>

<file path=ppt/tags/tag642.xml><?xml version="1.0" encoding="utf-8"?>
<p:tagLst xmlns:p="http://schemas.openxmlformats.org/presentationml/2006/main">
  <p:tag name="AS_UNIQUEID" val="633"/>
</p:tagLst>
</file>

<file path=ppt/tags/tag643.xml><?xml version="1.0" encoding="utf-8"?>
<p:tagLst xmlns:p="http://schemas.openxmlformats.org/presentationml/2006/main">
  <p:tag name="AS_UNIQUEID" val="634"/>
</p:tagLst>
</file>

<file path=ppt/tags/tag644.xml><?xml version="1.0" encoding="utf-8"?>
<p:tagLst xmlns:p="http://schemas.openxmlformats.org/presentationml/2006/main">
  <p:tag name="AS_UNIQUEID" val="635"/>
</p:tagLst>
</file>

<file path=ppt/tags/tag645.xml><?xml version="1.0" encoding="utf-8"?>
<p:tagLst xmlns:p="http://schemas.openxmlformats.org/presentationml/2006/main">
  <p:tag name="AS_UNIQUEID" val="636"/>
</p:tagLst>
</file>

<file path=ppt/tags/tag646.xml><?xml version="1.0" encoding="utf-8"?>
<p:tagLst xmlns:p="http://schemas.openxmlformats.org/presentationml/2006/main">
  <p:tag name="AS_UNIQUEID" val="637"/>
</p:tagLst>
</file>

<file path=ppt/tags/tag647.xml><?xml version="1.0" encoding="utf-8"?>
<p:tagLst xmlns:p="http://schemas.openxmlformats.org/presentationml/2006/main">
  <p:tag name="AS_UNIQUEID" val="638"/>
</p:tagLst>
</file>

<file path=ppt/tags/tag648.xml><?xml version="1.0" encoding="utf-8"?>
<p:tagLst xmlns:p="http://schemas.openxmlformats.org/presentationml/2006/main">
  <p:tag name="AS_UNIQUEID" val="639"/>
</p:tagLst>
</file>

<file path=ppt/tags/tag649.xml><?xml version="1.0" encoding="utf-8"?>
<p:tagLst xmlns:p="http://schemas.openxmlformats.org/presentationml/2006/main">
  <p:tag name="AS_UNIQUEID" val="640"/>
</p:tagLst>
</file>

<file path=ppt/tags/tag65.xml><?xml version="1.0" encoding="utf-8"?>
<p:tagLst xmlns:p="http://schemas.openxmlformats.org/presentationml/2006/main">
  <p:tag name="AS_UNIQUEID" val="15"/>
</p:tagLst>
</file>

<file path=ppt/tags/tag650.xml><?xml version="1.0" encoding="utf-8"?>
<p:tagLst xmlns:p="http://schemas.openxmlformats.org/presentationml/2006/main">
  <p:tag name="AS_UNIQUEID" val="641"/>
</p:tagLst>
</file>

<file path=ppt/tags/tag651.xml><?xml version="1.0" encoding="utf-8"?>
<p:tagLst xmlns:p="http://schemas.openxmlformats.org/presentationml/2006/main">
  <p:tag name="AS_UNIQUEID" val="642"/>
</p:tagLst>
</file>

<file path=ppt/tags/tag652.xml><?xml version="1.0" encoding="utf-8"?>
<p:tagLst xmlns:p="http://schemas.openxmlformats.org/presentationml/2006/main">
  <p:tag name="AS_UNIQUEID" val="643"/>
</p:tagLst>
</file>

<file path=ppt/tags/tag653.xml><?xml version="1.0" encoding="utf-8"?>
<p:tagLst xmlns:p="http://schemas.openxmlformats.org/presentationml/2006/main">
  <p:tag name="AS_UNIQUEID" val="644"/>
</p:tagLst>
</file>

<file path=ppt/tags/tag654.xml><?xml version="1.0" encoding="utf-8"?>
<p:tagLst xmlns:p="http://schemas.openxmlformats.org/presentationml/2006/main">
  <p:tag name="AS_UNIQUEID" val="645"/>
</p:tagLst>
</file>

<file path=ppt/tags/tag655.xml><?xml version="1.0" encoding="utf-8"?>
<p:tagLst xmlns:p="http://schemas.openxmlformats.org/presentationml/2006/main">
  <p:tag name="AS_UNIQUEID" val="646"/>
</p:tagLst>
</file>

<file path=ppt/tags/tag656.xml><?xml version="1.0" encoding="utf-8"?>
<p:tagLst xmlns:p="http://schemas.openxmlformats.org/presentationml/2006/main">
  <p:tag name="AS_UNIQUEID" val="647"/>
</p:tagLst>
</file>

<file path=ppt/tags/tag657.xml><?xml version="1.0" encoding="utf-8"?>
<p:tagLst xmlns:p="http://schemas.openxmlformats.org/presentationml/2006/main">
  <p:tag name="AS_UNIQUEID" val="648"/>
</p:tagLst>
</file>

<file path=ppt/tags/tag658.xml><?xml version="1.0" encoding="utf-8"?>
<p:tagLst xmlns:p="http://schemas.openxmlformats.org/presentationml/2006/main">
  <p:tag name="AS_UNIQUEID" val="649"/>
</p:tagLst>
</file>

<file path=ppt/tags/tag659.xml><?xml version="1.0" encoding="utf-8"?>
<p:tagLst xmlns:p="http://schemas.openxmlformats.org/presentationml/2006/main">
  <p:tag name="AS_UNIQUEID" val="650"/>
</p:tagLst>
</file>

<file path=ppt/tags/tag66.xml><?xml version="1.0" encoding="utf-8"?>
<p:tagLst xmlns:p="http://schemas.openxmlformats.org/presentationml/2006/main">
  <p:tag name="AS_UNIQUEID" val="16"/>
</p:tagLst>
</file>

<file path=ppt/tags/tag660.xml><?xml version="1.0" encoding="utf-8"?>
<p:tagLst xmlns:p="http://schemas.openxmlformats.org/presentationml/2006/main">
  <p:tag name="AS_UNIQUEID" val="651"/>
</p:tagLst>
</file>

<file path=ppt/tags/tag661.xml><?xml version="1.0" encoding="utf-8"?>
<p:tagLst xmlns:p="http://schemas.openxmlformats.org/presentationml/2006/main">
  <p:tag name="AS_UNIQUEID" val="652"/>
</p:tagLst>
</file>

<file path=ppt/tags/tag662.xml><?xml version="1.0" encoding="utf-8"?>
<p:tagLst xmlns:p="http://schemas.openxmlformats.org/presentationml/2006/main">
  <p:tag name="AS_UNIQUEID" val="653"/>
</p:tagLst>
</file>

<file path=ppt/tags/tag663.xml><?xml version="1.0" encoding="utf-8"?>
<p:tagLst xmlns:p="http://schemas.openxmlformats.org/presentationml/2006/main">
  <p:tag name="AS_UNIQUEID" val="654"/>
</p:tagLst>
</file>

<file path=ppt/tags/tag664.xml><?xml version="1.0" encoding="utf-8"?>
<p:tagLst xmlns:p="http://schemas.openxmlformats.org/presentationml/2006/main">
  <p:tag name="AS_UNIQUEID" val="655"/>
</p:tagLst>
</file>

<file path=ppt/tags/tag665.xml><?xml version="1.0" encoding="utf-8"?>
<p:tagLst xmlns:p="http://schemas.openxmlformats.org/presentationml/2006/main">
  <p:tag name="AS_UNIQUEID" val="656"/>
</p:tagLst>
</file>

<file path=ppt/tags/tag666.xml><?xml version="1.0" encoding="utf-8"?>
<p:tagLst xmlns:p="http://schemas.openxmlformats.org/presentationml/2006/main">
  <p:tag name="AS_UNIQUEID" val="657"/>
</p:tagLst>
</file>

<file path=ppt/tags/tag667.xml><?xml version="1.0" encoding="utf-8"?>
<p:tagLst xmlns:p="http://schemas.openxmlformats.org/presentationml/2006/main">
  <p:tag name="AS_UNIQUEID" val="658"/>
</p:tagLst>
</file>

<file path=ppt/tags/tag668.xml><?xml version="1.0" encoding="utf-8"?>
<p:tagLst xmlns:p="http://schemas.openxmlformats.org/presentationml/2006/main">
  <p:tag name="AS_UNIQUEID" val="659"/>
</p:tagLst>
</file>

<file path=ppt/tags/tag669.xml><?xml version="1.0" encoding="utf-8"?>
<p:tagLst xmlns:p="http://schemas.openxmlformats.org/presentationml/2006/main">
  <p:tag name="AS_UNIQUEID" val="660"/>
</p:tagLst>
</file>

<file path=ppt/tags/tag67.xml><?xml version="1.0" encoding="utf-8"?>
<p:tagLst xmlns:p="http://schemas.openxmlformats.org/presentationml/2006/main">
  <p:tag name="AS_UNIQUEID" val="17"/>
</p:tagLst>
</file>

<file path=ppt/tags/tag670.xml><?xml version="1.0" encoding="utf-8"?>
<p:tagLst xmlns:p="http://schemas.openxmlformats.org/presentationml/2006/main">
  <p:tag name="AS_UNIQUEID" val="661"/>
</p:tagLst>
</file>

<file path=ppt/tags/tag671.xml><?xml version="1.0" encoding="utf-8"?>
<p:tagLst xmlns:p="http://schemas.openxmlformats.org/presentationml/2006/main">
  <p:tag name="AS_UNIQUEID" val="662"/>
</p:tagLst>
</file>

<file path=ppt/tags/tag672.xml><?xml version="1.0" encoding="utf-8"?>
<p:tagLst xmlns:p="http://schemas.openxmlformats.org/presentationml/2006/main">
  <p:tag name="AS_UNIQUEID" val="668"/>
</p:tagLst>
</file>

<file path=ppt/tags/tag673.xml><?xml version="1.0" encoding="utf-8"?>
<p:tagLst xmlns:p="http://schemas.openxmlformats.org/presentationml/2006/main">
  <p:tag name="AS_UNIQUEID" val="669"/>
</p:tagLst>
</file>

<file path=ppt/tags/tag674.xml><?xml version="1.0" encoding="utf-8"?>
<p:tagLst xmlns:p="http://schemas.openxmlformats.org/presentationml/2006/main">
  <p:tag name="AS_UNIQUEID" val="670"/>
</p:tagLst>
</file>

<file path=ppt/tags/tag675.xml><?xml version="1.0" encoding="utf-8"?>
<p:tagLst xmlns:p="http://schemas.openxmlformats.org/presentationml/2006/main">
  <p:tag name="AS_UNIQUEID" val="671"/>
</p:tagLst>
</file>

<file path=ppt/tags/tag676.xml><?xml version="1.0" encoding="utf-8"?>
<p:tagLst xmlns:p="http://schemas.openxmlformats.org/presentationml/2006/main">
  <p:tag name="AS_UNIQUEID" val="672"/>
</p:tagLst>
</file>

<file path=ppt/tags/tag677.xml><?xml version="1.0" encoding="utf-8"?>
<p:tagLst xmlns:p="http://schemas.openxmlformats.org/presentationml/2006/main">
  <p:tag name="AS_UNIQUEID" val="673"/>
</p:tagLst>
</file>

<file path=ppt/tags/tag678.xml><?xml version="1.0" encoding="utf-8"?>
<p:tagLst xmlns:p="http://schemas.openxmlformats.org/presentationml/2006/main">
  <p:tag name="AS_UNIQUEID" val="674"/>
</p:tagLst>
</file>

<file path=ppt/tags/tag679.xml><?xml version="1.0" encoding="utf-8"?>
<p:tagLst xmlns:p="http://schemas.openxmlformats.org/presentationml/2006/main">
  <p:tag name="AS_UNIQUEID" val="675"/>
  <p:tag name="KSO_WM_UNIT_PLACING_PICTURE_USER_VIEWPORT" val="{&quot;height&quot;:2660,&quot;width&quot;:7660}"/>
</p:tagLst>
</file>

<file path=ppt/tags/tag68.xml><?xml version="1.0" encoding="utf-8"?>
<p:tagLst xmlns:p="http://schemas.openxmlformats.org/presentationml/2006/main">
  <p:tag name="AS_UNIQUEID" val="18"/>
</p:tagLst>
</file>

<file path=ppt/tags/tag680.xml><?xml version="1.0" encoding="utf-8"?>
<p:tagLst xmlns:p="http://schemas.openxmlformats.org/presentationml/2006/main">
  <p:tag name="AS_UNIQUEID" val="676"/>
</p:tagLst>
</file>

<file path=ppt/tags/tag681.xml><?xml version="1.0" encoding="utf-8"?>
<p:tagLst xmlns:p="http://schemas.openxmlformats.org/presentationml/2006/main">
  <p:tag name="AS_UNIQUEID" val="677"/>
</p:tagLst>
</file>

<file path=ppt/tags/tag682.xml><?xml version="1.0" encoding="utf-8"?>
<p:tagLst xmlns:p="http://schemas.openxmlformats.org/presentationml/2006/main">
  <p:tag name="AS_UNIQUEID" val="678"/>
</p:tagLst>
</file>

<file path=ppt/tags/tag683.xml><?xml version="1.0" encoding="utf-8"?>
<p:tagLst xmlns:p="http://schemas.openxmlformats.org/presentationml/2006/main">
  <p:tag name="AS_UNIQUEID" val="679"/>
</p:tagLst>
</file>

<file path=ppt/tags/tag684.xml><?xml version="1.0" encoding="utf-8"?>
<p:tagLst xmlns:p="http://schemas.openxmlformats.org/presentationml/2006/main">
  <p:tag name="AS_UNIQUEID" val="680"/>
</p:tagLst>
</file>

<file path=ppt/tags/tag685.xml><?xml version="1.0" encoding="utf-8"?>
<p:tagLst xmlns:p="http://schemas.openxmlformats.org/presentationml/2006/main">
  <p:tag name="AS_UNIQUEID" val="681"/>
</p:tagLst>
</file>

<file path=ppt/tags/tag686.xml><?xml version="1.0" encoding="utf-8"?>
<p:tagLst xmlns:p="http://schemas.openxmlformats.org/presentationml/2006/main">
  <p:tag name="AS_UNIQUEID" val="682"/>
</p:tagLst>
</file>

<file path=ppt/tags/tag687.xml><?xml version="1.0" encoding="utf-8"?>
<p:tagLst xmlns:p="http://schemas.openxmlformats.org/presentationml/2006/main">
  <p:tag name="AS_UNIQUEID" val="683"/>
</p:tagLst>
</file>

<file path=ppt/tags/tag688.xml><?xml version="1.0" encoding="utf-8"?>
<p:tagLst xmlns:p="http://schemas.openxmlformats.org/presentationml/2006/main">
  <p:tag name="AS_UNIQUEID" val="684"/>
</p:tagLst>
</file>

<file path=ppt/tags/tag689.xml><?xml version="1.0" encoding="utf-8"?>
<p:tagLst xmlns:p="http://schemas.openxmlformats.org/presentationml/2006/main">
  <p:tag name="AS_UNIQUEID" val="685"/>
</p:tagLst>
</file>

<file path=ppt/tags/tag69.xml><?xml version="1.0" encoding="utf-8"?>
<p:tagLst xmlns:p="http://schemas.openxmlformats.org/presentationml/2006/main">
  <p:tag name="AS_UNIQUEID" val="19"/>
</p:tagLst>
</file>

<file path=ppt/tags/tag690.xml><?xml version="1.0" encoding="utf-8"?>
<p:tagLst xmlns:p="http://schemas.openxmlformats.org/presentationml/2006/main">
  <p:tag name="AS_UNIQUEID" val="686"/>
</p:tagLst>
</file>

<file path=ppt/tags/tag691.xml><?xml version="1.0" encoding="utf-8"?>
<p:tagLst xmlns:p="http://schemas.openxmlformats.org/presentationml/2006/main">
  <p:tag name="AS_UNIQUEID" val="687"/>
</p:tagLst>
</file>

<file path=ppt/tags/tag692.xml><?xml version="1.0" encoding="utf-8"?>
<p:tagLst xmlns:p="http://schemas.openxmlformats.org/presentationml/2006/main">
  <p:tag name="AS_UNIQUEID" val="688"/>
</p:tagLst>
</file>

<file path=ppt/tags/tag693.xml><?xml version="1.0" encoding="utf-8"?>
<p:tagLst xmlns:p="http://schemas.openxmlformats.org/presentationml/2006/main">
  <p:tag name="AS_UNIQUEID" val="689"/>
</p:tagLst>
</file>

<file path=ppt/tags/tag694.xml><?xml version="1.0" encoding="utf-8"?>
<p:tagLst xmlns:p="http://schemas.openxmlformats.org/presentationml/2006/main">
  <p:tag name="AS_UNIQUEID" val="690"/>
</p:tagLst>
</file>

<file path=ppt/tags/tag695.xml><?xml version="1.0" encoding="utf-8"?>
<p:tagLst xmlns:p="http://schemas.openxmlformats.org/presentationml/2006/main">
  <p:tag name="AS_UNIQUEID" val="691"/>
</p:tagLst>
</file>

<file path=ppt/tags/tag696.xml><?xml version="1.0" encoding="utf-8"?>
<p:tagLst xmlns:p="http://schemas.openxmlformats.org/presentationml/2006/main">
  <p:tag name="AS_UNIQUEID" val="692"/>
</p:tagLst>
</file>

<file path=ppt/tags/tag697.xml><?xml version="1.0" encoding="utf-8"?>
<p:tagLst xmlns:p="http://schemas.openxmlformats.org/presentationml/2006/main">
  <p:tag name="AS_UNIQUEID" val="693"/>
</p:tagLst>
</file>

<file path=ppt/tags/tag698.xml><?xml version="1.0" encoding="utf-8"?>
<p:tagLst xmlns:p="http://schemas.openxmlformats.org/presentationml/2006/main">
  <p:tag name="AS_UNIQUEID" val="694"/>
</p:tagLst>
</file>

<file path=ppt/tags/tag699.xml><?xml version="1.0" encoding="utf-8"?>
<p:tagLst xmlns:p="http://schemas.openxmlformats.org/presentationml/2006/main">
  <p:tag name="AS_UNIQUEID" val="695"/>
</p:tagLst>
</file>

<file path=ppt/tags/tag7.xml><?xml version="1.0" encoding="utf-8"?>
<p:tagLst xmlns:p="http://schemas.openxmlformats.org/presentationml/2006/main">
  <p:tag name="AS_UNIQUEID" val="723"/>
</p:tagLst>
</file>

<file path=ppt/tags/tag70.xml><?xml version="1.0" encoding="utf-8"?>
<p:tagLst xmlns:p="http://schemas.openxmlformats.org/presentationml/2006/main">
  <p:tag name="AS_UNIQUEID" val="20"/>
</p:tagLst>
</file>

<file path=ppt/tags/tag700.xml><?xml version="1.0" encoding="utf-8"?>
<p:tagLst xmlns:p="http://schemas.openxmlformats.org/presentationml/2006/main">
  <p:tag name="AS_UNIQUEID" val="664"/>
</p:tagLst>
</file>

<file path=ppt/tags/tag701.xml><?xml version="1.0" encoding="utf-8"?>
<p:tagLst xmlns:p="http://schemas.openxmlformats.org/presentationml/2006/main">
  <p:tag name="AS_UNIQUEID" val="665"/>
</p:tagLst>
</file>

<file path=ppt/tags/tag702.xml><?xml version="1.0" encoding="utf-8"?>
<p:tagLst xmlns:p="http://schemas.openxmlformats.org/presentationml/2006/main">
  <p:tag name="AS_UNIQUEID" val="666"/>
</p:tagLst>
</file>

<file path=ppt/tags/tag703.xml><?xml version="1.0" encoding="utf-8"?>
<p:tagLst xmlns:p="http://schemas.openxmlformats.org/presentationml/2006/main">
  <p:tag name="AS_UNIQUEID" val="697"/>
</p:tagLst>
</file>

<file path=ppt/tags/tag704.xml><?xml version="1.0" encoding="utf-8"?>
<p:tagLst xmlns:p="http://schemas.openxmlformats.org/presentationml/2006/main">
  <p:tag name="AS_UNIQUEID" val="698"/>
</p:tagLst>
</file>

<file path=ppt/tags/tag705.xml><?xml version="1.0" encoding="utf-8"?>
<p:tagLst xmlns:p="http://schemas.openxmlformats.org/presentationml/2006/main">
  <p:tag name="AS_UNIQUEID" val="699"/>
</p:tagLst>
</file>

<file path=ppt/tags/tag706.xml><?xml version="1.0" encoding="utf-8"?>
<p:tagLst xmlns:p="http://schemas.openxmlformats.org/presentationml/2006/main">
  <p:tag name="AS_UNIQUEID" val="700"/>
</p:tagLst>
</file>

<file path=ppt/tags/tag707.xml><?xml version="1.0" encoding="utf-8"?>
<p:tagLst xmlns:p="http://schemas.openxmlformats.org/presentationml/2006/main">
  <p:tag name="AS_UNIQUEID" val="701"/>
</p:tagLst>
</file>

<file path=ppt/tags/tag708.xml><?xml version="1.0" encoding="utf-8"?>
<p:tagLst xmlns:p="http://schemas.openxmlformats.org/presentationml/2006/main">
  <p:tag name="AS_UNIQUEID" val="702"/>
</p:tagLst>
</file>

<file path=ppt/tags/tag709.xml><?xml version="1.0" encoding="utf-8"?>
<p:tagLst xmlns:p="http://schemas.openxmlformats.org/presentationml/2006/main">
  <p:tag name="AS_UNIQUEID" val="703"/>
</p:tagLst>
</file>

<file path=ppt/tags/tag71.xml><?xml version="1.0" encoding="utf-8"?>
<p:tagLst xmlns:p="http://schemas.openxmlformats.org/presentationml/2006/main">
  <p:tag name="AS_UNIQUEID" val="21"/>
</p:tagLst>
</file>

<file path=ppt/tags/tag710.xml><?xml version="1.0" encoding="utf-8"?>
<p:tagLst xmlns:p="http://schemas.openxmlformats.org/presentationml/2006/main">
  <p:tag name="AS_UNIQUEID" val="704"/>
</p:tagLst>
</file>

<file path=ppt/tags/tag711.xml><?xml version="1.0" encoding="utf-8"?>
<p:tagLst xmlns:p="http://schemas.openxmlformats.org/presentationml/2006/main">
  <p:tag name="AS_UNIQUEID" val="705"/>
</p:tagLst>
</file>

<file path=ppt/tags/tag712.xml><?xml version="1.0" encoding="utf-8"?>
<p:tagLst xmlns:p="http://schemas.openxmlformats.org/presentationml/2006/main">
  <p:tag name="AS_UNIQUEID" val="706"/>
</p:tagLst>
</file>

<file path=ppt/tags/tag713.xml><?xml version="1.0" encoding="utf-8"?>
<p:tagLst xmlns:p="http://schemas.openxmlformats.org/presentationml/2006/main">
  <p:tag name="AS_UNIQUEID" val="707"/>
</p:tagLst>
</file>

<file path=ppt/tags/tag714.xml><?xml version="1.0" encoding="utf-8"?>
<p:tagLst xmlns:p="http://schemas.openxmlformats.org/presentationml/2006/main">
  <p:tag name="AS_UNIQUEID" val="708"/>
</p:tagLst>
</file>

<file path=ppt/tags/tag715.xml><?xml version="1.0" encoding="utf-8"?>
<p:tagLst xmlns:p="http://schemas.openxmlformats.org/presentationml/2006/main">
  <p:tag name="AS_UNIQUEID" val="751"/>
</p:tagLst>
</file>

<file path=ppt/tags/tag716.xml><?xml version="1.0" encoding="utf-8"?>
<p:tagLst xmlns:p="http://schemas.openxmlformats.org/presentationml/2006/main">
  <p:tag name="AS_UNIQUEID" val="752"/>
</p:tagLst>
</file>

<file path=ppt/tags/tag717.xml><?xml version="1.0" encoding="utf-8"?>
<p:tagLst xmlns:p="http://schemas.openxmlformats.org/presentationml/2006/main">
  <p:tag name="AS_UNIQUEID" val="753"/>
</p:tagLst>
</file>

<file path=ppt/tags/tag718.xml><?xml version="1.0" encoding="utf-8"?>
<p:tagLst xmlns:p="http://schemas.openxmlformats.org/presentationml/2006/main">
  <p:tag name="AS_UNIQUEID" val="754"/>
</p:tagLst>
</file>

<file path=ppt/tags/tag719.xml><?xml version="1.0" encoding="utf-8"?>
<p:tagLst xmlns:p="http://schemas.openxmlformats.org/presentationml/2006/main">
  <p:tag name="AS_UNIQUEID" val="755"/>
</p:tagLst>
</file>

<file path=ppt/tags/tag72.xml><?xml version="1.0" encoding="utf-8"?>
<p:tagLst xmlns:p="http://schemas.openxmlformats.org/presentationml/2006/main">
  <p:tag name="AS_UNIQUEID" val="22"/>
</p:tagLst>
</file>

<file path=ppt/tags/tag720.xml><?xml version="1.0" encoding="utf-8"?>
<p:tagLst xmlns:p="http://schemas.openxmlformats.org/presentationml/2006/main">
  <p:tag name="AS_UNIQUEID" val="756"/>
</p:tagLst>
</file>

<file path=ppt/tags/tag721.xml><?xml version="1.0" encoding="utf-8"?>
<p:tagLst xmlns:p="http://schemas.openxmlformats.org/presentationml/2006/main">
  <p:tag name="AS_UNIQUEID" val="758"/>
</p:tagLst>
</file>

<file path=ppt/tags/tag722.xml><?xml version="1.0" encoding="utf-8"?>
<p:tagLst xmlns:p="http://schemas.openxmlformats.org/presentationml/2006/main">
  <p:tag name="AS_UNIQUEID" val="759"/>
</p:tagLst>
</file>

<file path=ppt/tags/tag723.xml><?xml version="1.0" encoding="utf-8"?>
<p:tagLst xmlns:p="http://schemas.openxmlformats.org/presentationml/2006/main">
  <p:tag name="AS_UNIQUEID" val="760"/>
</p:tagLst>
</file>

<file path=ppt/tags/tag724.xml><?xml version="1.0" encoding="utf-8"?>
<p:tagLst xmlns:p="http://schemas.openxmlformats.org/presentationml/2006/main">
  <p:tag name="AS_UNIQUEID" val="761"/>
</p:tagLst>
</file>

<file path=ppt/tags/tag72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ZlNGNiNjAyNjBkNWIwYTMyZDk3N2Y1MDZlYjJlYzIifQ=="/>
  <p:tag name="KSO_WPP_MARK_KEY" val="3b3e2ea7-26a4-4f03-b2eb-ae8f7c7ed022"/>
</p:tagLst>
</file>

<file path=ppt/tags/tag73.xml><?xml version="1.0" encoding="utf-8"?>
<p:tagLst xmlns:p="http://schemas.openxmlformats.org/presentationml/2006/main">
  <p:tag name="AS_UNIQUEID" val="23"/>
</p:tagLst>
</file>

<file path=ppt/tags/tag74.xml><?xml version="1.0" encoding="utf-8"?>
<p:tagLst xmlns:p="http://schemas.openxmlformats.org/presentationml/2006/main">
  <p:tag name="AS_UNIQUEID" val="24"/>
</p:tagLst>
</file>

<file path=ppt/tags/tag75.xml><?xml version="1.0" encoding="utf-8"?>
<p:tagLst xmlns:p="http://schemas.openxmlformats.org/presentationml/2006/main">
  <p:tag name="AS_UNIQUEID" val="25"/>
</p:tagLst>
</file>

<file path=ppt/tags/tag76.xml><?xml version="1.0" encoding="utf-8"?>
<p:tagLst xmlns:p="http://schemas.openxmlformats.org/presentationml/2006/main">
  <p:tag name="AS_UNIQUEID" val="26"/>
</p:tagLst>
</file>

<file path=ppt/tags/tag77.xml><?xml version="1.0" encoding="utf-8"?>
<p:tagLst xmlns:p="http://schemas.openxmlformats.org/presentationml/2006/main">
  <p:tag name="AS_UNIQUEID" val="32"/>
</p:tagLst>
</file>

<file path=ppt/tags/tag78.xml><?xml version="1.0" encoding="utf-8"?>
<p:tagLst xmlns:p="http://schemas.openxmlformats.org/presentationml/2006/main">
  <p:tag name="AS_UNIQUEID" val="33"/>
</p:tagLst>
</file>

<file path=ppt/tags/tag79.xml><?xml version="1.0" encoding="utf-8"?>
<p:tagLst xmlns:p="http://schemas.openxmlformats.org/presentationml/2006/main">
  <p:tag name="AS_UNIQUEID" val="34"/>
</p:tagLst>
</file>

<file path=ppt/tags/tag8.xml><?xml version="1.0" encoding="utf-8"?>
<p:tagLst xmlns:p="http://schemas.openxmlformats.org/presentationml/2006/main">
  <p:tag name="AS_UNIQUEID" val="724"/>
</p:tagLst>
</file>

<file path=ppt/tags/tag80.xml><?xml version="1.0" encoding="utf-8"?>
<p:tagLst xmlns:p="http://schemas.openxmlformats.org/presentationml/2006/main">
  <p:tag name="AS_UNIQUEID" val="35"/>
</p:tagLst>
</file>

<file path=ppt/tags/tag81.xml><?xml version="1.0" encoding="utf-8"?>
<p:tagLst xmlns:p="http://schemas.openxmlformats.org/presentationml/2006/main">
  <p:tag name="AS_UNIQUEID" val="36"/>
</p:tagLst>
</file>

<file path=ppt/tags/tag82.xml><?xml version="1.0" encoding="utf-8"?>
<p:tagLst xmlns:p="http://schemas.openxmlformats.org/presentationml/2006/main">
  <p:tag name="AS_UNIQUEID" val="37"/>
</p:tagLst>
</file>

<file path=ppt/tags/tag83.xml><?xml version="1.0" encoding="utf-8"?>
<p:tagLst xmlns:p="http://schemas.openxmlformats.org/presentationml/2006/main">
  <p:tag name="AS_UNIQUEID" val="38"/>
</p:tagLst>
</file>

<file path=ppt/tags/tag84.xml><?xml version="1.0" encoding="utf-8"?>
<p:tagLst xmlns:p="http://schemas.openxmlformats.org/presentationml/2006/main">
  <p:tag name="AS_UNIQUEID" val="39"/>
</p:tagLst>
</file>

<file path=ppt/tags/tag85.xml><?xml version="1.0" encoding="utf-8"?>
<p:tagLst xmlns:p="http://schemas.openxmlformats.org/presentationml/2006/main">
  <p:tag name="AS_UNIQUEID" val="40"/>
</p:tagLst>
</file>

<file path=ppt/tags/tag86.xml><?xml version="1.0" encoding="utf-8"?>
<p:tagLst xmlns:p="http://schemas.openxmlformats.org/presentationml/2006/main">
  <p:tag name="AS_UNIQUEID" val="41"/>
</p:tagLst>
</file>

<file path=ppt/tags/tag87.xml><?xml version="1.0" encoding="utf-8"?>
<p:tagLst xmlns:p="http://schemas.openxmlformats.org/presentationml/2006/main">
  <p:tag name="AS_UNIQUEID" val="42"/>
</p:tagLst>
</file>

<file path=ppt/tags/tag88.xml><?xml version="1.0" encoding="utf-8"?>
<p:tagLst xmlns:p="http://schemas.openxmlformats.org/presentationml/2006/main">
  <p:tag name="AS_UNIQUEID" val="43"/>
</p:tagLst>
</file>

<file path=ppt/tags/tag89.xml><?xml version="1.0" encoding="utf-8"?>
<p:tagLst xmlns:p="http://schemas.openxmlformats.org/presentationml/2006/main">
  <p:tag name="AS_UNIQUEID" val="44"/>
</p:tagLst>
</file>

<file path=ppt/tags/tag9.xml><?xml version="1.0" encoding="utf-8"?>
<p:tagLst xmlns:p="http://schemas.openxmlformats.org/presentationml/2006/main">
  <p:tag name="AS_UNIQUEID" val="726"/>
</p:tagLst>
</file>

<file path=ppt/tags/tag90.xml><?xml version="1.0" encoding="utf-8"?>
<p:tagLst xmlns:p="http://schemas.openxmlformats.org/presentationml/2006/main">
  <p:tag name="AS_UNIQUEID" val="45"/>
</p:tagLst>
</file>

<file path=ppt/tags/tag91.xml><?xml version="1.0" encoding="utf-8"?>
<p:tagLst xmlns:p="http://schemas.openxmlformats.org/presentationml/2006/main">
  <p:tag name="AS_UNIQUEID" val="46"/>
</p:tagLst>
</file>

<file path=ppt/tags/tag92.xml><?xml version="1.0" encoding="utf-8"?>
<p:tagLst xmlns:p="http://schemas.openxmlformats.org/presentationml/2006/main">
  <p:tag name="AS_UNIQUEID" val="47"/>
</p:tagLst>
</file>

<file path=ppt/tags/tag93.xml><?xml version="1.0" encoding="utf-8"?>
<p:tagLst xmlns:p="http://schemas.openxmlformats.org/presentationml/2006/main">
  <p:tag name="AS_UNIQUEID" val="48"/>
</p:tagLst>
</file>

<file path=ppt/tags/tag94.xml><?xml version="1.0" encoding="utf-8"?>
<p:tagLst xmlns:p="http://schemas.openxmlformats.org/presentationml/2006/main">
  <p:tag name="AS_UNIQUEID" val="49"/>
</p:tagLst>
</file>

<file path=ppt/tags/tag95.xml><?xml version="1.0" encoding="utf-8"?>
<p:tagLst xmlns:p="http://schemas.openxmlformats.org/presentationml/2006/main">
  <p:tag name="AS_UNIQUEID" val="50"/>
</p:tagLst>
</file>

<file path=ppt/tags/tag96.xml><?xml version="1.0" encoding="utf-8"?>
<p:tagLst xmlns:p="http://schemas.openxmlformats.org/presentationml/2006/main">
  <p:tag name="AS_UNIQUEID" val="51"/>
</p:tagLst>
</file>

<file path=ppt/tags/tag97.xml><?xml version="1.0" encoding="utf-8"?>
<p:tagLst xmlns:p="http://schemas.openxmlformats.org/presentationml/2006/main">
  <p:tag name="AS_UNIQUEID" val="52"/>
</p:tagLst>
</file>

<file path=ppt/tags/tag98.xml><?xml version="1.0" encoding="utf-8"?>
<p:tagLst xmlns:p="http://schemas.openxmlformats.org/presentationml/2006/main">
  <p:tag name="AS_UNIQUEID" val="53"/>
</p:tagLst>
</file>

<file path=ppt/tags/tag99.xml><?xml version="1.0" encoding="utf-8"?>
<p:tagLst xmlns:p="http://schemas.openxmlformats.org/presentationml/2006/main">
  <p:tag name="AS_UNIQUEID" val="5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第一PPT模板网-WWW.1PPT.COM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办公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1434</Words>
  <Application>WPS 演示</Application>
  <PresentationFormat>自定义</PresentationFormat>
  <Paragraphs>243</Paragraphs>
  <Slides>21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Wingdings 2</vt:lpstr>
      <vt:lpstr>Wingdings</vt:lpstr>
      <vt:lpstr>黑体</vt:lpstr>
      <vt:lpstr>楷体</vt:lpstr>
      <vt:lpstr>Calibri</vt:lpstr>
      <vt:lpstr>Arial Unicode MS</vt:lpstr>
      <vt:lpstr>Times New Roman</vt:lpstr>
      <vt:lpstr>Arial</vt:lpstr>
      <vt:lpstr>Century Gothic</vt:lpstr>
      <vt:lpstr>Palatino Linotype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吴为</cp:lastModifiedBy>
  <cp:revision>4</cp:revision>
  <cp:lastPrinted>2022-06-01T12:53:00Z</cp:lastPrinted>
  <dcterms:created xsi:type="dcterms:W3CDTF">2022-06-01T12:53:00Z</dcterms:created>
  <dcterms:modified xsi:type="dcterms:W3CDTF">2023-05-11T03:15:26Z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3F0680461D464CC3BCF642005863C33B_12</vt:lpwstr>
  </property>
  <property fmtid="{D5CDD505-2E9C-101B-9397-08002B2CF9AE}" pid="3" name="KSOProductBuildVer">
    <vt:lpwstr>2052-11.1.0.14309</vt:lpwstr>
  </property>
</Properties>
</file>