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29"/>
  </p:handoutMasterIdLst>
  <p:sldIdLst>
    <p:sldId id="304" r:id="rId4"/>
    <p:sldId id="258" r:id="rId6"/>
    <p:sldId id="305" r:id="rId7"/>
    <p:sldId id="342" r:id="rId8"/>
    <p:sldId id="343" r:id="rId9"/>
    <p:sldId id="345" r:id="rId10"/>
    <p:sldId id="346" r:id="rId11"/>
    <p:sldId id="306" r:id="rId12"/>
    <p:sldId id="347" r:id="rId13"/>
    <p:sldId id="350" r:id="rId14"/>
    <p:sldId id="348" r:id="rId15"/>
    <p:sldId id="349" r:id="rId16"/>
    <p:sldId id="307" r:id="rId17"/>
    <p:sldId id="341" r:id="rId18"/>
    <p:sldId id="351" r:id="rId19"/>
    <p:sldId id="352" r:id="rId20"/>
    <p:sldId id="354" r:id="rId21"/>
    <p:sldId id="308" r:id="rId22"/>
    <p:sldId id="330" r:id="rId23"/>
    <p:sldId id="359" r:id="rId24"/>
    <p:sldId id="356" r:id="rId25"/>
    <p:sldId id="357" r:id="rId26"/>
    <p:sldId id="358" r:id="rId27"/>
    <p:sldId id="309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653"/>
    <a:srgbClr val="004F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75" d="100"/>
          <a:sy n="75" d="100"/>
        </p:scale>
        <p:origin x="240" y="14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5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DED81-D833-4FB4-BD12-E6C9C1B304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C3F15-0A00-44F5-8663-48A92E4C384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90AB718-8D2C-477D-993B-E17320C1082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90AB718-8D2C-477D-993B-E17320C1082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90AB718-8D2C-477D-993B-E17320C1082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90AB718-8D2C-477D-993B-E17320C1082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90AB718-8D2C-477D-993B-E17320C1082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90AB718-8D2C-477D-993B-E17320C1082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90AB718-8D2C-477D-993B-E17320C1082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12C3F72-325B-4609-8FE4-109E6BFA057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tencil Std" panose="04020904080802020404" charset="0"/>
                <a:ea typeface="纤黑体" panose="02000000000000000000" charset="-122"/>
              </a:defRPr>
            </a:lvl1pPr>
          </a:lstStyle>
          <a:p>
            <a:fld id="{B7FCFF7C-013A-4862-A2F7-1457CC9EF5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tencil Std" panose="04020904080802020404" charset="0"/>
                <a:ea typeface="纤黑体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tencil Std" panose="04020904080802020404" charset="0"/>
                <a:ea typeface="纤黑体" panose="02000000000000000000" charset="-122"/>
              </a:defRPr>
            </a:lvl1pPr>
          </a:lstStyle>
          <a:p>
            <a:fld id="{535C47D1-C67D-4D35-9566-C20F3F36EC8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tencil Std" panose="04020904080802020404" charset="0"/>
                <a:ea typeface="纤黑体" panose="02000000000000000000" charset="-122"/>
              </a:defRPr>
            </a:lvl1pPr>
          </a:lstStyle>
          <a:p>
            <a:fld id="{1778373A-CC66-40AE-B1C7-BF29E28C6A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tencil Std" panose="04020904080802020404" charset="0"/>
                <a:ea typeface="纤黑体" panose="020000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tencil Std" panose="04020904080802020404" charset="0"/>
                <a:ea typeface="纤黑体" panose="02000000000000000000" charset="-122"/>
              </a:defRPr>
            </a:lvl1pPr>
          </a:lstStyle>
          <a:p>
            <a:fld id="{7DB4CDDD-8AF1-4027-8599-8919CAA34BB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tencil Std" panose="04020904080802020404" charset="0"/>
          <a:ea typeface="纤黑体" panose="02000000000000000000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8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7141920" y="-7554669"/>
            <a:ext cx="13417550" cy="13417551"/>
            <a:chOff x="3976688" y="-7437438"/>
            <a:chExt cx="13417550" cy="13417551"/>
          </a:xfrm>
          <a:solidFill>
            <a:srgbClr val="004F9D"/>
          </a:solidFill>
        </p:grpSpPr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3976688" y="-7437438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0 w 8452"/>
                <a:gd name="T15" fmla="*/ 4226 h 8452"/>
                <a:gd name="T16" fmla="*/ 6814 w 8452"/>
                <a:gd name="T17" fmla="*/ 4226 h 8452"/>
                <a:gd name="T18" fmla="*/ 4226 w 8452"/>
                <a:gd name="T19" fmla="*/ 6814 h 8452"/>
                <a:gd name="T20" fmla="*/ 1638 w 8452"/>
                <a:gd name="T21" fmla="*/ 4226 h 8452"/>
                <a:gd name="T22" fmla="*/ 4226 w 8452"/>
                <a:gd name="T23" fmla="*/ 1637 h 8452"/>
                <a:gd name="T24" fmla="*/ 6814 w 8452"/>
                <a:gd name="T25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close/>
                  <a:moveTo>
                    <a:pt x="0" y="4226"/>
                  </a:moveTo>
                  <a:lnTo>
                    <a:pt x="4226" y="8452"/>
                  </a:lnTo>
                  <a:lnTo>
                    <a:pt x="0" y="4226"/>
                  </a:lnTo>
                  <a:close/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6"/>
            <p:cNvSpPr>
              <a:spLocks noEditPoints="1"/>
            </p:cNvSpPr>
            <p:nvPr/>
          </p:nvSpPr>
          <p:spPr bwMode="auto">
            <a:xfrm>
              <a:off x="3976688" y="-7437438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6814 w 8452"/>
                <a:gd name="T15" fmla="*/ 4226 h 8452"/>
                <a:gd name="T16" fmla="*/ 4226 w 8452"/>
                <a:gd name="T17" fmla="*/ 6814 h 8452"/>
                <a:gd name="T18" fmla="*/ 1638 w 8452"/>
                <a:gd name="T19" fmla="*/ 4226 h 8452"/>
                <a:gd name="T20" fmla="*/ 4226 w 8452"/>
                <a:gd name="T21" fmla="*/ 1637 h 8452"/>
                <a:gd name="T22" fmla="*/ 6814 w 8452"/>
                <a:gd name="T23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moveTo>
                    <a:pt x="0" y="4226"/>
                  </a:moveTo>
                  <a:lnTo>
                    <a:pt x="4226" y="8452"/>
                  </a:lnTo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1" name="Freeform 10"/>
          <p:cNvSpPr>
            <a:spLocks noEditPoints="1"/>
          </p:cNvSpPr>
          <p:nvPr/>
        </p:nvSpPr>
        <p:spPr bwMode="auto">
          <a:xfrm>
            <a:off x="-8111393" y="2008799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679952" y="4832927"/>
            <a:ext cx="15822295" cy="13611223"/>
            <a:chOff x="1571943" y="-7437438"/>
            <a:chExt cx="15822295" cy="13611223"/>
          </a:xfrm>
          <a:solidFill>
            <a:srgbClr val="004F9D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3976688" y="-7437438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0 w 8452"/>
                <a:gd name="T15" fmla="*/ 4226 h 8452"/>
                <a:gd name="T16" fmla="*/ 6814 w 8452"/>
                <a:gd name="T17" fmla="*/ 4226 h 8452"/>
                <a:gd name="T18" fmla="*/ 4226 w 8452"/>
                <a:gd name="T19" fmla="*/ 6814 h 8452"/>
                <a:gd name="T20" fmla="*/ 1638 w 8452"/>
                <a:gd name="T21" fmla="*/ 4226 h 8452"/>
                <a:gd name="T22" fmla="*/ 4226 w 8452"/>
                <a:gd name="T23" fmla="*/ 1637 h 8452"/>
                <a:gd name="T24" fmla="*/ 6814 w 8452"/>
                <a:gd name="T25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close/>
                  <a:moveTo>
                    <a:pt x="0" y="4226"/>
                  </a:moveTo>
                  <a:lnTo>
                    <a:pt x="4226" y="8452"/>
                  </a:lnTo>
                  <a:lnTo>
                    <a:pt x="0" y="4226"/>
                  </a:lnTo>
                  <a:close/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571943" y="-7243766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6814 w 8452"/>
                <a:gd name="T15" fmla="*/ 4226 h 8452"/>
                <a:gd name="T16" fmla="*/ 4226 w 8452"/>
                <a:gd name="T17" fmla="*/ 6814 h 8452"/>
                <a:gd name="T18" fmla="*/ 1638 w 8452"/>
                <a:gd name="T19" fmla="*/ 4226 h 8452"/>
                <a:gd name="T20" fmla="*/ 4226 w 8452"/>
                <a:gd name="T21" fmla="*/ 1637 h 8452"/>
                <a:gd name="T22" fmla="*/ 6814 w 8452"/>
                <a:gd name="T23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moveTo>
                    <a:pt x="0" y="4226"/>
                  </a:moveTo>
                  <a:lnTo>
                    <a:pt x="4226" y="8452"/>
                  </a:lnTo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-5520650" y="-11644204"/>
            <a:ext cx="15822295" cy="13611223"/>
            <a:chOff x="1571943" y="-7437438"/>
            <a:chExt cx="15822295" cy="13611223"/>
          </a:xfrm>
          <a:solidFill>
            <a:srgbClr val="004F9D"/>
          </a:solidFill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3976688" y="-7437438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0 w 8452"/>
                <a:gd name="T15" fmla="*/ 4226 h 8452"/>
                <a:gd name="T16" fmla="*/ 6814 w 8452"/>
                <a:gd name="T17" fmla="*/ 4226 h 8452"/>
                <a:gd name="T18" fmla="*/ 4226 w 8452"/>
                <a:gd name="T19" fmla="*/ 6814 h 8452"/>
                <a:gd name="T20" fmla="*/ 1638 w 8452"/>
                <a:gd name="T21" fmla="*/ 4226 h 8452"/>
                <a:gd name="T22" fmla="*/ 4226 w 8452"/>
                <a:gd name="T23" fmla="*/ 1637 h 8452"/>
                <a:gd name="T24" fmla="*/ 6814 w 8452"/>
                <a:gd name="T25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close/>
                  <a:moveTo>
                    <a:pt x="0" y="4226"/>
                  </a:moveTo>
                  <a:lnTo>
                    <a:pt x="4226" y="8452"/>
                  </a:lnTo>
                  <a:lnTo>
                    <a:pt x="0" y="4226"/>
                  </a:lnTo>
                  <a:close/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>
              <a:off x="1571943" y="-7243766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6814 w 8452"/>
                <a:gd name="T15" fmla="*/ 4226 h 8452"/>
                <a:gd name="T16" fmla="*/ 4226 w 8452"/>
                <a:gd name="T17" fmla="*/ 6814 h 8452"/>
                <a:gd name="T18" fmla="*/ 1638 w 8452"/>
                <a:gd name="T19" fmla="*/ 4226 h 8452"/>
                <a:gd name="T20" fmla="*/ 4226 w 8452"/>
                <a:gd name="T21" fmla="*/ 1637 h 8452"/>
                <a:gd name="T22" fmla="*/ 6814 w 8452"/>
                <a:gd name="T23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moveTo>
                    <a:pt x="0" y="4226"/>
                  </a:moveTo>
                  <a:lnTo>
                    <a:pt x="4226" y="8452"/>
                  </a:lnTo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390498" y="1722354"/>
            <a:ext cx="7411003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6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4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BUSINESS</a:t>
            </a:r>
            <a:endParaRPr kumimoji="0" lang="zh-CN" altLang="en-US" sz="166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4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38718" y="3313047"/>
            <a:ext cx="634019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3A424C"/>
                </a:solidFill>
                <a:effectLst/>
                <a:uLnTx/>
                <a:uFillTx/>
                <a:cs typeface="+mn-ea"/>
                <a:sym typeface="+mn-lt"/>
              </a:rPr>
              <a:t>活动策划方案模板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3A424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04934" y="2319875"/>
            <a:ext cx="140775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0" normalizeH="0" baseline="0" noProof="0" dirty="0">
                <a:ln>
                  <a:noFill/>
                </a:ln>
                <a:solidFill>
                  <a:srgbClr val="3A424C"/>
                </a:solidFill>
                <a:effectLst/>
                <a:uLnTx/>
                <a:uFillTx/>
                <a:cs typeface="+mn-ea"/>
                <a:sym typeface="+mn-lt"/>
              </a:rPr>
              <a:t>20XX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3A424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338338" y="4449496"/>
            <a:ext cx="7540950" cy="5606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templates that has been specifically designed to help anyone that is stepping into the world of PowerPoint for the very first time.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圆角矩形 13"/>
          <p:cNvSpPr/>
          <p:nvPr>
            <p:custDataLst>
              <p:tags r:id="rId1"/>
            </p:custDataLst>
          </p:nvPr>
        </p:nvSpPr>
        <p:spPr>
          <a:xfrm>
            <a:off x="5416663" y="5280828"/>
            <a:ext cx="1384300" cy="406400"/>
          </a:xfrm>
          <a:prstGeom prst="roundRect">
            <a:avLst>
              <a:gd name="adj" fmla="val 50000"/>
            </a:avLst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王某某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17" grpId="0"/>
          <p:bldP spid="18" grpId="0"/>
          <p:bldP spid="19" grpId="0"/>
          <p:bldP spid="20" grpId="0"/>
          <p:bldP spid="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 animBg="1"/>
          <p:bldP spid="17" grpId="0"/>
          <p:bldP spid="18" grpId="0"/>
          <p:bldP spid="19" grpId="0"/>
          <p:bldP spid="20" grpId="0"/>
          <p:bldP spid="21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二、活动运作策划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5" name="Straight Connector 17"/>
          <p:cNvCxnSpPr>
            <a:endCxn id="42" idx="0"/>
          </p:cNvCxnSpPr>
          <p:nvPr/>
        </p:nvCxnSpPr>
        <p:spPr>
          <a:xfrm>
            <a:off x="1223795" y="3026242"/>
            <a:ext cx="0" cy="74668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19"/>
          <p:cNvCxnSpPr>
            <a:stCxn id="43" idx="4"/>
            <a:endCxn id="49" idx="0"/>
          </p:cNvCxnSpPr>
          <p:nvPr/>
        </p:nvCxnSpPr>
        <p:spPr>
          <a:xfrm>
            <a:off x="2777261" y="3924054"/>
            <a:ext cx="4011" cy="79192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20"/>
          <p:cNvCxnSpPr>
            <a:stCxn id="46" idx="4"/>
            <a:endCxn id="52" idx="0"/>
          </p:cNvCxnSpPr>
          <p:nvPr/>
        </p:nvCxnSpPr>
        <p:spPr>
          <a:xfrm>
            <a:off x="5884193" y="3924054"/>
            <a:ext cx="4329" cy="79192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21"/>
          <p:cNvCxnSpPr>
            <a:stCxn id="47" idx="4"/>
            <a:endCxn id="53" idx="0"/>
          </p:cNvCxnSpPr>
          <p:nvPr/>
        </p:nvCxnSpPr>
        <p:spPr>
          <a:xfrm>
            <a:off x="8991123" y="3924054"/>
            <a:ext cx="0" cy="79192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22"/>
          <p:cNvCxnSpPr>
            <a:stCxn id="51" idx="4"/>
            <a:endCxn id="44" idx="0"/>
          </p:cNvCxnSpPr>
          <p:nvPr/>
        </p:nvCxnSpPr>
        <p:spPr>
          <a:xfrm>
            <a:off x="7436596" y="3038932"/>
            <a:ext cx="1063" cy="73399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23"/>
          <p:cNvCxnSpPr>
            <a:stCxn id="50" idx="4"/>
            <a:endCxn id="45" idx="0"/>
          </p:cNvCxnSpPr>
          <p:nvPr/>
        </p:nvCxnSpPr>
        <p:spPr>
          <a:xfrm flipH="1">
            <a:off x="4330727" y="3038932"/>
            <a:ext cx="1649" cy="733992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24"/>
          <p:cNvSpPr/>
          <p:nvPr/>
        </p:nvSpPr>
        <p:spPr>
          <a:xfrm>
            <a:off x="1223795" y="3830856"/>
            <a:ext cx="10968205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2" name="Oval 25"/>
          <p:cNvSpPr>
            <a:spLocks noChangeAspect="1"/>
          </p:cNvSpPr>
          <p:nvPr/>
        </p:nvSpPr>
        <p:spPr>
          <a:xfrm>
            <a:off x="1148230" y="3772924"/>
            <a:ext cx="151130" cy="151130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60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en-US" sz="3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Oval 26"/>
          <p:cNvSpPr>
            <a:spLocks noChangeAspect="1"/>
          </p:cNvSpPr>
          <p:nvPr/>
        </p:nvSpPr>
        <p:spPr>
          <a:xfrm>
            <a:off x="2701696" y="3772924"/>
            <a:ext cx="151130" cy="151130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4" name="Oval 27"/>
          <p:cNvSpPr>
            <a:spLocks noChangeAspect="1"/>
          </p:cNvSpPr>
          <p:nvPr/>
        </p:nvSpPr>
        <p:spPr>
          <a:xfrm>
            <a:off x="7362094" y="3772924"/>
            <a:ext cx="151130" cy="151130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5" name="Oval 28"/>
          <p:cNvSpPr>
            <a:spLocks noChangeAspect="1"/>
          </p:cNvSpPr>
          <p:nvPr/>
        </p:nvSpPr>
        <p:spPr>
          <a:xfrm>
            <a:off x="4255162" y="3772924"/>
            <a:ext cx="151130" cy="151130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6" name="Oval 29"/>
          <p:cNvSpPr>
            <a:spLocks noChangeAspect="1"/>
          </p:cNvSpPr>
          <p:nvPr/>
        </p:nvSpPr>
        <p:spPr>
          <a:xfrm>
            <a:off x="5808628" y="3772924"/>
            <a:ext cx="151130" cy="151130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7" name="Oval 34"/>
          <p:cNvSpPr>
            <a:spLocks noChangeAspect="1"/>
          </p:cNvSpPr>
          <p:nvPr/>
        </p:nvSpPr>
        <p:spPr>
          <a:xfrm>
            <a:off x="8915558" y="3772924"/>
            <a:ext cx="151130" cy="151130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8" name="Oval 49"/>
          <p:cNvSpPr>
            <a:spLocks noChangeAspect="1"/>
          </p:cNvSpPr>
          <p:nvPr/>
        </p:nvSpPr>
        <p:spPr>
          <a:xfrm>
            <a:off x="824494" y="2240332"/>
            <a:ext cx="798602" cy="798600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9" name="Oval 50"/>
          <p:cNvSpPr>
            <a:spLocks noChangeAspect="1"/>
          </p:cNvSpPr>
          <p:nvPr/>
        </p:nvSpPr>
        <p:spPr>
          <a:xfrm>
            <a:off x="2381971" y="4715978"/>
            <a:ext cx="798602" cy="798600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0" name="Oval 53"/>
          <p:cNvSpPr>
            <a:spLocks noChangeAspect="1"/>
          </p:cNvSpPr>
          <p:nvPr/>
        </p:nvSpPr>
        <p:spPr>
          <a:xfrm>
            <a:off x="3933075" y="2240332"/>
            <a:ext cx="798602" cy="798600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" name="Oval 55"/>
          <p:cNvSpPr>
            <a:spLocks noChangeAspect="1"/>
          </p:cNvSpPr>
          <p:nvPr/>
        </p:nvSpPr>
        <p:spPr>
          <a:xfrm>
            <a:off x="7037295" y="2240332"/>
            <a:ext cx="798602" cy="798600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6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2" name="Oval 57"/>
          <p:cNvSpPr>
            <a:spLocks noChangeAspect="1"/>
          </p:cNvSpPr>
          <p:nvPr/>
        </p:nvSpPr>
        <p:spPr>
          <a:xfrm>
            <a:off x="5489221" y="4715978"/>
            <a:ext cx="798602" cy="798600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3" name="Oval 59"/>
          <p:cNvSpPr>
            <a:spLocks noChangeAspect="1"/>
          </p:cNvSpPr>
          <p:nvPr/>
        </p:nvSpPr>
        <p:spPr>
          <a:xfrm>
            <a:off x="8591822" y="4715978"/>
            <a:ext cx="798602" cy="798600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4" name="Freeform 5"/>
          <p:cNvSpPr>
            <a:spLocks noEditPoints="1"/>
          </p:cNvSpPr>
          <p:nvPr/>
        </p:nvSpPr>
        <p:spPr bwMode="auto">
          <a:xfrm>
            <a:off x="7298244" y="2469785"/>
            <a:ext cx="276704" cy="339694"/>
          </a:xfrm>
          <a:custGeom>
            <a:avLst/>
            <a:gdLst>
              <a:gd name="T0" fmla="*/ 88 w 104"/>
              <a:gd name="T1" fmla="*/ 80 h 128"/>
              <a:gd name="T2" fmla="*/ 100 w 104"/>
              <a:gd name="T3" fmla="*/ 48 h 128"/>
              <a:gd name="T4" fmla="*/ 52 w 104"/>
              <a:gd name="T5" fmla="*/ 0 h 128"/>
              <a:gd name="T6" fmla="*/ 4 w 104"/>
              <a:gd name="T7" fmla="*/ 48 h 128"/>
              <a:gd name="T8" fmla="*/ 16 w 104"/>
              <a:gd name="T9" fmla="*/ 80 h 128"/>
              <a:gd name="T10" fmla="*/ 0 w 104"/>
              <a:gd name="T11" fmla="*/ 108 h 128"/>
              <a:gd name="T12" fmla="*/ 21 w 104"/>
              <a:gd name="T13" fmla="*/ 111 h 128"/>
              <a:gd name="T14" fmla="*/ 34 w 104"/>
              <a:gd name="T15" fmla="*/ 128 h 128"/>
              <a:gd name="T16" fmla="*/ 52 w 104"/>
              <a:gd name="T17" fmla="*/ 97 h 128"/>
              <a:gd name="T18" fmla="*/ 70 w 104"/>
              <a:gd name="T19" fmla="*/ 128 h 128"/>
              <a:gd name="T20" fmla="*/ 83 w 104"/>
              <a:gd name="T21" fmla="*/ 111 h 128"/>
              <a:gd name="T22" fmla="*/ 104 w 104"/>
              <a:gd name="T23" fmla="*/ 108 h 128"/>
              <a:gd name="T24" fmla="*/ 88 w 104"/>
              <a:gd name="T25" fmla="*/ 80 h 128"/>
              <a:gd name="T26" fmla="*/ 32 w 104"/>
              <a:gd name="T27" fmla="*/ 116 h 128"/>
              <a:gd name="T28" fmla="*/ 26 w 104"/>
              <a:gd name="T29" fmla="*/ 103 h 128"/>
              <a:gd name="T30" fmla="*/ 12 w 104"/>
              <a:gd name="T31" fmla="*/ 104 h 128"/>
              <a:gd name="T32" fmla="*/ 22 w 104"/>
              <a:gd name="T33" fmla="*/ 85 h 128"/>
              <a:gd name="T34" fmla="*/ 44 w 104"/>
              <a:gd name="T35" fmla="*/ 95 h 128"/>
              <a:gd name="T36" fmla="*/ 32 w 104"/>
              <a:gd name="T37" fmla="*/ 116 h 128"/>
              <a:gd name="T38" fmla="*/ 12 w 104"/>
              <a:gd name="T39" fmla="*/ 48 h 128"/>
              <a:gd name="T40" fmla="*/ 52 w 104"/>
              <a:gd name="T41" fmla="*/ 8 h 128"/>
              <a:gd name="T42" fmla="*/ 92 w 104"/>
              <a:gd name="T43" fmla="*/ 48 h 128"/>
              <a:gd name="T44" fmla="*/ 52 w 104"/>
              <a:gd name="T45" fmla="*/ 88 h 128"/>
              <a:gd name="T46" fmla="*/ 12 w 104"/>
              <a:gd name="T47" fmla="*/ 48 h 128"/>
              <a:gd name="T48" fmla="*/ 78 w 104"/>
              <a:gd name="T49" fmla="*/ 103 h 128"/>
              <a:gd name="T50" fmla="*/ 72 w 104"/>
              <a:gd name="T51" fmla="*/ 116 h 128"/>
              <a:gd name="T52" fmla="*/ 60 w 104"/>
              <a:gd name="T53" fmla="*/ 95 h 128"/>
              <a:gd name="T54" fmla="*/ 82 w 104"/>
              <a:gd name="T55" fmla="*/ 85 h 128"/>
              <a:gd name="T56" fmla="*/ 92 w 104"/>
              <a:gd name="T57" fmla="*/ 104 h 128"/>
              <a:gd name="T58" fmla="*/ 78 w 104"/>
              <a:gd name="T59" fmla="*/ 103 h 128"/>
              <a:gd name="T60" fmla="*/ 52 w 104"/>
              <a:gd name="T61" fmla="*/ 20 h 128"/>
              <a:gd name="T62" fmla="*/ 24 w 104"/>
              <a:gd name="T63" fmla="*/ 48 h 128"/>
              <a:gd name="T64" fmla="*/ 52 w 104"/>
              <a:gd name="T65" fmla="*/ 76 h 128"/>
              <a:gd name="T66" fmla="*/ 80 w 104"/>
              <a:gd name="T67" fmla="*/ 48 h 128"/>
              <a:gd name="T68" fmla="*/ 52 w 104"/>
              <a:gd name="T69" fmla="*/ 20 h 128"/>
              <a:gd name="T70" fmla="*/ 52 w 104"/>
              <a:gd name="T71" fmla="*/ 68 h 128"/>
              <a:gd name="T72" fmla="*/ 32 w 104"/>
              <a:gd name="T73" fmla="*/ 48 h 128"/>
              <a:gd name="T74" fmla="*/ 52 w 104"/>
              <a:gd name="T75" fmla="*/ 28 h 128"/>
              <a:gd name="T76" fmla="*/ 72 w 104"/>
              <a:gd name="T77" fmla="*/ 48 h 128"/>
              <a:gd name="T78" fmla="*/ 52 w 104"/>
              <a:gd name="T7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88" y="80"/>
                </a:moveTo>
                <a:cubicBezTo>
                  <a:pt x="95" y="71"/>
                  <a:pt x="100" y="60"/>
                  <a:pt x="100" y="48"/>
                </a:cubicBezTo>
                <a:cubicBezTo>
                  <a:pt x="100" y="21"/>
                  <a:pt x="79" y="0"/>
                  <a:pt x="52" y="0"/>
                </a:cubicBezTo>
                <a:cubicBezTo>
                  <a:pt x="25" y="0"/>
                  <a:pt x="4" y="21"/>
                  <a:pt x="4" y="48"/>
                </a:cubicBezTo>
                <a:cubicBezTo>
                  <a:pt x="4" y="60"/>
                  <a:pt x="9" y="71"/>
                  <a:pt x="16" y="80"/>
                </a:cubicBezTo>
                <a:cubicBezTo>
                  <a:pt x="9" y="93"/>
                  <a:pt x="0" y="108"/>
                  <a:pt x="0" y="108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28"/>
                  <a:pt x="44" y="111"/>
                  <a:pt x="52" y="97"/>
                </a:cubicBezTo>
                <a:cubicBezTo>
                  <a:pt x="60" y="111"/>
                  <a:pt x="70" y="128"/>
                  <a:pt x="70" y="128"/>
                </a:cubicBezTo>
                <a:cubicBezTo>
                  <a:pt x="83" y="111"/>
                  <a:pt x="83" y="111"/>
                  <a:pt x="83" y="111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95" y="93"/>
                  <a:pt x="88" y="80"/>
                </a:cubicBezTo>
                <a:close/>
                <a:moveTo>
                  <a:pt x="32" y="116"/>
                </a:moveTo>
                <a:cubicBezTo>
                  <a:pt x="26" y="103"/>
                  <a:pt x="26" y="103"/>
                  <a:pt x="26" y="103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04"/>
                  <a:pt x="17" y="95"/>
                  <a:pt x="22" y="85"/>
                </a:cubicBezTo>
                <a:cubicBezTo>
                  <a:pt x="28" y="90"/>
                  <a:pt x="35" y="94"/>
                  <a:pt x="44" y="95"/>
                </a:cubicBezTo>
                <a:cubicBezTo>
                  <a:pt x="38" y="105"/>
                  <a:pt x="32" y="116"/>
                  <a:pt x="32" y="116"/>
                </a:cubicBezTo>
                <a:close/>
                <a:moveTo>
                  <a:pt x="12" y="48"/>
                </a:moveTo>
                <a:cubicBezTo>
                  <a:pt x="12" y="26"/>
                  <a:pt x="30" y="8"/>
                  <a:pt x="52" y="8"/>
                </a:cubicBezTo>
                <a:cubicBezTo>
                  <a:pt x="74" y="8"/>
                  <a:pt x="92" y="26"/>
                  <a:pt x="92" y="48"/>
                </a:cubicBezTo>
                <a:cubicBezTo>
                  <a:pt x="92" y="70"/>
                  <a:pt x="74" y="88"/>
                  <a:pt x="52" y="88"/>
                </a:cubicBezTo>
                <a:cubicBezTo>
                  <a:pt x="30" y="88"/>
                  <a:pt x="12" y="70"/>
                  <a:pt x="12" y="48"/>
                </a:cubicBezTo>
                <a:close/>
                <a:moveTo>
                  <a:pt x="78" y="103"/>
                </a:move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66" y="105"/>
                  <a:pt x="60" y="95"/>
                </a:cubicBezTo>
                <a:cubicBezTo>
                  <a:pt x="69" y="94"/>
                  <a:pt x="76" y="90"/>
                  <a:pt x="82" y="85"/>
                </a:cubicBezTo>
                <a:cubicBezTo>
                  <a:pt x="87" y="95"/>
                  <a:pt x="92" y="104"/>
                  <a:pt x="92" y="104"/>
                </a:cubicBezTo>
                <a:lnTo>
                  <a:pt x="78" y="103"/>
                </a:lnTo>
                <a:close/>
                <a:moveTo>
                  <a:pt x="52" y="20"/>
                </a:moveTo>
                <a:cubicBezTo>
                  <a:pt x="37" y="20"/>
                  <a:pt x="24" y="33"/>
                  <a:pt x="24" y="48"/>
                </a:cubicBezTo>
                <a:cubicBezTo>
                  <a:pt x="24" y="63"/>
                  <a:pt x="37" y="76"/>
                  <a:pt x="52" y="76"/>
                </a:cubicBezTo>
                <a:cubicBezTo>
                  <a:pt x="67" y="76"/>
                  <a:pt x="80" y="63"/>
                  <a:pt x="80" y="48"/>
                </a:cubicBezTo>
                <a:cubicBezTo>
                  <a:pt x="80" y="33"/>
                  <a:pt x="67" y="20"/>
                  <a:pt x="52" y="20"/>
                </a:cubicBezTo>
                <a:close/>
                <a:moveTo>
                  <a:pt x="52" y="68"/>
                </a:moveTo>
                <a:cubicBezTo>
                  <a:pt x="41" y="68"/>
                  <a:pt x="32" y="59"/>
                  <a:pt x="32" y="48"/>
                </a:cubicBezTo>
                <a:cubicBezTo>
                  <a:pt x="32" y="37"/>
                  <a:pt x="41" y="28"/>
                  <a:pt x="52" y="28"/>
                </a:cubicBezTo>
                <a:cubicBezTo>
                  <a:pt x="63" y="28"/>
                  <a:pt x="72" y="37"/>
                  <a:pt x="72" y="48"/>
                </a:cubicBezTo>
                <a:cubicBezTo>
                  <a:pt x="72" y="59"/>
                  <a:pt x="63" y="68"/>
                  <a:pt x="52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5" name="Freeform 6"/>
          <p:cNvSpPr>
            <a:spLocks noEditPoints="1"/>
          </p:cNvSpPr>
          <p:nvPr/>
        </p:nvSpPr>
        <p:spPr bwMode="auto">
          <a:xfrm>
            <a:off x="5738922" y="4945432"/>
            <a:ext cx="299200" cy="339693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6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6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6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7" y="62"/>
                  <a:pt x="44" y="67"/>
                  <a:pt x="44" y="72"/>
                </a:cubicBezTo>
                <a:cubicBezTo>
                  <a:pt x="44" y="79"/>
                  <a:pt x="49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2"/>
                  <a:pt x="60" y="61"/>
                </a:cubicBezTo>
                <a:close/>
                <a:moveTo>
                  <a:pt x="60" y="16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6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6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6"/>
                  <a:pt x="52" y="16"/>
                  <a:pt x="52" y="16"/>
                </a:cubicBezTo>
                <a:cubicBezTo>
                  <a:pt x="23" y="18"/>
                  <a:pt x="0" y="42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2"/>
                  <a:pt x="89" y="18"/>
                  <a:pt x="60" y="16"/>
                </a:cubicBezTo>
                <a:close/>
                <a:moveTo>
                  <a:pt x="56" y="120"/>
                </a:moveTo>
                <a:cubicBezTo>
                  <a:pt x="29" y="120"/>
                  <a:pt x="8" y="99"/>
                  <a:pt x="8" y="72"/>
                </a:cubicBezTo>
                <a:cubicBezTo>
                  <a:pt x="8" y="45"/>
                  <a:pt x="29" y="24"/>
                  <a:pt x="56" y="24"/>
                </a:cubicBezTo>
                <a:cubicBezTo>
                  <a:pt x="83" y="24"/>
                  <a:pt x="104" y="45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6" name="Freeform 7"/>
          <p:cNvSpPr>
            <a:spLocks noEditPoints="1"/>
          </p:cNvSpPr>
          <p:nvPr/>
        </p:nvSpPr>
        <p:spPr bwMode="auto">
          <a:xfrm>
            <a:off x="8820714" y="4944869"/>
            <a:ext cx="340818" cy="340818"/>
          </a:xfrm>
          <a:custGeom>
            <a:avLst/>
            <a:gdLst>
              <a:gd name="T0" fmla="*/ 104 w 128"/>
              <a:gd name="T1" fmla="*/ 16 h 128"/>
              <a:gd name="T2" fmla="*/ 104 w 128"/>
              <a:gd name="T3" fmla="*/ 8 h 128"/>
              <a:gd name="T4" fmla="*/ 96 w 128"/>
              <a:gd name="T5" fmla="*/ 0 h 128"/>
              <a:gd name="T6" fmla="*/ 32 w 128"/>
              <a:gd name="T7" fmla="*/ 0 h 128"/>
              <a:gd name="T8" fmla="*/ 24 w 128"/>
              <a:gd name="T9" fmla="*/ 8 h 128"/>
              <a:gd name="T10" fmla="*/ 24 w 128"/>
              <a:gd name="T11" fmla="*/ 16 h 128"/>
              <a:gd name="T12" fmla="*/ 0 w 128"/>
              <a:gd name="T13" fmla="*/ 42 h 128"/>
              <a:gd name="T14" fmla="*/ 24 w 128"/>
              <a:gd name="T15" fmla="*/ 68 h 128"/>
              <a:gd name="T16" fmla="*/ 25 w 128"/>
              <a:gd name="T17" fmla="*/ 68 h 128"/>
              <a:gd name="T18" fmla="*/ 60 w 128"/>
              <a:gd name="T19" fmla="*/ 100 h 128"/>
              <a:gd name="T20" fmla="*/ 60 w 128"/>
              <a:gd name="T21" fmla="*/ 120 h 128"/>
              <a:gd name="T22" fmla="*/ 44 w 128"/>
              <a:gd name="T23" fmla="*/ 120 h 128"/>
              <a:gd name="T24" fmla="*/ 40 w 128"/>
              <a:gd name="T25" fmla="*/ 124 h 128"/>
              <a:gd name="T26" fmla="*/ 44 w 128"/>
              <a:gd name="T27" fmla="*/ 128 h 128"/>
              <a:gd name="T28" fmla="*/ 84 w 128"/>
              <a:gd name="T29" fmla="*/ 128 h 128"/>
              <a:gd name="T30" fmla="*/ 88 w 128"/>
              <a:gd name="T31" fmla="*/ 124 h 128"/>
              <a:gd name="T32" fmla="*/ 84 w 128"/>
              <a:gd name="T33" fmla="*/ 120 h 128"/>
              <a:gd name="T34" fmla="*/ 68 w 128"/>
              <a:gd name="T35" fmla="*/ 120 h 128"/>
              <a:gd name="T36" fmla="*/ 68 w 128"/>
              <a:gd name="T37" fmla="*/ 100 h 128"/>
              <a:gd name="T38" fmla="*/ 103 w 128"/>
              <a:gd name="T39" fmla="*/ 68 h 128"/>
              <a:gd name="T40" fmla="*/ 104 w 128"/>
              <a:gd name="T41" fmla="*/ 68 h 128"/>
              <a:gd name="T42" fmla="*/ 128 w 128"/>
              <a:gd name="T43" fmla="*/ 42 h 128"/>
              <a:gd name="T44" fmla="*/ 104 w 128"/>
              <a:gd name="T45" fmla="*/ 16 h 128"/>
              <a:gd name="T46" fmla="*/ 24 w 128"/>
              <a:gd name="T47" fmla="*/ 60 h 128"/>
              <a:gd name="T48" fmla="*/ 8 w 128"/>
              <a:gd name="T49" fmla="*/ 42 h 128"/>
              <a:gd name="T50" fmla="*/ 24 w 128"/>
              <a:gd name="T51" fmla="*/ 24 h 128"/>
              <a:gd name="T52" fmla="*/ 24 w 128"/>
              <a:gd name="T53" fmla="*/ 60 h 128"/>
              <a:gd name="T54" fmla="*/ 96 w 128"/>
              <a:gd name="T55" fmla="*/ 59 h 128"/>
              <a:gd name="T56" fmla="*/ 64 w 128"/>
              <a:gd name="T57" fmla="*/ 92 h 128"/>
              <a:gd name="T58" fmla="*/ 32 w 128"/>
              <a:gd name="T59" fmla="*/ 59 h 128"/>
              <a:gd name="T60" fmla="*/ 32 w 128"/>
              <a:gd name="T61" fmla="*/ 16 h 128"/>
              <a:gd name="T62" fmla="*/ 40 w 128"/>
              <a:gd name="T63" fmla="*/ 8 h 128"/>
              <a:gd name="T64" fmla="*/ 88 w 128"/>
              <a:gd name="T65" fmla="*/ 8 h 128"/>
              <a:gd name="T66" fmla="*/ 96 w 128"/>
              <a:gd name="T67" fmla="*/ 16 h 128"/>
              <a:gd name="T68" fmla="*/ 96 w 128"/>
              <a:gd name="T69" fmla="*/ 59 h 128"/>
              <a:gd name="T70" fmla="*/ 104 w 128"/>
              <a:gd name="T71" fmla="*/ 60 h 128"/>
              <a:gd name="T72" fmla="*/ 104 w 128"/>
              <a:gd name="T73" fmla="*/ 24 h 128"/>
              <a:gd name="T74" fmla="*/ 120 w 128"/>
              <a:gd name="T75" fmla="*/ 42 h 128"/>
              <a:gd name="T76" fmla="*/ 104 w 128"/>
              <a:gd name="T77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4" y="16"/>
                </a:move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0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0" y="28"/>
                  <a:pt x="0" y="42"/>
                </a:cubicBezTo>
                <a:cubicBezTo>
                  <a:pt x="0" y="56"/>
                  <a:pt x="11" y="68"/>
                  <a:pt x="24" y="68"/>
                </a:cubicBezTo>
                <a:cubicBezTo>
                  <a:pt x="24" y="68"/>
                  <a:pt x="25" y="68"/>
                  <a:pt x="25" y="68"/>
                </a:cubicBezTo>
                <a:cubicBezTo>
                  <a:pt x="28" y="85"/>
                  <a:pt x="42" y="98"/>
                  <a:pt x="60" y="10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2" y="120"/>
                  <a:pt x="40" y="122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6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6" y="98"/>
                  <a:pt x="100" y="85"/>
                  <a:pt x="103" y="68"/>
                </a:cubicBezTo>
                <a:cubicBezTo>
                  <a:pt x="103" y="68"/>
                  <a:pt x="104" y="68"/>
                  <a:pt x="104" y="68"/>
                </a:cubicBezTo>
                <a:cubicBezTo>
                  <a:pt x="117" y="68"/>
                  <a:pt x="128" y="56"/>
                  <a:pt x="128" y="42"/>
                </a:cubicBezTo>
                <a:cubicBezTo>
                  <a:pt x="128" y="28"/>
                  <a:pt x="117" y="16"/>
                  <a:pt x="104" y="16"/>
                </a:cubicBezTo>
                <a:close/>
                <a:moveTo>
                  <a:pt x="24" y="60"/>
                </a:moveTo>
                <a:cubicBezTo>
                  <a:pt x="15" y="60"/>
                  <a:pt x="8" y="52"/>
                  <a:pt x="8" y="42"/>
                </a:cubicBezTo>
                <a:cubicBezTo>
                  <a:pt x="8" y="32"/>
                  <a:pt x="15" y="24"/>
                  <a:pt x="24" y="24"/>
                </a:cubicBezTo>
                <a:lnTo>
                  <a:pt x="24" y="60"/>
                </a:lnTo>
                <a:close/>
                <a:moveTo>
                  <a:pt x="96" y="59"/>
                </a:moveTo>
                <a:cubicBezTo>
                  <a:pt x="96" y="77"/>
                  <a:pt x="82" y="92"/>
                  <a:pt x="64" y="92"/>
                </a:cubicBezTo>
                <a:cubicBezTo>
                  <a:pt x="46" y="92"/>
                  <a:pt x="32" y="77"/>
                  <a:pt x="32" y="5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lnTo>
                  <a:pt x="96" y="59"/>
                </a:lnTo>
                <a:close/>
                <a:moveTo>
                  <a:pt x="104" y="60"/>
                </a:moveTo>
                <a:cubicBezTo>
                  <a:pt x="104" y="24"/>
                  <a:pt x="104" y="24"/>
                  <a:pt x="104" y="24"/>
                </a:cubicBezTo>
                <a:cubicBezTo>
                  <a:pt x="113" y="24"/>
                  <a:pt x="120" y="32"/>
                  <a:pt x="120" y="42"/>
                </a:cubicBezTo>
                <a:cubicBezTo>
                  <a:pt x="120" y="52"/>
                  <a:pt x="113" y="60"/>
                  <a:pt x="104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7" name="Freeform 9"/>
          <p:cNvSpPr>
            <a:spLocks noEditPoints="1"/>
          </p:cNvSpPr>
          <p:nvPr/>
        </p:nvSpPr>
        <p:spPr bwMode="auto">
          <a:xfrm>
            <a:off x="2610863" y="4955555"/>
            <a:ext cx="340818" cy="319446"/>
          </a:xfrm>
          <a:custGeom>
            <a:avLst/>
            <a:gdLst>
              <a:gd name="T0" fmla="*/ 100 w 128"/>
              <a:gd name="T1" fmla="*/ 40 h 120"/>
              <a:gd name="T2" fmla="*/ 28 w 128"/>
              <a:gd name="T3" fmla="*/ 40 h 120"/>
              <a:gd name="T4" fmla="*/ 24 w 128"/>
              <a:gd name="T5" fmla="*/ 44 h 120"/>
              <a:gd name="T6" fmla="*/ 28 w 128"/>
              <a:gd name="T7" fmla="*/ 48 h 120"/>
              <a:gd name="T8" fmla="*/ 100 w 128"/>
              <a:gd name="T9" fmla="*/ 48 h 120"/>
              <a:gd name="T10" fmla="*/ 104 w 128"/>
              <a:gd name="T11" fmla="*/ 44 h 120"/>
              <a:gd name="T12" fmla="*/ 100 w 128"/>
              <a:gd name="T13" fmla="*/ 40 h 120"/>
              <a:gd name="T14" fmla="*/ 72 w 128"/>
              <a:gd name="T15" fmla="*/ 56 h 120"/>
              <a:gd name="T16" fmla="*/ 28 w 128"/>
              <a:gd name="T17" fmla="*/ 56 h 120"/>
              <a:gd name="T18" fmla="*/ 24 w 128"/>
              <a:gd name="T19" fmla="*/ 60 h 120"/>
              <a:gd name="T20" fmla="*/ 28 w 128"/>
              <a:gd name="T21" fmla="*/ 64 h 120"/>
              <a:gd name="T22" fmla="*/ 72 w 128"/>
              <a:gd name="T23" fmla="*/ 64 h 120"/>
              <a:gd name="T24" fmla="*/ 76 w 128"/>
              <a:gd name="T25" fmla="*/ 60 h 120"/>
              <a:gd name="T26" fmla="*/ 72 w 128"/>
              <a:gd name="T27" fmla="*/ 56 h 120"/>
              <a:gd name="T28" fmla="*/ 100 w 128"/>
              <a:gd name="T29" fmla="*/ 24 h 120"/>
              <a:gd name="T30" fmla="*/ 28 w 128"/>
              <a:gd name="T31" fmla="*/ 24 h 120"/>
              <a:gd name="T32" fmla="*/ 24 w 128"/>
              <a:gd name="T33" fmla="*/ 28 h 120"/>
              <a:gd name="T34" fmla="*/ 28 w 128"/>
              <a:gd name="T35" fmla="*/ 32 h 120"/>
              <a:gd name="T36" fmla="*/ 100 w 128"/>
              <a:gd name="T37" fmla="*/ 32 h 120"/>
              <a:gd name="T38" fmla="*/ 104 w 128"/>
              <a:gd name="T39" fmla="*/ 28 h 120"/>
              <a:gd name="T40" fmla="*/ 100 w 128"/>
              <a:gd name="T41" fmla="*/ 24 h 120"/>
              <a:gd name="T42" fmla="*/ 116 w 128"/>
              <a:gd name="T43" fmla="*/ 0 h 120"/>
              <a:gd name="T44" fmla="*/ 12 w 128"/>
              <a:gd name="T45" fmla="*/ 0 h 120"/>
              <a:gd name="T46" fmla="*/ 0 w 128"/>
              <a:gd name="T47" fmla="*/ 12 h 120"/>
              <a:gd name="T48" fmla="*/ 0 w 128"/>
              <a:gd name="T49" fmla="*/ 80 h 120"/>
              <a:gd name="T50" fmla="*/ 12 w 128"/>
              <a:gd name="T51" fmla="*/ 92 h 120"/>
              <a:gd name="T52" fmla="*/ 28 w 128"/>
              <a:gd name="T53" fmla="*/ 92 h 120"/>
              <a:gd name="T54" fmla="*/ 28 w 128"/>
              <a:gd name="T55" fmla="*/ 109 h 120"/>
              <a:gd name="T56" fmla="*/ 44 w 128"/>
              <a:gd name="T57" fmla="*/ 114 h 120"/>
              <a:gd name="T58" fmla="*/ 68 w 128"/>
              <a:gd name="T59" fmla="*/ 92 h 120"/>
              <a:gd name="T60" fmla="*/ 116 w 128"/>
              <a:gd name="T61" fmla="*/ 92 h 120"/>
              <a:gd name="T62" fmla="*/ 128 w 128"/>
              <a:gd name="T63" fmla="*/ 80 h 120"/>
              <a:gd name="T64" fmla="*/ 128 w 128"/>
              <a:gd name="T65" fmla="*/ 12 h 120"/>
              <a:gd name="T66" fmla="*/ 116 w 128"/>
              <a:gd name="T67" fmla="*/ 0 h 120"/>
              <a:gd name="T68" fmla="*/ 120 w 128"/>
              <a:gd name="T69" fmla="*/ 76 h 120"/>
              <a:gd name="T70" fmla="*/ 112 w 128"/>
              <a:gd name="T71" fmla="*/ 84 h 120"/>
              <a:gd name="T72" fmla="*/ 66 w 128"/>
              <a:gd name="T73" fmla="*/ 84 h 120"/>
              <a:gd name="T74" fmla="*/ 39 w 128"/>
              <a:gd name="T75" fmla="*/ 108 h 120"/>
              <a:gd name="T76" fmla="*/ 36 w 128"/>
              <a:gd name="T77" fmla="*/ 92 h 120"/>
              <a:gd name="T78" fmla="*/ 36 w 128"/>
              <a:gd name="T79" fmla="*/ 92 h 120"/>
              <a:gd name="T80" fmla="*/ 36 w 128"/>
              <a:gd name="T81" fmla="*/ 84 h 120"/>
              <a:gd name="T82" fmla="*/ 16 w 128"/>
              <a:gd name="T83" fmla="*/ 84 h 120"/>
              <a:gd name="T84" fmla="*/ 8 w 128"/>
              <a:gd name="T85" fmla="*/ 76 h 120"/>
              <a:gd name="T86" fmla="*/ 8 w 128"/>
              <a:gd name="T87" fmla="*/ 16 h 120"/>
              <a:gd name="T88" fmla="*/ 16 w 128"/>
              <a:gd name="T89" fmla="*/ 8 h 120"/>
              <a:gd name="T90" fmla="*/ 112 w 128"/>
              <a:gd name="T91" fmla="*/ 8 h 120"/>
              <a:gd name="T92" fmla="*/ 120 w 128"/>
              <a:gd name="T93" fmla="*/ 16 h 120"/>
              <a:gd name="T94" fmla="*/ 120 w 128"/>
              <a:gd name="T95" fmla="*/ 7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6" y="40"/>
                  <a:pt x="24" y="42"/>
                  <a:pt x="24" y="44"/>
                </a:cubicBezTo>
                <a:cubicBezTo>
                  <a:pt x="24" y="46"/>
                  <a:pt x="26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2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6" y="24"/>
                  <a:pt x="24" y="26"/>
                  <a:pt x="24" y="28"/>
                </a:cubicBezTo>
                <a:cubicBezTo>
                  <a:pt x="24" y="30"/>
                  <a:pt x="26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7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4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3" y="92"/>
                  <a:pt x="128" y="87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76"/>
                </a:moveTo>
                <a:cubicBezTo>
                  <a:pt x="120" y="80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8"/>
                  <a:pt x="39" y="108"/>
                  <a:pt x="39" y="108"/>
                </a:cubicBezTo>
                <a:cubicBezTo>
                  <a:pt x="35" y="113"/>
                  <a:pt x="36" y="99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2" y="84"/>
                  <a:pt x="8" y="80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8" name="Freeform 10"/>
          <p:cNvSpPr>
            <a:spLocks noEditPoints="1"/>
          </p:cNvSpPr>
          <p:nvPr/>
        </p:nvSpPr>
        <p:spPr bwMode="auto">
          <a:xfrm>
            <a:off x="1085443" y="2469223"/>
            <a:ext cx="276704" cy="340819"/>
          </a:xfrm>
          <a:custGeom>
            <a:avLst/>
            <a:gdLst>
              <a:gd name="T0" fmla="*/ 52 w 104"/>
              <a:gd name="T1" fmla="*/ 72 h 128"/>
              <a:gd name="T2" fmla="*/ 36 w 104"/>
              <a:gd name="T3" fmla="*/ 88 h 128"/>
              <a:gd name="T4" fmla="*/ 52 w 104"/>
              <a:gd name="T5" fmla="*/ 104 h 128"/>
              <a:gd name="T6" fmla="*/ 68 w 104"/>
              <a:gd name="T7" fmla="*/ 88 h 128"/>
              <a:gd name="T8" fmla="*/ 52 w 104"/>
              <a:gd name="T9" fmla="*/ 72 h 128"/>
              <a:gd name="T10" fmla="*/ 52 w 104"/>
              <a:gd name="T11" fmla="*/ 96 h 128"/>
              <a:gd name="T12" fmla="*/ 44 w 104"/>
              <a:gd name="T13" fmla="*/ 88 h 128"/>
              <a:gd name="T14" fmla="*/ 52 w 104"/>
              <a:gd name="T15" fmla="*/ 80 h 128"/>
              <a:gd name="T16" fmla="*/ 60 w 104"/>
              <a:gd name="T17" fmla="*/ 88 h 128"/>
              <a:gd name="T18" fmla="*/ 52 w 104"/>
              <a:gd name="T19" fmla="*/ 96 h 128"/>
              <a:gd name="T20" fmla="*/ 92 w 104"/>
              <a:gd name="T21" fmla="*/ 48 h 128"/>
              <a:gd name="T22" fmla="*/ 24 w 104"/>
              <a:gd name="T23" fmla="*/ 48 h 128"/>
              <a:gd name="T24" fmla="*/ 24 w 104"/>
              <a:gd name="T25" fmla="*/ 36 h 128"/>
              <a:gd name="T26" fmla="*/ 52 w 104"/>
              <a:gd name="T27" fmla="*/ 8 h 128"/>
              <a:gd name="T28" fmla="*/ 80 w 104"/>
              <a:gd name="T29" fmla="*/ 32 h 128"/>
              <a:gd name="T30" fmla="*/ 88 w 104"/>
              <a:gd name="T31" fmla="*/ 32 h 128"/>
              <a:gd name="T32" fmla="*/ 52 w 104"/>
              <a:gd name="T33" fmla="*/ 0 h 128"/>
              <a:gd name="T34" fmla="*/ 16 w 104"/>
              <a:gd name="T35" fmla="*/ 36 h 128"/>
              <a:gd name="T36" fmla="*/ 16 w 104"/>
              <a:gd name="T37" fmla="*/ 48 h 128"/>
              <a:gd name="T38" fmla="*/ 12 w 104"/>
              <a:gd name="T39" fmla="*/ 48 h 128"/>
              <a:gd name="T40" fmla="*/ 0 w 104"/>
              <a:gd name="T41" fmla="*/ 60 h 128"/>
              <a:gd name="T42" fmla="*/ 0 w 104"/>
              <a:gd name="T43" fmla="*/ 116 h 128"/>
              <a:gd name="T44" fmla="*/ 12 w 104"/>
              <a:gd name="T45" fmla="*/ 128 h 128"/>
              <a:gd name="T46" fmla="*/ 92 w 104"/>
              <a:gd name="T47" fmla="*/ 128 h 128"/>
              <a:gd name="T48" fmla="*/ 104 w 104"/>
              <a:gd name="T49" fmla="*/ 116 h 128"/>
              <a:gd name="T50" fmla="*/ 104 w 104"/>
              <a:gd name="T51" fmla="*/ 60 h 128"/>
              <a:gd name="T52" fmla="*/ 92 w 104"/>
              <a:gd name="T53" fmla="*/ 48 h 128"/>
              <a:gd name="T54" fmla="*/ 96 w 104"/>
              <a:gd name="T55" fmla="*/ 112 h 128"/>
              <a:gd name="T56" fmla="*/ 88 w 104"/>
              <a:gd name="T57" fmla="*/ 120 h 128"/>
              <a:gd name="T58" fmla="*/ 16 w 104"/>
              <a:gd name="T59" fmla="*/ 120 h 128"/>
              <a:gd name="T60" fmla="*/ 8 w 104"/>
              <a:gd name="T61" fmla="*/ 112 h 128"/>
              <a:gd name="T62" fmla="*/ 8 w 104"/>
              <a:gd name="T63" fmla="*/ 64 h 128"/>
              <a:gd name="T64" fmla="*/ 16 w 104"/>
              <a:gd name="T65" fmla="*/ 56 h 128"/>
              <a:gd name="T66" fmla="*/ 88 w 104"/>
              <a:gd name="T67" fmla="*/ 56 h 128"/>
              <a:gd name="T68" fmla="*/ 96 w 104"/>
              <a:gd name="T69" fmla="*/ 64 h 128"/>
              <a:gd name="T70" fmla="*/ 96 w 104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128">
                <a:moveTo>
                  <a:pt x="52" y="72"/>
                </a:moveTo>
                <a:cubicBezTo>
                  <a:pt x="43" y="72"/>
                  <a:pt x="36" y="79"/>
                  <a:pt x="36" y="88"/>
                </a:cubicBezTo>
                <a:cubicBezTo>
                  <a:pt x="36" y="97"/>
                  <a:pt x="43" y="104"/>
                  <a:pt x="52" y="104"/>
                </a:cubicBezTo>
                <a:cubicBezTo>
                  <a:pt x="61" y="104"/>
                  <a:pt x="68" y="97"/>
                  <a:pt x="68" y="88"/>
                </a:cubicBezTo>
                <a:cubicBezTo>
                  <a:pt x="68" y="79"/>
                  <a:pt x="61" y="72"/>
                  <a:pt x="52" y="72"/>
                </a:cubicBezTo>
                <a:close/>
                <a:moveTo>
                  <a:pt x="52" y="96"/>
                </a:moveTo>
                <a:cubicBezTo>
                  <a:pt x="48" y="96"/>
                  <a:pt x="44" y="92"/>
                  <a:pt x="44" y="88"/>
                </a:cubicBezTo>
                <a:cubicBezTo>
                  <a:pt x="44" y="84"/>
                  <a:pt x="48" y="80"/>
                  <a:pt x="52" y="80"/>
                </a:cubicBezTo>
                <a:cubicBezTo>
                  <a:pt x="56" y="80"/>
                  <a:pt x="60" y="84"/>
                  <a:pt x="60" y="88"/>
                </a:cubicBezTo>
                <a:cubicBezTo>
                  <a:pt x="60" y="92"/>
                  <a:pt x="56" y="96"/>
                  <a:pt x="52" y="96"/>
                </a:cubicBezTo>
                <a:close/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1"/>
                  <a:pt x="37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1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9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60"/>
                  <a:pt x="12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60"/>
                  <a:pt x="96" y="64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9" name="Freeform 11"/>
          <p:cNvSpPr>
            <a:spLocks noEditPoints="1"/>
          </p:cNvSpPr>
          <p:nvPr/>
        </p:nvSpPr>
        <p:spPr bwMode="auto">
          <a:xfrm>
            <a:off x="4162530" y="2469223"/>
            <a:ext cx="339693" cy="340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5 w 128"/>
              <a:gd name="T21" fmla="*/ 49 h 128"/>
              <a:gd name="T22" fmla="*/ 60 w 128"/>
              <a:gd name="T23" fmla="*/ 75 h 128"/>
              <a:gd name="T24" fmla="*/ 47 w 128"/>
              <a:gd name="T25" fmla="*/ 61 h 128"/>
              <a:gd name="T26" fmla="*/ 41 w 128"/>
              <a:gd name="T27" fmla="*/ 61 h 128"/>
              <a:gd name="T28" fmla="*/ 41 w 128"/>
              <a:gd name="T29" fmla="*/ 67 h 128"/>
              <a:gd name="T30" fmla="*/ 57 w 128"/>
              <a:gd name="T31" fmla="*/ 82 h 128"/>
              <a:gd name="T32" fmla="*/ 57 w 128"/>
              <a:gd name="T33" fmla="*/ 83 h 128"/>
              <a:gd name="T34" fmla="*/ 60 w 128"/>
              <a:gd name="T35" fmla="*/ 84 h 128"/>
              <a:gd name="T36" fmla="*/ 63 w 128"/>
              <a:gd name="T37" fmla="*/ 83 h 128"/>
              <a:gd name="T38" fmla="*/ 63 w 128"/>
              <a:gd name="T39" fmla="*/ 82 h 128"/>
              <a:gd name="T40" fmla="*/ 91 w 128"/>
              <a:gd name="T41" fmla="*/ 55 h 128"/>
              <a:gd name="T42" fmla="*/ 91 w 128"/>
              <a:gd name="T43" fmla="*/ 49 h 128"/>
              <a:gd name="T44" fmla="*/ 85 w 128"/>
              <a:gd name="T45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5" y="49"/>
                </a:moveTo>
                <a:cubicBezTo>
                  <a:pt x="60" y="75"/>
                  <a:pt x="60" y="75"/>
                  <a:pt x="60" y="75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0"/>
                  <a:pt x="43" y="60"/>
                  <a:pt x="41" y="61"/>
                </a:cubicBezTo>
                <a:cubicBezTo>
                  <a:pt x="40" y="63"/>
                  <a:pt x="40" y="65"/>
                  <a:pt x="41" y="67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82"/>
                  <a:pt x="57" y="83"/>
                  <a:pt x="57" y="83"/>
                </a:cubicBezTo>
                <a:cubicBezTo>
                  <a:pt x="58" y="84"/>
                  <a:pt x="59" y="84"/>
                  <a:pt x="60" y="84"/>
                </a:cubicBezTo>
                <a:cubicBezTo>
                  <a:pt x="61" y="84"/>
                  <a:pt x="62" y="84"/>
                  <a:pt x="63" y="83"/>
                </a:cubicBezTo>
                <a:cubicBezTo>
                  <a:pt x="63" y="83"/>
                  <a:pt x="63" y="82"/>
                  <a:pt x="63" y="82"/>
                </a:cubicBezTo>
                <a:cubicBezTo>
                  <a:pt x="91" y="55"/>
                  <a:pt x="91" y="55"/>
                  <a:pt x="91" y="55"/>
                </a:cubicBezTo>
                <a:cubicBezTo>
                  <a:pt x="92" y="53"/>
                  <a:pt x="92" y="51"/>
                  <a:pt x="91" y="49"/>
                </a:cubicBezTo>
                <a:cubicBezTo>
                  <a:pt x="89" y="48"/>
                  <a:pt x="87" y="48"/>
                  <a:pt x="8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0" name="TextBox 17"/>
          <p:cNvSpPr txBox="1"/>
          <p:nvPr/>
        </p:nvSpPr>
        <p:spPr>
          <a:xfrm>
            <a:off x="1666288" y="224119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点击添加标题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1" name="TextBox 18"/>
          <p:cNvSpPr txBox="1"/>
          <p:nvPr/>
        </p:nvSpPr>
        <p:spPr>
          <a:xfrm>
            <a:off x="1666288" y="2579751"/>
            <a:ext cx="2051006" cy="994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2" name="TextBox 17"/>
          <p:cNvSpPr txBox="1"/>
          <p:nvPr/>
        </p:nvSpPr>
        <p:spPr>
          <a:xfrm>
            <a:off x="3240525" y="467483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cs typeface="+mn-ea"/>
                <a:sym typeface="+mn-lt"/>
              </a:rPr>
              <a:t>点击添加标题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TextBox 18"/>
          <p:cNvSpPr txBox="1"/>
          <p:nvPr/>
        </p:nvSpPr>
        <p:spPr>
          <a:xfrm>
            <a:off x="3240525" y="5013385"/>
            <a:ext cx="2051006" cy="994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4820457" y="224119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cs typeface="+mn-ea"/>
                <a:sym typeface="+mn-lt"/>
              </a:rPr>
              <a:t>点击添加标题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TextBox 18"/>
          <p:cNvSpPr txBox="1"/>
          <p:nvPr/>
        </p:nvSpPr>
        <p:spPr>
          <a:xfrm>
            <a:off x="4820457" y="2579751"/>
            <a:ext cx="2051006" cy="994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6" name="TextBox 17"/>
          <p:cNvSpPr txBox="1"/>
          <p:nvPr/>
        </p:nvSpPr>
        <p:spPr>
          <a:xfrm>
            <a:off x="6391796" y="467483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cs typeface="+mn-ea"/>
                <a:sym typeface="+mn-lt"/>
              </a:rPr>
              <a:t>点击添加标题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TextBox 18"/>
          <p:cNvSpPr txBox="1"/>
          <p:nvPr/>
        </p:nvSpPr>
        <p:spPr>
          <a:xfrm>
            <a:off x="6391796" y="5013385"/>
            <a:ext cx="2051006" cy="994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8" name="TextBox 17"/>
          <p:cNvSpPr txBox="1"/>
          <p:nvPr/>
        </p:nvSpPr>
        <p:spPr>
          <a:xfrm>
            <a:off x="7925648" y="224119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cs typeface="+mn-ea"/>
                <a:sym typeface="+mn-lt"/>
              </a:rPr>
              <a:t>点击添加标题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TextBox 18"/>
          <p:cNvSpPr txBox="1"/>
          <p:nvPr/>
        </p:nvSpPr>
        <p:spPr>
          <a:xfrm>
            <a:off x="7925648" y="2579751"/>
            <a:ext cx="2051006" cy="994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70" name="TextBox 17"/>
          <p:cNvSpPr txBox="1"/>
          <p:nvPr/>
        </p:nvSpPr>
        <p:spPr>
          <a:xfrm>
            <a:off x="9501018" y="467483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cs typeface="+mn-ea"/>
                <a:sym typeface="+mn-lt"/>
              </a:rPr>
              <a:t>点击添加标题</a:t>
            </a:r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TextBox 18"/>
          <p:cNvSpPr txBox="1"/>
          <p:nvPr/>
        </p:nvSpPr>
        <p:spPr>
          <a:xfrm>
            <a:off x="9501018" y="5013385"/>
            <a:ext cx="2051006" cy="994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5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75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10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1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1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1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1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6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1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7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5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75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10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1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1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14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7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15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6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1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7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二、活动运作策划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任意多边形 5"/>
          <p:cNvSpPr/>
          <p:nvPr/>
        </p:nvSpPr>
        <p:spPr>
          <a:xfrm>
            <a:off x="1087123" y="2085360"/>
            <a:ext cx="9938900" cy="3739751"/>
          </a:xfrm>
          <a:custGeom>
            <a:avLst/>
            <a:gdLst>
              <a:gd name="connsiteX0" fmla="*/ 4969450 w 9938900"/>
              <a:gd name="connsiteY0" fmla="*/ 0 h 3739751"/>
              <a:gd name="connsiteX1" fmla="*/ 5784097 w 9938900"/>
              <a:gd name="connsiteY1" fmla="*/ 814647 h 3739751"/>
              <a:gd name="connsiteX2" fmla="*/ 5720078 w 9938900"/>
              <a:gd name="connsiteY2" fmla="*/ 1131744 h 3739751"/>
              <a:gd name="connsiteX3" fmla="*/ 5659964 w 9938900"/>
              <a:gd name="connsiteY3" fmla="*/ 1242497 h 3739751"/>
              <a:gd name="connsiteX4" fmla="*/ 5740783 w 9938900"/>
              <a:gd name="connsiteY4" fmla="*/ 1342695 h 3739751"/>
              <a:gd name="connsiteX5" fmla="*/ 6346569 w 9938900"/>
              <a:gd name="connsiteY5" fmla="*/ 1960870 h 3739751"/>
              <a:gd name="connsiteX6" fmla="*/ 6641526 w 9938900"/>
              <a:gd name="connsiteY6" fmla="*/ 2222365 h 3739751"/>
              <a:gd name="connsiteX7" fmla="*/ 6729755 w 9938900"/>
              <a:gd name="connsiteY7" fmla="*/ 2174476 h 3739751"/>
              <a:gd name="connsiteX8" fmla="*/ 7046852 w 9938900"/>
              <a:gd name="connsiteY8" fmla="*/ 2110457 h 3739751"/>
              <a:gd name="connsiteX9" fmla="*/ 7502329 w 9938900"/>
              <a:gd name="connsiteY9" fmla="*/ 2249586 h 3739751"/>
              <a:gd name="connsiteX10" fmla="*/ 7532127 w 9938900"/>
              <a:gd name="connsiteY10" fmla="*/ 2274172 h 3739751"/>
              <a:gd name="connsiteX11" fmla="*/ 7567331 w 9938900"/>
              <a:gd name="connsiteY11" fmla="*/ 2246411 h 3739751"/>
              <a:gd name="connsiteX12" fmla="*/ 8345832 w 9938900"/>
              <a:gd name="connsiteY12" fmla="*/ 1534545 h 3739751"/>
              <a:gd name="connsiteX13" fmla="*/ 8513986 w 9938900"/>
              <a:gd name="connsiteY13" fmla="*/ 1349209 h 3739751"/>
              <a:gd name="connsiteX14" fmla="*/ 8448735 w 9938900"/>
              <a:gd name="connsiteY14" fmla="*/ 1270124 h 3739751"/>
              <a:gd name="connsiteX15" fmla="*/ 8309606 w 9938900"/>
              <a:gd name="connsiteY15" fmla="*/ 814647 h 3739751"/>
              <a:gd name="connsiteX16" fmla="*/ 9124253 w 9938900"/>
              <a:gd name="connsiteY16" fmla="*/ 0 h 3739751"/>
              <a:gd name="connsiteX17" fmla="*/ 9938900 w 9938900"/>
              <a:gd name="connsiteY17" fmla="*/ 814647 h 3739751"/>
              <a:gd name="connsiteX18" fmla="*/ 9124253 w 9938900"/>
              <a:gd name="connsiteY18" fmla="*/ 1629294 h 3739751"/>
              <a:gd name="connsiteX19" fmla="*/ 8807156 w 9938900"/>
              <a:gd name="connsiteY19" fmla="*/ 1565275 h 3739751"/>
              <a:gd name="connsiteX20" fmla="*/ 8736800 w 9938900"/>
              <a:gd name="connsiteY20" fmla="*/ 1527087 h 3739751"/>
              <a:gd name="connsiteX21" fmla="*/ 8563275 w 9938900"/>
              <a:gd name="connsiteY21" fmla="*/ 1685629 h 3739751"/>
              <a:gd name="connsiteX22" fmla="*/ 7821490 w 9938900"/>
              <a:gd name="connsiteY22" fmla="*/ 2478796 h 3739751"/>
              <a:gd name="connsiteX23" fmla="*/ 7765005 w 9938900"/>
              <a:gd name="connsiteY23" fmla="*/ 2548177 h 3739751"/>
              <a:gd name="connsiteX24" fmla="*/ 7797480 w 9938900"/>
              <a:gd name="connsiteY24" fmla="*/ 2608007 h 3739751"/>
              <a:gd name="connsiteX25" fmla="*/ 7861499 w 9938900"/>
              <a:gd name="connsiteY25" fmla="*/ 2925104 h 3739751"/>
              <a:gd name="connsiteX26" fmla="*/ 7046852 w 9938900"/>
              <a:gd name="connsiteY26" fmla="*/ 3739751 h 3739751"/>
              <a:gd name="connsiteX27" fmla="*/ 6232205 w 9938900"/>
              <a:gd name="connsiteY27" fmla="*/ 2925104 h 3739751"/>
              <a:gd name="connsiteX28" fmla="*/ 6371334 w 9938900"/>
              <a:gd name="connsiteY28" fmla="*/ 2469627 h 3739751"/>
              <a:gd name="connsiteX29" fmla="*/ 6399103 w 9938900"/>
              <a:gd name="connsiteY29" fmla="*/ 2435971 h 3739751"/>
              <a:gd name="connsiteX30" fmla="*/ 6179265 w 9938900"/>
              <a:gd name="connsiteY30" fmla="*/ 2179787 h 3739751"/>
              <a:gd name="connsiteX31" fmla="*/ 5566841 w 9938900"/>
              <a:gd name="connsiteY31" fmla="*/ 1575622 h 3739751"/>
              <a:gd name="connsiteX32" fmla="*/ 5440874 w 9938900"/>
              <a:gd name="connsiteY32" fmla="*/ 1477008 h 3739751"/>
              <a:gd name="connsiteX33" fmla="*/ 5424927 w 9938900"/>
              <a:gd name="connsiteY33" fmla="*/ 1490165 h 3739751"/>
              <a:gd name="connsiteX34" fmla="*/ 4969450 w 9938900"/>
              <a:gd name="connsiteY34" fmla="*/ 1629294 h 3739751"/>
              <a:gd name="connsiteX35" fmla="*/ 4652353 w 9938900"/>
              <a:gd name="connsiteY35" fmla="*/ 1565275 h 3739751"/>
              <a:gd name="connsiteX36" fmla="*/ 4515791 w 9938900"/>
              <a:gd name="connsiteY36" fmla="*/ 1491152 h 3739751"/>
              <a:gd name="connsiteX37" fmla="*/ 4514603 w 9938900"/>
              <a:gd name="connsiteY37" fmla="*/ 1492153 h 3739751"/>
              <a:gd name="connsiteX38" fmla="*/ 3607747 w 9938900"/>
              <a:gd name="connsiteY38" fmla="*/ 2423562 h 3739751"/>
              <a:gd name="connsiteX39" fmla="*/ 3568539 w 9938900"/>
              <a:gd name="connsiteY39" fmla="*/ 2471419 h 3739751"/>
              <a:gd name="connsiteX40" fmla="*/ 3642676 w 9938900"/>
              <a:gd name="connsiteY40" fmla="*/ 2608007 h 3739751"/>
              <a:gd name="connsiteX41" fmla="*/ 3706695 w 9938900"/>
              <a:gd name="connsiteY41" fmla="*/ 2925104 h 3739751"/>
              <a:gd name="connsiteX42" fmla="*/ 2892049 w 9938900"/>
              <a:gd name="connsiteY42" fmla="*/ 3739751 h 3739751"/>
              <a:gd name="connsiteX43" fmla="*/ 2077402 w 9938900"/>
              <a:gd name="connsiteY43" fmla="*/ 2925104 h 3739751"/>
              <a:gd name="connsiteX44" fmla="*/ 2141420 w 9938900"/>
              <a:gd name="connsiteY44" fmla="*/ 2608007 h 3739751"/>
              <a:gd name="connsiteX45" fmla="*/ 2197349 w 9938900"/>
              <a:gd name="connsiteY45" fmla="*/ 2504967 h 3739751"/>
              <a:gd name="connsiteX46" fmla="*/ 2190870 w 9938900"/>
              <a:gd name="connsiteY46" fmla="*/ 2496799 h 3739751"/>
              <a:gd name="connsiteX47" fmla="*/ 1306410 w 9938900"/>
              <a:gd name="connsiteY47" fmla="*/ 1575621 h 3739751"/>
              <a:gd name="connsiteX48" fmla="*/ 1230743 w 9938900"/>
              <a:gd name="connsiteY48" fmla="*/ 1516385 h 3739751"/>
              <a:gd name="connsiteX49" fmla="*/ 1131745 w 9938900"/>
              <a:gd name="connsiteY49" fmla="*/ 1570119 h 3739751"/>
              <a:gd name="connsiteX50" fmla="*/ 814647 w 9938900"/>
              <a:gd name="connsiteY50" fmla="*/ 1634138 h 3739751"/>
              <a:gd name="connsiteX51" fmla="*/ 0 w 9938900"/>
              <a:gd name="connsiteY51" fmla="*/ 819491 h 3739751"/>
              <a:gd name="connsiteX52" fmla="*/ 814647 w 9938900"/>
              <a:gd name="connsiteY52" fmla="*/ 4844 h 3739751"/>
              <a:gd name="connsiteX53" fmla="*/ 1629295 w 9938900"/>
              <a:gd name="connsiteY53" fmla="*/ 819491 h 3739751"/>
              <a:gd name="connsiteX54" fmla="*/ 1490166 w 9938900"/>
              <a:gd name="connsiteY54" fmla="*/ 1274968 h 3739751"/>
              <a:gd name="connsiteX55" fmla="*/ 1457580 w 9938900"/>
              <a:gd name="connsiteY55" fmla="*/ 1314463 h 3739751"/>
              <a:gd name="connsiteX56" fmla="*/ 1480351 w 9938900"/>
              <a:gd name="connsiteY56" fmla="*/ 1342694 h 3739751"/>
              <a:gd name="connsiteX57" fmla="*/ 2411759 w 9938900"/>
              <a:gd name="connsiteY57" fmla="*/ 2249551 h 3739751"/>
              <a:gd name="connsiteX58" fmla="*/ 2424231 w 9938900"/>
              <a:gd name="connsiteY58" fmla="*/ 2259768 h 3739751"/>
              <a:gd name="connsiteX59" fmla="*/ 2436572 w 9938900"/>
              <a:gd name="connsiteY59" fmla="*/ 2249586 h 3739751"/>
              <a:gd name="connsiteX60" fmla="*/ 2892049 w 9938900"/>
              <a:gd name="connsiteY60" fmla="*/ 2110457 h 3739751"/>
              <a:gd name="connsiteX61" fmla="*/ 3209146 w 9938900"/>
              <a:gd name="connsiteY61" fmla="*/ 2174476 h 3739751"/>
              <a:gd name="connsiteX62" fmla="*/ 3320110 w 9938900"/>
              <a:gd name="connsiteY62" fmla="*/ 2234706 h 3739751"/>
              <a:gd name="connsiteX63" fmla="*/ 3360499 w 9938900"/>
              <a:gd name="connsiteY63" fmla="*/ 2202673 h 3739751"/>
              <a:gd name="connsiteX64" fmla="*/ 4281677 w 9938900"/>
              <a:gd name="connsiteY64" fmla="*/ 1318212 h 3739751"/>
              <a:gd name="connsiteX65" fmla="*/ 4307635 w 9938900"/>
              <a:gd name="connsiteY65" fmla="*/ 1286732 h 3739751"/>
              <a:gd name="connsiteX66" fmla="*/ 4293932 w 9938900"/>
              <a:gd name="connsiteY66" fmla="*/ 1270124 h 3739751"/>
              <a:gd name="connsiteX67" fmla="*/ 4154803 w 9938900"/>
              <a:gd name="connsiteY67" fmla="*/ 814647 h 3739751"/>
              <a:gd name="connsiteX68" fmla="*/ 4969450 w 9938900"/>
              <a:gd name="connsiteY68" fmla="*/ 0 h 373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9938900" h="3739751">
                <a:moveTo>
                  <a:pt x="4969450" y="0"/>
                </a:moveTo>
                <a:cubicBezTo>
                  <a:pt x="5419367" y="0"/>
                  <a:pt x="5784097" y="364730"/>
                  <a:pt x="5784097" y="814647"/>
                </a:cubicBezTo>
                <a:cubicBezTo>
                  <a:pt x="5784097" y="927126"/>
                  <a:pt x="5761302" y="1034281"/>
                  <a:pt x="5720078" y="1131744"/>
                </a:cubicBezTo>
                <a:lnTo>
                  <a:pt x="5659964" y="1242497"/>
                </a:lnTo>
                <a:lnTo>
                  <a:pt x="5740783" y="1342695"/>
                </a:lnTo>
                <a:cubicBezTo>
                  <a:pt x="5929292" y="1557159"/>
                  <a:pt x="6133433" y="1763659"/>
                  <a:pt x="6346569" y="1960870"/>
                </a:cubicBezTo>
                <a:lnTo>
                  <a:pt x="6641526" y="2222365"/>
                </a:lnTo>
                <a:lnTo>
                  <a:pt x="6729755" y="2174476"/>
                </a:lnTo>
                <a:cubicBezTo>
                  <a:pt x="6827218" y="2133253"/>
                  <a:pt x="6934373" y="2110457"/>
                  <a:pt x="7046852" y="2110457"/>
                </a:cubicBezTo>
                <a:cubicBezTo>
                  <a:pt x="7215571" y="2110457"/>
                  <a:pt x="7372310" y="2161747"/>
                  <a:pt x="7502329" y="2249586"/>
                </a:cubicBezTo>
                <a:lnTo>
                  <a:pt x="7532127" y="2274172"/>
                </a:lnTo>
                <a:lnTo>
                  <a:pt x="7567331" y="2246411"/>
                </a:lnTo>
                <a:cubicBezTo>
                  <a:pt x="7835818" y="2028707"/>
                  <a:pt x="8097046" y="1796603"/>
                  <a:pt x="8345832" y="1534545"/>
                </a:cubicBezTo>
                <a:lnTo>
                  <a:pt x="8513986" y="1349209"/>
                </a:lnTo>
                <a:lnTo>
                  <a:pt x="8448735" y="1270124"/>
                </a:lnTo>
                <a:cubicBezTo>
                  <a:pt x="8360896" y="1140105"/>
                  <a:pt x="8309606" y="983366"/>
                  <a:pt x="8309606" y="814647"/>
                </a:cubicBezTo>
                <a:cubicBezTo>
                  <a:pt x="8309606" y="364730"/>
                  <a:pt x="8674336" y="0"/>
                  <a:pt x="9124253" y="0"/>
                </a:cubicBezTo>
                <a:cubicBezTo>
                  <a:pt x="9574170" y="0"/>
                  <a:pt x="9938900" y="364730"/>
                  <a:pt x="9938900" y="814647"/>
                </a:cubicBezTo>
                <a:cubicBezTo>
                  <a:pt x="9938900" y="1264564"/>
                  <a:pt x="9574170" y="1629294"/>
                  <a:pt x="9124253" y="1629294"/>
                </a:cubicBezTo>
                <a:cubicBezTo>
                  <a:pt x="9011774" y="1629294"/>
                  <a:pt x="8904619" y="1606499"/>
                  <a:pt x="8807156" y="1565275"/>
                </a:cubicBezTo>
                <a:lnTo>
                  <a:pt x="8736800" y="1527087"/>
                </a:lnTo>
                <a:lnTo>
                  <a:pt x="8563275" y="1685629"/>
                </a:lnTo>
                <a:cubicBezTo>
                  <a:pt x="8302015" y="1933370"/>
                  <a:pt x="8053890" y="2202079"/>
                  <a:pt x="7821490" y="2478796"/>
                </a:cubicBezTo>
                <a:lnTo>
                  <a:pt x="7765005" y="2548177"/>
                </a:lnTo>
                <a:lnTo>
                  <a:pt x="7797480" y="2608007"/>
                </a:lnTo>
                <a:cubicBezTo>
                  <a:pt x="7838703" y="2705470"/>
                  <a:pt x="7861499" y="2812625"/>
                  <a:pt x="7861499" y="2925104"/>
                </a:cubicBezTo>
                <a:cubicBezTo>
                  <a:pt x="7861499" y="3375021"/>
                  <a:pt x="7496769" y="3739751"/>
                  <a:pt x="7046852" y="3739751"/>
                </a:cubicBezTo>
                <a:cubicBezTo>
                  <a:pt x="6596935" y="3739751"/>
                  <a:pt x="6232205" y="3375021"/>
                  <a:pt x="6232205" y="2925104"/>
                </a:cubicBezTo>
                <a:cubicBezTo>
                  <a:pt x="6232205" y="2756385"/>
                  <a:pt x="6283495" y="2599646"/>
                  <a:pt x="6371334" y="2469627"/>
                </a:cubicBezTo>
                <a:lnTo>
                  <a:pt x="6399103" y="2435971"/>
                </a:lnTo>
                <a:lnTo>
                  <a:pt x="6179265" y="2179787"/>
                </a:lnTo>
                <a:cubicBezTo>
                  <a:pt x="5991639" y="1971320"/>
                  <a:pt x="5790152" y="1769047"/>
                  <a:pt x="5566841" y="1575622"/>
                </a:cubicBezTo>
                <a:lnTo>
                  <a:pt x="5440874" y="1477008"/>
                </a:lnTo>
                <a:lnTo>
                  <a:pt x="5424927" y="1490165"/>
                </a:lnTo>
                <a:cubicBezTo>
                  <a:pt x="5294909" y="1578004"/>
                  <a:pt x="5138169" y="1629294"/>
                  <a:pt x="4969450" y="1629294"/>
                </a:cubicBezTo>
                <a:cubicBezTo>
                  <a:pt x="4856971" y="1629294"/>
                  <a:pt x="4749816" y="1606498"/>
                  <a:pt x="4652353" y="1565275"/>
                </a:cubicBezTo>
                <a:lnTo>
                  <a:pt x="4515791" y="1491152"/>
                </a:lnTo>
                <a:lnTo>
                  <a:pt x="4514603" y="1492153"/>
                </a:lnTo>
                <a:cubicBezTo>
                  <a:pt x="4192908" y="1774918"/>
                  <a:pt x="3889129" y="2092853"/>
                  <a:pt x="3607747" y="2423562"/>
                </a:cubicBezTo>
                <a:lnTo>
                  <a:pt x="3568539" y="2471419"/>
                </a:lnTo>
                <a:lnTo>
                  <a:pt x="3642676" y="2608007"/>
                </a:lnTo>
                <a:cubicBezTo>
                  <a:pt x="3683900" y="2705470"/>
                  <a:pt x="3706695" y="2812625"/>
                  <a:pt x="3706695" y="2925104"/>
                </a:cubicBezTo>
                <a:cubicBezTo>
                  <a:pt x="3706695" y="3375021"/>
                  <a:pt x="3341965" y="3739751"/>
                  <a:pt x="2892049" y="3739751"/>
                </a:cubicBezTo>
                <a:cubicBezTo>
                  <a:pt x="2442132" y="3739751"/>
                  <a:pt x="2077402" y="3375021"/>
                  <a:pt x="2077402" y="2925104"/>
                </a:cubicBezTo>
                <a:cubicBezTo>
                  <a:pt x="2077402" y="2812625"/>
                  <a:pt x="2100197" y="2705470"/>
                  <a:pt x="2141420" y="2608007"/>
                </a:cubicBezTo>
                <a:lnTo>
                  <a:pt x="2197349" y="2504967"/>
                </a:lnTo>
                <a:lnTo>
                  <a:pt x="2190870" y="2496799"/>
                </a:lnTo>
                <a:cubicBezTo>
                  <a:pt x="1927239" y="2175804"/>
                  <a:pt x="1641377" y="1865759"/>
                  <a:pt x="1306410" y="1575621"/>
                </a:cubicBezTo>
                <a:lnTo>
                  <a:pt x="1230743" y="1516385"/>
                </a:lnTo>
                <a:lnTo>
                  <a:pt x="1131745" y="1570119"/>
                </a:lnTo>
                <a:cubicBezTo>
                  <a:pt x="1034282" y="1611343"/>
                  <a:pt x="927127" y="1634138"/>
                  <a:pt x="814647" y="1634138"/>
                </a:cubicBezTo>
                <a:cubicBezTo>
                  <a:pt x="364730" y="1634138"/>
                  <a:pt x="0" y="1269408"/>
                  <a:pt x="0" y="819491"/>
                </a:cubicBezTo>
                <a:cubicBezTo>
                  <a:pt x="0" y="369574"/>
                  <a:pt x="364730" y="4844"/>
                  <a:pt x="814647" y="4844"/>
                </a:cubicBezTo>
                <a:cubicBezTo>
                  <a:pt x="1264564" y="4844"/>
                  <a:pt x="1629295" y="369574"/>
                  <a:pt x="1629295" y="819491"/>
                </a:cubicBezTo>
                <a:cubicBezTo>
                  <a:pt x="1629295" y="988210"/>
                  <a:pt x="1578004" y="1144949"/>
                  <a:pt x="1490166" y="1274968"/>
                </a:cubicBezTo>
                <a:lnTo>
                  <a:pt x="1457580" y="1314463"/>
                </a:lnTo>
                <a:lnTo>
                  <a:pt x="1480351" y="1342694"/>
                </a:lnTo>
                <a:cubicBezTo>
                  <a:pt x="1763115" y="1664390"/>
                  <a:pt x="2081050" y="1968168"/>
                  <a:pt x="2411759" y="2249551"/>
                </a:cubicBezTo>
                <a:lnTo>
                  <a:pt x="2424231" y="2259768"/>
                </a:lnTo>
                <a:lnTo>
                  <a:pt x="2436572" y="2249586"/>
                </a:lnTo>
                <a:cubicBezTo>
                  <a:pt x="2566590" y="2161747"/>
                  <a:pt x="2723329" y="2110457"/>
                  <a:pt x="2892049" y="2110457"/>
                </a:cubicBezTo>
                <a:cubicBezTo>
                  <a:pt x="3004528" y="2110457"/>
                  <a:pt x="3111683" y="2133253"/>
                  <a:pt x="3209146" y="2174476"/>
                </a:cubicBezTo>
                <a:lnTo>
                  <a:pt x="3320110" y="2234706"/>
                </a:lnTo>
                <a:lnTo>
                  <a:pt x="3360499" y="2202673"/>
                </a:lnTo>
                <a:cubicBezTo>
                  <a:pt x="3681494" y="1939041"/>
                  <a:pt x="3991539" y="1653179"/>
                  <a:pt x="4281677" y="1318212"/>
                </a:cubicBezTo>
                <a:lnTo>
                  <a:pt x="4307635" y="1286732"/>
                </a:lnTo>
                <a:lnTo>
                  <a:pt x="4293932" y="1270124"/>
                </a:lnTo>
                <a:cubicBezTo>
                  <a:pt x="4206094" y="1140105"/>
                  <a:pt x="4154803" y="983366"/>
                  <a:pt x="4154803" y="814647"/>
                </a:cubicBezTo>
                <a:cubicBezTo>
                  <a:pt x="4154803" y="364730"/>
                  <a:pt x="4519533" y="0"/>
                  <a:pt x="4969450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15474" y="2217487"/>
            <a:ext cx="1367406" cy="1367406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72870" y="2217487"/>
            <a:ext cx="1367406" cy="1367406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530266" y="2217487"/>
            <a:ext cx="1367406" cy="1367406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298644" y="4332911"/>
            <a:ext cx="1367406" cy="1367406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460982" y="4341137"/>
            <a:ext cx="1367406" cy="1367406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Freeform 45"/>
          <p:cNvSpPr>
            <a:spLocks noEditPoints="1"/>
          </p:cNvSpPr>
          <p:nvPr/>
        </p:nvSpPr>
        <p:spPr bwMode="auto">
          <a:xfrm>
            <a:off x="3778672" y="4755359"/>
            <a:ext cx="405500" cy="522510"/>
          </a:xfrm>
          <a:custGeom>
            <a:avLst/>
            <a:gdLst>
              <a:gd name="T0" fmla="*/ 2 w 491"/>
              <a:gd name="T1" fmla="*/ 492 h 631"/>
              <a:gd name="T2" fmla="*/ 121 w 491"/>
              <a:gd name="T3" fmla="*/ 631 h 631"/>
              <a:gd name="T4" fmla="*/ 122 w 491"/>
              <a:gd name="T5" fmla="*/ 631 h 631"/>
              <a:gd name="T6" fmla="*/ 131 w 491"/>
              <a:gd name="T7" fmla="*/ 631 h 631"/>
              <a:gd name="T8" fmla="*/ 244 w 491"/>
              <a:gd name="T9" fmla="*/ 595 h 631"/>
              <a:gd name="T10" fmla="*/ 247 w 491"/>
              <a:gd name="T11" fmla="*/ 556 h 631"/>
              <a:gd name="T12" fmla="*/ 184 w 491"/>
              <a:gd name="T13" fmla="*/ 498 h 631"/>
              <a:gd name="T14" fmla="*/ 202 w 491"/>
              <a:gd name="T15" fmla="*/ 457 h 631"/>
              <a:gd name="T16" fmla="*/ 162 w 491"/>
              <a:gd name="T17" fmla="*/ 401 h 631"/>
              <a:gd name="T18" fmla="*/ 170 w 491"/>
              <a:gd name="T19" fmla="*/ 372 h 631"/>
              <a:gd name="T20" fmla="*/ 213 w 491"/>
              <a:gd name="T21" fmla="*/ 344 h 631"/>
              <a:gd name="T22" fmla="*/ 198 w 491"/>
              <a:gd name="T23" fmla="*/ 305 h 631"/>
              <a:gd name="T24" fmla="*/ 256 w 491"/>
              <a:gd name="T25" fmla="*/ 246 h 631"/>
              <a:gd name="T26" fmla="*/ 307 w 491"/>
              <a:gd name="T27" fmla="*/ 83 h 631"/>
              <a:gd name="T28" fmla="*/ 2 w 491"/>
              <a:gd name="T29" fmla="*/ 273 h 631"/>
              <a:gd name="T30" fmla="*/ 2 w 491"/>
              <a:gd name="T31" fmla="*/ 492 h 631"/>
              <a:gd name="T32" fmla="*/ 221 w 491"/>
              <a:gd name="T33" fmla="*/ 305 h 631"/>
              <a:gd name="T34" fmla="*/ 256 w 491"/>
              <a:gd name="T35" fmla="*/ 340 h 631"/>
              <a:gd name="T36" fmla="*/ 436 w 491"/>
              <a:gd name="T37" fmla="*/ 340 h 631"/>
              <a:gd name="T38" fmla="*/ 436 w 491"/>
              <a:gd name="T39" fmla="*/ 270 h 631"/>
              <a:gd name="T40" fmla="*/ 265 w 491"/>
              <a:gd name="T41" fmla="*/ 270 h 631"/>
              <a:gd name="T42" fmla="*/ 349 w 491"/>
              <a:gd name="T43" fmla="*/ 366 h 631"/>
              <a:gd name="T44" fmla="*/ 192 w 491"/>
              <a:gd name="T45" fmla="*/ 381 h 631"/>
              <a:gd name="T46" fmla="*/ 221 w 491"/>
              <a:gd name="T47" fmla="*/ 436 h 631"/>
              <a:gd name="T48" fmla="*/ 349 w 491"/>
              <a:gd name="T49" fmla="*/ 436 h 631"/>
              <a:gd name="T50" fmla="*/ 491 w 491"/>
              <a:gd name="T51" fmla="*/ 401 h 631"/>
              <a:gd name="T52" fmla="*/ 349 w 491"/>
              <a:gd name="T53" fmla="*/ 366 h 631"/>
              <a:gd name="T54" fmla="*/ 484 w 491"/>
              <a:gd name="T55" fmla="*/ 498 h 631"/>
              <a:gd name="T56" fmla="*/ 349 w 491"/>
              <a:gd name="T57" fmla="*/ 463 h 631"/>
              <a:gd name="T58" fmla="*/ 256 w 491"/>
              <a:gd name="T59" fmla="*/ 463 h 631"/>
              <a:gd name="T60" fmla="*/ 208 w 491"/>
              <a:gd name="T61" fmla="*/ 492 h 631"/>
              <a:gd name="T62" fmla="*/ 243 w 491"/>
              <a:gd name="T63" fmla="*/ 533 h 631"/>
              <a:gd name="T64" fmla="*/ 315 w 491"/>
              <a:gd name="T65" fmla="*/ 533 h 631"/>
              <a:gd name="T66" fmla="*/ 303 w 491"/>
              <a:gd name="T67" fmla="*/ 629 h 631"/>
              <a:gd name="T68" fmla="*/ 409 w 491"/>
              <a:gd name="T69" fmla="*/ 629 h 631"/>
              <a:gd name="T70" fmla="*/ 409 w 491"/>
              <a:gd name="T71" fmla="*/ 560 h 631"/>
              <a:gd name="T72" fmla="*/ 303 w 491"/>
              <a:gd name="T73" fmla="*/ 560 h 631"/>
              <a:gd name="T74" fmla="*/ 303 w 491"/>
              <a:gd name="T75" fmla="*/ 629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1" h="631">
                <a:moveTo>
                  <a:pt x="2" y="492"/>
                </a:moveTo>
                <a:lnTo>
                  <a:pt x="2" y="492"/>
                </a:lnTo>
                <a:cubicBezTo>
                  <a:pt x="2" y="494"/>
                  <a:pt x="2" y="496"/>
                  <a:pt x="2" y="498"/>
                </a:cubicBezTo>
                <a:cubicBezTo>
                  <a:pt x="2" y="570"/>
                  <a:pt x="51" y="628"/>
                  <a:pt x="121" y="631"/>
                </a:cubicBezTo>
                <a:lnTo>
                  <a:pt x="121" y="631"/>
                </a:lnTo>
                <a:lnTo>
                  <a:pt x="122" y="631"/>
                </a:lnTo>
                <a:cubicBezTo>
                  <a:pt x="124" y="631"/>
                  <a:pt x="125" y="631"/>
                  <a:pt x="127" y="631"/>
                </a:cubicBezTo>
                <a:cubicBezTo>
                  <a:pt x="128" y="631"/>
                  <a:pt x="130" y="631"/>
                  <a:pt x="131" y="631"/>
                </a:cubicBezTo>
                <a:lnTo>
                  <a:pt x="257" y="631"/>
                </a:lnTo>
                <a:cubicBezTo>
                  <a:pt x="249" y="621"/>
                  <a:pt x="244" y="608"/>
                  <a:pt x="244" y="595"/>
                </a:cubicBezTo>
                <a:cubicBezTo>
                  <a:pt x="244" y="580"/>
                  <a:pt x="250" y="567"/>
                  <a:pt x="259" y="556"/>
                </a:cubicBezTo>
                <a:lnTo>
                  <a:pt x="247" y="556"/>
                </a:lnTo>
                <a:lnTo>
                  <a:pt x="243" y="556"/>
                </a:lnTo>
                <a:cubicBezTo>
                  <a:pt x="211" y="556"/>
                  <a:pt x="184" y="530"/>
                  <a:pt x="184" y="498"/>
                </a:cubicBezTo>
                <a:cubicBezTo>
                  <a:pt x="184" y="496"/>
                  <a:pt x="184" y="494"/>
                  <a:pt x="185" y="492"/>
                </a:cubicBezTo>
                <a:cubicBezTo>
                  <a:pt x="186" y="478"/>
                  <a:pt x="192" y="466"/>
                  <a:pt x="202" y="457"/>
                </a:cubicBezTo>
                <a:cubicBezTo>
                  <a:pt x="197" y="455"/>
                  <a:pt x="192" y="453"/>
                  <a:pt x="188" y="450"/>
                </a:cubicBezTo>
                <a:cubicBezTo>
                  <a:pt x="172" y="439"/>
                  <a:pt x="162" y="421"/>
                  <a:pt x="162" y="401"/>
                </a:cubicBezTo>
                <a:cubicBezTo>
                  <a:pt x="162" y="391"/>
                  <a:pt x="165" y="381"/>
                  <a:pt x="170" y="373"/>
                </a:cubicBezTo>
                <a:cubicBezTo>
                  <a:pt x="170" y="372"/>
                  <a:pt x="170" y="372"/>
                  <a:pt x="170" y="372"/>
                </a:cubicBezTo>
                <a:cubicBezTo>
                  <a:pt x="178" y="358"/>
                  <a:pt x="192" y="348"/>
                  <a:pt x="207" y="345"/>
                </a:cubicBezTo>
                <a:cubicBezTo>
                  <a:pt x="209" y="344"/>
                  <a:pt x="211" y="344"/>
                  <a:pt x="213" y="344"/>
                </a:cubicBezTo>
                <a:cubicBezTo>
                  <a:pt x="212" y="343"/>
                  <a:pt x="211" y="342"/>
                  <a:pt x="211" y="342"/>
                </a:cubicBezTo>
                <a:cubicBezTo>
                  <a:pt x="203" y="331"/>
                  <a:pt x="198" y="319"/>
                  <a:pt x="198" y="305"/>
                </a:cubicBezTo>
                <a:cubicBezTo>
                  <a:pt x="198" y="288"/>
                  <a:pt x="205" y="272"/>
                  <a:pt x="217" y="261"/>
                </a:cubicBezTo>
                <a:cubicBezTo>
                  <a:pt x="227" y="252"/>
                  <a:pt x="241" y="246"/>
                  <a:pt x="256" y="246"/>
                </a:cubicBezTo>
                <a:lnTo>
                  <a:pt x="278" y="246"/>
                </a:lnTo>
                <a:cubicBezTo>
                  <a:pt x="306" y="185"/>
                  <a:pt x="316" y="120"/>
                  <a:pt x="307" y="83"/>
                </a:cubicBezTo>
                <a:cubicBezTo>
                  <a:pt x="286" y="0"/>
                  <a:pt x="217" y="20"/>
                  <a:pt x="212" y="67"/>
                </a:cubicBezTo>
                <a:cubicBezTo>
                  <a:pt x="195" y="209"/>
                  <a:pt x="7" y="231"/>
                  <a:pt x="2" y="273"/>
                </a:cubicBezTo>
                <a:cubicBezTo>
                  <a:pt x="2" y="273"/>
                  <a:pt x="0" y="289"/>
                  <a:pt x="2" y="309"/>
                </a:cubicBezTo>
                <a:lnTo>
                  <a:pt x="2" y="492"/>
                </a:lnTo>
                <a:close/>
                <a:moveTo>
                  <a:pt x="256" y="270"/>
                </a:moveTo>
                <a:cubicBezTo>
                  <a:pt x="237" y="270"/>
                  <a:pt x="221" y="285"/>
                  <a:pt x="221" y="305"/>
                </a:cubicBezTo>
                <a:cubicBezTo>
                  <a:pt x="221" y="312"/>
                  <a:pt x="223" y="319"/>
                  <a:pt x="227" y="324"/>
                </a:cubicBezTo>
                <a:cubicBezTo>
                  <a:pt x="233" y="334"/>
                  <a:pt x="244" y="340"/>
                  <a:pt x="256" y="340"/>
                </a:cubicBezTo>
                <a:lnTo>
                  <a:pt x="349" y="340"/>
                </a:lnTo>
                <a:lnTo>
                  <a:pt x="436" y="340"/>
                </a:lnTo>
                <a:cubicBezTo>
                  <a:pt x="455" y="340"/>
                  <a:pt x="471" y="324"/>
                  <a:pt x="471" y="305"/>
                </a:cubicBezTo>
                <a:cubicBezTo>
                  <a:pt x="471" y="285"/>
                  <a:pt x="455" y="270"/>
                  <a:pt x="436" y="270"/>
                </a:cubicBezTo>
                <a:lnTo>
                  <a:pt x="349" y="270"/>
                </a:lnTo>
                <a:lnTo>
                  <a:pt x="265" y="270"/>
                </a:lnTo>
                <a:lnTo>
                  <a:pt x="256" y="270"/>
                </a:lnTo>
                <a:close/>
                <a:moveTo>
                  <a:pt x="349" y="366"/>
                </a:moveTo>
                <a:lnTo>
                  <a:pt x="221" y="366"/>
                </a:lnTo>
                <a:cubicBezTo>
                  <a:pt x="209" y="366"/>
                  <a:pt x="198" y="372"/>
                  <a:pt x="192" y="381"/>
                </a:cubicBezTo>
                <a:cubicBezTo>
                  <a:pt x="188" y="387"/>
                  <a:pt x="186" y="394"/>
                  <a:pt x="186" y="401"/>
                </a:cubicBezTo>
                <a:cubicBezTo>
                  <a:pt x="186" y="421"/>
                  <a:pt x="201" y="436"/>
                  <a:pt x="221" y="436"/>
                </a:cubicBezTo>
                <a:lnTo>
                  <a:pt x="245" y="436"/>
                </a:lnTo>
                <a:lnTo>
                  <a:pt x="349" y="436"/>
                </a:lnTo>
                <a:lnTo>
                  <a:pt x="456" y="436"/>
                </a:lnTo>
                <a:cubicBezTo>
                  <a:pt x="475" y="436"/>
                  <a:pt x="491" y="421"/>
                  <a:pt x="491" y="401"/>
                </a:cubicBezTo>
                <a:cubicBezTo>
                  <a:pt x="491" y="382"/>
                  <a:pt x="475" y="366"/>
                  <a:pt x="456" y="366"/>
                </a:cubicBezTo>
                <a:lnTo>
                  <a:pt x="349" y="366"/>
                </a:lnTo>
                <a:close/>
                <a:moveTo>
                  <a:pt x="449" y="533"/>
                </a:moveTo>
                <a:cubicBezTo>
                  <a:pt x="469" y="533"/>
                  <a:pt x="484" y="517"/>
                  <a:pt x="484" y="498"/>
                </a:cubicBezTo>
                <a:cubicBezTo>
                  <a:pt x="484" y="479"/>
                  <a:pt x="469" y="463"/>
                  <a:pt x="449" y="463"/>
                </a:cubicBezTo>
                <a:lnTo>
                  <a:pt x="349" y="463"/>
                </a:lnTo>
                <a:lnTo>
                  <a:pt x="315" y="463"/>
                </a:lnTo>
                <a:lnTo>
                  <a:pt x="256" y="463"/>
                </a:lnTo>
                <a:lnTo>
                  <a:pt x="243" y="463"/>
                </a:lnTo>
                <a:cubicBezTo>
                  <a:pt x="225" y="463"/>
                  <a:pt x="211" y="476"/>
                  <a:pt x="208" y="492"/>
                </a:cubicBezTo>
                <a:cubicBezTo>
                  <a:pt x="208" y="494"/>
                  <a:pt x="208" y="496"/>
                  <a:pt x="208" y="498"/>
                </a:cubicBezTo>
                <a:cubicBezTo>
                  <a:pt x="208" y="517"/>
                  <a:pt x="223" y="533"/>
                  <a:pt x="243" y="533"/>
                </a:cubicBezTo>
                <a:lnTo>
                  <a:pt x="256" y="533"/>
                </a:lnTo>
                <a:lnTo>
                  <a:pt x="315" y="533"/>
                </a:lnTo>
                <a:lnTo>
                  <a:pt x="449" y="533"/>
                </a:lnTo>
                <a:close/>
                <a:moveTo>
                  <a:pt x="303" y="629"/>
                </a:moveTo>
                <a:lnTo>
                  <a:pt x="315" y="629"/>
                </a:lnTo>
                <a:lnTo>
                  <a:pt x="409" y="629"/>
                </a:lnTo>
                <a:cubicBezTo>
                  <a:pt x="429" y="629"/>
                  <a:pt x="444" y="614"/>
                  <a:pt x="444" y="595"/>
                </a:cubicBezTo>
                <a:cubicBezTo>
                  <a:pt x="444" y="575"/>
                  <a:pt x="429" y="560"/>
                  <a:pt x="409" y="560"/>
                </a:cubicBezTo>
                <a:lnTo>
                  <a:pt x="315" y="560"/>
                </a:lnTo>
                <a:lnTo>
                  <a:pt x="303" y="560"/>
                </a:lnTo>
                <a:cubicBezTo>
                  <a:pt x="283" y="560"/>
                  <a:pt x="268" y="575"/>
                  <a:pt x="268" y="595"/>
                </a:cubicBezTo>
                <a:cubicBezTo>
                  <a:pt x="268" y="614"/>
                  <a:pt x="283" y="629"/>
                  <a:pt x="303" y="6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ED7D3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Freeform 22"/>
          <p:cNvSpPr>
            <a:spLocks noEditPoints="1"/>
          </p:cNvSpPr>
          <p:nvPr/>
        </p:nvSpPr>
        <p:spPr bwMode="auto">
          <a:xfrm>
            <a:off x="5838533" y="2616147"/>
            <a:ext cx="436080" cy="512108"/>
          </a:xfrm>
          <a:custGeom>
            <a:avLst/>
            <a:gdLst>
              <a:gd name="T0" fmla="*/ 90 w 641"/>
              <a:gd name="T1" fmla="*/ 424 h 748"/>
              <a:gd name="T2" fmla="*/ 158 w 641"/>
              <a:gd name="T3" fmla="*/ 424 h 748"/>
              <a:gd name="T4" fmla="*/ 205 w 641"/>
              <a:gd name="T5" fmla="*/ 408 h 748"/>
              <a:gd name="T6" fmla="*/ 291 w 641"/>
              <a:gd name="T7" fmla="*/ 588 h 748"/>
              <a:gd name="T8" fmla="*/ 312 w 641"/>
              <a:gd name="T9" fmla="*/ 475 h 748"/>
              <a:gd name="T10" fmla="*/ 297 w 641"/>
              <a:gd name="T11" fmla="*/ 468 h 748"/>
              <a:gd name="T12" fmla="*/ 298 w 641"/>
              <a:gd name="T13" fmla="*/ 452 h 748"/>
              <a:gd name="T14" fmla="*/ 360 w 641"/>
              <a:gd name="T15" fmla="*/ 452 h 748"/>
              <a:gd name="T16" fmla="*/ 360 w 641"/>
              <a:gd name="T17" fmla="*/ 468 h 748"/>
              <a:gd name="T18" fmla="*/ 346 w 641"/>
              <a:gd name="T19" fmla="*/ 475 h 748"/>
              <a:gd name="T20" fmla="*/ 365 w 641"/>
              <a:gd name="T21" fmla="*/ 583 h 748"/>
              <a:gd name="T22" fmla="*/ 439 w 641"/>
              <a:gd name="T23" fmla="*/ 415 h 748"/>
              <a:gd name="T24" fmla="*/ 482 w 641"/>
              <a:gd name="T25" fmla="*/ 420 h 748"/>
              <a:gd name="T26" fmla="*/ 545 w 641"/>
              <a:gd name="T27" fmla="*/ 420 h 748"/>
              <a:gd name="T28" fmla="*/ 632 w 641"/>
              <a:gd name="T29" fmla="*/ 691 h 748"/>
              <a:gd name="T30" fmla="*/ 544 w 641"/>
              <a:gd name="T31" fmla="*/ 722 h 748"/>
              <a:gd name="T32" fmla="*/ 532 w 641"/>
              <a:gd name="T33" fmla="*/ 681 h 748"/>
              <a:gd name="T34" fmla="*/ 504 w 641"/>
              <a:gd name="T35" fmla="*/ 729 h 748"/>
              <a:gd name="T36" fmla="*/ 123 w 641"/>
              <a:gd name="T37" fmla="*/ 731 h 748"/>
              <a:gd name="T38" fmla="*/ 94 w 641"/>
              <a:gd name="T39" fmla="*/ 681 h 748"/>
              <a:gd name="T40" fmla="*/ 81 w 641"/>
              <a:gd name="T41" fmla="*/ 724 h 748"/>
              <a:gd name="T42" fmla="*/ 0 w 641"/>
              <a:gd name="T43" fmla="*/ 691 h 748"/>
              <a:gd name="T44" fmla="*/ 90 w 641"/>
              <a:gd name="T45" fmla="*/ 424 h 748"/>
              <a:gd name="T46" fmla="*/ 185 w 641"/>
              <a:gd name="T47" fmla="*/ 289 h 748"/>
              <a:gd name="T48" fmla="*/ 185 w 641"/>
              <a:gd name="T49" fmla="*/ 289 h 748"/>
              <a:gd name="T50" fmla="*/ 163 w 641"/>
              <a:gd name="T51" fmla="*/ 264 h 748"/>
              <a:gd name="T52" fmla="*/ 155 w 641"/>
              <a:gd name="T53" fmla="*/ 214 h 748"/>
              <a:gd name="T54" fmla="*/ 155 w 641"/>
              <a:gd name="T55" fmla="*/ 207 h 748"/>
              <a:gd name="T56" fmla="*/ 160 w 641"/>
              <a:gd name="T57" fmla="*/ 204 h 748"/>
              <a:gd name="T58" fmla="*/ 164 w 641"/>
              <a:gd name="T59" fmla="*/ 202 h 748"/>
              <a:gd name="T60" fmla="*/ 199 w 641"/>
              <a:gd name="T61" fmla="*/ 47 h 748"/>
              <a:gd name="T62" fmla="*/ 423 w 641"/>
              <a:gd name="T63" fmla="*/ 43 h 748"/>
              <a:gd name="T64" fmla="*/ 466 w 641"/>
              <a:gd name="T65" fmla="*/ 200 h 748"/>
              <a:gd name="T66" fmla="*/ 472 w 641"/>
              <a:gd name="T67" fmla="*/ 204 h 748"/>
              <a:gd name="T68" fmla="*/ 478 w 641"/>
              <a:gd name="T69" fmla="*/ 207 h 748"/>
              <a:gd name="T70" fmla="*/ 478 w 641"/>
              <a:gd name="T71" fmla="*/ 214 h 748"/>
              <a:gd name="T72" fmla="*/ 471 w 641"/>
              <a:gd name="T73" fmla="*/ 263 h 748"/>
              <a:gd name="T74" fmla="*/ 449 w 641"/>
              <a:gd name="T75" fmla="*/ 288 h 748"/>
              <a:gd name="T76" fmla="*/ 328 w 641"/>
              <a:gd name="T77" fmla="*/ 397 h 748"/>
              <a:gd name="T78" fmla="*/ 299 w 641"/>
              <a:gd name="T79" fmla="*/ 395 h 748"/>
              <a:gd name="T80" fmla="*/ 185 w 641"/>
              <a:gd name="T81" fmla="*/ 289 h 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1" h="748">
                <a:moveTo>
                  <a:pt x="90" y="424"/>
                </a:moveTo>
                <a:cubicBezTo>
                  <a:pt x="114" y="424"/>
                  <a:pt x="137" y="424"/>
                  <a:pt x="158" y="424"/>
                </a:cubicBezTo>
                <a:cubicBezTo>
                  <a:pt x="178" y="425"/>
                  <a:pt x="194" y="421"/>
                  <a:pt x="205" y="408"/>
                </a:cubicBezTo>
                <a:lnTo>
                  <a:pt x="291" y="588"/>
                </a:lnTo>
                <a:lnTo>
                  <a:pt x="312" y="475"/>
                </a:lnTo>
                <a:lnTo>
                  <a:pt x="297" y="468"/>
                </a:lnTo>
                <a:lnTo>
                  <a:pt x="298" y="452"/>
                </a:lnTo>
                <a:lnTo>
                  <a:pt x="360" y="452"/>
                </a:lnTo>
                <a:lnTo>
                  <a:pt x="360" y="468"/>
                </a:lnTo>
                <a:lnTo>
                  <a:pt x="346" y="475"/>
                </a:lnTo>
                <a:lnTo>
                  <a:pt x="365" y="583"/>
                </a:lnTo>
                <a:lnTo>
                  <a:pt x="439" y="415"/>
                </a:lnTo>
                <a:cubicBezTo>
                  <a:pt x="450" y="420"/>
                  <a:pt x="464" y="422"/>
                  <a:pt x="482" y="420"/>
                </a:cubicBezTo>
                <a:cubicBezTo>
                  <a:pt x="502" y="420"/>
                  <a:pt x="523" y="420"/>
                  <a:pt x="545" y="420"/>
                </a:cubicBezTo>
                <a:cubicBezTo>
                  <a:pt x="604" y="475"/>
                  <a:pt x="641" y="606"/>
                  <a:pt x="632" y="691"/>
                </a:cubicBezTo>
                <a:cubicBezTo>
                  <a:pt x="614" y="704"/>
                  <a:pt x="583" y="714"/>
                  <a:pt x="544" y="722"/>
                </a:cubicBezTo>
                <a:lnTo>
                  <a:pt x="532" y="681"/>
                </a:lnTo>
                <a:lnTo>
                  <a:pt x="504" y="729"/>
                </a:lnTo>
                <a:cubicBezTo>
                  <a:pt x="390" y="746"/>
                  <a:pt x="233" y="748"/>
                  <a:pt x="123" y="731"/>
                </a:cubicBezTo>
                <a:lnTo>
                  <a:pt x="94" y="681"/>
                </a:lnTo>
                <a:lnTo>
                  <a:pt x="81" y="724"/>
                </a:lnTo>
                <a:cubicBezTo>
                  <a:pt x="43" y="716"/>
                  <a:pt x="14" y="705"/>
                  <a:pt x="0" y="691"/>
                </a:cubicBezTo>
                <a:cubicBezTo>
                  <a:pt x="1" y="616"/>
                  <a:pt x="15" y="489"/>
                  <a:pt x="90" y="424"/>
                </a:cubicBezTo>
                <a:close/>
                <a:moveTo>
                  <a:pt x="185" y="289"/>
                </a:moveTo>
                <a:lnTo>
                  <a:pt x="185" y="289"/>
                </a:lnTo>
                <a:cubicBezTo>
                  <a:pt x="175" y="284"/>
                  <a:pt x="168" y="275"/>
                  <a:pt x="163" y="264"/>
                </a:cubicBezTo>
                <a:cubicBezTo>
                  <a:pt x="157" y="251"/>
                  <a:pt x="155" y="234"/>
                  <a:pt x="155" y="214"/>
                </a:cubicBezTo>
                <a:lnTo>
                  <a:pt x="155" y="207"/>
                </a:lnTo>
                <a:lnTo>
                  <a:pt x="160" y="204"/>
                </a:lnTo>
                <a:cubicBezTo>
                  <a:pt x="162" y="203"/>
                  <a:pt x="163" y="202"/>
                  <a:pt x="164" y="202"/>
                </a:cubicBezTo>
                <a:cubicBezTo>
                  <a:pt x="152" y="117"/>
                  <a:pt x="162" y="78"/>
                  <a:pt x="199" y="47"/>
                </a:cubicBezTo>
                <a:cubicBezTo>
                  <a:pt x="256" y="0"/>
                  <a:pt x="365" y="0"/>
                  <a:pt x="423" y="43"/>
                </a:cubicBezTo>
                <a:cubicBezTo>
                  <a:pt x="463" y="72"/>
                  <a:pt x="477" y="123"/>
                  <a:pt x="466" y="200"/>
                </a:cubicBezTo>
                <a:cubicBezTo>
                  <a:pt x="468" y="201"/>
                  <a:pt x="470" y="202"/>
                  <a:pt x="472" y="204"/>
                </a:cubicBezTo>
                <a:lnTo>
                  <a:pt x="478" y="207"/>
                </a:lnTo>
                <a:lnTo>
                  <a:pt x="478" y="214"/>
                </a:lnTo>
                <a:cubicBezTo>
                  <a:pt x="478" y="233"/>
                  <a:pt x="476" y="250"/>
                  <a:pt x="471" y="263"/>
                </a:cubicBezTo>
                <a:cubicBezTo>
                  <a:pt x="466" y="275"/>
                  <a:pt x="459" y="283"/>
                  <a:pt x="449" y="288"/>
                </a:cubicBezTo>
                <a:cubicBezTo>
                  <a:pt x="434" y="338"/>
                  <a:pt x="381" y="392"/>
                  <a:pt x="328" y="397"/>
                </a:cubicBezTo>
                <a:cubicBezTo>
                  <a:pt x="319" y="398"/>
                  <a:pt x="308" y="398"/>
                  <a:pt x="299" y="395"/>
                </a:cubicBezTo>
                <a:cubicBezTo>
                  <a:pt x="241" y="374"/>
                  <a:pt x="203" y="350"/>
                  <a:pt x="185" y="289"/>
                </a:cubicBez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Freeform 223"/>
          <p:cNvSpPr>
            <a:spLocks noChangeAspect="1"/>
          </p:cNvSpPr>
          <p:nvPr/>
        </p:nvSpPr>
        <p:spPr bwMode="auto">
          <a:xfrm>
            <a:off x="9933995" y="2674125"/>
            <a:ext cx="559948" cy="454130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7875923" y="4815899"/>
            <a:ext cx="537524" cy="428659"/>
          </a:xfrm>
          <a:custGeom>
            <a:avLst/>
            <a:gdLst>
              <a:gd name="T0" fmla="*/ 1238 w 1238"/>
              <a:gd name="T1" fmla="*/ 579 h 986"/>
              <a:gd name="T2" fmla="*/ 424 w 1238"/>
              <a:gd name="T3" fmla="*/ 579 h 986"/>
              <a:gd name="T4" fmla="*/ 443 w 1238"/>
              <a:gd name="T5" fmla="*/ 209 h 986"/>
              <a:gd name="T6" fmla="*/ 357 w 1238"/>
              <a:gd name="T7" fmla="*/ 223 h 986"/>
              <a:gd name="T8" fmla="*/ 329 w 1238"/>
              <a:gd name="T9" fmla="*/ 254 h 986"/>
              <a:gd name="T10" fmla="*/ 441 w 1238"/>
              <a:gd name="T11" fmla="*/ 316 h 986"/>
              <a:gd name="T12" fmla="*/ 311 w 1238"/>
              <a:gd name="T13" fmla="*/ 0 h 986"/>
              <a:gd name="T14" fmla="*/ 311 w 1238"/>
              <a:gd name="T15" fmla="*/ 620 h 986"/>
              <a:gd name="T16" fmla="*/ 367 w 1238"/>
              <a:gd name="T17" fmla="*/ 550 h 986"/>
              <a:gd name="T18" fmla="*/ 329 w 1238"/>
              <a:gd name="T19" fmla="*/ 473 h 986"/>
              <a:gd name="T20" fmla="*/ 295 w 1238"/>
              <a:gd name="T21" fmla="*/ 516 h 986"/>
              <a:gd name="T22" fmla="*/ 168 w 1238"/>
              <a:gd name="T23" fmla="*/ 370 h 986"/>
              <a:gd name="T24" fmla="*/ 295 w 1238"/>
              <a:gd name="T25" fmla="*/ 410 h 986"/>
              <a:gd name="T26" fmla="*/ 229 w 1238"/>
              <a:gd name="T27" fmla="*/ 307 h 986"/>
              <a:gd name="T28" fmla="*/ 295 w 1238"/>
              <a:gd name="T29" fmla="*/ 127 h 986"/>
              <a:gd name="T30" fmla="*/ 329 w 1238"/>
              <a:gd name="T31" fmla="*/ 104 h 986"/>
              <a:gd name="T32" fmla="*/ 443 w 1238"/>
              <a:gd name="T33" fmla="*/ 209 h 986"/>
              <a:gd name="T34" fmla="*/ 295 w 1238"/>
              <a:gd name="T35" fmla="*/ 186 h 986"/>
              <a:gd name="T36" fmla="*/ 295 w 1238"/>
              <a:gd name="T37" fmla="*/ 245 h 986"/>
              <a:gd name="T38" fmla="*/ 329 w 1238"/>
              <a:gd name="T39" fmla="*/ 413 h 986"/>
              <a:gd name="T40" fmla="*/ 357 w 1238"/>
              <a:gd name="T41" fmla="*/ 398 h 986"/>
              <a:gd name="T42" fmla="*/ 359 w 1238"/>
              <a:gd name="T43" fmla="*/ 356 h 986"/>
              <a:gd name="T44" fmla="*/ 329 w 1238"/>
              <a:gd name="T45" fmla="*/ 413 h 986"/>
              <a:gd name="T46" fmla="*/ 854 w 1238"/>
              <a:gd name="T47" fmla="*/ 713 h 986"/>
              <a:gd name="T48" fmla="*/ 904 w 1238"/>
              <a:gd name="T49" fmla="*/ 665 h 986"/>
              <a:gd name="T50" fmla="*/ 854 w 1238"/>
              <a:gd name="T51" fmla="*/ 617 h 986"/>
              <a:gd name="T52" fmla="*/ 810 w 1238"/>
              <a:gd name="T53" fmla="*/ 416 h 986"/>
              <a:gd name="T54" fmla="*/ 784 w 1238"/>
              <a:gd name="T55" fmla="*/ 477 h 986"/>
              <a:gd name="T56" fmla="*/ 810 w 1238"/>
              <a:gd name="T57" fmla="*/ 416 h 986"/>
              <a:gd name="T58" fmla="*/ 1004 w 1238"/>
              <a:gd name="T59" fmla="*/ 447 h 986"/>
              <a:gd name="T60" fmla="*/ 854 w 1238"/>
              <a:gd name="T61" fmla="*/ 418 h 986"/>
              <a:gd name="T62" fmla="*/ 977 w 1238"/>
              <a:gd name="T63" fmla="*/ 557 h 986"/>
              <a:gd name="T64" fmla="*/ 854 w 1238"/>
              <a:gd name="T65" fmla="*/ 792 h 986"/>
              <a:gd name="T66" fmla="*/ 810 w 1238"/>
              <a:gd name="T67" fmla="*/ 849 h 986"/>
              <a:gd name="T68" fmla="*/ 643 w 1238"/>
              <a:gd name="T69" fmla="*/ 658 h 986"/>
              <a:gd name="T70" fmla="*/ 810 w 1238"/>
              <a:gd name="T71" fmla="*/ 710 h 986"/>
              <a:gd name="T72" fmla="*/ 724 w 1238"/>
              <a:gd name="T73" fmla="*/ 575 h 986"/>
              <a:gd name="T74" fmla="*/ 810 w 1238"/>
              <a:gd name="T75" fmla="*/ 339 h 986"/>
              <a:gd name="T76" fmla="*/ 854 w 1238"/>
              <a:gd name="T77" fmla="*/ 309 h 986"/>
              <a:gd name="T78" fmla="*/ 1004 w 1238"/>
              <a:gd name="T79" fmla="*/ 447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38" h="986">
                <a:moveTo>
                  <a:pt x="831" y="172"/>
                </a:moveTo>
                <a:cubicBezTo>
                  <a:pt x="1055" y="172"/>
                  <a:pt x="1238" y="354"/>
                  <a:pt x="1238" y="579"/>
                </a:cubicBezTo>
                <a:cubicBezTo>
                  <a:pt x="1238" y="804"/>
                  <a:pt x="1055" y="986"/>
                  <a:pt x="831" y="986"/>
                </a:cubicBezTo>
                <a:cubicBezTo>
                  <a:pt x="606" y="986"/>
                  <a:pt x="424" y="804"/>
                  <a:pt x="424" y="579"/>
                </a:cubicBezTo>
                <a:cubicBezTo>
                  <a:pt x="424" y="354"/>
                  <a:pt x="606" y="172"/>
                  <a:pt x="831" y="172"/>
                </a:cubicBezTo>
                <a:close/>
                <a:moveTo>
                  <a:pt x="443" y="209"/>
                </a:moveTo>
                <a:lnTo>
                  <a:pt x="443" y="209"/>
                </a:lnTo>
                <a:lnTo>
                  <a:pt x="357" y="223"/>
                </a:lnTo>
                <a:cubicBezTo>
                  <a:pt x="350" y="204"/>
                  <a:pt x="346" y="197"/>
                  <a:pt x="329" y="187"/>
                </a:cubicBezTo>
                <a:lnTo>
                  <a:pt x="329" y="254"/>
                </a:lnTo>
                <a:cubicBezTo>
                  <a:pt x="375" y="266"/>
                  <a:pt x="406" y="279"/>
                  <a:pt x="422" y="293"/>
                </a:cubicBezTo>
                <a:cubicBezTo>
                  <a:pt x="430" y="300"/>
                  <a:pt x="436" y="308"/>
                  <a:pt x="441" y="316"/>
                </a:cubicBezTo>
                <a:cubicBezTo>
                  <a:pt x="480" y="260"/>
                  <a:pt x="533" y="215"/>
                  <a:pt x="594" y="185"/>
                </a:cubicBezTo>
                <a:cubicBezTo>
                  <a:pt x="546" y="76"/>
                  <a:pt x="437" y="0"/>
                  <a:pt x="311" y="0"/>
                </a:cubicBezTo>
                <a:cubicBezTo>
                  <a:pt x="139" y="0"/>
                  <a:pt x="0" y="139"/>
                  <a:pt x="0" y="310"/>
                </a:cubicBezTo>
                <a:cubicBezTo>
                  <a:pt x="0" y="481"/>
                  <a:pt x="139" y="620"/>
                  <a:pt x="311" y="620"/>
                </a:cubicBezTo>
                <a:cubicBezTo>
                  <a:pt x="331" y="620"/>
                  <a:pt x="352" y="618"/>
                  <a:pt x="372" y="614"/>
                </a:cubicBezTo>
                <a:cubicBezTo>
                  <a:pt x="368" y="593"/>
                  <a:pt x="367" y="572"/>
                  <a:pt x="367" y="550"/>
                </a:cubicBezTo>
                <a:cubicBezTo>
                  <a:pt x="367" y="521"/>
                  <a:pt x="370" y="493"/>
                  <a:pt x="376" y="465"/>
                </a:cubicBezTo>
                <a:cubicBezTo>
                  <a:pt x="361" y="470"/>
                  <a:pt x="345" y="472"/>
                  <a:pt x="329" y="473"/>
                </a:cubicBezTo>
                <a:lnTo>
                  <a:pt x="329" y="516"/>
                </a:lnTo>
                <a:lnTo>
                  <a:pt x="295" y="516"/>
                </a:lnTo>
                <a:lnTo>
                  <a:pt x="295" y="473"/>
                </a:lnTo>
                <a:cubicBezTo>
                  <a:pt x="226" y="467"/>
                  <a:pt x="180" y="440"/>
                  <a:pt x="168" y="370"/>
                </a:cubicBezTo>
                <a:lnTo>
                  <a:pt x="261" y="359"/>
                </a:lnTo>
                <a:cubicBezTo>
                  <a:pt x="265" y="385"/>
                  <a:pt x="271" y="398"/>
                  <a:pt x="295" y="410"/>
                </a:cubicBezTo>
                <a:lnTo>
                  <a:pt x="295" y="329"/>
                </a:lnTo>
                <a:cubicBezTo>
                  <a:pt x="264" y="320"/>
                  <a:pt x="242" y="313"/>
                  <a:pt x="229" y="307"/>
                </a:cubicBezTo>
                <a:cubicBezTo>
                  <a:pt x="173" y="279"/>
                  <a:pt x="166" y="200"/>
                  <a:pt x="210" y="157"/>
                </a:cubicBezTo>
                <a:cubicBezTo>
                  <a:pt x="229" y="139"/>
                  <a:pt x="257" y="129"/>
                  <a:pt x="295" y="127"/>
                </a:cubicBezTo>
                <a:lnTo>
                  <a:pt x="295" y="104"/>
                </a:lnTo>
                <a:lnTo>
                  <a:pt x="329" y="104"/>
                </a:lnTo>
                <a:lnTo>
                  <a:pt x="329" y="127"/>
                </a:lnTo>
                <a:cubicBezTo>
                  <a:pt x="384" y="130"/>
                  <a:pt x="430" y="151"/>
                  <a:pt x="443" y="209"/>
                </a:cubicBezTo>
                <a:close/>
                <a:moveTo>
                  <a:pt x="295" y="186"/>
                </a:moveTo>
                <a:lnTo>
                  <a:pt x="295" y="186"/>
                </a:lnTo>
                <a:cubicBezTo>
                  <a:pt x="274" y="193"/>
                  <a:pt x="259" y="212"/>
                  <a:pt x="275" y="233"/>
                </a:cubicBezTo>
                <a:cubicBezTo>
                  <a:pt x="279" y="238"/>
                  <a:pt x="285" y="242"/>
                  <a:pt x="295" y="245"/>
                </a:cubicBezTo>
                <a:lnTo>
                  <a:pt x="295" y="186"/>
                </a:lnTo>
                <a:close/>
                <a:moveTo>
                  <a:pt x="329" y="413"/>
                </a:moveTo>
                <a:lnTo>
                  <a:pt x="329" y="413"/>
                </a:lnTo>
                <a:cubicBezTo>
                  <a:pt x="342" y="410"/>
                  <a:pt x="351" y="405"/>
                  <a:pt x="357" y="398"/>
                </a:cubicBezTo>
                <a:cubicBezTo>
                  <a:pt x="363" y="392"/>
                  <a:pt x="366" y="384"/>
                  <a:pt x="366" y="376"/>
                </a:cubicBezTo>
                <a:cubicBezTo>
                  <a:pt x="366" y="368"/>
                  <a:pt x="364" y="362"/>
                  <a:pt x="359" y="356"/>
                </a:cubicBezTo>
                <a:cubicBezTo>
                  <a:pt x="354" y="350"/>
                  <a:pt x="344" y="344"/>
                  <a:pt x="329" y="339"/>
                </a:cubicBezTo>
                <a:lnTo>
                  <a:pt x="329" y="413"/>
                </a:lnTo>
                <a:close/>
                <a:moveTo>
                  <a:pt x="854" y="713"/>
                </a:moveTo>
                <a:lnTo>
                  <a:pt x="854" y="713"/>
                </a:lnTo>
                <a:cubicBezTo>
                  <a:pt x="871" y="710"/>
                  <a:pt x="884" y="703"/>
                  <a:pt x="892" y="695"/>
                </a:cubicBezTo>
                <a:cubicBezTo>
                  <a:pt x="900" y="686"/>
                  <a:pt x="904" y="676"/>
                  <a:pt x="904" y="665"/>
                </a:cubicBezTo>
                <a:cubicBezTo>
                  <a:pt x="904" y="656"/>
                  <a:pt x="901" y="647"/>
                  <a:pt x="894" y="639"/>
                </a:cubicBezTo>
                <a:cubicBezTo>
                  <a:pt x="887" y="631"/>
                  <a:pt x="874" y="624"/>
                  <a:pt x="854" y="617"/>
                </a:cubicBezTo>
                <a:lnTo>
                  <a:pt x="854" y="713"/>
                </a:lnTo>
                <a:close/>
                <a:moveTo>
                  <a:pt x="810" y="416"/>
                </a:moveTo>
                <a:lnTo>
                  <a:pt x="810" y="416"/>
                </a:lnTo>
                <a:cubicBezTo>
                  <a:pt x="783" y="426"/>
                  <a:pt x="763" y="451"/>
                  <a:pt x="784" y="477"/>
                </a:cubicBezTo>
                <a:cubicBezTo>
                  <a:pt x="789" y="484"/>
                  <a:pt x="798" y="489"/>
                  <a:pt x="810" y="494"/>
                </a:cubicBezTo>
                <a:lnTo>
                  <a:pt x="810" y="416"/>
                </a:lnTo>
                <a:close/>
                <a:moveTo>
                  <a:pt x="1004" y="447"/>
                </a:moveTo>
                <a:lnTo>
                  <a:pt x="1004" y="447"/>
                </a:lnTo>
                <a:lnTo>
                  <a:pt x="892" y="464"/>
                </a:lnTo>
                <a:cubicBezTo>
                  <a:pt x="883" y="440"/>
                  <a:pt x="877" y="430"/>
                  <a:pt x="854" y="418"/>
                </a:cubicBezTo>
                <a:lnTo>
                  <a:pt x="854" y="505"/>
                </a:lnTo>
                <a:cubicBezTo>
                  <a:pt x="916" y="521"/>
                  <a:pt x="956" y="539"/>
                  <a:pt x="977" y="557"/>
                </a:cubicBezTo>
                <a:cubicBezTo>
                  <a:pt x="1043" y="616"/>
                  <a:pt x="1024" y="719"/>
                  <a:pt x="953" y="765"/>
                </a:cubicBezTo>
                <a:cubicBezTo>
                  <a:pt x="925" y="783"/>
                  <a:pt x="892" y="791"/>
                  <a:pt x="854" y="792"/>
                </a:cubicBezTo>
                <a:lnTo>
                  <a:pt x="854" y="849"/>
                </a:lnTo>
                <a:lnTo>
                  <a:pt x="810" y="849"/>
                </a:lnTo>
                <a:lnTo>
                  <a:pt x="810" y="792"/>
                </a:lnTo>
                <a:cubicBezTo>
                  <a:pt x="720" y="784"/>
                  <a:pt x="660" y="750"/>
                  <a:pt x="643" y="658"/>
                </a:cubicBezTo>
                <a:lnTo>
                  <a:pt x="765" y="644"/>
                </a:lnTo>
                <a:cubicBezTo>
                  <a:pt x="772" y="677"/>
                  <a:pt x="779" y="695"/>
                  <a:pt x="810" y="710"/>
                </a:cubicBezTo>
                <a:lnTo>
                  <a:pt x="810" y="604"/>
                </a:lnTo>
                <a:cubicBezTo>
                  <a:pt x="770" y="593"/>
                  <a:pt x="741" y="583"/>
                  <a:pt x="724" y="575"/>
                </a:cubicBezTo>
                <a:cubicBezTo>
                  <a:pt x="650" y="539"/>
                  <a:pt x="641" y="434"/>
                  <a:pt x="699" y="379"/>
                </a:cubicBezTo>
                <a:cubicBezTo>
                  <a:pt x="724" y="355"/>
                  <a:pt x="761" y="341"/>
                  <a:pt x="810" y="339"/>
                </a:cubicBezTo>
                <a:lnTo>
                  <a:pt x="810" y="309"/>
                </a:lnTo>
                <a:lnTo>
                  <a:pt x="854" y="309"/>
                </a:lnTo>
                <a:lnTo>
                  <a:pt x="854" y="339"/>
                </a:lnTo>
                <a:cubicBezTo>
                  <a:pt x="927" y="343"/>
                  <a:pt x="987" y="370"/>
                  <a:pt x="1004" y="447"/>
                </a:cubicBezTo>
                <a:close/>
              </a:path>
            </a:pathLst>
          </a:custGeom>
          <a:solidFill>
            <a:srgbClr val="F6F6F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ED7D3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Freeform 33"/>
          <p:cNvSpPr>
            <a:spLocks noEditPoints="1"/>
          </p:cNvSpPr>
          <p:nvPr/>
        </p:nvSpPr>
        <p:spPr bwMode="auto">
          <a:xfrm>
            <a:off x="1736600" y="2674125"/>
            <a:ext cx="460618" cy="432598"/>
          </a:xfrm>
          <a:custGeom>
            <a:avLst/>
            <a:gdLst>
              <a:gd name="T0" fmla="*/ 21 w 643"/>
              <a:gd name="T1" fmla="*/ 477 h 603"/>
              <a:gd name="T2" fmla="*/ 459 w 643"/>
              <a:gd name="T3" fmla="*/ 359 h 603"/>
              <a:gd name="T4" fmla="*/ 420 w 643"/>
              <a:gd name="T5" fmla="*/ 494 h 603"/>
              <a:gd name="T6" fmla="*/ 407 w 643"/>
              <a:gd name="T7" fmla="*/ 377 h 603"/>
              <a:gd name="T8" fmla="*/ 408 w 643"/>
              <a:gd name="T9" fmla="*/ 272 h 603"/>
              <a:gd name="T10" fmla="*/ 397 w 643"/>
              <a:gd name="T11" fmla="*/ 276 h 603"/>
              <a:gd name="T12" fmla="*/ 405 w 643"/>
              <a:gd name="T13" fmla="*/ 292 h 603"/>
              <a:gd name="T14" fmla="*/ 415 w 643"/>
              <a:gd name="T15" fmla="*/ 288 h 603"/>
              <a:gd name="T16" fmla="*/ 356 w 643"/>
              <a:gd name="T17" fmla="*/ 302 h 603"/>
              <a:gd name="T18" fmla="*/ 360 w 643"/>
              <a:gd name="T19" fmla="*/ 322 h 603"/>
              <a:gd name="T20" fmla="*/ 368 w 643"/>
              <a:gd name="T21" fmla="*/ 315 h 603"/>
              <a:gd name="T22" fmla="*/ 324 w 643"/>
              <a:gd name="T23" fmla="*/ 341 h 603"/>
              <a:gd name="T24" fmla="*/ 319 w 643"/>
              <a:gd name="T25" fmla="*/ 351 h 603"/>
              <a:gd name="T26" fmla="*/ 335 w 643"/>
              <a:gd name="T27" fmla="*/ 359 h 603"/>
              <a:gd name="T28" fmla="*/ 340 w 643"/>
              <a:gd name="T29" fmla="*/ 349 h 603"/>
              <a:gd name="T30" fmla="*/ 305 w 643"/>
              <a:gd name="T31" fmla="*/ 399 h 603"/>
              <a:gd name="T32" fmla="*/ 322 w 643"/>
              <a:gd name="T33" fmla="*/ 411 h 603"/>
              <a:gd name="T34" fmla="*/ 323 w 643"/>
              <a:gd name="T35" fmla="*/ 400 h 603"/>
              <a:gd name="T36" fmla="*/ 308 w 643"/>
              <a:gd name="T37" fmla="*/ 450 h 603"/>
              <a:gd name="T38" fmla="*/ 311 w 643"/>
              <a:gd name="T39" fmla="*/ 461 h 603"/>
              <a:gd name="T40" fmla="*/ 327 w 643"/>
              <a:gd name="T41" fmla="*/ 455 h 603"/>
              <a:gd name="T42" fmla="*/ 324 w 643"/>
              <a:gd name="T43" fmla="*/ 444 h 603"/>
              <a:gd name="T44" fmla="*/ 332 w 643"/>
              <a:gd name="T45" fmla="*/ 505 h 603"/>
              <a:gd name="T46" fmla="*/ 353 w 643"/>
              <a:gd name="T47" fmla="*/ 503 h 603"/>
              <a:gd name="T48" fmla="*/ 346 w 643"/>
              <a:gd name="T49" fmla="*/ 495 h 603"/>
              <a:gd name="T50" fmla="*/ 367 w 643"/>
              <a:gd name="T51" fmla="*/ 541 h 603"/>
              <a:gd name="T52" fmla="*/ 377 w 643"/>
              <a:gd name="T53" fmla="*/ 547 h 603"/>
              <a:gd name="T54" fmla="*/ 386 w 643"/>
              <a:gd name="T55" fmla="*/ 532 h 603"/>
              <a:gd name="T56" fmla="*/ 377 w 643"/>
              <a:gd name="T57" fmla="*/ 526 h 603"/>
              <a:gd name="T58" fmla="*/ 423 w 643"/>
              <a:gd name="T59" fmla="*/ 566 h 603"/>
              <a:gd name="T60" fmla="*/ 434 w 643"/>
              <a:gd name="T61" fmla="*/ 568 h 603"/>
              <a:gd name="T62" fmla="*/ 427 w 643"/>
              <a:gd name="T63" fmla="*/ 549 h 603"/>
              <a:gd name="T64" fmla="*/ 472 w 643"/>
              <a:gd name="T65" fmla="*/ 569 h 603"/>
              <a:gd name="T66" fmla="*/ 484 w 643"/>
              <a:gd name="T67" fmla="*/ 568 h 603"/>
              <a:gd name="T68" fmla="*/ 483 w 643"/>
              <a:gd name="T69" fmla="*/ 550 h 603"/>
              <a:gd name="T70" fmla="*/ 472 w 643"/>
              <a:gd name="T71" fmla="*/ 552 h 603"/>
              <a:gd name="T72" fmla="*/ 530 w 643"/>
              <a:gd name="T73" fmla="*/ 551 h 603"/>
              <a:gd name="T74" fmla="*/ 540 w 643"/>
              <a:gd name="T75" fmla="*/ 545 h 603"/>
              <a:gd name="T76" fmla="*/ 524 w 643"/>
              <a:gd name="T77" fmla="*/ 535 h 603"/>
              <a:gd name="T78" fmla="*/ 570 w 643"/>
              <a:gd name="T79" fmla="*/ 521 h 603"/>
              <a:gd name="T80" fmla="*/ 577 w 643"/>
              <a:gd name="T81" fmla="*/ 512 h 603"/>
              <a:gd name="T82" fmla="*/ 565 w 643"/>
              <a:gd name="T83" fmla="*/ 499 h 603"/>
              <a:gd name="T84" fmla="*/ 559 w 643"/>
              <a:gd name="T85" fmla="*/ 507 h 603"/>
              <a:gd name="T86" fmla="*/ 601 w 643"/>
              <a:gd name="T87" fmla="*/ 469 h 603"/>
              <a:gd name="T88" fmla="*/ 605 w 643"/>
              <a:gd name="T89" fmla="*/ 457 h 603"/>
              <a:gd name="T90" fmla="*/ 586 w 643"/>
              <a:gd name="T91" fmla="*/ 459 h 603"/>
              <a:gd name="T92" fmla="*/ 610 w 643"/>
              <a:gd name="T93" fmla="*/ 419 h 603"/>
              <a:gd name="T94" fmla="*/ 610 w 643"/>
              <a:gd name="T95" fmla="*/ 408 h 603"/>
              <a:gd name="T96" fmla="*/ 592 w 643"/>
              <a:gd name="T97" fmla="*/ 406 h 603"/>
              <a:gd name="T98" fmla="*/ 593 w 643"/>
              <a:gd name="T99" fmla="*/ 417 h 603"/>
              <a:gd name="T100" fmla="*/ 599 w 643"/>
              <a:gd name="T101" fmla="*/ 358 h 603"/>
              <a:gd name="T102" fmla="*/ 594 w 643"/>
              <a:gd name="T103" fmla="*/ 347 h 603"/>
              <a:gd name="T104" fmla="*/ 581 w 643"/>
              <a:gd name="T105" fmla="*/ 363 h 603"/>
              <a:gd name="T106" fmla="*/ 573 w 643"/>
              <a:gd name="T107" fmla="*/ 316 h 603"/>
              <a:gd name="T108" fmla="*/ 565 w 643"/>
              <a:gd name="T109" fmla="*/ 308 h 603"/>
              <a:gd name="T110" fmla="*/ 550 w 643"/>
              <a:gd name="T111" fmla="*/ 318 h 603"/>
              <a:gd name="T112" fmla="*/ 557 w 643"/>
              <a:gd name="T113" fmla="*/ 326 h 603"/>
              <a:gd name="T114" fmla="*/ 524 w 643"/>
              <a:gd name="T115" fmla="*/ 279 h 603"/>
              <a:gd name="T116" fmla="*/ 513 w 643"/>
              <a:gd name="T117" fmla="*/ 274 h 603"/>
              <a:gd name="T118" fmla="*/ 513 w 643"/>
              <a:gd name="T119" fmla="*/ 293 h 603"/>
              <a:gd name="T120" fmla="*/ 457 w 643"/>
              <a:gd name="T121" fmla="*/ 231 h 603"/>
              <a:gd name="T122" fmla="*/ 358 w 643"/>
              <a:gd name="T123" fmla="*/ 9 h 603"/>
              <a:gd name="T124" fmla="*/ 30 w 643"/>
              <a:gd name="T125" fmla="*/ 15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603">
                <a:moveTo>
                  <a:pt x="51" y="448"/>
                </a:moveTo>
                <a:cubicBezTo>
                  <a:pt x="83" y="445"/>
                  <a:pt x="115" y="443"/>
                  <a:pt x="147" y="442"/>
                </a:cubicBezTo>
                <a:cubicBezTo>
                  <a:pt x="127" y="440"/>
                  <a:pt x="108" y="439"/>
                  <a:pt x="88" y="436"/>
                </a:cubicBezTo>
                <a:cubicBezTo>
                  <a:pt x="72" y="435"/>
                  <a:pt x="59" y="423"/>
                  <a:pt x="59" y="407"/>
                </a:cubicBezTo>
                <a:cubicBezTo>
                  <a:pt x="59" y="383"/>
                  <a:pt x="59" y="359"/>
                  <a:pt x="59" y="335"/>
                </a:cubicBezTo>
                <a:cubicBezTo>
                  <a:pt x="59" y="318"/>
                  <a:pt x="72" y="306"/>
                  <a:pt x="88" y="305"/>
                </a:cubicBezTo>
                <a:cubicBezTo>
                  <a:pt x="148" y="299"/>
                  <a:pt x="207" y="297"/>
                  <a:pt x="267" y="298"/>
                </a:cubicBezTo>
                <a:cubicBezTo>
                  <a:pt x="245" y="333"/>
                  <a:pt x="233" y="373"/>
                  <a:pt x="233" y="417"/>
                </a:cubicBezTo>
                <a:cubicBezTo>
                  <a:pt x="233" y="479"/>
                  <a:pt x="258" y="535"/>
                  <a:pt x="299" y="575"/>
                </a:cubicBezTo>
                <a:cubicBezTo>
                  <a:pt x="301" y="578"/>
                  <a:pt x="304" y="581"/>
                  <a:pt x="306" y="583"/>
                </a:cubicBezTo>
                <a:cubicBezTo>
                  <a:pt x="221" y="590"/>
                  <a:pt x="136" y="588"/>
                  <a:pt x="51" y="579"/>
                </a:cubicBezTo>
                <a:cubicBezTo>
                  <a:pt x="35" y="578"/>
                  <a:pt x="21" y="566"/>
                  <a:pt x="21" y="549"/>
                </a:cubicBezTo>
                <a:cubicBezTo>
                  <a:pt x="21" y="526"/>
                  <a:pt x="21" y="501"/>
                  <a:pt x="21" y="477"/>
                </a:cubicBezTo>
                <a:cubicBezTo>
                  <a:pt x="21" y="461"/>
                  <a:pt x="35" y="449"/>
                  <a:pt x="51" y="448"/>
                </a:cubicBezTo>
                <a:close/>
                <a:moveTo>
                  <a:pt x="442" y="265"/>
                </a:moveTo>
                <a:lnTo>
                  <a:pt x="442" y="265"/>
                </a:lnTo>
                <a:cubicBezTo>
                  <a:pt x="454" y="263"/>
                  <a:pt x="467" y="262"/>
                  <a:pt x="479" y="265"/>
                </a:cubicBezTo>
                <a:cubicBezTo>
                  <a:pt x="478" y="271"/>
                  <a:pt x="478" y="278"/>
                  <a:pt x="477" y="284"/>
                </a:cubicBezTo>
                <a:cubicBezTo>
                  <a:pt x="466" y="283"/>
                  <a:pt x="455" y="283"/>
                  <a:pt x="444" y="284"/>
                </a:cubicBezTo>
                <a:cubicBezTo>
                  <a:pt x="443" y="278"/>
                  <a:pt x="443" y="271"/>
                  <a:pt x="442" y="265"/>
                </a:cubicBezTo>
                <a:close/>
                <a:moveTo>
                  <a:pt x="510" y="384"/>
                </a:moveTo>
                <a:lnTo>
                  <a:pt x="510" y="384"/>
                </a:lnTo>
                <a:lnTo>
                  <a:pt x="467" y="384"/>
                </a:lnTo>
                <a:lnTo>
                  <a:pt x="467" y="377"/>
                </a:lnTo>
                <a:cubicBezTo>
                  <a:pt x="467" y="369"/>
                  <a:pt x="466" y="364"/>
                  <a:pt x="465" y="362"/>
                </a:cubicBezTo>
                <a:cubicBezTo>
                  <a:pt x="464" y="360"/>
                  <a:pt x="462" y="359"/>
                  <a:pt x="459" y="359"/>
                </a:cubicBezTo>
                <a:cubicBezTo>
                  <a:pt x="456" y="359"/>
                  <a:pt x="454" y="359"/>
                  <a:pt x="453" y="362"/>
                </a:cubicBezTo>
                <a:cubicBezTo>
                  <a:pt x="452" y="364"/>
                  <a:pt x="451" y="367"/>
                  <a:pt x="451" y="371"/>
                </a:cubicBezTo>
                <a:cubicBezTo>
                  <a:pt x="451" y="377"/>
                  <a:pt x="452" y="382"/>
                  <a:pt x="455" y="385"/>
                </a:cubicBezTo>
                <a:cubicBezTo>
                  <a:pt x="458" y="388"/>
                  <a:pt x="466" y="393"/>
                  <a:pt x="478" y="401"/>
                </a:cubicBezTo>
                <a:cubicBezTo>
                  <a:pt x="489" y="407"/>
                  <a:pt x="497" y="413"/>
                  <a:pt x="501" y="416"/>
                </a:cubicBezTo>
                <a:cubicBezTo>
                  <a:pt x="505" y="420"/>
                  <a:pt x="508" y="425"/>
                  <a:pt x="511" y="431"/>
                </a:cubicBezTo>
                <a:cubicBezTo>
                  <a:pt x="514" y="437"/>
                  <a:pt x="515" y="445"/>
                  <a:pt x="515" y="455"/>
                </a:cubicBezTo>
                <a:cubicBezTo>
                  <a:pt x="515" y="471"/>
                  <a:pt x="512" y="483"/>
                  <a:pt x="504" y="491"/>
                </a:cubicBezTo>
                <a:cubicBezTo>
                  <a:pt x="497" y="500"/>
                  <a:pt x="485" y="506"/>
                  <a:pt x="471" y="508"/>
                </a:cubicBezTo>
                <a:lnTo>
                  <a:pt x="471" y="524"/>
                </a:lnTo>
                <a:lnTo>
                  <a:pt x="451" y="524"/>
                </a:lnTo>
                <a:lnTo>
                  <a:pt x="451" y="507"/>
                </a:lnTo>
                <a:cubicBezTo>
                  <a:pt x="439" y="506"/>
                  <a:pt x="429" y="502"/>
                  <a:pt x="420" y="494"/>
                </a:cubicBezTo>
                <a:cubicBezTo>
                  <a:pt x="412" y="486"/>
                  <a:pt x="407" y="473"/>
                  <a:pt x="407" y="453"/>
                </a:cubicBezTo>
                <a:lnTo>
                  <a:pt x="407" y="445"/>
                </a:lnTo>
                <a:lnTo>
                  <a:pt x="451" y="445"/>
                </a:lnTo>
                <a:lnTo>
                  <a:pt x="451" y="456"/>
                </a:lnTo>
                <a:cubicBezTo>
                  <a:pt x="451" y="467"/>
                  <a:pt x="451" y="474"/>
                  <a:pt x="452" y="477"/>
                </a:cubicBezTo>
                <a:cubicBezTo>
                  <a:pt x="453" y="480"/>
                  <a:pt x="455" y="481"/>
                  <a:pt x="458" y="481"/>
                </a:cubicBezTo>
                <a:cubicBezTo>
                  <a:pt x="461" y="481"/>
                  <a:pt x="464" y="480"/>
                  <a:pt x="465" y="478"/>
                </a:cubicBezTo>
                <a:cubicBezTo>
                  <a:pt x="466" y="476"/>
                  <a:pt x="467" y="473"/>
                  <a:pt x="467" y="470"/>
                </a:cubicBezTo>
                <a:cubicBezTo>
                  <a:pt x="467" y="460"/>
                  <a:pt x="466" y="453"/>
                  <a:pt x="465" y="449"/>
                </a:cubicBezTo>
                <a:cubicBezTo>
                  <a:pt x="464" y="445"/>
                  <a:pt x="459" y="440"/>
                  <a:pt x="451" y="435"/>
                </a:cubicBezTo>
                <a:cubicBezTo>
                  <a:pt x="438" y="427"/>
                  <a:pt x="429" y="421"/>
                  <a:pt x="424" y="417"/>
                </a:cubicBezTo>
                <a:cubicBezTo>
                  <a:pt x="420" y="413"/>
                  <a:pt x="415" y="408"/>
                  <a:pt x="412" y="401"/>
                </a:cubicBezTo>
                <a:cubicBezTo>
                  <a:pt x="408" y="393"/>
                  <a:pt x="407" y="385"/>
                  <a:pt x="407" y="377"/>
                </a:cubicBezTo>
                <a:cubicBezTo>
                  <a:pt x="407" y="364"/>
                  <a:pt x="410" y="354"/>
                  <a:pt x="418" y="346"/>
                </a:cubicBezTo>
                <a:cubicBezTo>
                  <a:pt x="425" y="339"/>
                  <a:pt x="436" y="334"/>
                  <a:pt x="451" y="333"/>
                </a:cubicBezTo>
                <a:lnTo>
                  <a:pt x="451" y="319"/>
                </a:lnTo>
                <a:lnTo>
                  <a:pt x="471" y="319"/>
                </a:lnTo>
                <a:lnTo>
                  <a:pt x="471" y="333"/>
                </a:lnTo>
                <a:cubicBezTo>
                  <a:pt x="484" y="334"/>
                  <a:pt x="494" y="339"/>
                  <a:pt x="501" y="346"/>
                </a:cubicBezTo>
                <a:cubicBezTo>
                  <a:pt x="507" y="353"/>
                  <a:pt x="511" y="363"/>
                  <a:pt x="511" y="376"/>
                </a:cubicBezTo>
                <a:cubicBezTo>
                  <a:pt x="511" y="378"/>
                  <a:pt x="510" y="381"/>
                  <a:pt x="510" y="384"/>
                </a:cubicBezTo>
                <a:close/>
                <a:moveTo>
                  <a:pt x="411" y="271"/>
                </a:moveTo>
                <a:lnTo>
                  <a:pt x="411" y="271"/>
                </a:lnTo>
                <a:lnTo>
                  <a:pt x="410" y="271"/>
                </a:lnTo>
                <a:lnTo>
                  <a:pt x="409" y="271"/>
                </a:lnTo>
                <a:lnTo>
                  <a:pt x="408" y="272"/>
                </a:lnTo>
                <a:lnTo>
                  <a:pt x="407" y="272"/>
                </a:lnTo>
                <a:lnTo>
                  <a:pt x="406" y="272"/>
                </a:lnTo>
                <a:lnTo>
                  <a:pt x="405" y="273"/>
                </a:lnTo>
                <a:lnTo>
                  <a:pt x="405" y="273"/>
                </a:lnTo>
                <a:lnTo>
                  <a:pt x="404" y="273"/>
                </a:lnTo>
                <a:lnTo>
                  <a:pt x="403" y="274"/>
                </a:lnTo>
                <a:lnTo>
                  <a:pt x="402" y="274"/>
                </a:lnTo>
                <a:lnTo>
                  <a:pt x="401" y="274"/>
                </a:lnTo>
                <a:lnTo>
                  <a:pt x="400" y="275"/>
                </a:lnTo>
                <a:lnTo>
                  <a:pt x="399" y="275"/>
                </a:lnTo>
                <a:lnTo>
                  <a:pt x="398" y="275"/>
                </a:lnTo>
                <a:lnTo>
                  <a:pt x="398" y="276"/>
                </a:lnTo>
                <a:lnTo>
                  <a:pt x="397" y="276"/>
                </a:lnTo>
                <a:lnTo>
                  <a:pt x="396" y="277"/>
                </a:lnTo>
                <a:lnTo>
                  <a:pt x="395" y="277"/>
                </a:lnTo>
                <a:lnTo>
                  <a:pt x="394" y="277"/>
                </a:lnTo>
                <a:lnTo>
                  <a:pt x="393" y="278"/>
                </a:lnTo>
                <a:lnTo>
                  <a:pt x="393" y="278"/>
                </a:lnTo>
                <a:lnTo>
                  <a:pt x="401" y="294"/>
                </a:lnTo>
                <a:lnTo>
                  <a:pt x="401" y="294"/>
                </a:lnTo>
                <a:lnTo>
                  <a:pt x="401" y="293"/>
                </a:lnTo>
                <a:lnTo>
                  <a:pt x="402" y="293"/>
                </a:lnTo>
                <a:lnTo>
                  <a:pt x="403" y="293"/>
                </a:lnTo>
                <a:lnTo>
                  <a:pt x="404" y="292"/>
                </a:lnTo>
                <a:lnTo>
                  <a:pt x="404" y="292"/>
                </a:lnTo>
                <a:lnTo>
                  <a:pt x="405" y="292"/>
                </a:lnTo>
                <a:lnTo>
                  <a:pt x="406" y="291"/>
                </a:lnTo>
                <a:lnTo>
                  <a:pt x="407" y="291"/>
                </a:lnTo>
                <a:lnTo>
                  <a:pt x="407" y="291"/>
                </a:lnTo>
                <a:lnTo>
                  <a:pt x="408" y="290"/>
                </a:lnTo>
                <a:lnTo>
                  <a:pt x="409" y="290"/>
                </a:lnTo>
                <a:lnTo>
                  <a:pt x="410" y="290"/>
                </a:lnTo>
                <a:lnTo>
                  <a:pt x="411" y="290"/>
                </a:lnTo>
                <a:lnTo>
                  <a:pt x="411" y="289"/>
                </a:lnTo>
                <a:lnTo>
                  <a:pt x="412" y="289"/>
                </a:lnTo>
                <a:lnTo>
                  <a:pt x="413" y="289"/>
                </a:lnTo>
                <a:lnTo>
                  <a:pt x="414" y="288"/>
                </a:lnTo>
                <a:lnTo>
                  <a:pt x="414" y="288"/>
                </a:lnTo>
                <a:lnTo>
                  <a:pt x="415" y="288"/>
                </a:lnTo>
                <a:lnTo>
                  <a:pt x="416" y="288"/>
                </a:lnTo>
                <a:lnTo>
                  <a:pt x="411" y="271"/>
                </a:lnTo>
                <a:close/>
                <a:moveTo>
                  <a:pt x="361" y="297"/>
                </a:moveTo>
                <a:lnTo>
                  <a:pt x="361" y="297"/>
                </a:lnTo>
                <a:lnTo>
                  <a:pt x="361" y="297"/>
                </a:lnTo>
                <a:lnTo>
                  <a:pt x="360" y="298"/>
                </a:lnTo>
                <a:lnTo>
                  <a:pt x="360" y="299"/>
                </a:lnTo>
                <a:lnTo>
                  <a:pt x="359" y="299"/>
                </a:lnTo>
                <a:lnTo>
                  <a:pt x="358" y="300"/>
                </a:lnTo>
                <a:lnTo>
                  <a:pt x="358" y="300"/>
                </a:lnTo>
                <a:lnTo>
                  <a:pt x="357" y="301"/>
                </a:lnTo>
                <a:lnTo>
                  <a:pt x="356" y="302"/>
                </a:lnTo>
                <a:lnTo>
                  <a:pt x="356" y="302"/>
                </a:lnTo>
                <a:lnTo>
                  <a:pt x="355" y="303"/>
                </a:lnTo>
                <a:lnTo>
                  <a:pt x="354" y="304"/>
                </a:lnTo>
                <a:lnTo>
                  <a:pt x="354" y="304"/>
                </a:lnTo>
                <a:lnTo>
                  <a:pt x="353" y="305"/>
                </a:lnTo>
                <a:lnTo>
                  <a:pt x="352" y="305"/>
                </a:lnTo>
                <a:lnTo>
                  <a:pt x="352" y="306"/>
                </a:lnTo>
                <a:lnTo>
                  <a:pt x="351" y="307"/>
                </a:lnTo>
                <a:lnTo>
                  <a:pt x="350" y="307"/>
                </a:lnTo>
                <a:lnTo>
                  <a:pt x="350" y="308"/>
                </a:lnTo>
                <a:lnTo>
                  <a:pt x="349" y="309"/>
                </a:lnTo>
                <a:lnTo>
                  <a:pt x="348" y="309"/>
                </a:lnTo>
                <a:lnTo>
                  <a:pt x="348" y="310"/>
                </a:lnTo>
                <a:lnTo>
                  <a:pt x="360" y="322"/>
                </a:lnTo>
                <a:lnTo>
                  <a:pt x="361" y="322"/>
                </a:lnTo>
                <a:lnTo>
                  <a:pt x="361" y="321"/>
                </a:lnTo>
                <a:lnTo>
                  <a:pt x="362" y="320"/>
                </a:lnTo>
                <a:lnTo>
                  <a:pt x="363" y="320"/>
                </a:lnTo>
                <a:lnTo>
                  <a:pt x="363" y="319"/>
                </a:lnTo>
                <a:lnTo>
                  <a:pt x="364" y="319"/>
                </a:lnTo>
                <a:lnTo>
                  <a:pt x="364" y="318"/>
                </a:lnTo>
                <a:lnTo>
                  <a:pt x="365" y="318"/>
                </a:lnTo>
                <a:lnTo>
                  <a:pt x="365" y="317"/>
                </a:lnTo>
                <a:lnTo>
                  <a:pt x="366" y="317"/>
                </a:lnTo>
                <a:lnTo>
                  <a:pt x="367" y="316"/>
                </a:lnTo>
                <a:lnTo>
                  <a:pt x="367" y="315"/>
                </a:lnTo>
                <a:lnTo>
                  <a:pt x="368" y="315"/>
                </a:lnTo>
                <a:lnTo>
                  <a:pt x="368" y="314"/>
                </a:lnTo>
                <a:lnTo>
                  <a:pt x="369" y="314"/>
                </a:lnTo>
                <a:lnTo>
                  <a:pt x="370" y="313"/>
                </a:lnTo>
                <a:lnTo>
                  <a:pt x="370" y="313"/>
                </a:lnTo>
                <a:lnTo>
                  <a:pt x="371" y="312"/>
                </a:lnTo>
                <a:lnTo>
                  <a:pt x="372" y="312"/>
                </a:lnTo>
                <a:lnTo>
                  <a:pt x="372" y="311"/>
                </a:lnTo>
                <a:lnTo>
                  <a:pt x="373" y="311"/>
                </a:lnTo>
                <a:lnTo>
                  <a:pt x="361" y="297"/>
                </a:lnTo>
                <a:close/>
                <a:moveTo>
                  <a:pt x="325" y="339"/>
                </a:moveTo>
                <a:lnTo>
                  <a:pt x="325" y="339"/>
                </a:lnTo>
                <a:lnTo>
                  <a:pt x="325" y="340"/>
                </a:lnTo>
                <a:lnTo>
                  <a:pt x="324" y="341"/>
                </a:lnTo>
                <a:lnTo>
                  <a:pt x="324" y="341"/>
                </a:lnTo>
                <a:lnTo>
                  <a:pt x="323" y="342"/>
                </a:lnTo>
                <a:lnTo>
                  <a:pt x="323" y="343"/>
                </a:lnTo>
                <a:lnTo>
                  <a:pt x="323" y="344"/>
                </a:lnTo>
                <a:lnTo>
                  <a:pt x="322" y="345"/>
                </a:lnTo>
                <a:lnTo>
                  <a:pt x="322" y="345"/>
                </a:lnTo>
                <a:lnTo>
                  <a:pt x="321" y="346"/>
                </a:lnTo>
                <a:lnTo>
                  <a:pt x="321" y="347"/>
                </a:lnTo>
                <a:lnTo>
                  <a:pt x="320" y="348"/>
                </a:lnTo>
                <a:lnTo>
                  <a:pt x="320" y="349"/>
                </a:lnTo>
                <a:lnTo>
                  <a:pt x="320" y="350"/>
                </a:lnTo>
                <a:lnTo>
                  <a:pt x="319" y="350"/>
                </a:lnTo>
                <a:lnTo>
                  <a:pt x="319" y="351"/>
                </a:lnTo>
                <a:lnTo>
                  <a:pt x="318" y="352"/>
                </a:lnTo>
                <a:lnTo>
                  <a:pt x="318" y="353"/>
                </a:lnTo>
                <a:lnTo>
                  <a:pt x="318" y="354"/>
                </a:lnTo>
                <a:lnTo>
                  <a:pt x="317" y="355"/>
                </a:lnTo>
                <a:lnTo>
                  <a:pt x="317" y="356"/>
                </a:lnTo>
                <a:lnTo>
                  <a:pt x="317" y="356"/>
                </a:lnTo>
                <a:lnTo>
                  <a:pt x="333" y="363"/>
                </a:lnTo>
                <a:lnTo>
                  <a:pt x="333" y="363"/>
                </a:lnTo>
                <a:lnTo>
                  <a:pt x="333" y="362"/>
                </a:lnTo>
                <a:lnTo>
                  <a:pt x="334" y="361"/>
                </a:lnTo>
                <a:lnTo>
                  <a:pt x="334" y="360"/>
                </a:lnTo>
                <a:lnTo>
                  <a:pt x="334" y="360"/>
                </a:lnTo>
                <a:lnTo>
                  <a:pt x="335" y="359"/>
                </a:lnTo>
                <a:lnTo>
                  <a:pt x="335" y="358"/>
                </a:lnTo>
                <a:lnTo>
                  <a:pt x="335" y="357"/>
                </a:lnTo>
                <a:lnTo>
                  <a:pt x="336" y="357"/>
                </a:lnTo>
                <a:lnTo>
                  <a:pt x="336" y="356"/>
                </a:lnTo>
                <a:lnTo>
                  <a:pt x="336" y="355"/>
                </a:lnTo>
                <a:lnTo>
                  <a:pt x="337" y="354"/>
                </a:lnTo>
                <a:lnTo>
                  <a:pt x="337" y="354"/>
                </a:lnTo>
                <a:lnTo>
                  <a:pt x="338" y="353"/>
                </a:lnTo>
                <a:lnTo>
                  <a:pt x="338" y="352"/>
                </a:lnTo>
                <a:lnTo>
                  <a:pt x="338" y="351"/>
                </a:lnTo>
                <a:lnTo>
                  <a:pt x="339" y="351"/>
                </a:lnTo>
                <a:lnTo>
                  <a:pt x="339" y="350"/>
                </a:lnTo>
                <a:lnTo>
                  <a:pt x="340" y="349"/>
                </a:lnTo>
                <a:lnTo>
                  <a:pt x="340" y="349"/>
                </a:lnTo>
                <a:lnTo>
                  <a:pt x="340" y="348"/>
                </a:lnTo>
                <a:lnTo>
                  <a:pt x="325" y="339"/>
                </a:lnTo>
                <a:close/>
                <a:moveTo>
                  <a:pt x="306" y="392"/>
                </a:moveTo>
                <a:lnTo>
                  <a:pt x="306" y="392"/>
                </a:lnTo>
                <a:lnTo>
                  <a:pt x="306" y="393"/>
                </a:lnTo>
                <a:lnTo>
                  <a:pt x="306" y="394"/>
                </a:lnTo>
                <a:lnTo>
                  <a:pt x="306" y="394"/>
                </a:lnTo>
                <a:lnTo>
                  <a:pt x="306" y="395"/>
                </a:lnTo>
                <a:lnTo>
                  <a:pt x="305" y="396"/>
                </a:lnTo>
                <a:lnTo>
                  <a:pt x="305" y="397"/>
                </a:lnTo>
                <a:lnTo>
                  <a:pt x="305" y="398"/>
                </a:lnTo>
                <a:lnTo>
                  <a:pt x="305" y="399"/>
                </a:lnTo>
                <a:lnTo>
                  <a:pt x="305" y="400"/>
                </a:lnTo>
                <a:lnTo>
                  <a:pt x="305" y="401"/>
                </a:lnTo>
                <a:lnTo>
                  <a:pt x="305" y="402"/>
                </a:lnTo>
                <a:lnTo>
                  <a:pt x="305" y="403"/>
                </a:lnTo>
                <a:lnTo>
                  <a:pt x="305" y="404"/>
                </a:lnTo>
                <a:lnTo>
                  <a:pt x="304" y="405"/>
                </a:lnTo>
                <a:lnTo>
                  <a:pt x="304" y="406"/>
                </a:lnTo>
                <a:lnTo>
                  <a:pt x="304" y="407"/>
                </a:lnTo>
                <a:lnTo>
                  <a:pt x="304" y="408"/>
                </a:lnTo>
                <a:lnTo>
                  <a:pt x="304" y="409"/>
                </a:lnTo>
                <a:lnTo>
                  <a:pt x="304" y="410"/>
                </a:lnTo>
                <a:lnTo>
                  <a:pt x="304" y="410"/>
                </a:lnTo>
                <a:lnTo>
                  <a:pt x="322" y="411"/>
                </a:lnTo>
                <a:lnTo>
                  <a:pt x="322" y="411"/>
                </a:lnTo>
                <a:lnTo>
                  <a:pt x="322" y="410"/>
                </a:lnTo>
                <a:lnTo>
                  <a:pt x="322" y="409"/>
                </a:lnTo>
                <a:lnTo>
                  <a:pt x="322" y="408"/>
                </a:lnTo>
                <a:lnTo>
                  <a:pt x="322" y="407"/>
                </a:lnTo>
                <a:lnTo>
                  <a:pt x="322" y="406"/>
                </a:lnTo>
                <a:lnTo>
                  <a:pt x="322" y="406"/>
                </a:lnTo>
                <a:lnTo>
                  <a:pt x="322" y="405"/>
                </a:lnTo>
                <a:lnTo>
                  <a:pt x="322" y="404"/>
                </a:lnTo>
                <a:lnTo>
                  <a:pt x="322" y="403"/>
                </a:lnTo>
                <a:lnTo>
                  <a:pt x="322" y="402"/>
                </a:lnTo>
                <a:lnTo>
                  <a:pt x="323" y="401"/>
                </a:lnTo>
                <a:lnTo>
                  <a:pt x="323" y="400"/>
                </a:lnTo>
                <a:lnTo>
                  <a:pt x="323" y="400"/>
                </a:lnTo>
                <a:lnTo>
                  <a:pt x="323" y="399"/>
                </a:lnTo>
                <a:lnTo>
                  <a:pt x="323" y="398"/>
                </a:lnTo>
                <a:lnTo>
                  <a:pt x="323" y="397"/>
                </a:lnTo>
                <a:lnTo>
                  <a:pt x="323" y="396"/>
                </a:lnTo>
                <a:lnTo>
                  <a:pt x="323" y="395"/>
                </a:lnTo>
                <a:lnTo>
                  <a:pt x="323" y="395"/>
                </a:lnTo>
                <a:lnTo>
                  <a:pt x="306" y="392"/>
                </a:lnTo>
                <a:close/>
                <a:moveTo>
                  <a:pt x="307" y="447"/>
                </a:moveTo>
                <a:lnTo>
                  <a:pt x="307" y="447"/>
                </a:lnTo>
                <a:lnTo>
                  <a:pt x="307" y="448"/>
                </a:lnTo>
                <a:lnTo>
                  <a:pt x="307" y="449"/>
                </a:lnTo>
                <a:lnTo>
                  <a:pt x="308" y="450"/>
                </a:lnTo>
                <a:lnTo>
                  <a:pt x="308" y="450"/>
                </a:lnTo>
                <a:lnTo>
                  <a:pt x="308" y="451"/>
                </a:lnTo>
                <a:lnTo>
                  <a:pt x="308" y="452"/>
                </a:lnTo>
                <a:lnTo>
                  <a:pt x="308" y="453"/>
                </a:lnTo>
                <a:lnTo>
                  <a:pt x="309" y="454"/>
                </a:lnTo>
                <a:lnTo>
                  <a:pt x="309" y="455"/>
                </a:lnTo>
                <a:lnTo>
                  <a:pt x="309" y="456"/>
                </a:lnTo>
                <a:lnTo>
                  <a:pt x="309" y="457"/>
                </a:lnTo>
                <a:lnTo>
                  <a:pt x="310" y="458"/>
                </a:lnTo>
                <a:lnTo>
                  <a:pt x="310" y="459"/>
                </a:lnTo>
                <a:lnTo>
                  <a:pt x="310" y="460"/>
                </a:lnTo>
                <a:lnTo>
                  <a:pt x="310" y="461"/>
                </a:lnTo>
                <a:lnTo>
                  <a:pt x="311" y="461"/>
                </a:lnTo>
                <a:lnTo>
                  <a:pt x="311" y="462"/>
                </a:lnTo>
                <a:lnTo>
                  <a:pt x="311" y="463"/>
                </a:lnTo>
                <a:lnTo>
                  <a:pt x="312" y="464"/>
                </a:lnTo>
                <a:lnTo>
                  <a:pt x="312" y="465"/>
                </a:lnTo>
                <a:lnTo>
                  <a:pt x="312" y="465"/>
                </a:lnTo>
                <a:lnTo>
                  <a:pt x="329" y="460"/>
                </a:lnTo>
                <a:lnTo>
                  <a:pt x="328" y="459"/>
                </a:lnTo>
                <a:lnTo>
                  <a:pt x="328" y="459"/>
                </a:lnTo>
                <a:lnTo>
                  <a:pt x="328" y="458"/>
                </a:lnTo>
                <a:lnTo>
                  <a:pt x="328" y="457"/>
                </a:lnTo>
                <a:lnTo>
                  <a:pt x="328" y="456"/>
                </a:lnTo>
                <a:lnTo>
                  <a:pt x="327" y="456"/>
                </a:lnTo>
                <a:lnTo>
                  <a:pt x="327" y="455"/>
                </a:lnTo>
                <a:lnTo>
                  <a:pt x="327" y="454"/>
                </a:lnTo>
                <a:lnTo>
                  <a:pt x="327" y="453"/>
                </a:lnTo>
                <a:lnTo>
                  <a:pt x="326" y="452"/>
                </a:lnTo>
                <a:lnTo>
                  <a:pt x="326" y="452"/>
                </a:lnTo>
                <a:lnTo>
                  <a:pt x="326" y="451"/>
                </a:lnTo>
                <a:lnTo>
                  <a:pt x="326" y="450"/>
                </a:lnTo>
                <a:lnTo>
                  <a:pt x="325" y="449"/>
                </a:lnTo>
                <a:lnTo>
                  <a:pt x="325" y="448"/>
                </a:lnTo>
                <a:lnTo>
                  <a:pt x="325" y="447"/>
                </a:lnTo>
                <a:lnTo>
                  <a:pt x="325" y="447"/>
                </a:lnTo>
                <a:lnTo>
                  <a:pt x="325" y="446"/>
                </a:lnTo>
                <a:lnTo>
                  <a:pt x="325" y="445"/>
                </a:lnTo>
                <a:lnTo>
                  <a:pt x="324" y="444"/>
                </a:lnTo>
                <a:lnTo>
                  <a:pt x="324" y="444"/>
                </a:lnTo>
                <a:lnTo>
                  <a:pt x="307" y="447"/>
                </a:lnTo>
                <a:close/>
                <a:moveTo>
                  <a:pt x="328" y="499"/>
                </a:moveTo>
                <a:lnTo>
                  <a:pt x="328" y="499"/>
                </a:lnTo>
                <a:lnTo>
                  <a:pt x="328" y="499"/>
                </a:lnTo>
                <a:lnTo>
                  <a:pt x="329" y="500"/>
                </a:lnTo>
                <a:lnTo>
                  <a:pt x="329" y="501"/>
                </a:lnTo>
                <a:lnTo>
                  <a:pt x="330" y="502"/>
                </a:lnTo>
                <a:lnTo>
                  <a:pt x="330" y="502"/>
                </a:lnTo>
                <a:lnTo>
                  <a:pt x="331" y="503"/>
                </a:lnTo>
                <a:lnTo>
                  <a:pt x="331" y="504"/>
                </a:lnTo>
                <a:lnTo>
                  <a:pt x="332" y="505"/>
                </a:lnTo>
                <a:lnTo>
                  <a:pt x="332" y="505"/>
                </a:lnTo>
                <a:lnTo>
                  <a:pt x="333" y="506"/>
                </a:lnTo>
                <a:lnTo>
                  <a:pt x="333" y="507"/>
                </a:lnTo>
                <a:lnTo>
                  <a:pt x="334" y="508"/>
                </a:lnTo>
                <a:lnTo>
                  <a:pt x="334" y="508"/>
                </a:lnTo>
                <a:lnTo>
                  <a:pt x="335" y="509"/>
                </a:lnTo>
                <a:lnTo>
                  <a:pt x="336" y="510"/>
                </a:lnTo>
                <a:lnTo>
                  <a:pt x="336" y="511"/>
                </a:lnTo>
                <a:lnTo>
                  <a:pt x="337" y="511"/>
                </a:lnTo>
                <a:lnTo>
                  <a:pt x="337" y="512"/>
                </a:lnTo>
                <a:lnTo>
                  <a:pt x="338" y="513"/>
                </a:lnTo>
                <a:lnTo>
                  <a:pt x="338" y="514"/>
                </a:lnTo>
                <a:lnTo>
                  <a:pt x="339" y="514"/>
                </a:lnTo>
                <a:lnTo>
                  <a:pt x="353" y="503"/>
                </a:lnTo>
                <a:lnTo>
                  <a:pt x="352" y="502"/>
                </a:lnTo>
                <a:lnTo>
                  <a:pt x="352" y="502"/>
                </a:lnTo>
                <a:lnTo>
                  <a:pt x="351" y="501"/>
                </a:lnTo>
                <a:lnTo>
                  <a:pt x="351" y="500"/>
                </a:lnTo>
                <a:lnTo>
                  <a:pt x="350" y="500"/>
                </a:lnTo>
                <a:lnTo>
                  <a:pt x="350" y="499"/>
                </a:lnTo>
                <a:lnTo>
                  <a:pt x="349" y="499"/>
                </a:lnTo>
                <a:lnTo>
                  <a:pt x="349" y="498"/>
                </a:lnTo>
                <a:lnTo>
                  <a:pt x="348" y="497"/>
                </a:lnTo>
                <a:lnTo>
                  <a:pt x="348" y="497"/>
                </a:lnTo>
                <a:lnTo>
                  <a:pt x="347" y="496"/>
                </a:lnTo>
                <a:lnTo>
                  <a:pt x="347" y="495"/>
                </a:lnTo>
                <a:lnTo>
                  <a:pt x="346" y="495"/>
                </a:lnTo>
                <a:lnTo>
                  <a:pt x="346" y="494"/>
                </a:lnTo>
                <a:lnTo>
                  <a:pt x="345" y="493"/>
                </a:lnTo>
                <a:lnTo>
                  <a:pt x="345" y="493"/>
                </a:lnTo>
                <a:lnTo>
                  <a:pt x="344" y="492"/>
                </a:lnTo>
                <a:lnTo>
                  <a:pt x="344" y="491"/>
                </a:lnTo>
                <a:lnTo>
                  <a:pt x="343" y="491"/>
                </a:lnTo>
                <a:lnTo>
                  <a:pt x="343" y="490"/>
                </a:lnTo>
                <a:lnTo>
                  <a:pt x="343" y="490"/>
                </a:lnTo>
                <a:lnTo>
                  <a:pt x="328" y="499"/>
                </a:lnTo>
                <a:close/>
                <a:moveTo>
                  <a:pt x="366" y="540"/>
                </a:moveTo>
                <a:lnTo>
                  <a:pt x="366" y="540"/>
                </a:lnTo>
                <a:lnTo>
                  <a:pt x="366" y="540"/>
                </a:lnTo>
                <a:lnTo>
                  <a:pt x="367" y="541"/>
                </a:lnTo>
                <a:lnTo>
                  <a:pt x="368" y="541"/>
                </a:lnTo>
                <a:lnTo>
                  <a:pt x="369" y="542"/>
                </a:lnTo>
                <a:lnTo>
                  <a:pt x="369" y="542"/>
                </a:lnTo>
                <a:lnTo>
                  <a:pt x="370" y="543"/>
                </a:lnTo>
                <a:lnTo>
                  <a:pt x="371" y="543"/>
                </a:lnTo>
                <a:lnTo>
                  <a:pt x="372" y="544"/>
                </a:lnTo>
                <a:lnTo>
                  <a:pt x="372" y="544"/>
                </a:lnTo>
                <a:lnTo>
                  <a:pt x="373" y="545"/>
                </a:lnTo>
                <a:lnTo>
                  <a:pt x="374" y="545"/>
                </a:lnTo>
                <a:lnTo>
                  <a:pt x="375" y="546"/>
                </a:lnTo>
                <a:lnTo>
                  <a:pt x="375" y="546"/>
                </a:lnTo>
                <a:lnTo>
                  <a:pt x="376" y="547"/>
                </a:lnTo>
                <a:lnTo>
                  <a:pt x="377" y="547"/>
                </a:lnTo>
                <a:lnTo>
                  <a:pt x="378" y="548"/>
                </a:lnTo>
                <a:lnTo>
                  <a:pt x="379" y="548"/>
                </a:lnTo>
                <a:lnTo>
                  <a:pt x="379" y="549"/>
                </a:lnTo>
                <a:lnTo>
                  <a:pt x="380" y="549"/>
                </a:lnTo>
                <a:lnTo>
                  <a:pt x="381" y="550"/>
                </a:lnTo>
                <a:lnTo>
                  <a:pt x="382" y="550"/>
                </a:lnTo>
                <a:lnTo>
                  <a:pt x="390" y="535"/>
                </a:lnTo>
                <a:lnTo>
                  <a:pt x="390" y="534"/>
                </a:lnTo>
                <a:lnTo>
                  <a:pt x="389" y="534"/>
                </a:lnTo>
                <a:lnTo>
                  <a:pt x="388" y="534"/>
                </a:lnTo>
                <a:lnTo>
                  <a:pt x="388" y="533"/>
                </a:lnTo>
                <a:lnTo>
                  <a:pt x="387" y="533"/>
                </a:lnTo>
                <a:lnTo>
                  <a:pt x="386" y="532"/>
                </a:lnTo>
                <a:lnTo>
                  <a:pt x="385" y="532"/>
                </a:lnTo>
                <a:lnTo>
                  <a:pt x="385" y="531"/>
                </a:lnTo>
                <a:lnTo>
                  <a:pt x="384" y="531"/>
                </a:lnTo>
                <a:lnTo>
                  <a:pt x="383" y="531"/>
                </a:lnTo>
                <a:lnTo>
                  <a:pt x="383" y="530"/>
                </a:lnTo>
                <a:lnTo>
                  <a:pt x="382" y="530"/>
                </a:lnTo>
                <a:lnTo>
                  <a:pt x="381" y="529"/>
                </a:lnTo>
                <a:lnTo>
                  <a:pt x="381" y="529"/>
                </a:lnTo>
                <a:lnTo>
                  <a:pt x="380" y="528"/>
                </a:lnTo>
                <a:lnTo>
                  <a:pt x="379" y="528"/>
                </a:lnTo>
                <a:lnTo>
                  <a:pt x="379" y="527"/>
                </a:lnTo>
                <a:lnTo>
                  <a:pt x="378" y="527"/>
                </a:lnTo>
                <a:lnTo>
                  <a:pt x="377" y="526"/>
                </a:lnTo>
                <a:lnTo>
                  <a:pt x="377" y="526"/>
                </a:lnTo>
                <a:lnTo>
                  <a:pt x="376" y="526"/>
                </a:lnTo>
                <a:lnTo>
                  <a:pt x="366" y="540"/>
                </a:lnTo>
                <a:close/>
                <a:moveTo>
                  <a:pt x="416" y="564"/>
                </a:moveTo>
                <a:lnTo>
                  <a:pt x="416" y="564"/>
                </a:lnTo>
                <a:lnTo>
                  <a:pt x="416" y="564"/>
                </a:lnTo>
                <a:lnTo>
                  <a:pt x="417" y="565"/>
                </a:lnTo>
                <a:lnTo>
                  <a:pt x="418" y="565"/>
                </a:lnTo>
                <a:lnTo>
                  <a:pt x="419" y="565"/>
                </a:lnTo>
                <a:lnTo>
                  <a:pt x="420" y="565"/>
                </a:lnTo>
                <a:lnTo>
                  <a:pt x="421" y="566"/>
                </a:lnTo>
                <a:lnTo>
                  <a:pt x="422" y="566"/>
                </a:lnTo>
                <a:lnTo>
                  <a:pt x="423" y="566"/>
                </a:lnTo>
                <a:lnTo>
                  <a:pt x="424" y="566"/>
                </a:lnTo>
                <a:lnTo>
                  <a:pt x="424" y="566"/>
                </a:lnTo>
                <a:lnTo>
                  <a:pt x="425" y="567"/>
                </a:lnTo>
                <a:lnTo>
                  <a:pt x="426" y="567"/>
                </a:lnTo>
                <a:lnTo>
                  <a:pt x="427" y="567"/>
                </a:lnTo>
                <a:lnTo>
                  <a:pt x="428" y="567"/>
                </a:lnTo>
                <a:lnTo>
                  <a:pt x="429" y="567"/>
                </a:lnTo>
                <a:lnTo>
                  <a:pt x="430" y="568"/>
                </a:lnTo>
                <a:lnTo>
                  <a:pt x="431" y="568"/>
                </a:lnTo>
                <a:lnTo>
                  <a:pt x="432" y="568"/>
                </a:lnTo>
                <a:lnTo>
                  <a:pt x="433" y="568"/>
                </a:lnTo>
                <a:lnTo>
                  <a:pt x="434" y="568"/>
                </a:lnTo>
                <a:lnTo>
                  <a:pt x="434" y="568"/>
                </a:lnTo>
                <a:lnTo>
                  <a:pt x="437" y="551"/>
                </a:lnTo>
                <a:lnTo>
                  <a:pt x="437" y="551"/>
                </a:lnTo>
                <a:lnTo>
                  <a:pt x="436" y="551"/>
                </a:lnTo>
                <a:lnTo>
                  <a:pt x="435" y="551"/>
                </a:lnTo>
                <a:lnTo>
                  <a:pt x="434" y="550"/>
                </a:lnTo>
                <a:lnTo>
                  <a:pt x="433" y="550"/>
                </a:lnTo>
                <a:lnTo>
                  <a:pt x="432" y="550"/>
                </a:lnTo>
                <a:lnTo>
                  <a:pt x="431" y="550"/>
                </a:lnTo>
                <a:lnTo>
                  <a:pt x="431" y="550"/>
                </a:lnTo>
                <a:lnTo>
                  <a:pt x="430" y="550"/>
                </a:lnTo>
                <a:lnTo>
                  <a:pt x="429" y="549"/>
                </a:lnTo>
                <a:lnTo>
                  <a:pt x="428" y="549"/>
                </a:lnTo>
                <a:lnTo>
                  <a:pt x="427" y="549"/>
                </a:lnTo>
                <a:lnTo>
                  <a:pt x="427" y="549"/>
                </a:lnTo>
                <a:lnTo>
                  <a:pt x="426" y="549"/>
                </a:lnTo>
                <a:lnTo>
                  <a:pt x="425" y="548"/>
                </a:lnTo>
                <a:lnTo>
                  <a:pt x="424" y="548"/>
                </a:lnTo>
                <a:lnTo>
                  <a:pt x="423" y="548"/>
                </a:lnTo>
                <a:lnTo>
                  <a:pt x="422" y="548"/>
                </a:lnTo>
                <a:lnTo>
                  <a:pt x="422" y="548"/>
                </a:lnTo>
                <a:lnTo>
                  <a:pt x="421" y="547"/>
                </a:lnTo>
                <a:lnTo>
                  <a:pt x="421" y="547"/>
                </a:lnTo>
                <a:lnTo>
                  <a:pt x="416" y="564"/>
                </a:lnTo>
                <a:close/>
                <a:moveTo>
                  <a:pt x="471" y="569"/>
                </a:moveTo>
                <a:lnTo>
                  <a:pt x="471" y="569"/>
                </a:lnTo>
                <a:lnTo>
                  <a:pt x="472" y="569"/>
                </a:lnTo>
                <a:lnTo>
                  <a:pt x="473" y="569"/>
                </a:lnTo>
                <a:lnTo>
                  <a:pt x="474" y="569"/>
                </a:lnTo>
                <a:lnTo>
                  <a:pt x="475" y="569"/>
                </a:lnTo>
                <a:lnTo>
                  <a:pt x="476" y="569"/>
                </a:lnTo>
                <a:lnTo>
                  <a:pt x="477" y="569"/>
                </a:lnTo>
                <a:lnTo>
                  <a:pt x="478" y="569"/>
                </a:lnTo>
                <a:lnTo>
                  <a:pt x="479" y="568"/>
                </a:lnTo>
                <a:lnTo>
                  <a:pt x="480" y="568"/>
                </a:lnTo>
                <a:lnTo>
                  <a:pt x="480" y="568"/>
                </a:lnTo>
                <a:lnTo>
                  <a:pt x="481" y="568"/>
                </a:lnTo>
                <a:lnTo>
                  <a:pt x="482" y="568"/>
                </a:lnTo>
                <a:lnTo>
                  <a:pt x="483" y="568"/>
                </a:lnTo>
                <a:lnTo>
                  <a:pt x="484" y="568"/>
                </a:lnTo>
                <a:lnTo>
                  <a:pt x="485" y="567"/>
                </a:lnTo>
                <a:lnTo>
                  <a:pt x="486" y="567"/>
                </a:lnTo>
                <a:lnTo>
                  <a:pt x="487" y="567"/>
                </a:lnTo>
                <a:lnTo>
                  <a:pt x="488" y="567"/>
                </a:lnTo>
                <a:lnTo>
                  <a:pt x="489" y="567"/>
                </a:lnTo>
                <a:lnTo>
                  <a:pt x="490" y="566"/>
                </a:lnTo>
                <a:lnTo>
                  <a:pt x="490" y="566"/>
                </a:lnTo>
                <a:lnTo>
                  <a:pt x="486" y="549"/>
                </a:lnTo>
                <a:lnTo>
                  <a:pt x="486" y="549"/>
                </a:lnTo>
                <a:lnTo>
                  <a:pt x="485" y="549"/>
                </a:lnTo>
                <a:lnTo>
                  <a:pt x="485" y="550"/>
                </a:lnTo>
                <a:lnTo>
                  <a:pt x="484" y="550"/>
                </a:lnTo>
                <a:lnTo>
                  <a:pt x="483" y="550"/>
                </a:lnTo>
                <a:lnTo>
                  <a:pt x="482" y="550"/>
                </a:lnTo>
                <a:lnTo>
                  <a:pt x="481" y="550"/>
                </a:lnTo>
                <a:lnTo>
                  <a:pt x="480" y="550"/>
                </a:lnTo>
                <a:lnTo>
                  <a:pt x="479" y="551"/>
                </a:lnTo>
                <a:lnTo>
                  <a:pt x="479" y="551"/>
                </a:lnTo>
                <a:lnTo>
                  <a:pt x="478" y="551"/>
                </a:lnTo>
                <a:lnTo>
                  <a:pt x="477" y="551"/>
                </a:lnTo>
                <a:lnTo>
                  <a:pt x="476" y="551"/>
                </a:lnTo>
                <a:lnTo>
                  <a:pt x="475" y="551"/>
                </a:lnTo>
                <a:lnTo>
                  <a:pt x="474" y="551"/>
                </a:lnTo>
                <a:lnTo>
                  <a:pt x="474" y="551"/>
                </a:lnTo>
                <a:lnTo>
                  <a:pt x="473" y="551"/>
                </a:lnTo>
                <a:lnTo>
                  <a:pt x="472" y="552"/>
                </a:lnTo>
                <a:lnTo>
                  <a:pt x="471" y="552"/>
                </a:lnTo>
                <a:lnTo>
                  <a:pt x="470" y="552"/>
                </a:lnTo>
                <a:lnTo>
                  <a:pt x="470" y="552"/>
                </a:lnTo>
                <a:lnTo>
                  <a:pt x="471" y="569"/>
                </a:lnTo>
                <a:close/>
                <a:moveTo>
                  <a:pt x="525" y="554"/>
                </a:moveTo>
                <a:lnTo>
                  <a:pt x="525" y="554"/>
                </a:lnTo>
                <a:lnTo>
                  <a:pt x="525" y="554"/>
                </a:lnTo>
                <a:lnTo>
                  <a:pt x="526" y="554"/>
                </a:lnTo>
                <a:lnTo>
                  <a:pt x="527" y="553"/>
                </a:lnTo>
                <a:lnTo>
                  <a:pt x="528" y="553"/>
                </a:lnTo>
                <a:lnTo>
                  <a:pt x="529" y="552"/>
                </a:lnTo>
                <a:lnTo>
                  <a:pt x="529" y="552"/>
                </a:lnTo>
                <a:lnTo>
                  <a:pt x="530" y="551"/>
                </a:lnTo>
                <a:lnTo>
                  <a:pt x="531" y="551"/>
                </a:lnTo>
                <a:lnTo>
                  <a:pt x="532" y="551"/>
                </a:lnTo>
                <a:lnTo>
                  <a:pt x="533" y="550"/>
                </a:lnTo>
                <a:lnTo>
                  <a:pt x="533" y="550"/>
                </a:lnTo>
                <a:lnTo>
                  <a:pt x="534" y="549"/>
                </a:lnTo>
                <a:lnTo>
                  <a:pt x="535" y="549"/>
                </a:lnTo>
                <a:lnTo>
                  <a:pt x="536" y="548"/>
                </a:lnTo>
                <a:lnTo>
                  <a:pt x="537" y="548"/>
                </a:lnTo>
                <a:lnTo>
                  <a:pt x="537" y="547"/>
                </a:lnTo>
                <a:lnTo>
                  <a:pt x="538" y="547"/>
                </a:lnTo>
                <a:lnTo>
                  <a:pt x="539" y="546"/>
                </a:lnTo>
                <a:lnTo>
                  <a:pt x="540" y="546"/>
                </a:lnTo>
                <a:lnTo>
                  <a:pt x="540" y="545"/>
                </a:lnTo>
                <a:lnTo>
                  <a:pt x="541" y="545"/>
                </a:lnTo>
                <a:lnTo>
                  <a:pt x="532" y="530"/>
                </a:lnTo>
                <a:lnTo>
                  <a:pt x="531" y="531"/>
                </a:lnTo>
                <a:lnTo>
                  <a:pt x="530" y="531"/>
                </a:lnTo>
                <a:lnTo>
                  <a:pt x="530" y="531"/>
                </a:lnTo>
                <a:lnTo>
                  <a:pt x="529" y="532"/>
                </a:lnTo>
                <a:lnTo>
                  <a:pt x="528" y="532"/>
                </a:lnTo>
                <a:lnTo>
                  <a:pt x="527" y="533"/>
                </a:lnTo>
                <a:lnTo>
                  <a:pt x="527" y="533"/>
                </a:lnTo>
                <a:lnTo>
                  <a:pt x="526" y="534"/>
                </a:lnTo>
                <a:lnTo>
                  <a:pt x="525" y="534"/>
                </a:lnTo>
                <a:lnTo>
                  <a:pt x="525" y="534"/>
                </a:lnTo>
                <a:lnTo>
                  <a:pt x="524" y="535"/>
                </a:lnTo>
                <a:lnTo>
                  <a:pt x="523" y="535"/>
                </a:lnTo>
                <a:lnTo>
                  <a:pt x="522" y="536"/>
                </a:lnTo>
                <a:lnTo>
                  <a:pt x="522" y="536"/>
                </a:lnTo>
                <a:lnTo>
                  <a:pt x="521" y="536"/>
                </a:lnTo>
                <a:lnTo>
                  <a:pt x="520" y="537"/>
                </a:lnTo>
                <a:lnTo>
                  <a:pt x="520" y="537"/>
                </a:lnTo>
                <a:lnTo>
                  <a:pt x="519" y="538"/>
                </a:lnTo>
                <a:lnTo>
                  <a:pt x="518" y="538"/>
                </a:lnTo>
                <a:lnTo>
                  <a:pt x="517" y="538"/>
                </a:lnTo>
                <a:lnTo>
                  <a:pt x="517" y="538"/>
                </a:lnTo>
                <a:lnTo>
                  <a:pt x="525" y="554"/>
                </a:lnTo>
                <a:close/>
                <a:moveTo>
                  <a:pt x="570" y="521"/>
                </a:moveTo>
                <a:lnTo>
                  <a:pt x="570" y="521"/>
                </a:lnTo>
                <a:lnTo>
                  <a:pt x="570" y="520"/>
                </a:lnTo>
                <a:lnTo>
                  <a:pt x="570" y="520"/>
                </a:lnTo>
                <a:lnTo>
                  <a:pt x="571" y="519"/>
                </a:lnTo>
                <a:lnTo>
                  <a:pt x="572" y="518"/>
                </a:lnTo>
                <a:lnTo>
                  <a:pt x="572" y="518"/>
                </a:lnTo>
                <a:lnTo>
                  <a:pt x="573" y="517"/>
                </a:lnTo>
                <a:lnTo>
                  <a:pt x="574" y="516"/>
                </a:lnTo>
                <a:lnTo>
                  <a:pt x="574" y="516"/>
                </a:lnTo>
                <a:lnTo>
                  <a:pt x="575" y="515"/>
                </a:lnTo>
                <a:lnTo>
                  <a:pt x="575" y="514"/>
                </a:lnTo>
                <a:lnTo>
                  <a:pt x="576" y="514"/>
                </a:lnTo>
                <a:lnTo>
                  <a:pt x="576" y="513"/>
                </a:lnTo>
                <a:lnTo>
                  <a:pt x="577" y="512"/>
                </a:lnTo>
                <a:lnTo>
                  <a:pt x="578" y="511"/>
                </a:lnTo>
                <a:lnTo>
                  <a:pt x="578" y="511"/>
                </a:lnTo>
                <a:lnTo>
                  <a:pt x="579" y="510"/>
                </a:lnTo>
                <a:lnTo>
                  <a:pt x="579" y="509"/>
                </a:lnTo>
                <a:lnTo>
                  <a:pt x="580" y="508"/>
                </a:lnTo>
                <a:lnTo>
                  <a:pt x="580" y="508"/>
                </a:lnTo>
                <a:lnTo>
                  <a:pt x="581" y="507"/>
                </a:lnTo>
                <a:lnTo>
                  <a:pt x="581" y="506"/>
                </a:lnTo>
                <a:lnTo>
                  <a:pt x="567" y="496"/>
                </a:lnTo>
                <a:lnTo>
                  <a:pt x="567" y="497"/>
                </a:lnTo>
                <a:lnTo>
                  <a:pt x="566" y="497"/>
                </a:lnTo>
                <a:lnTo>
                  <a:pt x="566" y="498"/>
                </a:lnTo>
                <a:lnTo>
                  <a:pt x="565" y="499"/>
                </a:lnTo>
                <a:lnTo>
                  <a:pt x="565" y="499"/>
                </a:lnTo>
                <a:lnTo>
                  <a:pt x="564" y="500"/>
                </a:lnTo>
                <a:lnTo>
                  <a:pt x="564" y="500"/>
                </a:lnTo>
                <a:lnTo>
                  <a:pt x="563" y="501"/>
                </a:lnTo>
                <a:lnTo>
                  <a:pt x="563" y="502"/>
                </a:lnTo>
                <a:lnTo>
                  <a:pt x="562" y="502"/>
                </a:lnTo>
                <a:lnTo>
                  <a:pt x="562" y="503"/>
                </a:lnTo>
                <a:lnTo>
                  <a:pt x="561" y="504"/>
                </a:lnTo>
                <a:lnTo>
                  <a:pt x="561" y="504"/>
                </a:lnTo>
                <a:lnTo>
                  <a:pt x="560" y="505"/>
                </a:lnTo>
                <a:lnTo>
                  <a:pt x="560" y="505"/>
                </a:lnTo>
                <a:lnTo>
                  <a:pt x="559" y="506"/>
                </a:lnTo>
                <a:lnTo>
                  <a:pt x="559" y="507"/>
                </a:lnTo>
                <a:lnTo>
                  <a:pt x="558" y="507"/>
                </a:lnTo>
                <a:lnTo>
                  <a:pt x="557" y="508"/>
                </a:lnTo>
                <a:lnTo>
                  <a:pt x="557" y="509"/>
                </a:lnTo>
                <a:lnTo>
                  <a:pt x="557" y="509"/>
                </a:lnTo>
                <a:lnTo>
                  <a:pt x="570" y="521"/>
                </a:lnTo>
                <a:close/>
                <a:moveTo>
                  <a:pt x="599" y="474"/>
                </a:moveTo>
                <a:lnTo>
                  <a:pt x="599" y="474"/>
                </a:lnTo>
                <a:lnTo>
                  <a:pt x="600" y="473"/>
                </a:lnTo>
                <a:lnTo>
                  <a:pt x="600" y="472"/>
                </a:lnTo>
                <a:lnTo>
                  <a:pt x="600" y="471"/>
                </a:lnTo>
                <a:lnTo>
                  <a:pt x="601" y="470"/>
                </a:lnTo>
                <a:lnTo>
                  <a:pt x="601" y="469"/>
                </a:lnTo>
                <a:lnTo>
                  <a:pt x="601" y="469"/>
                </a:lnTo>
                <a:lnTo>
                  <a:pt x="602" y="468"/>
                </a:lnTo>
                <a:lnTo>
                  <a:pt x="602" y="467"/>
                </a:lnTo>
                <a:lnTo>
                  <a:pt x="602" y="466"/>
                </a:lnTo>
                <a:lnTo>
                  <a:pt x="603" y="465"/>
                </a:lnTo>
                <a:lnTo>
                  <a:pt x="603" y="464"/>
                </a:lnTo>
                <a:lnTo>
                  <a:pt x="603" y="463"/>
                </a:lnTo>
                <a:lnTo>
                  <a:pt x="603" y="462"/>
                </a:lnTo>
                <a:lnTo>
                  <a:pt x="604" y="461"/>
                </a:lnTo>
                <a:lnTo>
                  <a:pt x="604" y="461"/>
                </a:lnTo>
                <a:lnTo>
                  <a:pt x="604" y="460"/>
                </a:lnTo>
                <a:lnTo>
                  <a:pt x="604" y="459"/>
                </a:lnTo>
                <a:lnTo>
                  <a:pt x="605" y="458"/>
                </a:lnTo>
                <a:lnTo>
                  <a:pt x="605" y="457"/>
                </a:lnTo>
                <a:lnTo>
                  <a:pt x="605" y="456"/>
                </a:lnTo>
                <a:lnTo>
                  <a:pt x="605" y="456"/>
                </a:lnTo>
                <a:lnTo>
                  <a:pt x="588" y="451"/>
                </a:lnTo>
                <a:lnTo>
                  <a:pt x="588" y="452"/>
                </a:lnTo>
                <a:lnTo>
                  <a:pt x="588" y="452"/>
                </a:lnTo>
                <a:lnTo>
                  <a:pt x="588" y="453"/>
                </a:lnTo>
                <a:lnTo>
                  <a:pt x="588" y="454"/>
                </a:lnTo>
                <a:lnTo>
                  <a:pt x="587" y="455"/>
                </a:lnTo>
                <a:lnTo>
                  <a:pt x="587" y="456"/>
                </a:lnTo>
                <a:lnTo>
                  <a:pt x="587" y="456"/>
                </a:lnTo>
                <a:lnTo>
                  <a:pt x="587" y="457"/>
                </a:lnTo>
                <a:lnTo>
                  <a:pt x="586" y="458"/>
                </a:lnTo>
                <a:lnTo>
                  <a:pt x="586" y="459"/>
                </a:lnTo>
                <a:lnTo>
                  <a:pt x="586" y="459"/>
                </a:lnTo>
                <a:lnTo>
                  <a:pt x="586" y="460"/>
                </a:lnTo>
                <a:lnTo>
                  <a:pt x="585" y="461"/>
                </a:lnTo>
                <a:lnTo>
                  <a:pt x="585" y="462"/>
                </a:lnTo>
                <a:lnTo>
                  <a:pt x="585" y="463"/>
                </a:lnTo>
                <a:lnTo>
                  <a:pt x="584" y="463"/>
                </a:lnTo>
                <a:lnTo>
                  <a:pt x="584" y="464"/>
                </a:lnTo>
                <a:lnTo>
                  <a:pt x="584" y="465"/>
                </a:lnTo>
                <a:lnTo>
                  <a:pt x="584" y="466"/>
                </a:lnTo>
                <a:lnTo>
                  <a:pt x="583" y="467"/>
                </a:lnTo>
                <a:lnTo>
                  <a:pt x="583" y="467"/>
                </a:lnTo>
                <a:lnTo>
                  <a:pt x="599" y="474"/>
                </a:lnTo>
                <a:close/>
                <a:moveTo>
                  <a:pt x="610" y="419"/>
                </a:moveTo>
                <a:lnTo>
                  <a:pt x="610" y="419"/>
                </a:lnTo>
                <a:lnTo>
                  <a:pt x="610" y="419"/>
                </a:lnTo>
                <a:lnTo>
                  <a:pt x="610" y="418"/>
                </a:lnTo>
                <a:lnTo>
                  <a:pt x="610" y="417"/>
                </a:lnTo>
                <a:lnTo>
                  <a:pt x="610" y="416"/>
                </a:lnTo>
                <a:lnTo>
                  <a:pt x="610" y="415"/>
                </a:lnTo>
                <a:lnTo>
                  <a:pt x="610" y="414"/>
                </a:lnTo>
                <a:lnTo>
                  <a:pt x="610" y="413"/>
                </a:lnTo>
                <a:lnTo>
                  <a:pt x="610" y="412"/>
                </a:lnTo>
                <a:lnTo>
                  <a:pt x="610" y="411"/>
                </a:lnTo>
                <a:lnTo>
                  <a:pt x="610" y="410"/>
                </a:lnTo>
                <a:lnTo>
                  <a:pt x="610" y="409"/>
                </a:lnTo>
                <a:lnTo>
                  <a:pt x="610" y="408"/>
                </a:lnTo>
                <a:lnTo>
                  <a:pt x="610" y="407"/>
                </a:lnTo>
                <a:lnTo>
                  <a:pt x="610" y="406"/>
                </a:lnTo>
                <a:lnTo>
                  <a:pt x="610" y="405"/>
                </a:lnTo>
                <a:lnTo>
                  <a:pt x="610" y="404"/>
                </a:lnTo>
                <a:lnTo>
                  <a:pt x="610" y="403"/>
                </a:lnTo>
                <a:lnTo>
                  <a:pt x="610" y="402"/>
                </a:lnTo>
                <a:lnTo>
                  <a:pt x="609" y="401"/>
                </a:lnTo>
                <a:lnTo>
                  <a:pt x="609" y="400"/>
                </a:lnTo>
                <a:lnTo>
                  <a:pt x="592" y="402"/>
                </a:lnTo>
                <a:lnTo>
                  <a:pt x="592" y="403"/>
                </a:lnTo>
                <a:lnTo>
                  <a:pt x="592" y="404"/>
                </a:lnTo>
                <a:lnTo>
                  <a:pt x="592" y="405"/>
                </a:lnTo>
                <a:lnTo>
                  <a:pt x="592" y="406"/>
                </a:lnTo>
                <a:lnTo>
                  <a:pt x="592" y="406"/>
                </a:lnTo>
                <a:lnTo>
                  <a:pt x="592" y="407"/>
                </a:lnTo>
                <a:lnTo>
                  <a:pt x="592" y="408"/>
                </a:lnTo>
                <a:lnTo>
                  <a:pt x="592" y="409"/>
                </a:lnTo>
                <a:lnTo>
                  <a:pt x="592" y="410"/>
                </a:lnTo>
                <a:lnTo>
                  <a:pt x="593" y="411"/>
                </a:lnTo>
                <a:lnTo>
                  <a:pt x="593" y="412"/>
                </a:lnTo>
                <a:lnTo>
                  <a:pt x="593" y="412"/>
                </a:lnTo>
                <a:lnTo>
                  <a:pt x="593" y="413"/>
                </a:lnTo>
                <a:lnTo>
                  <a:pt x="593" y="414"/>
                </a:lnTo>
                <a:lnTo>
                  <a:pt x="593" y="415"/>
                </a:lnTo>
                <a:lnTo>
                  <a:pt x="593" y="416"/>
                </a:lnTo>
                <a:lnTo>
                  <a:pt x="593" y="417"/>
                </a:lnTo>
                <a:lnTo>
                  <a:pt x="593" y="418"/>
                </a:lnTo>
                <a:lnTo>
                  <a:pt x="593" y="419"/>
                </a:lnTo>
                <a:lnTo>
                  <a:pt x="593" y="419"/>
                </a:lnTo>
                <a:lnTo>
                  <a:pt x="610" y="419"/>
                </a:lnTo>
                <a:close/>
                <a:moveTo>
                  <a:pt x="601" y="364"/>
                </a:moveTo>
                <a:lnTo>
                  <a:pt x="601" y="364"/>
                </a:lnTo>
                <a:lnTo>
                  <a:pt x="601" y="363"/>
                </a:lnTo>
                <a:lnTo>
                  <a:pt x="600" y="362"/>
                </a:lnTo>
                <a:lnTo>
                  <a:pt x="600" y="362"/>
                </a:lnTo>
                <a:lnTo>
                  <a:pt x="600" y="361"/>
                </a:lnTo>
                <a:lnTo>
                  <a:pt x="599" y="360"/>
                </a:lnTo>
                <a:lnTo>
                  <a:pt x="599" y="359"/>
                </a:lnTo>
                <a:lnTo>
                  <a:pt x="599" y="358"/>
                </a:lnTo>
                <a:lnTo>
                  <a:pt x="598" y="357"/>
                </a:lnTo>
                <a:lnTo>
                  <a:pt x="598" y="356"/>
                </a:lnTo>
                <a:lnTo>
                  <a:pt x="598" y="356"/>
                </a:lnTo>
                <a:lnTo>
                  <a:pt x="597" y="355"/>
                </a:lnTo>
                <a:lnTo>
                  <a:pt x="597" y="354"/>
                </a:lnTo>
                <a:lnTo>
                  <a:pt x="596" y="353"/>
                </a:lnTo>
                <a:lnTo>
                  <a:pt x="596" y="352"/>
                </a:lnTo>
                <a:lnTo>
                  <a:pt x="596" y="351"/>
                </a:lnTo>
                <a:lnTo>
                  <a:pt x="595" y="350"/>
                </a:lnTo>
                <a:lnTo>
                  <a:pt x="595" y="350"/>
                </a:lnTo>
                <a:lnTo>
                  <a:pt x="594" y="349"/>
                </a:lnTo>
                <a:lnTo>
                  <a:pt x="594" y="348"/>
                </a:lnTo>
                <a:lnTo>
                  <a:pt x="594" y="347"/>
                </a:lnTo>
                <a:lnTo>
                  <a:pt x="593" y="347"/>
                </a:lnTo>
                <a:lnTo>
                  <a:pt x="578" y="355"/>
                </a:lnTo>
                <a:lnTo>
                  <a:pt x="578" y="355"/>
                </a:lnTo>
                <a:lnTo>
                  <a:pt x="578" y="356"/>
                </a:lnTo>
                <a:lnTo>
                  <a:pt x="579" y="357"/>
                </a:lnTo>
                <a:lnTo>
                  <a:pt x="579" y="357"/>
                </a:lnTo>
                <a:lnTo>
                  <a:pt x="579" y="358"/>
                </a:lnTo>
                <a:lnTo>
                  <a:pt x="580" y="359"/>
                </a:lnTo>
                <a:lnTo>
                  <a:pt x="580" y="360"/>
                </a:lnTo>
                <a:lnTo>
                  <a:pt x="580" y="360"/>
                </a:lnTo>
                <a:lnTo>
                  <a:pt x="581" y="361"/>
                </a:lnTo>
                <a:lnTo>
                  <a:pt x="581" y="362"/>
                </a:lnTo>
                <a:lnTo>
                  <a:pt x="581" y="363"/>
                </a:lnTo>
                <a:lnTo>
                  <a:pt x="582" y="363"/>
                </a:lnTo>
                <a:lnTo>
                  <a:pt x="582" y="364"/>
                </a:lnTo>
                <a:lnTo>
                  <a:pt x="582" y="365"/>
                </a:lnTo>
                <a:lnTo>
                  <a:pt x="583" y="366"/>
                </a:lnTo>
                <a:lnTo>
                  <a:pt x="583" y="366"/>
                </a:lnTo>
                <a:lnTo>
                  <a:pt x="583" y="367"/>
                </a:lnTo>
                <a:lnTo>
                  <a:pt x="584" y="368"/>
                </a:lnTo>
                <a:lnTo>
                  <a:pt x="584" y="369"/>
                </a:lnTo>
                <a:lnTo>
                  <a:pt x="584" y="369"/>
                </a:lnTo>
                <a:lnTo>
                  <a:pt x="584" y="370"/>
                </a:lnTo>
                <a:lnTo>
                  <a:pt x="601" y="364"/>
                </a:lnTo>
                <a:close/>
                <a:moveTo>
                  <a:pt x="573" y="316"/>
                </a:moveTo>
                <a:lnTo>
                  <a:pt x="573" y="316"/>
                </a:lnTo>
                <a:lnTo>
                  <a:pt x="572" y="316"/>
                </a:lnTo>
                <a:lnTo>
                  <a:pt x="572" y="315"/>
                </a:lnTo>
                <a:lnTo>
                  <a:pt x="571" y="315"/>
                </a:lnTo>
                <a:lnTo>
                  <a:pt x="570" y="314"/>
                </a:lnTo>
                <a:lnTo>
                  <a:pt x="570" y="313"/>
                </a:lnTo>
                <a:lnTo>
                  <a:pt x="569" y="313"/>
                </a:lnTo>
                <a:lnTo>
                  <a:pt x="569" y="312"/>
                </a:lnTo>
                <a:lnTo>
                  <a:pt x="568" y="311"/>
                </a:lnTo>
                <a:lnTo>
                  <a:pt x="567" y="311"/>
                </a:lnTo>
                <a:lnTo>
                  <a:pt x="567" y="310"/>
                </a:lnTo>
                <a:lnTo>
                  <a:pt x="566" y="309"/>
                </a:lnTo>
                <a:lnTo>
                  <a:pt x="565" y="309"/>
                </a:lnTo>
                <a:lnTo>
                  <a:pt x="565" y="308"/>
                </a:lnTo>
                <a:lnTo>
                  <a:pt x="564" y="307"/>
                </a:lnTo>
                <a:lnTo>
                  <a:pt x="563" y="307"/>
                </a:lnTo>
                <a:lnTo>
                  <a:pt x="563" y="306"/>
                </a:lnTo>
                <a:lnTo>
                  <a:pt x="562" y="305"/>
                </a:lnTo>
                <a:lnTo>
                  <a:pt x="561" y="305"/>
                </a:lnTo>
                <a:lnTo>
                  <a:pt x="561" y="304"/>
                </a:lnTo>
                <a:lnTo>
                  <a:pt x="560" y="304"/>
                </a:lnTo>
                <a:lnTo>
                  <a:pt x="559" y="303"/>
                </a:lnTo>
                <a:lnTo>
                  <a:pt x="548" y="316"/>
                </a:lnTo>
                <a:lnTo>
                  <a:pt x="548" y="317"/>
                </a:lnTo>
                <a:lnTo>
                  <a:pt x="549" y="317"/>
                </a:lnTo>
                <a:lnTo>
                  <a:pt x="549" y="318"/>
                </a:lnTo>
                <a:lnTo>
                  <a:pt x="550" y="318"/>
                </a:lnTo>
                <a:lnTo>
                  <a:pt x="551" y="319"/>
                </a:lnTo>
                <a:lnTo>
                  <a:pt x="551" y="319"/>
                </a:lnTo>
                <a:lnTo>
                  <a:pt x="552" y="320"/>
                </a:lnTo>
                <a:lnTo>
                  <a:pt x="552" y="320"/>
                </a:lnTo>
                <a:lnTo>
                  <a:pt x="553" y="321"/>
                </a:lnTo>
                <a:lnTo>
                  <a:pt x="554" y="322"/>
                </a:lnTo>
                <a:lnTo>
                  <a:pt x="554" y="322"/>
                </a:lnTo>
                <a:lnTo>
                  <a:pt x="555" y="323"/>
                </a:lnTo>
                <a:lnTo>
                  <a:pt x="555" y="323"/>
                </a:lnTo>
                <a:lnTo>
                  <a:pt x="556" y="324"/>
                </a:lnTo>
                <a:lnTo>
                  <a:pt x="556" y="325"/>
                </a:lnTo>
                <a:lnTo>
                  <a:pt x="557" y="325"/>
                </a:lnTo>
                <a:lnTo>
                  <a:pt x="557" y="326"/>
                </a:lnTo>
                <a:lnTo>
                  <a:pt x="558" y="326"/>
                </a:lnTo>
                <a:lnTo>
                  <a:pt x="559" y="327"/>
                </a:lnTo>
                <a:lnTo>
                  <a:pt x="559" y="328"/>
                </a:lnTo>
                <a:lnTo>
                  <a:pt x="559" y="328"/>
                </a:lnTo>
                <a:lnTo>
                  <a:pt x="573" y="316"/>
                </a:lnTo>
                <a:close/>
                <a:moveTo>
                  <a:pt x="529" y="282"/>
                </a:moveTo>
                <a:lnTo>
                  <a:pt x="529" y="282"/>
                </a:lnTo>
                <a:lnTo>
                  <a:pt x="529" y="281"/>
                </a:lnTo>
                <a:lnTo>
                  <a:pt x="528" y="281"/>
                </a:lnTo>
                <a:lnTo>
                  <a:pt x="527" y="280"/>
                </a:lnTo>
                <a:lnTo>
                  <a:pt x="526" y="280"/>
                </a:lnTo>
                <a:lnTo>
                  <a:pt x="525" y="280"/>
                </a:lnTo>
                <a:lnTo>
                  <a:pt x="524" y="279"/>
                </a:lnTo>
                <a:lnTo>
                  <a:pt x="524" y="279"/>
                </a:lnTo>
                <a:lnTo>
                  <a:pt x="523" y="278"/>
                </a:lnTo>
                <a:lnTo>
                  <a:pt x="522" y="278"/>
                </a:lnTo>
                <a:lnTo>
                  <a:pt x="521" y="278"/>
                </a:lnTo>
                <a:lnTo>
                  <a:pt x="520" y="277"/>
                </a:lnTo>
                <a:lnTo>
                  <a:pt x="519" y="277"/>
                </a:lnTo>
                <a:lnTo>
                  <a:pt x="518" y="277"/>
                </a:lnTo>
                <a:lnTo>
                  <a:pt x="518" y="276"/>
                </a:lnTo>
                <a:lnTo>
                  <a:pt x="517" y="276"/>
                </a:lnTo>
                <a:lnTo>
                  <a:pt x="516" y="275"/>
                </a:lnTo>
                <a:lnTo>
                  <a:pt x="515" y="275"/>
                </a:lnTo>
                <a:lnTo>
                  <a:pt x="514" y="275"/>
                </a:lnTo>
                <a:lnTo>
                  <a:pt x="513" y="274"/>
                </a:lnTo>
                <a:lnTo>
                  <a:pt x="512" y="274"/>
                </a:lnTo>
                <a:lnTo>
                  <a:pt x="512" y="274"/>
                </a:lnTo>
                <a:lnTo>
                  <a:pt x="506" y="290"/>
                </a:lnTo>
                <a:lnTo>
                  <a:pt x="506" y="290"/>
                </a:lnTo>
                <a:lnTo>
                  <a:pt x="507" y="291"/>
                </a:lnTo>
                <a:lnTo>
                  <a:pt x="508" y="291"/>
                </a:lnTo>
                <a:lnTo>
                  <a:pt x="508" y="291"/>
                </a:lnTo>
                <a:lnTo>
                  <a:pt x="509" y="292"/>
                </a:lnTo>
                <a:lnTo>
                  <a:pt x="510" y="292"/>
                </a:lnTo>
                <a:lnTo>
                  <a:pt x="511" y="292"/>
                </a:lnTo>
                <a:lnTo>
                  <a:pt x="511" y="293"/>
                </a:lnTo>
                <a:lnTo>
                  <a:pt x="512" y="293"/>
                </a:lnTo>
                <a:lnTo>
                  <a:pt x="513" y="293"/>
                </a:lnTo>
                <a:lnTo>
                  <a:pt x="514" y="294"/>
                </a:lnTo>
                <a:lnTo>
                  <a:pt x="514" y="294"/>
                </a:lnTo>
                <a:lnTo>
                  <a:pt x="515" y="294"/>
                </a:lnTo>
                <a:lnTo>
                  <a:pt x="516" y="295"/>
                </a:lnTo>
                <a:lnTo>
                  <a:pt x="517" y="295"/>
                </a:lnTo>
                <a:lnTo>
                  <a:pt x="517" y="295"/>
                </a:lnTo>
                <a:lnTo>
                  <a:pt x="518" y="296"/>
                </a:lnTo>
                <a:lnTo>
                  <a:pt x="519" y="296"/>
                </a:lnTo>
                <a:lnTo>
                  <a:pt x="520" y="297"/>
                </a:lnTo>
                <a:lnTo>
                  <a:pt x="520" y="297"/>
                </a:lnTo>
                <a:lnTo>
                  <a:pt x="521" y="297"/>
                </a:lnTo>
                <a:lnTo>
                  <a:pt x="529" y="282"/>
                </a:lnTo>
                <a:close/>
                <a:moveTo>
                  <a:pt x="457" y="231"/>
                </a:moveTo>
                <a:lnTo>
                  <a:pt x="457" y="231"/>
                </a:lnTo>
                <a:cubicBezTo>
                  <a:pt x="354" y="231"/>
                  <a:pt x="271" y="314"/>
                  <a:pt x="271" y="417"/>
                </a:cubicBezTo>
                <a:cubicBezTo>
                  <a:pt x="271" y="520"/>
                  <a:pt x="354" y="603"/>
                  <a:pt x="457" y="603"/>
                </a:cubicBezTo>
                <a:cubicBezTo>
                  <a:pt x="560" y="603"/>
                  <a:pt x="643" y="520"/>
                  <a:pt x="643" y="417"/>
                </a:cubicBezTo>
                <a:cubicBezTo>
                  <a:pt x="643" y="314"/>
                  <a:pt x="560" y="231"/>
                  <a:pt x="457" y="231"/>
                </a:cubicBezTo>
                <a:close/>
                <a:moveTo>
                  <a:pt x="30" y="153"/>
                </a:moveTo>
                <a:lnTo>
                  <a:pt x="30" y="153"/>
                </a:lnTo>
                <a:cubicBezTo>
                  <a:pt x="66" y="150"/>
                  <a:pt x="102" y="148"/>
                  <a:pt x="138" y="147"/>
                </a:cubicBezTo>
                <a:cubicBezTo>
                  <a:pt x="114" y="146"/>
                  <a:pt x="89" y="144"/>
                  <a:pt x="65" y="141"/>
                </a:cubicBezTo>
                <a:cubicBezTo>
                  <a:pt x="49" y="139"/>
                  <a:pt x="35" y="128"/>
                  <a:pt x="35" y="111"/>
                </a:cubicBezTo>
                <a:cubicBezTo>
                  <a:pt x="35" y="87"/>
                  <a:pt x="35" y="63"/>
                  <a:pt x="35" y="39"/>
                </a:cubicBezTo>
                <a:cubicBezTo>
                  <a:pt x="35" y="23"/>
                  <a:pt x="49" y="11"/>
                  <a:pt x="65" y="9"/>
                </a:cubicBezTo>
                <a:cubicBezTo>
                  <a:pt x="163" y="0"/>
                  <a:pt x="260" y="0"/>
                  <a:pt x="358" y="9"/>
                </a:cubicBezTo>
                <a:cubicBezTo>
                  <a:pt x="374" y="11"/>
                  <a:pt x="388" y="23"/>
                  <a:pt x="388" y="39"/>
                </a:cubicBezTo>
                <a:cubicBezTo>
                  <a:pt x="388" y="63"/>
                  <a:pt x="388" y="87"/>
                  <a:pt x="388" y="111"/>
                </a:cubicBezTo>
                <a:cubicBezTo>
                  <a:pt x="388" y="128"/>
                  <a:pt x="374" y="139"/>
                  <a:pt x="358" y="141"/>
                </a:cubicBezTo>
                <a:cubicBezTo>
                  <a:pt x="323" y="145"/>
                  <a:pt x="287" y="147"/>
                  <a:pt x="252" y="148"/>
                </a:cubicBezTo>
                <a:cubicBezTo>
                  <a:pt x="276" y="150"/>
                  <a:pt x="299" y="151"/>
                  <a:pt x="323" y="153"/>
                </a:cubicBezTo>
                <a:cubicBezTo>
                  <a:pt x="339" y="155"/>
                  <a:pt x="353" y="167"/>
                  <a:pt x="353" y="183"/>
                </a:cubicBezTo>
                <a:lnTo>
                  <a:pt x="353" y="218"/>
                </a:lnTo>
                <a:cubicBezTo>
                  <a:pt x="333" y="229"/>
                  <a:pt x="314" y="242"/>
                  <a:pt x="299" y="258"/>
                </a:cubicBezTo>
                <a:cubicBezTo>
                  <a:pt x="289" y="268"/>
                  <a:pt x="280" y="278"/>
                  <a:pt x="272" y="290"/>
                </a:cubicBezTo>
                <a:cubicBezTo>
                  <a:pt x="191" y="296"/>
                  <a:pt x="111" y="294"/>
                  <a:pt x="30" y="285"/>
                </a:cubicBezTo>
                <a:cubicBezTo>
                  <a:pt x="13" y="283"/>
                  <a:pt x="0" y="272"/>
                  <a:pt x="0" y="255"/>
                </a:cubicBezTo>
                <a:cubicBezTo>
                  <a:pt x="0" y="231"/>
                  <a:pt x="0" y="207"/>
                  <a:pt x="0" y="183"/>
                </a:cubicBezTo>
                <a:cubicBezTo>
                  <a:pt x="0" y="167"/>
                  <a:pt x="13" y="155"/>
                  <a:pt x="30" y="1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ED7D3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5708" y="1247320"/>
            <a:ext cx="2958861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87022" y="1192387"/>
            <a:ext cx="2958861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811871" y="5982486"/>
            <a:ext cx="2958861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975134" y="5982486"/>
            <a:ext cx="2958861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044418" y="1191635"/>
            <a:ext cx="2958861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7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3" grpId="0"/>
          <p:bldP spid="24" grpId="0"/>
          <p:bldP spid="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7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二、活动运作策划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Box 34"/>
          <p:cNvSpPr txBox="1"/>
          <p:nvPr/>
        </p:nvSpPr>
        <p:spPr>
          <a:xfrm>
            <a:off x="1117600" y="5543740"/>
            <a:ext cx="9956800" cy="62478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，或者通过复制您的文本后，在此框中选择粘贴，并选择只保留文字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1" name="Group 3"/>
          <p:cNvGrpSpPr/>
          <p:nvPr/>
        </p:nvGrpSpPr>
        <p:grpSpPr>
          <a:xfrm>
            <a:off x="839788" y="1734518"/>
            <a:ext cx="2400300" cy="3200400"/>
            <a:chOff x="839788" y="1541478"/>
            <a:chExt cx="2400300" cy="3200400"/>
          </a:xfrm>
        </p:grpSpPr>
        <p:sp>
          <p:nvSpPr>
            <p:cNvPr id="12" name="Rounded Rectangle 31"/>
            <p:cNvSpPr/>
            <p:nvPr/>
          </p:nvSpPr>
          <p:spPr>
            <a:xfrm>
              <a:off x="839788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3" name="Group 8"/>
            <p:cNvGrpSpPr/>
            <p:nvPr/>
          </p:nvGrpSpPr>
          <p:grpSpPr>
            <a:xfrm>
              <a:off x="1671413" y="1853967"/>
              <a:ext cx="737050" cy="737050"/>
              <a:chOff x="6197019" y="1440267"/>
              <a:chExt cx="737050" cy="737050"/>
            </a:xfrm>
          </p:grpSpPr>
          <p:sp>
            <p:nvSpPr>
              <p:cNvPr id="19" name="Oval 11"/>
              <p:cNvSpPr/>
              <p:nvPr/>
            </p:nvSpPr>
            <p:spPr>
              <a:xfrm>
                <a:off x="6197019" y="1440267"/>
                <a:ext cx="737050" cy="737050"/>
              </a:xfrm>
              <a:prstGeom prst="ellipse">
                <a:avLst/>
              </a:pr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Freeform 112"/>
              <p:cNvSpPr>
                <a:spLocks noChangeArrowheads="1"/>
              </p:cNvSpPr>
              <p:nvPr/>
            </p:nvSpPr>
            <p:spPr bwMode="auto">
              <a:xfrm>
                <a:off x="6397779" y="1665698"/>
                <a:ext cx="335530" cy="286188"/>
              </a:xfrm>
              <a:custGeom>
                <a:avLst/>
                <a:gdLst>
                  <a:gd name="T0" fmla="*/ 172426 w 601"/>
                  <a:gd name="T1" fmla="*/ 114823 h 510"/>
                  <a:gd name="T2" fmla="*/ 172426 w 601"/>
                  <a:gd name="T3" fmla="*/ 28164 h 510"/>
                  <a:gd name="T4" fmla="*/ 172426 w 601"/>
                  <a:gd name="T5" fmla="*/ 114823 h 510"/>
                  <a:gd name="T6" fmla="*/ 192902 w 601"/>
                  <a:gd name="T7" fmla="*/ 61383 h 510"/>
                  <a:gd name="T8" fmla="*/ 182844 w 601"/>
                  <a:gd name="T9" fmla="*/ 50912 h 510"/>
                  <a:gd name="T10" fmla="*/ 162368 w 601"/>
                  <a:gd name="T11" fmla="*/ 50912 h 510"/>
                  <a:gd name="T12" fmla="*/ 152310 w 601"/>
                  <a:gd name="T13" fmla="*/ 61383 h 510"/>
                  <a:gd name="T14" fmla="*/ 152310 w 601"/>
                  <a:gd name="T15" fmla="*/ 81604 h 510"/>
                  <a:gd name="T16" fmla="*/ 162368 w 601"/>
                  <a:gd name="T17" fmla="*/ 91714 h 510"/>
                  <a:gd name="T18" fmla="*/ 182844 w 601"/>
                  <a:gd name="T19" fmla="*/ 91714 h 510"/>
                  <a:gd name="T20" fmla="*/ 192902 w 601"/>
                  <a:gd name="T21" fmla="*/ 81604 h 510"/>
                  <a:gd name="T22" fmla="*/ 192902 w 601"/>
                  <a:gd name="T23" fmla="*/ 61383 h 510"/>
                  <a:gd name="T24" fmla="*/ 129320 w 601"/>
                  <a:gd name="T25" fmla="*/ 35747 h 510"/>
                  <a:gd name="T26" fmla="*/ 119261 w 601"/>
                  <a:gd name="T27" fmla="*/ 15165 h 510"/>
                  <a:gd name="T28" fmla="*/ 126805 w 601"/>
                  <a:gd name="T29" fmla="*/ 0 h 510"/>
                  <a:gd name="T30" fmla="*/ 136863 w 601"/>
                  <a:gd name="T31" fmla="*/ 5055 h 510"/>
                  <a:gd name="T32" fmla="*/ 129320 w 601"/>
                  <a:gd name="T33" fmla="*/ 35747 h 510"/>
                  <a:gd name="T34" fmla="*/ 96271 w 601"/>
                  <a:gd name="T35" fmla="*/ 15165 h 510"/>
                  <a:gd name="T36" fmla="*/ 50650 w 601"/>
                  <a:gd name="T37" fmla="*/ 58856 h 510"/>
                  <a:gd name="T38" fmla="*/ 78669 w 601"/>
                  <a:gd name="T39" fmla="*/ 5055 h 510"/>
                  <a:gd name="T40" fmla="*/ 96271 w 601"/>
                  <a:gd name="T41" fmla="*/ 10110 h 510"/>
                  <a:gd name="T42" fmla="*/ 81184 w 601"/>
                  <a:gd name="T43" fmla="*/ 68966 h 510"/>
                  <a:gd name="T44" fmla="*/ 116747 w 601"/>
                  <a:gd name="T45" fmla="*/ 68966 h 510"/>
                  <a:gd name="T46" fmla="*/ 136863 w 601"/>
                  <a:gd name="T47" fmla="*/ 114823 h 510"/>
                  <a:gd name="T48" fmla="*/ 147281 w 601"/>
                  <a:gd name="T49" fmla="*/ 163207 h 510"/>
                  <a:gd name="T50" fmla="*/ 157339 w 601"/>
                  <a:gd name="T51" fmla="*/ 124933 h 510"/>
                  <a:gd name="T52" fmla="*/ 187873 w 601"/>
                  <a:gd name="T53" fmla="*/ 122406 h 510"/>
                  <a:gd name="T54" fmla="*/ 174941 w 601"/>
                  <a:gd name="T55" fmla="*/ 176206 h 510"/>
                  <a:gd name="T56" fmla="*/ 164883 w 601"/>
                  <a:gd name="T57" fmla="*/ 183789 h 510"/>
                  <a:gd name="T58" fmla="*/ 159853 w 601"/>
                  <a:gd name="T59" fmla="*/ 183789 h 510"/>
                  <a:gd name="T60" fmla="*/ 50650 w 601"/>
                  <a:gd name="T61" fmla="*/ 183789 h 510"/>
                  <a:gd name="T62" fmla="*/ 50650 w 601"/>
                  <a:gd name="T63" fmla="*/ 183789 h 510"/>
                  <a:gd name="T64" fmla="*/ 40592 w 601"/>
                  <a:gd name="T65" fmla="*/ 176206 h 510"/>
                  <a:gd name="T66" fmla="*/ 10058 w 601"/>
                  <a:gd name="T67" fmla="*/ 89186 h 510"/>
                  <a:gd name="T68" fmla="*/ 10058 w 601"/>
                  <a:gd name="T69" fmla="*/ 68966 h 510"/>
                  <a:gd name="T70" fmla="*/ 81184 w 601"/>
                  <a:gd name="T71" fmla="*/ 68966 h 510"/>
                  <a:gd name="T72" fmla="*/ 96271 w 601"/>
                  <a:gd name="T73" fmla="*/ 153097 h 510"/>
                  <a:gd name="T74" fmla="*/ 116747 w 601"/>
                  <a:gd name="T75" fmla="*/ 153097 h 510"/>
                  <a:gd name="T76" fmla="*/ 106689 w 601"/>
                  <a:gd name="T77" fmla="*/ 89186 h 510"/>
                  <a:gd name="T78" fmla="*/ 96271 w 601"/>
                  <a:gd name="T79" fmla="*/ 153097 h 510"/>
                  <a:gd name="T80" fmla="*/ 76155 w 601"/>
                  <a:gd name="T81" fmla="*/ 99658 h 510"/>
                  <a:gd name="T82" fmla="*/ 55679 w 601"/>
                  <a:gd name="T83" fmla="*/ 99658 h 510"/>
                  <a:gd name="T84" fmla="*/ 65737 w 601"/>
                  <a:gd name="T85" fmla="*/ 163207 h 510"/>
                  <a:gd name="T86" fmla="*/ 76155 w 601"/>
                  <a:gd name="T87" fmla="*/ 99658 h 51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01" h="510">
                    <a:moveTo>
                      <a:pt x="480" y="318"/>
                    </a:moveTo>
                    <a:lnTo>
                      <a:pt x="480" y="318"/>
                    </a:lnTo>
                    <a:cubicBezTo>
                      <a:pt x="410" y="318"/>
                      <a:pt x="353" y="269"/>
                      <a:pt x="353" y="198"/>
                    </a:cubicBezTo>
                    <a:cubicBezTo>
                      <a:pt x="353" y="127"/>
                      <a:pt x="410" y="78"/>
                      <a:pt x="480" y="78"/>
                    </a:cubicBezTo>
                    <a:cubicBezTo>
                      <a:pt x="544" y="78"/>
                      <a:pt x="600" y="127"/>
                      <a:pt x="600" y="198"/>
                    </a:cubicBezTo>
                    <a:cubicBezTo>
                      <a:pt x="600" y="269"/>
                      <a:pt x="544" y="318"/>
                      <a:pt x="480" y="318"/>
                    </a:cubicBezTo>
                    <a:close/>
                    <a:moveTo>
                      <a:pt x="537" y="170"/>
                    </a:moveTo>
                    <a:lnTo>
                      <a:pt x="537" y="170"/>
                    </a:lnTo>
                    <a:cubicBezTo>
                      <a:pt x="509" y="170"/>
                      <a:pt x="509" y="170"/>
                      <a:pt x="509" y="170"/>
                    </a:cubicBezTo>
                    <a:cubicBezTo>
                      <a:pt x="509" y="141"/>
                      <a:pt x="509" y="141"/>
                      <a:pt x="509" y="141"/>
                    </a:cubicBezTo>
                    <a:cubicBezTo>
                      <a:pt x="509" y="127"/>
                      <a:pt x="494" y="113"/>
                      <a:pt x="480" y="113"/>
                    </a:cubicBezTo>
                    <a:cubicBezTo>
                      <a:pt x="459" y="113"/>
                      <a:pt x="452" y="127"/>
                      <a:pt x="452" y="141"/>
                    </a:cubicBezTo>
                    <a:cubicBezTo>
                      <a:pt x="452" y="170"/>
                      <a:pt x="452" y="170"/>
                      <a:pt x="452" y="170"/>
                    </a:cubicBezTo>
                    <a:cubicBezTo>
                      <a:pt x="424" y="170"/>
                      <a:pt x="424" y="170"/>
                      <a:pt x="424" y="170"/>
                    </a:cubicBezTo>
                    <a:cubicBezTo>
                      <a:pt x="403" y="170"/>
                      <a:pt x="396" y="184"/>
                      <a:pt x="396" y="198"/>
                    </a:cubicBezTo>
                    <a:cubicBezTo>
                      <a:pt x="396" y="212"/>
                      <a:pt x="403" y="226"/>
                      <a:pt x="424" y="226"/>
                    </a:cubicBezTo>
                    <a:cubicBezTo>
                      <a:pt x="452" y="226"/>
                      <a:pt x="452" y="226"/>
                      <a:pt x="452" y="226"/>
                    </a:cubicBezTo>
                    <a:cubicBezTo>
                      <a:pt x="452" y="254"/>
                      <a:pt x="452" y="254"/>
                      <a:pt x="452" y="254"/>
                    </a:cubicBezTo>
                    <a:cubicBezTo>
                      <a:pt x="452" y="269"/>
                      <a:pt x="459" y="283"/>
                      <a:pt x="480" y="283"/>
                    </a:cubicBezTo>
                    <a:cubicBezTo>
                      <a:pt x="494" y="283"/>
                      <a:pt x="509" y="269"/>
                      <a:pt x="509" y="254"/>
                    </a:cubicBezTo>
                    <a:cubicBezTo>
                      <a:pt x="509" y="226"/>
                      <a:pt x="509" y="226"/>
                      <a:pt x="509" y="226"/>
                    </a:cubicBezTo>
                    <a:cubicBezTo>
                      <a:pt x="537" y="226"/>
                      <a:pt x="537" y="226"/>
                      <a:pt x="537" y="226"/>
                    </a:cubicBezTo>
                    <a:cubicBezTo>
                      <a:pt x="551" y="226"/>
                      <a:pt x="565" y="212"/>
                      <a:pt x="565" y="198"/>
                    </a:cubicBezTo>
                    <a:cubicBezTo>
                      <a:pt x="565" y="184"/>
                      <a:pt x="551" y="170"/>
                      <a:pt x="537" y="170"/>
                    </a:cubicBezTo>
                    <a:close/>
                    <a:moveTo>
                      <a:pt x="360" y="99"/>
                    </a:moveTo>
                    <a:lnTo>
                      <a:pt x="360" y="99"/>
                    </a:lnTo>
                    <a:cubicBezTo>
                      <a:pt x="332" y="42"/>
                      <a:pt x="332" y="42"/>
                      <a:pt x="332" y="42"/>
                    </a:cubicBezTo>
                    <a:cubicBezTo>
                      <a:pt x="332" y="35"/>
                      <a:pt x="325" y="35"/>
                      <a:pt x="325" y="28"/>
                    </a:cubicBezTo>
                    <a:cubicBezTo>
                      <a:pt x="325" y="14"/>
                      <a:pt x="339" y="0"/>
                      <a:pt x="353" y="0"/>
                    </a:cubicBezTo>
                    <a:cubicBezTo>
                      <a:pt x="367" y="0"/>
                      <a:pt x="374" y="7"/>
                      <a:pt x="381" y="14"/>
                    </a:cubicBezTo>
                    <a:cubicBezTo>
                      <a:pt x="410" y="63"/>
                      <a:pt x="410" y="63"/>
                      <a:pt x="410" y="63"/>
                    </a:cubicBezTo>
                    <a:cubicBezTo>
                      <a:pt x="389" y="71"/>
                      <a:pt x="374" y="85"/>
                      <a:pt x="360" y="99"/>
                    </a:cubicBezTo>
                    <a:close/>
                    <a:moveTo>
                      <a:pt x="268" y="42"/>
                    </a:moveTo>
                    <a:lnTo>
                      <a:pt x="268" y="42"/>
                    </a:lnTo>
                    <a:cubicBezTo>
                      <a:pt x="205" y="163"/>
                      <a:pt x="205" y="163"/>
                      <a:pt x="205" y="163"/>
                    </a:cubicBezTo>
                    <a:cubicBezTo>
                      <a:pt x="141" y="163"/>
                      <a:pt x="141" y="163"/>
                      <a:pt x="141" y="163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19" y="7"/>
                      <a:pt x="233" y="0"/>
                      <a:pt x="240" y="0"/>
                    </a:cubicBezTo>
                    <a:cubicBezTo>
                      <a:pt x="261" y="0"/>
                      <a:pt x="268" y="14"/>
                      <a:pt x="268" y="28"/>
                    </a:cubicBezTo>
                    <a:cubicBezTo>
                      <a:pt x="268" y="35"/>
                      <a:pt x="268" y="35"/>
                      <a:pt x="268" y="42"/>
                    </a:cubicBezTo>
                    <a:close/>
                    <a:moveTo>
                      <a:pt x="226" y="191"/>
                    </a:moveTo>
                    <a:lnTo>
                      <a:pt x="226" y="191"/>
                    </a:lnTo>
                    <a:cubicBezTo>
                      <a:pt x="325" y="191"/>
                      <a:pt x="325" y="191"/>
                      <a:pt x="325" y="191"/>
                    </a:cubicBezTo>
                    <a:lnTo>
                      <a:pt x="325" y="198"/>
                    </a:lnTo>
                    <a:cubicBezTo>
                      <a:pt x="325" y="247"/>
                      <a:pt x="346" y="290"/>
                      <a:pt x="381" y="318"/>
                    </a:cubicBezTo>
                    <a:cubicBezTo>
                      <a:pt x="381" y="424"/>
                      <a:pt x="381" y="424"/>
                      <a:pt x="381" y="424"/>
                    </a:cubicBezTo>
                    <a:cubicBezTo>
                      <a:pt x="381" y="438"/>
                      <a:pt x="396" y="452"/>
                      <a:pt x="410" y="452"/>
                    </a:cubicBezTo>
                    <a:cubicBezTo>
                      <a:pt x="431" y="452"/>
                      <a:pt x="438" y="438"/>
                      <a:pt x="438" y="424"/>
                    </a:cubicBezTo>
                    <a:cubicBezTo>
                      <a:pt x="438" y="346"/>
                      <a:pt x="438" y="346"/>
                      <a:pt x="438" y="346"/>
                    </a:cubicBezTo>
                    <a:cubicBezTo>
                      <a:pt x="452" y="346"/>
                      <a:pt x="466" y="346"/>
                      <a:pt x="480" y="346"/>
                    </a:cubicBezTo>
                    <a:cubicBezTo>
                      <a:pt x="494" y="346"/>
                      <a:pt x="509" y="346"/>
                      <a:pt x="523" y="339"/>
                    </a:cubicBezTo>
                    <a:cubicBezTo>
                      <a:pt x="487" y="488"/>
                      <a:pt x="487" y="488"/>
                      <a:pt x="487" y="488"/>
                    </a:cubicBezTo>
                    <a:cubicBezTo>
                      <a:pt x="480" y="502"/>
                      <a:pt x="473" y="509"/>
                      <a:pt x="459" y="509"/>
                    </a:cubicBezTo>
                    <a:cubicBezTo>
                      <a:pt x="452" y="509"/>
                      <a:pt x="452" y="509"/>
                      <a:pt x="452" y="509"/>
                    </a:cubicBezTo>
                    <a:cubicBezTo>
                      <a:pt x="445" y="509"/>
                      <a:pt x="445" y="509"/>
                      <a:pt x="445" y="509"/>
                    </a:cubicBezTo>
                    <a:cubicBezTo>
                      <a:pt x="141" y="509"/>
                      <a:pt x="141" y="509"/>
                      <a:pt x="141" y="509"/>
                    </a:cubicBezTo>
                    <a:cubicBezTo>
                      <a:pt x="127" y="509"/>
                      <a:pt x="113" y="502"/>
                      <a:pt x="113" y="488"/>
                    </a:cubicBezTo>
                    <a:cubicBezTo>
                      <a:pt x="49" y="247"/>
                      <a:pt x="49" y="247"/>
                      <a:pt x="49" y="247"/>
                    </a:cubicBezTo>
                    <a:cubicBezTo>
                      <a:pt x="28" y="247"/>
                      <a:pt x="28" y="247"/>
                      <a:pt x="28" y="247"/>
                    </a:cubicBezTo>
                    <a:cubicBezTo>
                      <a:pt x="7" y="247"/>
                      <a:pt x="0" y="233"/>
                      <a:pt x="0" y="219"/>
                    </a:cubicBezTo>
                    <a:cubicBezTo>
                      <a:pt x="0" y="198"/>
                      <a:pt x="7" y="191"/>
                      <a:pt x="28" y="191"/>
                    </a:cubicBezTo>
                    <a:cubicBezTo>
                      <a:pt x="134" y="191"/>
                      <a:pt x="134" y="191"/>
                      <a:pt x="134" y="191"/>
                    </a:cubicBezTo>
                    <a:cubicBezTo>
                      <a:pt x="226" y="191"/>
                      <a:pt x="226" y="191"/>
                      <a:pt x="226" y="191"/>
                    </a:cubicBezTo>
                    <a:close/>
                    <a:moveTo>
                      <a:pt x="268" y="424"/>
                    </a:moveTo>
                    <a:lnTo>
                      <a:pt x="268" y="424"/>
                    </a:lnTo>
                    <a:cubicBezTo>
                      <a:pt x="268" y="438"/>
                      <a:pt x="283" y="452"/>
                      <a:pt x="297" y="452"/>
                    </a:cubicBezTo>
                    <a:cubicBezTo>
                      <a:pt x="318" y="452"/>
                      <a:pt x="325" y="438"/>
                      <a:pt x="325" y="424"/>
                    </a:cubicBezTo>
                    <a:cubicBezTo>
                      <a:pt x="325" y="276"/>
                      <a:pt x="325" y="276"/>
                      <a:pt x="325" y="276"/>
                    </a:cubicBezTo>
                    <a:cubicBezTo>
                      <a:pt x="325" y="254"/>
                      <a:pt x="318" y="247"/>
                      <a:pt x="297" y="247"/>
                    </a:cubicBezTo>
                    <a:cubicBezTo>
                      <a:pt x="283" y="247"/>
                      <a:pt x="268" y="254"/>
                      <a:pt x="268" y="276"/>
                    </a:cubicBezTo>
                    <a:lnTo>
                      <a:pt x="268" y="424"/>
                    </a:lnTo>
                    <a:close/>
                    <a:moveTo>
                      <a:pt x="212" y="276"/>
                    </a:moveTo>
                    <a:lnTo>
                      <a:pt x="212" y="276"/>
                    </a:lnTo>
                    <a:cubicBezTo>
                      <a:pt x="212" y="254"/>
                      <a:pt x="205" y="247"/>
                      <a:pt x="183" y="247"/>
                    </a:cubicBezTo>
                    <a:cubicBezTo>
                      <a:pt x="169" y="247"/>
                      <a:pt x="155" y="254"/>
                      <a:pt x="155" y="276"/>
                    </a:cubicBezTo>
                    <a:cubicBezTo>
                      <a:pt x="155" y="424"/>
                      <a:pt x="155" y="424"/>
                      <a:pt x="155" y="424"/>
                    </a:cubicBezTo>
                    <a:cubicBezTo>
                      <a:pt x="155" y="438"/>
                      <a:pt x="169" y="452"/>
                      <a:pt x="183" y="452"/>
                    </a:cubicBezTo>
                    <a:cubicBezTo>
                      <a:pt x="205" y="452"/>
                      <a:pt x="212" y="438"/>
                      <a:pt x="212" y="424"/>
                    </a:cubicBezTo>
                    <a:lnTo>
                      <a:pt x="212" y="2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4" name="TextBox 9"/>
            <p:cNvSpPr txBox="1"/>
            <p:nvPr/>
          </p:nvSpPr>
          <p:spPr>
            <a:xfrm>
              <a:off x="1311090" y="2638838"/>
              <a:ext cx="1457698" cy="412164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4F9D"/>
                  </a:solidFill>
                  <a:effectLst/>
                  <a:uLnTx/>
                  <a:uFillTx/>
                  <a:cs typeface="+mn-ea"/>
                  <a:sym typeface="+mn-lt"/>
                </a:rPr>
                <a:t>此处添加标题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TextBox 27"/>
            <p:cNvSpPr txBox="1"/>
            <p:nvPr/>
          </p:nvSpPr>
          <p:spPr>
            <a:xfrm>
              <a:off x="839788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顶部“开始”面板中可以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对字体、字号、颜色、行距等进行修改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顶部“开始”面板中可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6" name="Group 35"/>
            <p:cNvGrpSpPr/>
            <p:nvPr/>
          </p:nvGrpSpPr>
          <p:grpSpPr>
            <a:xfrm>
              <a:off x="1238551" y="4074034"/>
              <a:ext cx="1602773" cy="356315"/>
              <a:chOff x="4878401" y="4187518"/>
              <a:chExt cx="2924707" cy="510450"/>
            </a:xfrm>
          </p:grpSpPr>
          <p:sp>
            <p:nvSpPr>
              <p:cNvPr id="17" name="Rounded Rectangle 36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TextBox 37"/>
              <p:cNvSpPr txBox="1"/>
              <p:nvPr/>
            </p:nvSpPr>
            <p:spPr>
              <a:xfrm>
                <a:off x="5701537" y="4244330"/>
                <a:ext cx="1275940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TITLE HERE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1" name="Group 5"/>
          <p:cNvGrpSpPr/>
          <p:nvPr/>
        </p:nvGrpSpPr>
        <p:grpSpPr>
          <a:xfrm>
            <a:off x="3544358" y="1734518"/>
            <a:ext cx="2400301" cy="3200400"/>
            <a:chOff x="3544358" y="1541478"/>
            <a:chExt cx="2400301" cy="3200400"/>
          </a:xfrm>
        </p:grpSpPr>
        <p:sp>
          <p:nvSpPr>
            <p:cNvPr id="22" name="Rounded Rectangle 4"/>
            <p:cNvSpPr/>
            <p:nvPr/>
          </p:nvSpPr>
          <p:spPr>
            <a:xfrm>
              <a:off x="3544359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4375984" y="1853967"/>
              <a:ext cx="737050" cy="737050"/>
              <a:chOff x="9309498" y="725193"/>
              <a:chExt cx="737050" cy="737050"/>
            </a:xfrm>
          </p:grpSpPr>
          <p:sp>
            <p:nvSpPr>
              <p:cNvPr id="29" name="Oval 16"/>
              <p:cNvSpPr/>
              <p:nvPr/>
            </p:nvSpPr>
            <p:spPr>
              <a:xfrm>
                <a:off x="9309498" y="725193"/>
                <a:ext cx="737050" cy="737050"/>
              </a:xfrm>
              <a:prstGeom prst="ellipse">
                <a:avLst/>
              </a:pr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Freeform 138"/>
              <p:cNvSpPr>
                <a:spLocks noChangeArrowheads="1"/>
              </p:cNvSpPr>
              <p:nvPr/>
            </p:nvSpPr>
            <p:spPr bwMode="auto">
              <a:xfrm>
                <a:off x="9511492" y="930887"/>
                <a:ext cx="333062" cy="325662"/>
              </a:xfrm>
              <a:custGeom>
                <a:avLst/>
                <a:gdLst>
                  <a:gd name="T0" fmla="*/ 203841 w 594"/>
                  <a:gd name="T1" fmla="*/ 122628 h 581"/>
                  <a:gd name="T2" fmla="*/ 201316 w 594"/>
                  <a:gd name="T3" fmla="*/ 122628 h 581"/>
                  <a:gd name="T4" fmla="*/ 196265 w 594"/>
                  <a:gd name="T5" fmla="*/ 140301 h 581"/>
                  <a:gd name="T6" fmla="*/ 196265 w 594"/>
                  <a:gd name="T7" fmla="*/ 142826 h 581"/>
                  <a:gd name="T8" fmla="*/ 196265 w 594"/>
                  <a:gd name="T9" fmla="*/ 145351 h 581"/>
                  <a:gd name="T10" fmla="*/ 196265 w 594"/>
                  <a:gd name="T11" fmla="*/ 145351 h 581"/>
                  <a:gd name="T12" fmla="*/ 193739 w 594"/>
                  <a:gd name="T13" fmla="*/ 147875 h 581"/>
                  <a:gd name="T14" fmla="*/ 185802 w 594"/>
                  <a:gd name="T15" fmla="*/ 150400 h 581"/>
                  <a:gd name="T16" fmla="*/ 185802 w 594"/>
                  <a:gd name="T17" fmla="*/ 150400 h 581"/>
                  <a:gd name="T18" fmla="*/ 155497 w 594"/>
                  <a:gd name="T19" fmla="*/ 122628 h 581"/>
                  <a:gd name="T20" fmla="*/ 155497 w 594"/>
                  <a:gd name="T21" fmla="*/ 122628 h 581"/>
                  <a:gd name="T22" fmla="*/ 50870 w 594"/>
                  <a:gd name="T23" fmla="*/ 112169 h 581"/>
                  <a:gd name="T24" fmla="*/ 60972 w 594"/>
                  <a:gd name="T25" fmla="*/ 0 h 581"/>
                  <a:gd name="T26" fmla="*/ 213943 w 594"/>
                  <a:gd name="T27" fmla="*/ 10459 h 581"/>
                  <a:gd name="T28" fmla="*/ 203841 w 594"/>
                  <a:gd name="T29" fmla="*/ 122628 h 581"/>
                  <a:gd name="T30" fmla="*/ 150446 w 594"/>
                  <a:gd name="T31" fmla="*/ 132727 h 581"/>
                  <a:gd name="T32" fmla="*/ 173175 w 594"/>
                  <a:gd name="T33" fmla="*/ 155810 h 581"/>
                  <a:gd name="T34" fmla="*/ 185802 w 594"/>
                  <a:gd name="T35" fmla="*/ 168433 h 581"/>
                  <a:gd name="T36" fmla="*/ 175700 w 594"/>
                  <a:gd name="T37" fmla="*/ 178532 h 581"/>
                  <a:gd name="T38" fmla="*/ 104266 w 594"/>
                  <a:gd name="T39" fmla="*/ 178532 h 581"/>
                  <a:gd name="T40" fmla="*/ 81537 w 594"/>
                  <a:gd name="T41" fmla="*/ 178532 h 581"/>
                  <a:gd name="T42" fmla="*/ 71074 w 594"/>
                  <a:gd name="T43" fmla="*/ 178532 h 581"/>
                  <a:gd name="T44" fmla="*/ 40768 w 594"/>
                  <a:gd name="T45" fmla="*/ 204140 h 581"/>
                  <a:gd name="T46" fmla="*/ 32831 w 594"/>
                  <a:gd name="T47" fmla="*/ 209189 h 581"/>
                  <a:gd name="T48" fmla="*/ 32831 w 594"/>
                  <a:gd name="T49" fmla="*/ 209189 h 581"/>
                  <a:gd name="T50" fmla="*/ 25255 w 594"/>
                  <a:gd name="T51" fmla="*/ 204140 h 581"/>
                  <a:gd name="T52" fmla="*/ 25255 w 594"/>
                  <a:gd name="T53" fmla="*/ 204140 h 581"/>
                  <a:gd name="T54" fmla="*/ 25255 w 594"/>
                  <a:gd name="T55" fmla="*/ 201615 h 581"/>
                  <a:gd name="T56" fmla="*/ 22729 w 594"/>
                  <a:gd name="T57" fmla="*/ 199091 h 581"/>
                  <a:gd name="T58" fmla="*/ 22729 w 594"/>
                  <a:gd name="T59" fmla="*/ 178532 h 581"/>
                  <a:gd name="T60" fmla="*/ 22729 w 594"/>
                  <a:gd name="T61" fmla="*/ 178532 h 581"/>
                  <a:gd name="T62" fmla="*/ 0 w 594"/>
                  <a:gd name="T63" fmla="*/ 168433 h 581"/>
                  <a:gd name="T64" fmla="*/ 0 w 594"/>
                  <a:gd name="T65" fmla="*/ 51215 h 581"/>
                  <a:gd name="T66" fmla="*/ 40768 w 594"/>
                  <a:gd name="T67" fmla="*/ 40756 h 581"/>
                  <a:gd name="T68" fmla="*/ 60972 w 594"/>
                  <a:gd name="T69" fmla="*/ 132727 h 58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94" h="581">
                    <a:moveTo>
                      <a:pt x="565" y="340"/>
                    </a:moveTo>
                    <a:lnTo>
                      <a:pt x="565" y="340"/>
                    </a:lnTo>
                    <a:cubicBezTo>
                      <a:pt x="558" y="340"/>
                      <a:pt x="558" y="340"/>
                      <a:pt x="558" y="340"/>
                    </a:cubicBezTo>
                    <a:cubicBezTo>
                      <a:pt x="544" y="340"/>
                      <a:pt x="544" y="340"/>
                      <a:pt x="544" y="340"/>
                    </a:cubicBezTo>
                    <a:cubicBezTo>
                      <a:pt x="544" y="389"/>
                      <a:pt x="544" y="389"/>
                      <a:pt x="544" y="389"/>
                    </a:cubicBezTo>
                    <a:lnTo>
                      <a:pt x="544" y="396"/>
                    </a:lnTo>
                    <a:cubicBezTo>
                      <a:pt x="544" y="396"/>
                      <a:pt x="544" y="396"/>
                      <a:pt x="544" y="403"/>
                    </a:cubicBezTo>
                    <a:lnTo>
                      <a:pt x="537" y="410"/>
                    </a:lnTo>
                    <a:cubicBezTo>
                      <a:pt x="530" y="417"/>
                      <a:pt x="523" y="417"/>
                      <a:pt x="515" y="417"/>
                    </a:cubicBezTo>
                    <a:cubicBezTo>
                      <a:pt x="508" y="417"/>
                      <a:pt x="501" y="417"/>
                      <a:pt x="501" y="410"/>
                    </a:cubicBezTo>
                    <a:cubicBezTo>
                      <a:pt x="431" y="340"/>
                      <a:pt x="431" y="340"/>
                      <a:pt x="431" y="340"/>
                    </a:cubicBezTo>
                    <a:cubicBezTo>
                      <a:pt x="169" y="340"/>
                      <a:pt x="169" y="340"/>
                      <a:pt x="169" y="340"/>
                    </a:cubicBezTo>
                    <a:cubicBezTo>
                      <a:pt x="155" y="340"/>
                      <a:pt x="141" y="332"/>
                      <a:pt x="141" y="311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14"/>
                      <a:pt x="155" y="0"/>
                      <a:pt x="169" y="0"/>
                    </a:cubicBezTo>
                    <a:cubicBezTo>
                      <a:pt x="565" y="0"/>
                      <a:pt x="565" y="0"/>
                      <a:pt x="565" y="0"/>
                    </a:cubicBezTo>
                    <a:cubicBezTo>
                      <a:pt x="579" y="0"/>
                      <a:pt x="593" y="14"/>
                      <a:pt x="593" y="29"/>
                    </a:cubicBezTo>
                    <a:cubicBezTo>
                      <a:pt x="593" y="311"/>
                      <a:pt x="593" y="311"/>
                      <a:pt x="593" y="311"/>
                    </a:cubicBezTo>
                    <a:cubicBezTo>
                      <a:pt x="593" y="332"/>
                      <a:pt x="579" y="340"/>
                      <a:pt x="565" y="340"/>
                    </a:cubicBezTo>
                    <a:close/>
                    <a:moveTo>
                      <a:pt x="417" y="368"/>
                    </a:moveTo>
                    <a:lnTo>
                      <a:pt x="417" y="368"/>
                    </a:lnTo>
                    <a:cubicBezTo>
                      <a:pt x="480" y="432"/>
                      <a:pt x="480" y="432"/>
                      <a:pt x="480" y="432"/>
                    </a:cubicBezTo>
                    <a:cubicBezTo>
                      <a:pt x="487" y="439"/>
                      <a:pt x="501" y="446"/>
                      <a:pt x="515" y="446"/>
                    </a:cubicBezTo>
                    <a:cubicBezTo>
                      <a:pt x="515" y="467"/>
                      <a:pt x="515" y="467"/>
                      <a:pt x="515" y="467"/>
                    </a:cubicBezTo>
                    <a:cubicBezTo>
                      <a:pt x="515" y="481"/>
                      <a:pt x="508" y="495"/>
                      <a:pt x="487" y="495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26" y="495"/>
                      <a:pt x="226" y="495"/>
                      <a:pt x="226" y="495"/>
                    </a:cubicBezTo>
                    <a:cubicBezTo>
                      <a:pt x="197" y="495"/>
                      <a:pt x="197" y="495"/>
                      <a:pt x="197" y="495"/>
                    </a:cubicBezTo>
                    <a:cubicBezTo>
                      <a:pt x="190" y="495"/>
                      <a:pt x="190" y="495"/>
                      <a:pt x="190" y="495"/>
                    </a:cubicBezTo>
                    <a:cubicBezTo>
                      <a:pt x="113" y="566"/>
                      <a:pt x="113" y="566"/>
                      <a:pt x="113" y="566"/>
                    </a:cubicBezTo>
                    <a:cubicBezTo>
                      <a:pt x="106" y="573"/>
                      <a:pt x="99" y="580"/>
                      <a:pt x="91" y="580"/>
                    </a:cubicBezTo>
                    <a:cubicBezTo>
                      <a:pt x="84" y="580"/>
                      <a:pt x="77" y="573"/>
                      <a:pt x="77" y="566"/>
                    </a:cubicBezTo>
                    <a:cubicBezTo>
                      <a:pt x="70" y="566"/>
                      <a:pt x="70" y="566"/>
                      <a:pt x="70" y="566"/>
                    </a:cubicBezTo>
                    <a:lnTo>
                      <a:pt x="70" y="559"/>
                    </a:lnTo>
                    <a:cubicBezTo>
                      <a:pt x="70" y="559"/>
                      <a:pt x="63" y="559"/>
                      <a:pt x="63" y="552"/>
                    </a:cubicBezTo>
                    <a:cubicBezTo>
                      <a:pt x="63" y="495"/>
                      <a:pt x="63" y="495"/>
                      <a:pt x="63" y="495"/>
                    </a:cubicBezTo>
                    <a:cubicBezTo>
                      <a:pt x="28" y="495"/>
                      <a:pt x="28" y="495"/>
                      <a:pt x="28" y="495"/>
                    </a:cubicBezTo>
                    <a:cubicBezTo>
                      <a:pt x="14" y="495"/>
                      <a:pt x="0" y="481"/>
                      <a:pt x="0" y="467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28"/>
                      <a:pt x="14" y="113"/>
                      <a:pt x="28" y="113"/>
                    </a:cubicBezTo>
                    <a:cubicBezTo>
                      <a:pt x="113" y="113"/>
                      <a:pt x="113" y="113"/>
                      <a:pt x="113" y="113"/>
                    </a:cubicBezTo>
                    <a:cubicBezTo>
                      <a:pt x="113" y="311"/>
                      <a:pt x="113" y="311"/>
                      <a:pt x="113" y="311"/>
                    </a:cubicBezTo>
                    <a:cubicBezTo>
                      <a:pt x="113" y="347"/>
                      <a:pt x="141" y="368"/>
                      <a:pt x="169" y="368"/>
                    </a:cubicBezTo>
                    <a:lnTo>
                      <a:pt x="417" y="3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4" name="TextBox 14"/>
            <p:cNvSpPr txBox="1"/>
            <p:nvPr/>
          </p:nvSpPr>
          <p:spPr>
            <a:xfrm>
              <a:off x="4015661" y="2638838"/>
              <a:ext cx="1457698" cy="412164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11653"/>
                  </a:solidFill>
                  <a:effectLst/>
                  <a:uLnTx/>
                  <a:uFillTx/>
                  <a:cs typeface="+mn-ea"/>
                  <a:sym typeface="+mn-lt"/>
                </a:rPr>
                <a:t>此处添加标题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TextBox 28"/>
            <p:cNvSpPr txBox="1"/>
            <p:nvPr/>
          </p:nvSpPr>
          <p:spPr>
            <a:xfrm>
              <a:off x="3544358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顶部“开始”面板中可以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对字体、字号、颜色、行距等进行修改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顶部“开始”面板中可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6" name="Group 38"/>
            <p:cNvGrpSpPr/>
            <p:nvPr/>
          </p:nvGrpSpPr>
          <p:grpSpPr>
            <a:xfrm>
              <a:off x="3943121" y="4074034"/>
              <a:ext cx="1602773" cy="356315"/>
              <a:chOff x="4878401" y="4187518"/>
              <a:chExt cx="2924707" cy="510450"/>
            </a:xfrm>
          </p:grpSpPr>
          <p:sp>
            <p:nvSpPr>
              <p:cNvPr id="27" name="Rounded Rectangle 39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TextBox 40"/>
              <p:cNvSpPr txBox="1"/>
              <p:nvPr/>
            </p:nvSpPr>
            <p:spPr>
              <a:xfrm>
                <a:off x="5701535" y="4244330"/>
                <a:ext cx="1275940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TITLE HERE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Group 7"/>
          <p:cNvGrpSpPr/>
          <p:nvPr/>
        </p:nvGrpSpPr>
        <p:grpSpPr>
          <a:xfrm>
            <a:off x="6248930" y="1734518"/>
            <a:ext cx="2400300" cy="3200400"/>
            <a:chOff x="6248930" y="1541478"/>
            <a:chExt cx="2400300" cy="3200400"/>
          </a:xfrm>
        </p:grpSpPr>
        <p:sp>
          <p:nvSpPr>
            <p:cNvPr id="32" name="Rounded Rectangle 32"/>
            <p:cNvSpPr/>
            <p:nvPr/>
          </p:nvSpPr>
          <p:spPr>
            <a:xfrm>
              <a:off x="624893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3" name="Group 23"/>
            <p:cNvGrpSpPr/>
            <p:nvPr/>
          </p:nvGrpSpPr>
          <p:grpSpPr>
            <a:xfrm>
              <a:off x="7063249" y="1853967"/>
              <a:ext cx="737050" cy="737050"/>
              <a:chOff x="8909343" y="1931570"/>
              <a:chExt cx="737050" cy="737050"/>
            </a:xfrm>
          </p:grpSpPr>
          <p:sp>
            <p:nvSpPr>
              <p:cNvPr id="39" name="Oval 26"/>
              <p:cNvSpPr/>
              <p:nvPr/>
            </p:nvSpPr>
            <p:spPr>
              <a:xfrm>
                <a:off x="8909343" y="1931570"/>
                <a:ext cx="737050" cy="737050"/>
              </a:xfrm>
              <a:prstGeom prst="ellipse">
                <a:avLst/>
              </a:pr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Freeform 98"/>
              <p:cNvSpPr>
                <a:spLocks noChangeArrowheads="1"/>
              </p:cNvSpPr>
              <p:nvPr/>
            </p:nvSpPr>
            <p:spPr bwMode="auto">
              <a:xfrm>
                <a:off x="9140942" y="2132330"/>
                <a:ext cx="273853" cy="335530"/>
              </a:xfrm>
              <a:custGeom>
                <a:avLst/>
                <a:gdLst>
                  <a:gd name="T0" fmla="*/ 165736 w 488"/>
                  <a:gd name="T1" fmla="*/ 215541 h 601"/>
                  <a:gd name="T2" fmla="*/ 165736 w 488"/>
                  <a:gd name="T3" fmla="*/ 215541 h 601"/>
                  <a:gd name="T4" fmla="*/ 10110 w 488"/>
                  <a:gd name="T5" fmla="*/ 215541 h 601"/>
                  <a:gd name="T6" fmla="*/ 0 w 488"/>
                  <a:gd name="T7" fmla="*/ 205482 h 601"/>
                  <a:gd name="T8" fmla="*/ 0 w 488"/>
                  <a:gd name="T9" fmla="*/ 116751 h 601"/>
                  <a:gd name="T10" fmla="*/ 10110 w 488"/>
                  <a:gd name="T11" fmla="*/ 106333 h 601"/>
                  <a:gd name="T12" fmla="*/ 25276 w 488"/>
                  <a:gd name="T13" fmla="*/ 106333 h 601"/>
                  <a:gd name="T14" fmla="*/ 25276 w 488"/>
                  <a:gd name="T15" fmla="*/ 60711 h 601"/>
                  <a:gd name="T16" fmla="*/ 86659 w 488"/>
                  <a:gd name="T17" fmla="*/ 0 h 601"/>
                  <a:gd name="T18" fmla="*/ 147682 w 488"/>
                  <a:gd name="T19" fmla="*/ 60711 h 601"/>
                  <a:gd name="T20" fmla="*/ 147682 w 488"/>
                  <a:gd name="T21" fmla="*/ 106333 h 601"/>
                  <a:gd name="T22" fmla="*/ 165736 w 488"/>
                  <a:gd name="T23" fmla="*/ 106333 h 601"/>
                  <a:gd name="T24" fmla="*/ 175846 w 488"/>
                  <a:gd name="T25" fmla="*/ 116751 h 601"/>
                  <a:gd name="T26" fmla="*/ 175846 w 488"/>
                  <a:gd name="T27" fmla="*/ 205482 h 601"/>
                  <a:gd name="T28" fmla="*/ 165736 w 488"/>
                  <a:gd name="T29" fmla="*/ 215541 h 601"/>
                  <a:gd name="T30" fmla="*/ 76549 w 488"/>
                  <a:gd name="T31" fmla="*/ 164889 h 601"/>
                  <a:gd name="T32" fmla="*/ 76549 w 488"/>
                  <a:gd name="T33" fmla="*/ 164889 h 601"/>
                  <a:gd name="T34" fmla="*/ 76549 w 488"/>
                  <a:gd name="T35" fmla="*/ 185365 h 601"/>
                  <a:gd name="T36" fmla="*/ 86659 w 488"/>
                  <a:gd name="T37" fmla="*/ 195424 h 601"/>
                  <a:gd name="T38" fmla="*/ 96769 w 488"/>
                  <a:gd name="T39" fmla="*/ 185365 h 601"/>
                  <a:gd name="T40" fmla="*/ 96769 w 488"/>
                  <a:gd name="T41" fmla="*/ 164889 h 601"/>
                  <a:gd name="T42" fmla="*/ 106880 w 488"/>
                  <a:gd name="T43" fmla="*/ 147286 h 601"/>
                  <a:gd name="T44" fmla="*/ 86659 w 488"/>
                  <a:gd name="T45" fmla="*/ 126810 h 601"/>
                  <a:gd name="T46" fmla="*/ 66078 w 488"/>
                  <a:gd name="T47" fmla="*/ 147286 h 601"/>
                  <a:gd name="T48" fmla="*/ 76549 w 488"/>
                  <a:gd name="T49" fmla="*/ 164889 h 601"/>
                  <a:gd name="T50" fmla="*/ 127461 w 488"/>
                  <a:gd name="T51" fmla="*/ 60711 h 601"/>
                  <a:gd name="T52" fmla="*/ 127461 w 488"/>
                  <a:gd name="T53" fmla="*/ 60711 h 601"/>
                  <a:gd name="T54" fmla="*/ 86659 w 488"/>
                  <a:gd name="T55" fmla="*/ 20117 h 601"/>
                  <a:gd name="T56" fmla="*/ 45857 w 488"/>
                  <a:gd name="T57" fmla="*/ 60711 h 601"/>
                  <a:gd name="T58" fmla="*/ 45857 w 488"/>
                  <a:gd name="T59" fmla="*/ 106333 h 601"/>
                  <a:gd name="T60" fmla="*/ 127461 w 488"/>
                  <a:gd name="T61" fmla="*/ 106333 h 601"/>
                  <a:gd name="T62" fmla="*/ 127461 w 488"/>
                  <a:gd name="T63" fmla="*/ 60711 h 60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88" h="601">
                    <a:moveTo>
                      <a:pt x="459" y="600"/>
                    </a:moveTo>
                    <a:lnTo>
                      <a:pt x="459" y="600"/>
                    </a:lnTo>
                    <a:cubicBezTo>
                      <a:pt x="28" y="600"/>
                      <a:pt x="28" y="600"/>
                      <a:pt x="28" y="600"/>
                    </a:cubicBezTo>
                    <a:cubicBezTo>
                      <a:pt x="7" y="600"/>
                      <a:pt x="0" y="586"/>
                      <a:pt x="0" y="572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0" y="311"/>
                      <a:pt x="7" y="296"/>
                      <a:pt x="28" y="296"/>
                    </a:cubicBezTo>
                    <a:cubicBezTo>
                      <a:pt x="70" y="296"/>
                      <a:pt x="70" y="296"/>
                      <a:pt x="70" y="296"/>
                    </a:cubicBezTo>
                    <a:cubicBezTo>
                      <a:pt x="70" y="169"/>
                      <a:pt x="70" y="169"/>
                      <a:pt x="70" y="169"/>
                    </a:cubicBezTo>
                    <a:cubicBezTo>
                      <a:pt x="70" y="70"/>
                      <a:pt x="148" y="0"/>
                      <a:pt x="240" y="0"/>
                    </a:cubicBezTo>
                    <a:cubicBezTo>
                      <a:pt x="339" y="0"/>
                      <a:pt x="409" y="70"/>
                      <a:pt x="409" y="169"/>
                    </a:cubicBezTo>
                    <a:cubicBezTo>
                      <a:pt x="409" y="296"/>
                      <a:pt x="409" y="296"/>
                      <a:pt x="409" y="296"/>
                    </a:cubicBezTo>
                    <a:cubicBezTo>
                      <a:pt x="459" y="296"/>
                      <a:pt x="459" y="296"/>
                      <a:pt x="459" y="296"/>
                    </a:cubicBezTo>
                    <a:cubicBezTo>
                      <a:pt x="473" y="296"/>
                      <a:pt x="487" y="311"/>
                      <a:pt x="487" y="325"/>
                    </a:cubicBezTo>
                    <a:cubicBezTo>
                      <a:pt x="487" y="572"/>
                      <a:pt x="487" y="572"/>
                      <a:pt x="487" y="572"/>
                    </a:cubicBezTo>
                    <a:cubicBezTo>
                      <a:pt x="487" y="586"/>
                      <a:pt x="473" y="600"/>
                      <a:pt x="459" y="600"/>
                    </a:cubicBezTo>
                    <a:close/>
                    <a:moveTo>
                      <a:pt x="212" y="459"/>
                    </a:moveTo>
                    <a:lnTo>
                      <a:pt x="212" y="459"/>
                    </a:lnTo>
                    <a:cubicBezTo>
                      <a:pt x="212" y="516"/>
                      <a:pt x="212" y="516"/>
                      <a:pt x="212" y="516"/>
                    </a:cubicBezTo>
                    <a:cubicBezTo>
                      <a:pt x="212" y="530"/>
                      <a:pt x="226" y="544"/>
                      <a:pt x="240" y="544"/>
                    </a:cubicBezTo>
                    <a:cubicBezTo>
                      <a:pt x="261" y="544"/>
                      <a:pt x="268" y="530"/>
                      <a:pt x="268" y="516"/>
                    </a:cubicBezTo>
                    <a:cubicBezTo>
                      <a:pt x="268" y="459"/>
                      <a:pt x="268" y="459"/>
                      <a:pt x="268" y="459"/>
                    </a:cubicBezTo>
                    <a:cubicBezTo>
                      <a:pt x="289" y="452"/>
                      <a:pt x="296" y="431"/>
                      <a:pt x="296" y="410"/>
                    </a:cubicBezTo>
                    <a:cubicBezTo>
                      <a:pt x="296" y="381"/>
                      <a:pt x="275" y="353"/>
                      <a:pt x="240" y="353"/>
                    </a:cubicBezTo>
                    <a:cubicBezTo>
                      <a:pt x="212" y="353"/>
                      <a:pt x="183" y="381"/>
                      <a:pt x="183" y="410"/>
                    </a:cubicBezTo>
                    <a:cubicBezTo>
                      <a:pt x="183" y="431"/>
                      <a:pt x="198" y="452"/>
                      <a:pt x="212" y="459"/>
                    </a:cubicBezTo>
                    <a:close/>
                    <a:moveTo>
                      <a:pt x="353" y="169"/>
                    </a:moveTo>
                    <a:lnTo>
                      <a:pt x="353" y="169"/>
                    </a:lnTo>
                    <a:cubicBezTo>
                      <a:pt x="353" y="106"/>
                      <a:pt x="304" y="56"/>
                      <a:pt x="240" y="56"/>
                    </a:cubicBezTo>
                    <a:cubicBezTo>
                      <a:pt x="176" y="56"/>
                      <a:pt x="127" y="106"/>
                      <a:pt x="127" y="169"/>
                    </a:cubicBezTo>
                    <a:cubicBezTo>
                      <a:pt x="127" y="296"/>
                      <a:pt x="127" y="296"/>
                      <a:pt x="127" y="296"/>
                    </a:cubicBezTo>
                    <a:cubicBezTo>
                      <a:pt x="353" y="296"/>
                      <a:pt x="353" y="296"/>
                      <a:pt x="353" y="296"/>
                    </a:cubicBezTo>
                    <a:lnTo>
                      <a:pt x="353" y="1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4" name="TextBox 24"/>
            <p:cNvSpPr txBox="1"/>
            <p:nvPr/>
          </p:nvSpPr>
          <p:spPr>
            <a:xfrm>
              <a:off x="6720230" y="2641230"/>
              <a:ext cx="1457698" cy="412164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4F9D"/>
                  </a:solidFill>
                  <a:effectLst/>
                  <a:uLnTx/>
                  <a:uFillTx/>
                  <a:cs typeface="+mn-ea"/>
                  <a:sym typeface="+mn-lt"/>
                </a:rPr>
                <a:t>此处添加标题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6248930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顶部“开始”面板中可以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对字体、字号、颜色、行距等进行修改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顶部“开始”面板中可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6" name="Group 41"/>
            <p:cNvGrpSpPr/>
            <p:nvPr/>
          </p:nvGrpSpPr>
          <p:grpSpPr>
            <a:xfrm>
              <a:off x="6630387" y="4074034"/>
              <a:ext cx="1602773" cy="356315"/>
              <a:chOff x="4878401" y="4187518"/>
              <a:chExt cx="2924707" cy="510450"/>
            </a:xfrm>
          </p:grpSpPr>
          <p:sp>
            <p:nvSpPr>
              <p:cNvPr id="37" name="Rounded Rectangle 42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TextBox 43"/>
              <p:cNvSpPr txBox="1"/>
              <p:nvPr/>
            </p:nvSpPr>
            <p:spPr>
              <a:xfrm>
                <a:off x="5701535" y="4244330"/>
                <a:ext cx="1275940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TITLE HERE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Group 12"/>
          <p:cNvGrpSpPr/>
          <p:nvPr/>
        </p:nvGrpSpPr>
        <p:grpSpPr>
          <a:xfrm>
            <a:off x="8951913" y="1734518"/>
            <a:ext cx="2401887" cy="3200400"/>
            <a:chOff x="8951913" y="1541478"/>
            <a:chExt cx="2401887" cy="3200400"/>
          </a:xfrm>
        </p:grpSpPr>
        <p:sp>
          <p:nvSpPr>
            <p:cNvPr id="42" name="Rounded Rectangle 6"/>
            <p:cNvSpPr/>
            <p:nvPr/>
          </p:nvSpPr>
          <p:spPr>
            <a:xfrm>
              <a:off x="895350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3" name="Group 18"/>
            <p:cNvGrpSpPr/>
            <p:nvPr/>
          </p:nvGrpSpPr>
          <p:grpSpPr>
            <a:xfrm>
              <a:off x="9785125" y="1853967"/>
              <a:ext cx="737050" cy="737050"/>
              <a:chOff x="6950917" y="2500287"/>
              <a:chExt cx="737050" cy="737050"/>
            </a:xfrm>
          </p:grpSpPr>
          <p:sp>
            <p:nvSpPr>
              <p:cNvPr id="49" name="Oval 21"/>
              <p:cNvSpPr/>
              <p:nvPr/>
            </p:nvSpPr>
            <p:spPr>
              <a:xfrm>
                <a:off x="6950917" y="2500287"/>
                <a:ext cx="737050" cy="737050"/>
              </a:xfrm>
              <a:prstGeom prst="ellipse">
                <a:avLst/>
              </a:pr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0" name="Freeform 106"/>
              <p:cNvSpPr>
                <a:spLocks noChangeArrowheads="1"/>
              </p:cNvSpPr>
              <p:nvPr/>
            </p:nvSpPr>
            <p:spPr bwMode="auto">
              <a:xfrm>
                <a:off x="7150443" y="2709691"/>
                <a:ext cx="337998" cy="305925"/>
              </a:xfrm>
              <a:custGeom>
                <a:avLst/>
                <a:gdLst>
                  <a:gd name="T0" fmla="*/ 207003 w 602"/>
                  <a:gd name="T1" fmla="*/ 196489 h 545"/>
                  <a:gd name="T2" fmla="*/ 207003 w 602"/>
                  <a:gd name="T3" fmla="*/ 196489 h 545"/>
                  <a:gd name="T4" fmla="*/ 188940 w 602"/>
                  <a:gd name="T5" fmla="*/ 196489 h 545"/>
                  <a:gd name="T6" fmla="*/ 188940 w 602"/>
                  <a:gd name="T7" fmla="*/ 114859 h 545"/>
                  <a:gd name="T8" fmla="*/ 188940 w 602"/>
                  <a:gd name="T9" fmla="*/ 50928 h 545"/>
                  <a:gd name="T10" fmla="*/ 207003 w 602"/>
                  <a:gd name="T11" fmla="*/ 50928 h 545"/>
                  <a:gd name="T12" fmla="*/ 217119 w 602"/>
                  <a:gd name="T13" fmla="*/ 61403 h 545"/>
                  <a:gd name="T14" fmla="*/ 217119 w 602"/>
                  <a:gd name="T15" fmla="*/ 124973 h 545"/>
                  <a:gd name="T16" fmla="*/ 217119 w 602"/>
                  <a:gd name="T17" fmla="*/ 165787 h 545"/>
                  <a:gd name="T18" fmla="*/ 217119 w 602"/>
                  <a:gd name="T19" fmla="*/ 186375 h 545"/>
                  <a:gd name="T20" fmla="*/ 207003 w 602"/>
                  <a:gd name="T21" fmla="*/ 196489 h 545"/>
                  <a:gd name="T22" fmla="*/ 35765 w 602"/>
                  <a:gd name="T23" fmla="*/ 196489 h 545"/>
                  <a:gd name="T24" fmla="*/ 35765 w 602"/>
                  <a:gd name="T25" fmla="*/ 196489 h 545"/>
                  <a:gd name="T26" fmla="*/ 35765 w 602"/>
                  <a:gd name="T27" fmla="*/ 114859 h 545"/>
                  <a:gd name="T28" fmla="*/ 35765 w 602"/>
                  <a:gd name="T29" fmla="*/ 112331 h 545"/>
                  <a:gd name="T30" fmla="*/ 35765 w 602"/>
                  <a:gd name="T31" fmla="*/ 50928 h 545"/>
                  <a:gd name="T32" fmla="*/ 56357 w 602"/>
                  <a:gd name="T33" fmla="*/ 50928 h 545"/>
                  <a:gd name="T34" fmla="*/ 107295 w 602"/>
                  <a:gd name="T35" fmla="*/ 0 h 545"/>
                  <a:gd name="T36" fmla="*/ 158233 w 602"/>
                  <a:gd name="T37" fmla="*/ 50928 h 545"/>
                  <a:gd name="T38" fmla="*/ 178825 w 602"/>
                  <a:gd name="T39" fmla="*/ 50928 h 545"/>
                  <a:gd name="T40" fmla="*/ 178825 w 602"/>
                  <a:gd name="T41" fmla="*/ 114859 h 545"/>
                  <a:gd name="T42" fmla="*/ 178825 w 602"/>
                  <a:gd name="T43" fmla="*/ 196489 h 545"/>
                  <a:gd name="T44" fmla="*/ 35765 w 602"/>
                  <a:gd name="T45" fmla="*/ 196489 h 545"/>
                  <a:gd name="T46" fmla="*/ 107295 w 602"/>
                  <a:gd name="T47" fmla="*/ 20588 h 545"/>
                  <a:gd name="T48" fmla="*/ 107295 w 602"/>
                  <a:gd name="T49" fmla="*/ 20588 h 545"/>
                  <a:gd name="T50" fmla="*/ 76588 w 602"/>
                  <a:gd name="T51" fmla="*/ 50928 h 545"/>
                  <a:gd name="T52" fmla="*/ 138002 w 602"/>
                  <a:gd name="T53" fmla="*/ 50928 h 545"/>
                  <a:gd name="T54" fmla="*/ 107295 w 602"/>
                  <a:gd name="T55" fmla="*/ 20588 h 545"/>
                  <a:gd name="T56" fmla="*/ 0 w 602"/>
                  <a:gd name="T57" fmla="*/ 186375 h 545"/>
                  <a:gd name="T58" fmla="*/ 0 w 602"/>
                  <a:gd name="T59" fmla="*/ 186375 h 545"/>
                  <a:gd name="T60" fmla="*/ 0 w 602"/>
                  <a:gd name="T61" fmla="*/ 165787 h 545"/>
                  <a:gd name="T62" fmla="*/ 0 w 602"/>
                  <a:gd name="T63" fmla="*/ 124973 h 545"/>
                  <a:gd name="T64" fmla="*/ 0 w 602"/>
                  <a:gd name="T65" fmla="*/ 61403 h 545"/>
                  <a:gd name="T66" fmla="*/ 10477 w 602"/>
                  <a:gd name="T67" fmla="*/ 50928 h 545"/>
                  <a:gd name="T68" fmla="*/ 25650 w 602"/>
                  <a:gd name="T69" fmla="*/ 50928 h 545"/>
                  <a:gd name="T70" fmla="*/ 25650 w 602"/>
                  <a:gd name="T71" fmla="*/ 112331 h 545"/>
                  <a:gd name="T72" fmla="*/ 25650 w 602"/>
                  <a:gd name="T73" fmla="*/ 114859 h 545"/>
                  <a:gd name="T74" fmla="*/ 25650 w 602"/>
                  <a:gd name="T75" fmla="*/ 196489 h 545"/>
                  <a:gd name="T76" fmla="*/ 10477 w 602"/>
                  <a:gd name="T77" fmla="*/ 196489 h 545"/>
                  <a:gd name="T78" fmla="*/ 0 w 602"/>
                  <a:gd name="T79" fmla="*/ 186375 h 54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02" h="545">
                    <a:moveTo>
                      <a:pt x="573" y="544"/>
                    </a:moveTo>
                    <a:lnTo>
                      <a:pt x="573" y="544"/>
                    </a:lnTo>
                    <a:cubicBezTo>
                      <a:pt x="523" y="544"/>
                      <a:pt x="523" y="544"/>
                      <a:pt x="523" y="544"/>
                    </a:cubicBezTo>
                    <a:cubicBezTo>
                      <a:pt x="523" y="318"/>
                      <a:pt x="523" y="318"/>
                      <a:pt x="523" y="318"/>
                    </a:cubicBezTo>
                    <a:cubicBezTo>
                      <a:pt x="523" y="141"/>
                      <a:pt x="523" y="141"/>
                      <a:pt x="523" y="141"/>
                    </a:cubicBezTo>
                    <a:cubicBezTo>
                      <a:pt x="573" y="141"/>
                      <a:pt x="573" y="141"/>
                      <a:pt x="573" y="141"/>
                    </a:cubicBezTo>
                    <a:cubicBezTo>
                      <a:pt x="587" y="141"/>
                      <a:pt x="601" y="148"/>
                      <a:pt x="601" y="170"/>
                    </a:cubicBezTo>
                    <a:cubicBezTo>
                      <a:pt x="601" y="346"/>
                      <a:pt x="601" y="346"/>
                      <a:pt x="601" y="346"/>
                    </a:cubicBezTo>
                    <a:cubicBezTo>
                      <a:pt x="601" y="459"/>
                      <a:pt x="601" y="459"/>
                      <a:pt x="601" y="459"/>
                    </a:cubicBezTo>
                    <a:cubicBezTo>
                      <a:pt x="601" y="516"/>
                      <a:pt x="601" y="516"/>
                      <a:pt x="601" y="516"/>
                    </a:cubicBezTo>
                    <a:cubicBezTo>
                      <a:pt x="601" y="530"/>
                      <a:pt x="587" y="544"/>
                      <a:pt x="573" y="544"/>
                    </a:cubicBezTo>
                    <a:close/>
                    <a:moveTo>
                      <a:pt x="99" y="544"/>
                    </a:moveTo>
                    <a:lnTo>
                      <a:pt x="99" y="544"/>
                    </a:lnTo>
                    <a:cubicBezTo>
                      <a:pt x="99" y="318"/>
                      <a:pt x="99" y="318"/>
                      <a:pt x="99" y="318"/>
                    </a:cubicBezTo>
                    <a:cubicBezTo>
                      <a:pt x="99" y="311"/>
                      <a:pt x="99" y="311"/>
                      <a:pt x="99" y="311"/>
                    </a:cubicBezTo>
                    <a:cubicBezTo>
                      <a:pt x="99" y="141"/>
                      <a:pt x="99" y="141"/>
                      <a:pt x="99" y="141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6" y="64"/>
                      <a:pt x="219" y="0"/>
                      <a:pt x="297" y="0"/>
                    </a:cubicBezTo>
                    <a:cubicBezTo>
                      <a:pt x="375" y="0"/>
                      <a:pt x="438" y="64"/>
                      <a:pt x="438" y="141"/>
                    </a:cubicBezTo>
                    <a:cubicBezTo>
                      <a:pt x="495" y="141"/>
                      <a:pt x="495" y="141"/>
                      <a:pt x="495" y="141"/>
                    </a:cubicBezTo>
                    <a:cubicBezTo>
                      <a:pt x="495" y="318"/>
                      <a:pt x="495" y="318"/>
                      <a:pt x="495" y="318"/>
                    </a:cubicBezTo>
                    <a:cubicBezTo>
                      <a:pt x="495" y="544"/>
                      <a:pt x="495" y="544"/>
                      <a:pt x="495" y="544"/>
                    </a:cubicBezTo>
                    <a:lnTo>
                      <a:pt x="99" y="544"/>
                    </a:lnTo>
                    <a:close/>
                    <a:moveTo>
                      <a:pt x="297" y="57"/>
                    </a:moveTo>
                    <a:lnTo>
                      <a:pt x="297" y="57"/>
                    </a:lnTo>
                    <a:cubicBezTo>
                      <a:pt x="255" y="57"/>
                      <a:pt x="212" y="92"/>
                      <a:pt x="212" y="141"/>
                    </a:cubicBezTo>
                    <a:cubicBezTo>
                      <a:pt x="382" y="141"/>
                      <a:pt x="382" y="141"/>
                      <a:pt x="382" y="141"/>
                    </a:cubicBezTo>
                    <a:cubicBezTo>
                      <a:pt x="382" y="92"/>
                      <a:pt x="347" y="57"/>
                      <a:pt x="297" y="57"/>
                    </a:cubicBezTo>
                    <a:close/>
                    <a:moveTo>
                      <a:pt x="0" y="516"/>
                    </a:moveTo>
                    <a:lnTo>
                      <a:pt x="0" y="516"/>
                    </a:lnTo>
                    <a:cubicBezTo>
                      <a:pt x="0" y="459"/>
                      <a:pt x="0" y="459"/>
                      <a:pt x="0" y="459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148"/>
                      <a:pt x="7" y="141"/>
                      <a:pt x="29" y="141"/>
                    </a:cubicBezTo>
                    <a:cubicBezTo>
                      <a:pt x="71" y="141"/>
                      <a:pt x="71" y="141"/>
                      <a:pt x="71" y="141"/>
                    </a:cubicBezTo>
                    <a:cubicBezTo>
                      <a:pt x="71" y="311"/>
                      <a:pt x="71" y="311"/>
                      <a:pt x="71" y="311"/>
                    </a:cubicBezTo>
                    <a:cubicBezTo>
                      <a:pt x="71" y="318"/>
                      <a:pt x="71" y="318"/>
                      <a:pt x="71" y="318"/>
                    </a:cubicBezTo>
                    <a:cubicBezTo>
                      <a:pt x="71" y="544"/>
                      <a:pt x="71" y="544"/>
                      <a:pt x="71" y="544"/>
                    </a:cubicBezTo>
                    <a:cubicBezTo>
                      <a:pt x="29" y="544"/>
                      <a:pt x="29" y="544"/>
                      <a:pt x="29" y="544"/>
                    </a:cubicBezTo>
                    <a:cubicBezTo>
                      <a:pt x="7" y="544"/>
                      <a:pt x="0" y="530"/>
                      <a:pt x="0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4" name="TextBox 19"/>
            <p:cNvSpPr txBox="1"/>
            <p:nvPr/>
          </p:nvSpPr>
          <p:spPr>
            <a:xfrm>
              <a:off x="9424799" y="2638838"/>
              <a:ext cx="1457698" cy="412164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11653"/>
                  </a:solidFill>
                  <a:effectLst/>
                  <a:uLnTx/>
                  <a:uFillTx/>
                  <a:cs typeface="+mn-ea"/>
                  <a:sym typeface="+mn-lt"/>
                </a:rPr>
                <a:t>此处添加标题</a:t>
              </a:r>
              <a:endPara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TextBox 30"/>
            <p:cNvSpPr txBox="1"/>
            <p:nvPr/>
          </p:nvSpPr>
          <p:spPr>
            <a:xfrm>
              <a:off x="8951913" y="3009824"/>
              <a:ext cx="2400300" cy="92333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顶部“开始”面板中可以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对字体、字号、颜色、行距等进行修改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.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顶部“开始”面板中可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46" name="Group 44"/>
            <p:cNvGrpSpPr/>
            <p:nvPr/>
          </p:nvGrpSpPr>
          <p:grpSpPr>
            <a:xfrm>
              <a:off x="9350676" y="4074034"/>
              <a:ext cx="1602773" cy="356315"/>
              <a:chOff x="4878401" y="4187518"/>
              <a:chExt cx="2924707" cy="510450"/>
            </a:xfrm>
          </p:grpSpPr>
          <p:sp>
            <p:nvSpPr>
              <p:cNvPr id="47" name="Rounded Rectangle 45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8" name="TextBox 46"/>
              <p:cNvSpPr txBox="1"/>
              <p:nvPr/>
            </p:nvSpPr>
            <p:spPr>
              <a:xfrm>
                <a:off x="5701535" y="4244330"/>
                <a:ext cx="1275940" cy="3968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TITLE HERE</a:t>
                </a:r>
                <a:endPara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4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-5954347" y="625476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Freeform 10"/>
          <p:cNvSpPr>
            <a:spLocks noEditPoints="1"/>
          </p:cNvSpPr>
          <p:nvPr/>
        </p:nvSpPr>
        <p:spPr bwMode="auto">
          <a:xfrm>
            <a:off x="8002710" y="-1995804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4350" y="686436"/>
            <a:ext cx="780792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  <a:alpha val="66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PART 03</a:t>
            </a:r>
            <a:endParaRPr kumimoji="0" lang="zh-CN" altLang="en-US" sz="13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  <a:alpha val="66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4588588" y="921559"/>
            <a:ext cx="6168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rPr>
              <a:t>现场执行策略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004F9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4720884" y="1926566"/>
            <a:ext cx="5677175" cy="49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templates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19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 animBg="1"/>
          <p:bldP spid="7" grpId="0"/>
          <p:bldP spid="8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19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 animBg="1"/>
          <p:bldP spid="7" grpId="0"/>
          <p:bldP spid="8" grpId="0"/>
          <p:bldP spid="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三、现场执行策略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Freeform 21"/>
          <p:cNvSpPr>
            <a:spLocks noEditPoints="1"/>
          </p:cNvSpPr>
          <p:nvPr/>
        </p:nvSpPr>
        <p:spPr bwMode="auto">
          <a:xfrm>
            <a:off x="2088337" y="2419972"/>
            <a:ext cx="575636" cy="2284037"/>
          </a:xfrm>
          <a:custGeom>
            <a:avLst/>
            <a:gdLst/>
            <a:ahLst/>
            <a:cxnLst>
              <a:cxn ang="0">
                <a:pos x="808" y="2000"/>
              </a:cxn>
              <a:cxn ang="0">
                <a:pos x="744" y="2265"/>
              </a:cxn>
              <a:cxn ang="0">
                <a:pos x="702" y="2491"/>
              </a:cxn>
              <a:cxn ang="0">
                <a:pos x="651" y="2695"/>
              </a:cxn>
              <a:cxn ang="0">
                <a:pos x="630" y="2928"/>
              </a:cxn>
              <a:cxn ang="0">
                <a:pos x="628" y="3042"/>
              </a:cxn>
              <a:cxn ang="0">
                <a:pos x="729" y="3091"/>
              </a:cxn>
              <a:cxn ang="0">
                <a:pos x="799" y="3154"/>
              </a:cxn>
              <a:cxn ang="0">
                <a:pos x="621" y="3190"/>
              </a:cxn>
              <a:cxn ang="0">
                <a:pos x="624" y="3360"/>
              </a:cxn>
              <a:cxn ang="0">
                <a:pos x="674" y="3509"/>
              </a:cxn>
              <a:cxn ang="0">
                <a:pos x="547" y="3571"/>
              </a:cxn>
              <a:cxn ang="0">
                <a:pos x="447" y="3363"/>
              </a:cxn>
              <a:cxn ang="0">
                <a:pos x="374" y="3293"/>
              </a:cxn>
              <a:cxn ang="0">
                <a:pos x="362" y="3172"/>
              </a:cxn>
              <a:cxn ang="0">
                <a:pos x="333" y="2988"/>
              </a:cxn>
              <a:cxn ang="0">
                <a:pos x="340" y="2504"/>
              </a:cxn>
              <a:cxn ang="0">
                <a:pos x="356" y="2253"/>
              </a:cxn>
              <a:cxn ang="0">
                <a:pos x="325" y="2051"/>
              </a:cxn>
              <a:cxn ang="0">
                <a:pos x="258" y="1933"/>
              </a:cxn>
              <a:cxn ang="0">
                <a:pos x="88" y="1840"/>
              </a:cxn>
              <a:cxn ang="0">
                <a:pos x="0" y="1801"/>
              </a:cxn>
              <a:cxn ang="0">
                <a:pos x="68" y="1614"/>
              </a:cxn>
              <a:cxn ang="0">
                <a:pos x="119" y="1446"/>
              </a:cxn>
              <a:cxn ang="0">
                <a:pos x="83" y="1287"/>
              </a:cxn>
              <a:cxn ang="0">
                <a:pos x="38" y="1172"/>
              </a:cxn>
              <a:cxn ang="0">
                <a:pos x="36" y="1012"/>
              </a:cxn>
              <a:cxn ang="0">
                <a:pos x="115" y="794"/>
              </a:cxn>
              <a:cxn ang="0">
                <a:pos x="167" y="651"/>
              </a:cxn>
              <a:cxn ang="0">
                <a:pos x="251" y="541"/>
              </a:cxn>
              <a:cxn ang="0">
                <a:pos x="430" y="473"/>
              </a:cxn>
              <a:cxn ang="0">
                <a:pos x="518" y="426"/>
              </a:cxn>
              <a:cxn ang="0">
                <a:pos x="538" y="313"/>
              </a:cxn>
              <a:cxn ang="0">
                <a:pos x="529" y="215"/>
              </a:cxn>
              <a:cxn ang="0">
                <a:pos x="547" y="89"/>
              </a:cxn>
              <a:cxn ang="0">
                <a:pos x="639" y="6"/>
              </a:cxn>
              <a:cxn ang="0">
                <a:pos x="827" y="22"/>
              </a:cxn>
              <a:cxn ang="0">
                <a:pos x="901" y="171"/>
              </a:cxn>
              <a:cxn ang="0">
                <a:pos x="863" y="298"/>
              </a:cxn>
              <a:cxn ang="0">
                <a:pos x="820" y="438"/>
              </a:cxn>
              <a:cxn ang="0">
                <a:pos x="744" y="499"/>
              </a:cxn>
              <a:cxn ang="0">
                <a:pos x="744" y="615"/>
              </a:cxn>
              <a:cxn ang="0">
                <a:pos x="811" y="738"/>
              </a:cxn>
              <a:cxn ang="0">
                <a:pos x="833" y="865"/>
              </a:cxn>
              <a:cxn ang="0">
                <a:pos x="859" y="1090"/>
              </a:cxn>
              <a:cxn ang="0">
                <a:pos x="853" y="1282"/>
              </a:cxn>
              <a:cxn ang="0">
                <a:pos x="885" y="1379"/>
              </a:cxn>
              <a:cxn ang="0">
                <a:pos x="854" y="1520"/>
              </a:cxn>
              <a:cxn ang="0">
                <a:pos x="592" y="460"/>
              </a:cxn>
              <a:cxn ang="0">
                <a:pos x="553" y="468"/>
              </a:cxn>
              <a:cxn ang="0">
                <a:pos x="635" y="632"/>
              </a:cxn>
              <a:cxn ang="0">
                <a:pos x="654" y="766"/>
              </a:cxn>
              <a:cxn ang="0">
                <a:pos x="650" y="1141"/>
              </a:cxn>
              <a:cxn ang="0">
                <a:pos x="628" y="1334"/>
              </a:cxn>
              <a:cxn ang="0">
                <a:pos x="732" y="1190"/>
              </a:cxn>
              <a:cxn ang="0">
                <a:pos x="716" y="1076"/>
              </a:cxn>
              <a:cxn ang="0">
                <a:pos x="701" y="697"/>
              </a:cxn>
              <a:cxn ang="0">
                <a:pos x="694" y="622"/>
              </a:cxn>
              <a:cxn ang="0">
                <a:pos x="674" y="559"/>
              </a:cxn>
              <a:cxn ang="0">
                <a:pos x="723" y="588"/>
              </a:cxn>
              <a:cxn ang="0">
                <a:pos x="730" y="619"/>
              </a:cxn>
            </a:cxnLst>
            <a:rect l="0" t="0" r="r" b="b"/>
            <a:pathLst>
              <a:path w="902" h="3579">
                <a:moveTo>
                  <a:pt x="816" y="1545"/>
                </a:moveTo>
                <a:lnTo>
                  <a:pt x="816" y="1545"/>
                </a:lnTo>
                <a:lnTo>
                  <a:pt x="814" y="1618"/>
                </a:lnTo>
                <a:lnTo>
                  <a:pt x="812" y="1691"/>
                </a:lnTo>
                <a:lnTo>
                  <a:pt x="811" y="1765"/>
                </a:lnTo>
                <a:lnTo>
                  <a:pt x="810" y="1842"/>
                </a:lnTo>
                <a:lnTo>
                  <a:pt x="810" y="1842"/>
                </a:lnTo>
                <a:lnTo>
                  <a:pt x="810" y="1915"/>
                </a:lnTo>
                <a:lnTo>
                  <a:pt x="810" y="1915"/>
                </a:lnTo>
                <a:lnTo>
                  <a:pt x="811" y="1951"/>
                </a:lnTo>
                <a:lnTo>
                  <a:pt x="811" y="1970"/>
                </a:lnTo>
                <a:lnTo>
                  <a:pt x="810" y="1988"/>
                </a:lnTo>
                <a:lnTo>
                  <a:pt x="810" y="1988"/>
                </a:lnTo>
                <a:lnTo>
                  <a:pt x="808" y="2000"/>
                </a:lnTo>
                <a:lnTo>
                  <a:pt x="804" y="2014"/>
                </a:lnTo>
                <a:lnTo>
                  <a:pt x="797" y="2044"/>
                </a:lnTo>
                <a:lnTo>
                  <a:pt x="797" y="2044"/>
                </a:lnTo>
                <a:lnTo>
                  <a:pt x="786" y="2083"/>
                </a:lnTo>
                <a:lnTo>
                  <a:pt x="775" y="2123"/>
                </a:lnTo>
                <a:lnTo>
                  <a:pt x="764" y="2165"/>
                </a:lnTo>
                <a:lnTo>
                  <a:pt x="759" y="2185"/>
                </a:lnTo>
                <a:lnTo>
                  <a:pt x="755" y="2207"/>
                </a:lnTo>
                <a:lnTo>
                  <a:pt x="755" y="2207"/>
                </a:lnTo>
                <a:lnTo>
                  <a:pt x="753" y="2221"/>
                </a:lnTo>
                <a:lnTo>
                  <a:pt x="750" y="2235"/>
                </a:lnTo>
                <a:lnTo>
                  <a:pt x="747" y="2250"/>
                </a:lnTo>
                <a:lnTo>
                  <a:pt x="744" y="2265"/>
                </a:lnTo>
                <a:lnTo>
                  <a:pt x="744" y="2265"/>
                </a:lnTo>
                <a:lnTo>
                  <a:pt x="742" y="2279"/>
                </a:lnTo>
                <a:lnTo>
                  <a:pt x="740" y="2294"/>
                </a:lnTo>
                <a:lnTo>
                  <a:pt x="735" y="2323"/>
                </a:lnTo>
                <a:lnTo>
                  <a:pt x="735" y="2323"/>
                </a:lnTo>
                <a:lnTo>
                  <a:pt x="730" y="2353"/>
                </a:lnTo>
                <a:lnTo>
                  <a:pt x="726" y="2383"/>
                </a:lnTo>
                <a:lnTo>
                  <a:pt x="726" y="2383"/>
                </a:lnTo>
                <a:lnTo>
                  <a:pt x="723" y="2397"/>
                </a:lnTo>
                <a:lnTo>
                  <a:pt x="719" y="2411"/>
                </a:lnTo>
                <a:lnTo>
                  <a:pt x="712" y="2437"/>
                </a:lnTo>
                <a:lnTo>
                  <a:pt x="712" y="2437"/>
                </a:lnTo>
                <a:lnTo>
                  <a:pt x="706" y="2464"/>
                </a:lnTo>
                <a:lnTo>
                  <a:pt x="702" y="2491"/>
                </a:lnTo>
                <a:lnTo>
                  <a:pt x="702" y="2491"/>
                </a:lnTo>
                <a:lnTo>
                  <a:pt x="697" y="2520"/>
                </a:lnTo>
                <a:lnTo>
                  <a:pt x="692" y="2547"/>
                </a:lnTo>
                <a:lnTo>
                  <a:pt x="692" y="2547"/>
                </a:lnTo>
                <a:lnTo>
                  <a:pt x="689" y="2559"/>
                </a:lnTo>
                <a:lnTo>
                  <a:pt x="686" y="2572"/>
                </a:lnTo>
                <a:lnTo>
                  <a:pt x="681" y="2585"/>
                </a:lnTo>
                <a:lnTo>
                  <a:pt x="679" y="2598"/>
                </a:lnTo>
                <a:lnTo>
                  <a:pt x="679" y="2598"/>
                </a:lnTo>
                <a:lnTo>
                  <a:pt x="672" y="2640"/>
                </a:lnTo>
                <a:lnTo>
                  <a:pt x="667" y="2660"/>
                </a:lnTo>
                <a:lnTo>
                  <a:pt x="664" y="2669"/>
                </a:lnTo>
                <a:lnTo>
                  <a:pt x="660" y="2677"/>
                </a:lnTo>
                <a:lnTo>
                  <a:pt x="660" y="2677"/>
                </a:lnTo>
                <a:lnTo>
                  <a:pt x="651" y="2695"/>
                </a:lnTo>
                <a:lnTo>
                  <a:pt x="640" y="2713"/>
                </a:lnTo>
                <a:lnTo>
                  <a:pt x="640" y="2713"/>
                </a:lnTo>
                <a:lnTo>
                  <a:pt x="637" y="2720"/>
                </a:lnTo>
                <a:lnTo>
                  <a:pt x="633" y="2726"/>
                </a:lnTo>
                <a:lnTo>
                  <a:pt x="633" y="2726"/>
                </a:lnTo>
                <a:lnTo>
                  <a:pt x="632" y="2737"/>
                </a:lnTo>
                <a:lnTo>
                  <a:pt x="632" y="2749"/>
                </a:lnTo>
                <a:lnTo>
                  <a:pt x="633" y="2777"/>
                </a:lnTo>
                <a:lnTo>
                  <a:pt x="633" y="2777"/>
                </a:lnTo>
                <a:lnTo>
                  <a:pt x="635" y="2854"/>
                </a:lnTo>
                <a:lnTo>
                  <a:pt x="635" y="2893"/>
                </a:lnTo>
                <a:lnTo>
                  <a:pt x="632" y="2910"/>
                </a:lnTo>
                <a:lnTo>
                  <a:pt x="630" y="2928"/>
                </a:lnTo>
                <a:lnTo>
                  <a:pt x="630" y="2928"/>
                </a:lnTo>
                <a:lnTo>
                  <a:pt x="629" y="2932"/>
                </a:lnTo>
                <a:lnTo>
                  <a:pt x="627" y="2938"/>
                </a:lnTo>
                <a:lnTo>
                  <a:pt x="623" y="2950"/>
                </a:lnTo>
                <a:lnTo>
                  <a:pt x="623" y="2950"/>
                </a:lnTo>
                <a:lnTo>
                  <a:pt x="620" y="2959"/>
                </a:lnTo>
                <a:lnTo>
                  <a:pt x="619" y="2970"/>
                </a:lnTo>
                <a:lnTo>
                  <a:pt x="618" y="2982"/>
                </a:lnTo>
                <a:lnTo>
                  <a:pt x="618" y="2994"/>
                </a:lnTo>
                <a:lnTo>
                  <a:pt x="618" y="3006"/>
                </a:lnTo>
                <a:lnTo>
                  <a:pt x="619" y="3018"/>
                </a:lnTo>
                <a:lnTo>
                  <a:pt x="621" y="3028"/>
                </a:lnTo>
                <a:lnTo>
                  <a:pt x="625" y="3037"/>
                </a:lnTo>
                <a:lnTo>
                  <a:pt x="625" y="3037"/>
                </a:lnTo>
                <a:lnTo>
                  <a:pt x="628" y="3042"/>
                </a:lnTo>
                <a:lnTo>
                  <a:pt x="632" y="3049"/>
                </a:lnTo>
                <a:lnTo>
                  <a:pt x="644" y="3062"/>
                </a:lnTo>
                <a:lnTo>
                  <a:pt x="652" y="3067"/>
                </a:lnTo>
                <a:lnTo>
                  <a:pt x="658" y="3073"/>
                </a:lnTo>
                <a:lnTo>
                  <a:pt x="665" y="3077"/>
                </a:lnTo>
                <a:lnTo>
                  <a:pt x="672" y="3079"/>
                </a:lnTo>
                <a:lnTo>
                  <a:pt x="672" y="3079"/>
                </a:lnTo>
                <a:lnTo>
                  <a:pt x="678" y="3081"/>
                </a:lnTo>
                <a:lnTo>
                  <a:pt x="685" y="3083"/>
                </a:lnTo>
                <a:lnTo>
                  <a:pt x="692" y="3084"/>
                </a:lnTo>
                <a:lnTo>
                  <a:pt x="701" y="3085"/>
                </a:lnTo>
                <a:lnTo>
                  <a:pt x="701" y="3085"/>
                </a:lnTo>
                <a:lnTo>
                  <a:pt x="729" y="3091"/>
                </a:lnTo>
                <a:lnTo>
                  <a:pt x="729" y="3091"/>
                </a:lnTo>
                <a:lnTo>
                  <a:pt x="742" y="3096"/>
                </a:lnTo>
                <a:lnTo>
                  <a:pt x="755" y="3100"/>
                </a:lnTo>
                <a:lnTo>
                  <a:pt x="779" y="3111"/>
                </a:lnTo>
                <a:lnTo>
                  <a:pt x="779" y="3111"/>
                </a:lnTo>
                <a:lnTo>
                  <a:pt x="788" y="3114"/>
                </a:lnTo>
                <a:lnTo>
                  <a:pt x="796" y="3121"/>
                </a:lnTo>
                <a:lnTo>
                  <a:pt x="799" y="3125"/>
                </a:lnTo>
                <a:lnTo>
                  <a:pt x="801" y="3128"/>
                </a:lnTo>
                <a:lnTo>
                  <a:pt x="803" y="3134"/>
                </a:lnTo>
                <a:lnTo>
                  <a:pt x="803" y="3139"/>
                </a:lnTo>
                <a:lnTo>
                  <a:pt x="803" y="3139"/>
                </a:lnTo>
                <a:lnTo>
                  <a:pt x="803" y="3145"/>
                </a:lnTo>
                <a:lnTo>
                  <a:pt x="801" y="3149"/>
                </a:lnTo>
                <a:lnTo>
                  <a:pt x="799" y="3154"/>
                </a:lnTo>
                <a:lnTo>
                  <a:pt x="796" y="3158"/>
                </a:lnTo>
                <a:lnTo>
                  <a:pt x="792" y="3162"/>
                </a:lnTo>
                <a:lnTo>
                  <a:pt x="788" y="3165"/>
                </a:lnTo>
                <a:lnTo>
                  <a:pt x="778" y="3171"/>
                </a:lnTo>
                <a:lnTo>
                  <a:pt x="766" y="3175"/>
                </a:lnTo>
                <a:lnTo>
                  <a:pt x="754" y="3179"/>
                </a:lnTo>
                <a:lnTo>
                  <a:pt x="732" y="3185"/>
                </a:lnTo>
                <a:lnTo>
                  <a:pt x="732" y="3185"/>
                </a:lnTo>
                <a:lnTo>
                  <a:pt x="719" y="3188"/>
                </a:lnTo>
                <a:lnTo>
                  <a:pt x="706" y="3189"/>
                </a:lnTo>
                <a:lnTo>
                  <a:pt x="692" y="3190"/>
                </a:lnTo>
                <a:lnTo>
                  <a:pt x="677" y="3190"/>
                </a:lnTo>
                <a:lnTo>
                  <a:pt x="649" y="3190"/>
                </a:lnTo>
                <a:lnTo>
                  <a:pt x="621" y="3190"/>
                </a:lnTo>
                <a:lnTo>
                  <a:pt x="621" y="3190"/>
                </a:lnTo>
                <a:lnTo>
                  <a:pt x="620" y="3211"/>
                </a:lnTo>
                <a:lnTo>
                  <a:pt x="620" y="3231"/>
                </a:lnTo>
                <a:lnTo>
                  <a:pt x="621" y="3251"/>
                </a:lnTo>
                <a:lnTo>
                  <a:pt x="620" y="3271"/>
                </a:lnTo>
                <a:lnTo>
                  <a:pt x="620" y="3271"/>
                </a:lnTo>
                <a:lnTo>
                  <a:pt x="618" y="3293"/>
                </a:lnTo>
                <a:lnTo>
                  <a:pt x="617" y="3313"/>
                </a:lnTo>
                <a:lnTo>
                  <a:pt x="616" y="3324"/>
                </a:lnTo>
                <a:lnTo>
                  <a:pt x="617" y="3334"/>
                </a:lnTo>
                <a:lnTo>
                  <a:pt x="618" y="3344"/>
                </a:lnTo>
                <a:lnTo>
                  <a:pt x="620" y="3354"/>
                </a:lnTo>
                <a:lnTo>
                  <a:pt x="620" y="3354"/>
                </a:lnTo>
                <a:lnTo>
                  <a:pt x="624" y="3360"/>
                </a:lnTo>
                <a:lnTo>
                  <a:pt x="628" y="3366"/>
                </a:lnTo>
                <a:lnTo>
                  <a:pt x="633" y="3371"/>
                </a:lnTo>
                <a:lnTo>
                  <a:pt x="638" y="3376"/>
                </a:lnTo>
                <a:lnTo>
                  <a:pt x="638" y="3376"/>
                </a:lnTo>
                <a:lnTo>
                  <a:pt x="646" y="3390"/>
                </a:lnTo>
                <a:lnTo>
                  <a:pt x="652" y="3403"/>
                </a:lnTo>
                <a:lnTo>
                  <a:pt x="652" y="3403"/>
                </a:lnTo>
                <a:lnTo>
                  <a:pt x="658" y="3417"/>
                </a:lnTo>
                <a:lnTo>
                  <a:pt x="664" y="3432"/>
                </a:lnTo>
                <a:lnTo>
                  <a:pt x="668" y="3446"/>
                </a:lnTo>
                <a:lnTo>
                  <a:pt x="673" y="3461"/>
                </a:lnTo>
                <a:lnTo>
                  <a:pt x="675" y="3477"/>
                </a:lnTo>
                <a:lnTo>
                  <a:pt x="676" y="3493"/>
                </a:lnTo>
                <a:lnTo>
                  <a:pt x="674" y="3509"/>
                </a:lnTo>
                <a:lnTo>
                  <a:pt x="672" y="3527"/>
                </a:lnTo>
                <a:lnTo>
                  <a:pt x="672" y="3527"/>
                </a:lnTo>
                <a:lnTo>
                  <a:pt x="666" y="3542"/>
                </a:lnTo>
                <a:lnTo>
                  <a:pt x="663" y="3549"/>
                </a:lnTo>
                <a:lnTo>
                  <a:pt x="660" y="3556"/>
                </a:lnTo>
                <a:lnTo>
                  <a:pt x="655" y="3563"/>
                </a:lnTo>
                <a:lnTo>
                  <a:pt x="650" y="3568"/>
                </a:lnTo>
                <a:lnTo>
                  <a:pt x="644" y="3574"/>
                </a:lnTo>
                <a:lnTo>
                  <a:pt x="638" y="3578"/>
                </a:lnTo>
                <a:lnTo>
                  <a:pt x="638" y="3578"/>
                </a:lnTo>
                <a:lnTo>
                  <a:pt x="613" y="3579"/>
                </a:lnTo>
                <a:lnTo>
                  <a:pt x="589" y="3578"/>
                </a:lnTo>
                <a:lnTo>
                  <a:pt x="567" y="3576"/>
                </a:lnTo>
                <a:lnTo>
                  <a:pt x="547" y="3571"/>
                </a:lnTo>
                <a:lnTo>
                  <a:pt x="529" y="3565"/>
                </a:lnTo>
                <a:lnTo>
                  <a:pt x="513" y="3557"/>
                </a:lnTo>
                <a:lnTo>
                  <a:pt x="497" y="3547"/>
                </a:lnTo>
                <a:lnTo>
                  <a:pt x="483" y="3538"/>
                </a:lnTo>
                <a:lnTo>
                  <a:pt x="483" y="3538"/>
                </a:lnTo>
                <a:lnTo>
                  <a:pt x="474" y="3519"/>
                </a:lnTo>
                <a:lnTo>
                  <a:pt x="467" y="3501"/>
                </a:lnTo>
                <a:lnTo>
                  <a:pt x="460" y="3481"/>
                </a:lnTo>
                <a:lnTo>
                  <a:pt x="455" y="3460"/>
                </a:lnTo>
                <a:lnTo>
                  <a:pt x="451" y="3439"/>
                </a:lnTo>
                <a:lnTo>
                  <a:pt x="448" y="3415"/>
                </a:lnTo>
                <a:lnTo>
                  <a:pt x="447" y="3390"/>
                </a:lnTo>
                <a:lnTo>
                  <a:pt x="447" y="3363"/>
                </a:lnTo>
                <a:lnTo>
                  <a:pt x="447" y="3363"/>
                </a:lnTo>
                <a:lnTo>
                  <a:pt x="422" y="3359"/>
                </a:lnTo>
                <a:lnTo>
                  <a:pt x="411" y="3357"/>
                </a:lnTo>
                <a:lnTo>
                  <a:pt x="402" y="3353"/>
                </a:lnTo>
                <a:lnTo>
                  <a:pt x="402" y="3353"/>
                </a:lnTo>
                <a:lnTo>
                  <a:pt x="397" y="3349"/>
                </a:lnTo>
                <a:lnTo>
                  <a:pt x="393" y="3345"/>
                </a:lnTo>
                <a:lnTo>
                  <a:pt x="388" y="3339"/>
                </a:lnTo>
                <a:lnTo>
                  <a:pt x="385" y="3334"/>
                </a:lnTo>
                <a:lnTo>
                  <a:pt x="381" y="3326"/>
                </a:lnTo>
                <a:lnTo>
                  <a:pt x="379" y="3320"/>
                </a:lnTo>
                <a:lnTo>
                  <a:pt x="377" y="3312"/>
                </a:lnTo>
                <a:lnTo>
                  <a:pt x="375" y="3306"/>
                </a:lnTo>
                <a:lnTo>
                  <a:pt x="375" y="3306"/>
                </a:lnTo>
                <a:lnTo>
                  <a:pt x="374" y="3293"/>
                </a:lnTo>
                <a:lnTo>
                  <a:pt x="374" y="3278"/>
                </a:lnTo>
                <a:lnTo>
                  <a:pt x="374" y="3264"/>
                </a:lnTo>
                <a:lnTo>
                  <a:pt x="374" y="3250"/>
                </a:lnTo>
                <a:lnTo>
                  <a:pt x="374" y="3250"/>
                </a:lnTo>
                <a:lnTo>
                  <a:pt x="371" y="3226"/>
                </a:lnTo>
                <a:lnTo>
                  <a:pt x="368" y="3202"/>
                </a:lnTo>
                <a:lnTo>
                  <a:pt x="368" y="3202"/>
                </a:lnTo>
                <a:lnTo>
                  <a:pt x="367" y="3197"/>
                </a:lnTo>
                <a:lnTo>
                  <a:pt x="368" y="3190"/>
                </a:lnTo>
                <a:lnTo>
                  <a:pt x="368" y="3185"/>
                </a:lnTo>
                <a:lnTo>
                  <a:pt x="367" y="3179"/>
                </a:lnTo>
                <a:lnTo>
                  <a:pt x="367" y="3179"/>
                </a:lnTo>
                <a:lnTo>
                  <a:pt x="365" y="3175"/>
                </a:lnTo>
                <a:lnTo>
                  <a:pt x="362" y="3172"/>
                </a:lnTo>
                <a:lnTo>
                  <a:pt x="355" y="3164"/>
                </a:lnTo>
                <a:lnTo>
                  <a:pt x="347" y="3158"/>
                </a:lnTo>
                <a:lnTo>
                  <a:pt x="344" y="3154"/>
                </a:lnTo>
                <a:lnTo>
                  <a:pt x="342" y="3151"/>
                </a:lnTo>
                <a:lnTo>
                  <a:pt x="342" y="3151"/>
                </a:lnTo>
                <a:lnTo>
                  <a:pt x="337" y="3142"/>
                </a:lnTo>
                <a:lnTo>
                  <a:pt x="335" y="3134"/>
                </a:lnTo>
                <a:lnTo>
                  <a:pt x="333" y="3125"/>
                </a:lnTo>
                <a:lnTo>
                  <a:pt x="333" y="3117"/>
                </a:lnTo>
                <a:lnTo>
                  <a:pt x="332" y="3100"/>
                </a:lnTo>
                <a:lnTo>
                  <a:pt x="333" y="3081"/>
                </a:lnTo>
                <a:lnTo>
                  <a:pt x="333" y="3081"/>
                </a:lnTo>
                <a:lnTo>
                  <a:pt x="333" y="3020"/>
                </a:lnTo>
                <a:lnTo>
                  <a:pt x="333" y="2988"/>
                </a:lnTo>
                <a:lnTo>
                  <a:pt x="335" y="2956"/>
                </a:lnTo>
                <a:lnTo>
                  <a:pt x="335" y="2956"/>
                </a:lnTo>
                <a:lnTo>
                  <a:pt x="337" y="2913"/>
                </a:lnTo>
                <a:lnTo>
                  <a:pt x="338" y="2870"/>
                </a:lnTo>
                <a:lnTo>
                  <a:pt x="340" y="2830"/>
                </a:lnTo>
                <a:lnTo>
                  <a:pt x="340" y="2791"/>
                </a:lnTo>
                <a:lnTo>
                  <a:pt x="338" y="2712"/>
                </a:lnTo>
                <a:lnTo>
                  <a:pt x="338" y="2672"/>
                </a:lnTo>
                <a:lnTo>
                  <a:pt x="340" y="2631"/>
                </a:lnTo>
                <a:lnTo>
                  <a:pt x="340" y="2631"/>
                </a:lnTo>
                <a:lnTo>
                  <a:pt x="341" y="2588"/>
                </a:lnTo>
                <a:lnTo>
                  <a:pt x="341" y="2547"/>
                </a:lnTo>
                <a:lnTo>
                  <a:pt x="341" y="2547"/>
                </a:lnTo>
                <a:lnTo>
                  <a:pt x="340" y="2504"/>
                </a:lnTo>
                <a:lnTo>
                  <a:pt x="340" y="2485"/>
                </a:lnTo>
                <a:lnTo>
                  <a:pt x="342" y="2465"/>
                </a:lnTo>
                <a:lnTo>
                  <a:pt x="342" y="2465"/>
                </a:lnTo>
                <a:lnTo>
                  <a:pt x="344" y="2452"/>
                </a:lnTo>
                <a:lnTo>
                  <a:pt x="346" y="2438"/>
                </a:lnTo>
                <a:lnTo>
                  <a:pt x="349" y="2425"/>
                </a:lnTo>
                <a:lnTo>
                  <a:pt x="351" y="2411"/>
                </a:lnTo>
                <a:lnTo>
                  <a:pt x="351" y="2411"/>
                </a:lnTo>
                <a:lnTo>
                  <a:pt x="353" y="2381"/>
                </a:lnTo>
                <a:lnTo>
                  <a:pt x="354" y="2349"/>
                </a:lnTo>
                <a:lnTo>
                  <a:pt x="354" y="2349"/>
                </a:lnTo>
                <a:lnTo>
                  <a:pt x="354" y="2318"/>
                </a:lnTo>
                <a:lnTo>
                  <a:pt x="355" y="2285"/>
                </a:lnTo>
                <a:lnTo>
                  <a:pt x="356" y="2253"/>
                </a:lnTo>
                <a:lnTo>
                  <a:pt x="355" y="2237"/>
                </a:lnTo>
                <a:lnTo>
                  <a:pt x="354" y="2221"/>
                </a:lnTo>
                <a:lnTo>
                  <a:pt x="354" y="2221"/>
                </a:lnTo>
                <a:lnTo>
                  <a:pt x="353" y="2216"/>
                </a:lnTo>
                <a:lnTo>
                  <a:pt x="350" y="2211"/>
                </a:lnTo>
                <a:lnTo>
                  <a:pt x="348" y="2202"/>
                </a:lnTo>
                <a:lnTo>
                  <a:pt x="348" y="2202"/>
                </a:lnTo>
                <a:lnTo>
                  <a:pt x="344" y="2176"/>
                </a:lnTo>
                <a:lnTo>
                  <a:pt x="342" y="2149"/>
                </a:lnTo>
                <a:lnTo>
                  <a:pt x="338" y="2123"/>
                </a:lnTo>
                <a:lnTo>
                  <a:pt x="335" y="2097"/>
                </a:lnTo>
                <a:lnTo>
                  <a:pt x="335" y="2097"/>
                </a:lnTo>
                <a:lnTo>
                  <a:pt x="329" y="2067"/>
                </a:lnTo>
                <a:lnTo>
                  <a:pt x="325" y="2051"/>
                </a:lnTo>
                <a:lnTo>
                  <a:pt x="324" y="2036"/>
                </a:lnTo>
                <a:lnTo>
                  <a:pt x="324" y="2036"/>
                </a:lnTo>
                <a:lnTo>
                  <a:pt x="323" y="2014"/>
                </a:lnTo>
                <a:lnTo>
                  <a:pt x="323" y="1993"/>
                </a:lnTo>
                <a:lnTo>
                  <a:pt x="324" y="1969"/>
                </a:lnTo>
                <a:lnTo>
                  <a:pt x="324" y="1945"/>
                </a:lnTo>
                <a:lnTo>
                  <a:pt x="324" y="1945"/>
                </a:lnTo>
                <a:lnTo>
                  <a:pt x="318" y="1941"/>
                </a:lnTo>
                <a:lnTo>
                  <a:pt x="311" y="1940"/>
                </a:lnTo>
                <a:lnTo>
                  <a:pt x="297" y="1937"/>
                </a:lnTo>
                <a:lnTo>
                  <a:pt x="284" y="1937"/>
                </a:lnTo>
                <a:lnTo>
                  <a:pt x="270" y="1935"/>
                </a:lnTo>
                <a:lnTo>
                  <a:pt x="270" y="1935"/>
                </a:lnTo>
                <a:lnTo>
                  <a:pt x="258" y="1933"/>
                </a:lnTo>
                <a:lnTo>
                  <a:pt x="245" y="1928"/>
                </a:lnTo>
                <a:lnTo>
                  <a:pt x="221" y="1921"/>
                </a:lnTo>
                <a:lnTo>
                  <a:pt x="221" y="1921"/>
                </a:lnTo>
                <a:lnTo>
                  <a:pt x="198" y="1913"/>
                </a:lnTo>
                <a:lnTo>
                  <a:pt x="175" y="1904"/>
                </a:lnTo>
                <a:lnTo>
                  <a:pt x="153" y="1894"/>
                </a:lnTo>
                <a:lnTo>
                  <a:pt x="134" y="1883"/>
                </a:lnTo>
                <a:lnTo>
                  <a:pt x="134" y="1883"/>
                </a:lnTo>
                <a:lnTo>
                  <a:pt x="127" y="1878"/>
                </a:lnTo>
                <a:lnTo>
                  <a:pt x="120" y="1872"/>
                </a:lnTo>
                <a:lnTo>
                  <a:pt x="105" y="1859"/>
                </a:lnTo>
                <a:lnTo>
                  <a:pt x="105" y="1859"/>
                </a:lnTo>
                <a:lnTo>
                  <a:pt x="93" y="1846"/>
                </a:lnTo>
                <a:lnTo>
                  <a:pt x="88" y="1840"/>
                </a:lnTo>
                <a:lnTo>
                  <a:pt x="85" y="1838"/>
                </a:lnTo>
                <a:lnTo>
                  <a:pt x="80" y="1837"/>
                </a:lnTo>
                <a:lnTo>
                  <a:pt x="80" y="1837"/>
                </a:lnTo>
                <a:lnTo>
                  <a:pt x="70" y="1835"/>
                </a:lnTo>
                <a:lnTo>
                  <a:pt x="58" y="1834"/>
                </a:lnTo>
                <a:lnTo>
                  <a:pt x="44" y="1833"/>
                </a:lnTo>
                <a:lnTo>
                  <a:pt x="33" y="1830"/>
                </a:lnTo>
                <a:lnTo>
                  <a:pt x="33" y="1830"/>
                </a:lnTo>
                <a:lnTo>
                  <a:pt x="23" y="1827"/>
                </a:lnTo>
                <a:lnTo>
                  <a:pt x="15" y="1824"/>
                </a:lnTo>
                <a:lnTo>
                  <a:pt x="9" y="1819"/>
                </a:lnTo>
                <a:lnTo>
                  <a:pt x="4" y="1815"/>
                </a:lnTo>
                <a:lnTo>
                  <a:pt x="1" y="1809"/>
                </a:lnTo>
                <a:lnTo>
                  <a:pt x="0" y="1801"/>
                </a:lnTo>
                <a:lnTo>
                  <a:pt x="1" y="1792"/>
                </a:lnTo>
                <a:lnTo>
                  <a:pt x="3" y="1780"/>
                </a:lnTo>
                <a:lnTo>
                  <a:pt x="3" y="1780"/>
                </a:lnTo>
                <a:lnTo>
                  <a:pt x="6" y="1772"/>
                </a:lnTo>
                <a:lnTo>
                  <a:pt x="11" y="1763"/>
                </a:lnTo>
                <a:lnTo>
                  <a:pt x="21" y="1744"/>
                </a:lnTo>
                <a:lnTo>
                  <a:pt x="21" y="1744"/>
                </a:lnTo>
                <a:lnTo>
                  <a:pt x="34" y="1718"/>
                </a:lnTo>
                <a:lnTo>
                  <a:pt x="46" y="1691"/>
                </a:lnTo>
                <a:lnTo>
                  <a:pt x="56" y="1662"/>
                </a:lnTo>
                <a:lnTo>
                  <a:pt x="65" y="1632"/>
                </a:lnTo>
                <a:lnTo>
                  <a:pt x="65" y="1632"/>
                </a:lnTo>
                <a:lnTo>
                  <a:pt x="67" y="1620"/>
                </a:lnTo>
                <a:lnTo>
                  <a:pt x="68" y="1614"/>
                </a:lnTo>
                <a:lnTo>
                  <a:pt x="70" y="1607"/>
                </a:lnTo>
                <a:lnTo>
                  <a:pt x="70" y="1607"/>
                </a:lnTo>
                <a:lnTo>
                  <a:pt x="80" y="1577"/>
                </a:lnTo>
                <a:lnTo>
                  <a:pt x="85" y="1560"/>
                </a:lnTo>
                <a:lnTo>
                  <a:pt x="89" y="1544"/>
                </a:lnTo>
                <a:lnTo>
                  <a:pt x="89" y="1544"/>
                </a:lnTo>
                <a:lnTo>
                  <a:pt x="95" y="1522"/>
                </a:lnTo>
                <a:lnTo>
                  <a:pt x="101" y="1500"/>
                </a:lnTo>
                <a:lnTo>
                  <a:pt x="101" y="1500"/>
                </a:lnTo>
                <a:lnTo>
                  <a:pt x="109" y="1480"/>
                </a:lnTo>
                <a:lnTo>
                  <a:pt x="113" y="1470"/>
                </a:lnTo>
                <a:lnTo>
                  <a:pt x="116" y="1460"/>
                </a:lnTo>
                <a:lnTo>
                  <a:pt x="116" y="1460"/>
                </a:lnTo>
                <a:lnTo>
                  <a:pt x="119" y="1446"/>
                </a:lnTo>
                <a:lnTo>
                  <a:pt x="120" y="1441"/>
                </a:lnTo>
                <a:lnTo>
                  <a:pt x="122" y="1435"/>
                </a:lnTo>
                <a:lnTo>
                  <a:pt x="122" y="1435"/>
                </a:lnTo>
                <a:lnTo>
                  <a:pt x="128" y="1420"/>
                </a:lnTo>
                <a:lnTo>
                  <a:pt x="137" y="1406"/>
                </a:lnTo>
                <a:lnTo>
                  <a:pt x="148" y="1393"/>
                </a:lnTo>
                <a:lnTo>
                  <a:pt x="159" y="1380"/>
                </a:lnTo>
                <a:lnTo>
                  <a:pt x="159" y="1380"/>
                </a:lnTo>
                <a:lnTo>
                  <a:pt x="133" y="1350"/>
                </a:lnTo>
                <a:lnTo>
                  <a:pt x="121" y="1335"/>
                </a:lnTo>
                <a:lnTo>
                  <a:pt x="108" y="1319"/>
                </a:lnTo>
                <a:lnTo>
                  <a:pt x="108" y="1319"/>
                </a:lnTo>
                <a:lnTo>
                  <a:pt x="96" y="1302"/>
                </a:lnTo>
                <a:lnTo>
                  <a:pt x="83" y="1287"/>
                </a:lnTo>
                <a:lnTo>
                  <a:pt x="71" y="1272"/>
                </a:lnTo>
                <a:lnTo>
                  <a:pt x="65" y="1263"/>
                </a:lnTo>
                <a:lnTo>
                  <a:pt x="61" y="1254"/>
                </a:lnTo>
                <a:lnTo>
                  <a:pt x="61" y="1254"/>
                </a:lnTo>
                <a:lnTo>
                  <a:pt x="59" y="1249"/>
                </a:lnTo>
                <a:lnTo>
                  <a:pt x="58" y="1242"/>
                </a:lnTo>
                <a:lnTo>
                  <a:pt x="54" y="1230"/>
                </a:lnTo>
                <a:lnTo>
                  <a:pt x="54" y="1230"/>
                </a:lnTo>
                <a:lnTo>
                  <a:pt x="50" y="1221"/>
                </a:lnTo>
                <a:lnTo>
                  <a:pt x="46" y="1210"/>
                </a:lnTo>
                <a:lnTo>
                  <a:pt x="46" y="1210"/>
                </a:lnTo>
                <a:lnTo>
                  <a:pt x="41" y="1191"/>
                </a:lnTo>
                <a:lnTo>
                  <a:pt x="38" y="1172"/>
                </a:lnTo>
                <a:lnTo>
                  <a:pt x="38" y="1172"/>
                </a:lnTo>
                <a:lnTo>
                  <a:pt x="34" y="1153"/>
                </a:lnTo>
                <a:lnTo>
                  <a:pt x="31" y="1144"/>
                </a:lnTo>
                <a:lnTo>
                  <a:pt x="29" y="1136"/>
                </a:lnTo>
                <a:lnTo>
                  <a:pt x="29" y="1136"/>
                </a:lnTo>
                <a:lnTo>
                  <a:pt x="29" y="1129"/>
                </a:lnTo>
                <a:lnTo>
                  <a:pt x="29" y="1122"/>
                </a:lnTo>
                <a:lnTo>
                  <a:pt x="31" y="1110"/>
                </a:lnTo>
                <a:lnTo>
                  <a:pt x="31" y="1110"/>
                </a:lnTo>
                <a:lnTo>
                  <a:pt x="36" y="1039"/>
                </a:lnTo>
                <a:lnTo>
                  <a:pt x="36" y="1039"/>
                </a:lnTo>
                <a:lnTo>
                  <a:pt x="36" y="1026"/>
                </a:lnTo>
                <a:lnTo>
                  <a:pt x="36" y="1018"/>
                </a:lnTo>
                <a:lnTo>
                  <a:pt x="36" y="1012"/>
                </a:lnTo>
                <a:lnTo>
                  <a:pt x="36" y="1012"/>
                </a:lnTo>
                <a:lnTo>
                  <a:pt x="37" y="1005"/>
                </a:lnTo>
                <a:lnTo>
                  <a:pt x="39" y="997"/>
                </a:lnTo>
                <a:lnTo>
                  <a:pt x="46" y="982"/>
                </a:lnTo>
                <a:lnTo>
                  <a:pt x="59" y="955"/>
                </a:lnTo>
                <a:lnTo>
                  <a:pt x="59" y="955"/>
                </a:lnTo>
                <a:lnTo>
                  <a:pt x="73" y="929"/>
                </a:lnTo>
                <a:lnTo>
                  <a:pt x="79" y="916"/>
                </a:lnTo>
                <a:lnTo>
                  <a:pt x="85" y="903"/>
                </a:lnTo>
                <a:lnTo>
                  <a:pt x="85" y="903"/>
                </a:lnTo>
                <a:lnTo>
                  <a:pt x="103" y="842"/>
                </a:lnTo>
                <a:lnTo>
                  <a:pt x="103" y="842"/>
                </a:lnTo>
                <a:lnTo>
                  <a:pt x="108" y="825"/>
                </a:lnTo>
                <a:lnTo>
                  <a:pt x="112" y="810"/>
                </a:lnTo>
                <a:lnTo>
                  <a:pt x="115" y="794"/>
                </a:lnTo>
                <a:lnTo>
                  <a:pt x="121" y="780"/>
                </a:lnTo>
                <a:lnTo>
                  <a:pt x="121" y="780"/>
                </a:lnTo>
                <a:lnTo>
                  <a:pt x="123" y="774"/>
                </a:lnTo>
                <a:lnTo>
                  <a:pt x="126" y="768"/>
                </a:lnTo>
                <a:lnTo>
                  <a:pt x="134" y="757"/>
                </a:lnTo>
                <a:lnTo>
                  <a:pt x="134" y="757"/>
                </a:lnTo>
                <a:lnTo>
                  <a:pt x="139" y="745"/>
                </a:lnTo>
                <a:lnTo>
                  <a:pt x="145" y="734"/>
                </a:lnTo>
                <a:lnTo>
                  <a:pt x="148" y="721"/>
                </a:lnTo>
                <a:lnTo>
                  <a:pt x="152" y="707"/>
                </a:lnTo>
                <a:lnTo>
                  <a:pt x="152" y="707"/>
                </a:lnTo>
                <a:lnTo>
                  <a:pt x="157" y="688"/>
                </a:lnTo>
                <a:lnTo>
                  <a:pt x="161" y="670"/>
                </a:lnTo>
                <a:lnTo>
                  <a:pt x="167" y="651"/>
                </a:lnTo>
                <a:lnTo>
                  <a:pt x="175" y="634"/>
                </a:lnTo>
                <a:lnTo>
                  <a:pt x="175" y="634"/>
                </a:lnTo>
                <a:lnTo>
                  <a:pt x="183" y="621"/>
                </a:lnTo>
                <a:lnTo>
                  <a:pt x="191" y="608"/>
                </a:lnTo>
                <a:lnTo>
                  <a:pt x="191" y="608"/>
                </a:lnTo>
                <a:lnTo>
                  <a:pt x="199" y="593"/>
                </a:lnTo>
                <a:lnTo>
                  <a:pt x="203" y="587"/>
                </a:lnTo>
                <a:lnTo>
                  <a:pt x="208" y="582"/>
                </a:lnTo>
                <a:lnTo>
                  <a:pt x="208" y="582"/>
                </a:lnTo>
                <a:lnTo>
                  <a:pt x="218" y="571"/>
                </a:lnTo>
                <a:lnTo>
                  <a:pt x="230" y="562"/>
                </a:lnTo>
                <a:lnTo>
                  <a:pt x="240" y="552"/>
                </a:lnTo>
                <a:lnTo>
                  <a:pt x="251" y="541"/>
                </a:lnTo>
                <a:lnTo>
                  <a:pt x="251" y="541"/>
                </a:lnTo>
                <a:lnTo>
                  <a:pt x="262" y="530"/>
                </a:lnTo>
                <a:lnTo>
                  <a:pt x="273" y="522"/>
                </a:lnTo>
                <a:lnTo>
                  <a:pt x="286" y="512"/>
                </a:lnTo>
                <a:lnTo>
                  <a:pt x="300" y="504"/>
                </a:lnTo>
                <a:lnTo>
                  <a:pt x="300" y="504"/>
                </a:lnTo>
                <a:lnTo>
                  <a:pt x="328" y="488"/>
                </a:lnTo>
                <a:lnTo>
                  <a:pt x="342" y="480"/>
                </a:lnTo>
                <a:lnTo>
                  <a:pt x="356" y="475"/>
                </a:lnTo>
                <a:lnTo>
                  <a:pt x="356" y="475"/>
                </a:lnTo>
                <a:lnTo>
                  <a:pt x="365" y="473"/>
                </a:lnTo>
                <a:lnTo>
                  <a:pt x="373" y="472"/>
                </a:lnTo>
                <a:lnTo>
                  <a:pt x="392" y="470"/>
                </a:lnTo>
                <a:lnTo>
                  <a:pt x="410" y="472"/>
                </a:lnTo>
                <a:lnTo>
                  <a:pt x="430" y="473"/>
                </a:lnTo>
                <a:lnTo>
                  <a:pt x="448" y="474"/>
                </a:lnTo>
                <a:lnTo>
                  <a:pt x="466" y="473"/>
                </a:lnTo>
                <a:lnTo>
                  <a:pt x="474" y="472"/>
                </a:lnTo>
                <a:lnTo>
                  <a:pt x="482" y="469"/>
                </a:lnTo>
                <a:lnTo>
                  <a:pt x="490" y="466"/>
                </a:lnTo>
                <a:lnTo>
                  <a:pt x="497" y="462"/>
                </a:lnTo>
                <a:lnTo>
                  <a:pt x="497" y="462"/>
                </a:lnTo>
                <a:lnTo>
                  <a:pt x="501" y="458"/>
                </a:lnTo>
                <a:lnTo>
                  <a:pt x="504" y="455"/>
                </a:lnTo>
                <a:lnTo>
                  <a:pt x="508" y="445"/>
                </a:lnTo>
                <a:lnTo>
                  <a:pt x="513" y="436"/>
                </a:lnTo>
                <a:lnTo>
                  <a:pt x="515" y="430"/>
                </a:lnTo>
                <a:lnTo>
                  <a:pt x="518" y="426"/>
                </a:lnTo>
                <a:lnTo>
                  <a:pt x="518" y="426"/>
                </a:lnTo>
                <a:lnTo>
                  <a:pt x="521" y="424"/>
                </a:lnTo>
                <a:lnTo>
                  <a:pt x="527" y="421"/>
                </a:lnTo>
                <a:lnTo>
                  <a:pt x="532" y="420"/>
                </a:lnTo>
                <a:lnTo>
                  <a:pt x="533" y="419"/>
                </a:lnTo>
                <a:lnTo>
                  <a:pt x="535" y="417"/>
                </a:lnTo>
                <a:lnTo>
                  <a:pt x="535" y="417"/>
                </a:lnTo>
                <a:lnTo>
                  <a:pt x="535" y="398"/>
                </a:lnTo>
                <a:lnTo>
                  <a:pt x="535" y="378"/>
                </a:lnTo>
                <a:lnTo>
                  <a:pt x="534" y="359"/>
                </a:lnTo>
                <a:lnTo>
                  <a:pt x="535" y="342"/>
                </a:lnTo>
                <a:lnTo>
                  <a:pt x="535" y="342"/>
                </a:lnTo>
                <a:lnTo>
                  <a:pt x="537" y="327"/>
                </a:lnTo>
                <a:lnTo>
                  <a:pt x="538" y="319"/>
                </a:lnTo>
                <a:lnTo>
                  <a:pt x="538" y="313"/>
                </a:lnTo>
                <a:lnTo>
                  <a:pt x="538" y="313"/>
                </a:lnTo>
                <a:lnTo>
                  <a:pt x="535" y="303"/>
                </a:lnTo>
                <a:lnTo>
                  <a:pt x="532" y="294"/>
                </a:lnTo>
                <a:lnTo>
                  <a:pt x="529" y="284"/>
                </a:lnTo>
                <a:lnTo>
                  <a:pt x="527" y="273"/>
                </a:lnTo>
                <a:lnTo>
                  <a:pt x="527" y="273"/>
                </a:lnTo>
                <a:lnTo>
                  <a:pt x="526" y="265"/>
                </a:lnTo>
                <a:lnTo>
                  <a:pt x="525" y="255"/>
                </a:lnTo>
                <a:lnTo>
                  <a:pt x="527" y="234"/>
                </a:lnTo>
                <a:lnTo>
                  <a:pt x="527" y="234"/>
                </a:lnTo>
                <a:lnTo>
                  <a:pt x="527" y="222"/>
                </a:lnTo>
                <a:lnTo>
                  <a:pt x="527" y="219"/>
                </a:lnTo>
                <a:lnTo>
                  <a:pt x="528" y="217"/>
                </a:lnTo>
                <a:lnTo>
                  <a:pt x="529" y="215"/>
                </a:lnTo>
                <a:lnTo>
                  <a:pt x="532" y="212"/>
                </a:lnTo>
                <a:lnTo>
                  <a:pt x="532" y="212"/>
                </a:lnTo>
                <a:lnTo>
                  <a:pt x="529" y="208"/>
                </a:lnTo>
                <a:lnTo>
                  <a:pt x="527" y="203"/>
                </a:lnTo>
                <a:lnTo>
                  <a:pt x="526" y="196"/>
                </a:lnTo>
                <a:lnTo>
                  <a:pt x="525" y="190"/>
                </a:lnTo>
                <a:lnTo>
                  <a:pt x="526" y="174"/>
                </a:lnTo>
                <a:lnTo>
                  <a:pt x="527" y="159"/>
                </a:lnTo>
                <a:lnTo>
                  <a:pt x="527" y="159"/>
                </a:lnTo>
                <a:lnTo>
                  <a:pt x="528" y="145"/>
                </a:lnTo>
                <a:lnTo>
                  <a:pt x="530" y="132"/>
                </a:lnTo>
                <a:lnTo>
                  <a:pt x="533" y="121"/>
                </a:lnTo>
                <a:lnTo>
                  <a:pt x="538" y="110"/>
                </a:lnTo>
                <a:lnTo>
                  <a:pt x="547" y="89"/>
                </a:lnTo>
                <a:lnTo>
                  <a:pt x="557" y="70"/>
                </a:lnTo>
                <a:lnTo>
                  <a:pt x="557" y="70"/>
                </a:lnTo>
                <a:lnTo>
                  <a:pt x="560" y="64"/>
                </a:lnTo>
                <a:lnTo>
                  <a:pt x="565" y="60"/>
                </a:lnTo>
                <a:lnTo>
                  <a:pt x="575" y="51"/>
                </a:lnTo>
                <a:lnTo>
                  <a:pt x="584" y="44"/>
                </a:lnTo>
                <a:lnTo>
                  <a:pt x="595" y="35"/>
                </a:lnTo>
                <a:lnTo>
                  <a:pt x="595" y="35"/>
                </a:lnTo>
                <a:lnTo>
                  <a:pt x="605" y="25"/>
                </a:lnTo>
                <a:lnTo>
                  <a:pt x="615" y="18"/>
                </a:lnTo>
                <a:lnTo>
                  <a:pt x="619" y="14"/>
                </a:lnTo>
                <a:lnTo>
                  <a:pt x="625" y="11"/>
                </a:lnTo>
                <a:lnTo>
                  <a:pt x="631" y="8"/>
                </a:lnTo>
                <a:lnTo>
                  <a:pt x="639" y="6"/>
                </a:lnTo>
                <a:lnTo>
                  <a:pt x="639" y="6"/>
                </a:lnTo>
                <a:lnTo>
                  <a:pt x="653" y="2"/>
                </a:lnTo>
                <a:lnTo>
                  <a:pt x="670" y="1"/>
                </a:lnTo>
                <a:lnTo>
                  <a:pt x="689" y="0"/>
                </a:lnTo>
                <a:lnTo>
                  <a:pt x="706" y="1"/>
                </a:lnTo>
                <a:lnTo>
                  <a:pt x="706" y="1"/>
                </a:lnTo>
                <a:lnTo>
                  <a:pt x="735" y="4"/>
                </a:lnTo>
                <a:lnTo>
                  <a:pt x="765" y="10"/>
                </a:lnTo>
                <a:lnTo>
                  <a:pt x="765" y="10"/>
                </a:lnTo>
                <a:lnTo>
                  <a:pt x="799" y="14"/>
                </a:lnTo>
                <a:lnTo>
                  <a:pt x="814" y="18"/>
                </a:lnTo>
                <a:lnTo>
                  <a:pt x="821" y="20"/>
                </a:lnTo>
                <a:lnTo>
                  <a:pt x="827" y="22"/>
                </a:lnTo>
                <a:lnTo>
                  <a:pt x="827" y="22"/>
                </a:lnTo>
                <a:lnTo>
                  <a:pt x="838" y="27"/>
                </a:lnTo>
                <a:lnTo>
                  <a:pt x="847" y="35"/>
                </a:lnTo>
                <a:lnTo>
                  <a:pt x="854" y="43"/>
                </a:lnTo>
                <a:lnTo>
                  <a:pt x="862" y="52"/>
                </a:lnTo>
                <a:lnTo>
                  <a:pt x="869" y="62"/>
                </a:lnTo>
                <a:lnTo>
                  <a:pt x="874" y="73"/>
                </a:lnTo>
                <a:lnTo>
                  <a:pt x="885" y="96"/>
                </a:lnTo>
                <a:lnTo>
                  <a:pt x="885" y="96"/>
                </a:lnTo>
                <a:lnTo>
                  <a:pt x="891" y="112"/>
                </a:lnTo>
                <a:lnTo>
                  <a:pt x="898" y="129"/>
                </a:lnTo>
                <a:lnTo>
                  <a:pt x="900" y="138"/>
                </a:lnTo>
                <a:lnTo>
                  <a:pt x="902" y="148"/>
                </a:lnTo>
                <a:lnTo>
                  <a:pt x="902" y="159"/>
                </a:lnTo>
                <a:lnTo>
                  <a:pt x="901" y="171"/>
                </a:lnTo>
                <a:lnTo>
                  <a:pt x="901" y="171"/>
                </a:lnTo>
                <a:lnTo>
                  <a:pt x="899" y="179"/>
                </a:lnTo>
                <a:lnTo>
                  <a:pt x="897" y="187"/>
                </a:lnTo>
                <a:lnTo>
                  <a:pt x="889" y="205"/>
                </a:lnTo>
                <a:lnTo>
                  <a:pt x="881" y="220"/>
                </a:lnTo>
                <a:lnTo>
                  <a:pt x="872" y="234"/>
                </a:lnTo>
                <a:lnTo>
                  <a:pt x="872" y="234"/>
                </a:lnTo>
                <a:lnTo>
                  <a:pt x="865" y="244"/>
                </a:lnTo>
                <a:lnTo>
                  <a:pt x="863" y="248"/>
                </a:lnTo>
                <a:lnTo>
                  <a:pt x="862" y="253"/>
                </a:lnTo>
                <a:lnTo>
                  <a:pt x="862" y="264"/>
                </a:lnTo>
                <a:lnTo>
                  <a:pt x="863" y="278"/>
                </a:lnTo>
                <a:lnTo>
                  <a:pt x="863" y="278"/>
                </a:lnTo>
                <a:lnTo>
                  <a:pt x="863" y="298"/>
                </a:lnTo>
                <a:lnTo>
                  <a:pt x="863" y="321"/>
                </a:lnTo>
                <a:lnTo>
                  <a:pt x="863" y="321"/>
                </a:lnTo>
                <a:lnTo>
                  <a:pt x="863" y="343"/>
                </a:lnTo>
                <a:lnTo>
                  <a:pt x="863" y="354"/>
                </a:lnTo>
                <a:lnTo>
                  <a:pt x="863" y="364"/>
                </a:lnTo>
                <a:lnTo>
                  <a:pt x="863" y="364"/>
                </a:lnTo>
                <a:lnTo>
                  <a:pt x="861" y="370"/>
                </a:lnTo>
                <a:lnTo>
                  <a:pt x="857" y="377"/>
                </a:lnTo>
                <a:lnTo>
                  <a:pt x="847" y="391"/>
                </a:lnTo>
                <a:lnTo>
                  <a:pt x="847" y="391"/>
                </a:lnTo>
                <a:lnTo>
                  <a:pt x="839" y="404"/>
                </a:lnTo>
                <a:lnTo>
                  <a:pt x="832" y="418"/>
                </a:lnTo>
                <a:lnTo>
                  <a:pt x="824" y="431"/>
                </a:lnTo>
                <a:lnTo>
                  <a:pt x="820" y="438"/>
                </a:lnTo>
                <a:lnTo>
                  <a:pt x="814" y="443"/>
                </a:lnTo>
                <a:lnTo>
                  <a:pt x="814" y="443"/>
                </a:lnTo>
                <a:lnTo>
                  <a:pt x="807" y="453"/>
                </a:lnTo>
                <a:lnTo>
                  <a:pt x="800" y="463"/>
                </a:lnTo>
                <a:lnTo>
                  <a:pt x="792" y="470"/>
                </a:lnTo>
                <a:lnTo>
                  <a:pt x="788" y="475"/>
                </a:lnTo>
                <a:lnTo>
                  <a:pt x="783" y="478"/>
                </a:lnTo>
                <a:lnTo>
                  <a:pt x="783" y="478"/>
                </a:lnTo>
                <a:lnTo>
                  <a:pt x="773" y="484"/>
                </a:lnTo>
                <a:lnTo>
                  <a:pt x="762" y="488"/>
                </a:lnTo>
                <a:lnTo>
                  <a:pt x="751" y="492"/>
                </a:lnTo>
                <a:lnTo>
                  <a:pt x="747" y="495"/>
                </a:lnTo>
                <a:lnTo>
                  <a:pt x="744" y="499"/>
                </a:lnTo>
                <a:lnTo>
                  <a:pt x="744" y="499"/>
                </a:lnTo>
                <a:lnTo>
                  <a:pt x="743" y="502"/>
                </a:lnTo>
                <a:lnTo>
                  <a:pt x="742" y="507"/>
                </a:lnTo>
                <a:lnTo>
                  <a:pt x="742" y="521"/>
                </a:lnTo>
                <a:lnTo>
                  <a:pt x="742" y="521"/>
                </a:lnTo>
                <a:lnTo>
                  <a:pt x="739" y="538"/>
                </a:lnTo>
                <a:lnTo>
                  <a:pt x="734" y="562"/>
                </a:lnTo>
                <a:lnTo>
                  <a:pt x="732" y="575"/>
                </a:lnTo>
                <a:lnTo>
                  <a:pt x="731" y="587"/>
                </a:lnTo>
                <a:lnTo>
                  <a:pt x="732" y="598"/>
                </a:lnTo>
                <a:lnTo>
                  <a:pt x="734" y="602"/>
                </a:lnTo>
                <a:lnTo>
                  <a:pt x="736" y="607"/>
                </a:lnTo>
                <a:lnTo>
                  <a:pt x="736" y="607"/>
                </a:lnTo>
                <a:lnTo>
                  <a:pt x="739" y="611"/>
                </a:lnTo>
                <a:lnTo>
                  <a:pt x="744" y="615"/>
                </a:lnTo>
                <a:lnTo>
                  <a:pt x="750" y="619"/>
                </a:lnTo>
                <a:lnTo>
                  <a:pt x="756" y="621"/>
                </a:lnTo>
                <a:lnTo>
                  <a:pt x="770" y="626"/>
                </a:lnTo>
                <a:lnTo>
                  <a:pt x="775" y="629"/>
                </a:lnTo>
                <a:lnTo>
                  <a:pt x="779" y="633"/>
                </a:lnTo>
                <a:lnTo>
                  <a:pt x="779" y="633"/>
                </a:lnTo>
                <a:lnTo>
                  <a:pt x="784" y="639"/>
                </a:lnTo>
                <a:lnTo>
                  <a:pt x="788" y="647"/>
                </a:lnTo>
                <a:lnTo>
                  <a:pt x="795" y="664"/>
                </a:lnTo>
                <a:lnTo>
                  <a:pt x="801" y="684"/>
                </a:lnTo>
                <a:lnTo>
                  <a:pt x="805" y="706"/>
                </a:lnTo>
                <a:lnTo>
                  <a:pt x="805" y="706"/>
                </a:lnTo>
                <a:lnTo>
                  <a:pt x="809" y="721"/>
                </a:lnTo>
                <a:lnTo>
                  <a:pt x="811" y="738"/>
                </a:lnTo>
                <a:lnTo>
                  <a:pt x="814" y="756"/>
                </a:lnTo>
                <a:lnTo>
                  <a:pt x="817" y="773"/>
                </a:lnTo>
                <a:lnTo>
                  <a:pt x="817" y="773"/>
                </a:lnTo>
                <a:lnTo>
                  <a:pt x="821" y="782"/>
                </a:lnTo>
                <a:lnTo>
                  <a:pt x="825" y="791"/>
                </a:lnTo>
                <a:lnTo>
                  <a:pt x="827" y="798"/>
                </a:lnTo>
                <a:lnTo>
                  <a:pt x="829" y="806"/>
                </a:lnTo>
                <a:lnTo>
                  <a:pt x="829" y="806"/>
                </a:lnTo>
                <a:lnTo>
                  <a:pt x="830" y="817"/>
                </a:lnTo>
                <a:lnTo>
                  <a:pt x="830" y="826"/>
                </a:lnTo>
                <a:lnTo>
                  <a:pt x="829" y="837"/>
                </a:lnTo>
                <a:lnTo>
                  <a:pt x="829" y="848"/>
                </a:lnTo>
                <a:lnTo>
                  <a:pt x="829" y="848"/>
                </a:lnTo>
                <a:lnTo>
                  <a:pt x="833" y="865"/>
                </a:lnTo>
                <a:lnTo>
                  <a:pt x="836" y="880"/>
                </a:lnTo>
                <a:lnTo>
                  <a:pt x="840" y="895"/>
                </a:lnTo>
                <a:lnTo>
                  <a:pt x="842" y="911"/>
                </a:lnTo>
                <a:lnTo>
                  <a:pt x="842" y="911"/>
                </a:lnTo>
                <a:lnTo>
                  <a:pt x="845" y="931"/>
                </a:lnTo>
                <a:lnTo>
                  <a:pt x="845" y="951"/>
                </a:lnTo>
                <a:lnTo>
                  <a:pt x="846" y="971"/>
                </a:lnTo>
                <a:lnTo>
                  <a:pt x="847" y="991"/>
                </a:lnTo>
                <a:lnTo>
                  <a:pt x="847" y="991"/>
                </a:lnTo>
                <a:lnTo>
                  <a:pt x="850" y="1016"/>
                </a:lnTo>
                <a:lnTo>
                  <a:pt x="854" y="1040"/>
                </a:lnTo>
                <a:lnTo>
                  <a:pt x="857" y="1065"/>
                </a:lnTo>
                <a:lnTo>
                  <a:pt x="859" y="1090"/>
                </a:lnTo>
                <a:lnTo>
                  <a:pt x="859" y="1090"/>
                </a:lnTo>
                <a:lnTo>
                  <a:pt x="860" y="1144"/>
                </a:lnTo>
                <a:lnTo>
                  <a:pt x="860" y="1172"/>
                </a:lnTo>
                <a:lnTo>
                  <a:pt x="859" y="1198"/>
                </a:lnTo>
                <a:lnTo>
                  <a:pt x="859" y="1198"/>
                </a:lnTo>
                <a:lnTo>
                  <a:pt x="858" y="1206"/>
                </a:lnTo>
                <a:lnTo>
                  <a:pt x="856" y="1214"/>
                </a:lnTo>
                <a:lnTo>
                  <a:pt x="852" y="1230"/>
                </a:lnTo>
                <a:lnTo>
                  <a:pt x="850" y="1239"/>
                </a:lnTo>
                <a:lnTo>
                  <a:pt x="849" y="1248"/>
                </a:lnTo>
                <a:lnTo>
                  <a:pt x="849" y="1258"/>
                </a:lnTo>
                <a:lnTo>
                  <a:pt x="849" y="1269"/>
                </a:lnTo>
                <a:lnTo>
                  <a:pt x="849" y="1269"/>
                </a:lnTo>
                <a:lnTo>
                  <a:pt x="851" y="1275"/>
                </a:lnTo>
                <a:lnTo>
                  <a:pt x="853" y="1282"/>
                </a:lnTo>
                <a:lnTo>
                  <a:pt x="859" y="1295"/>
                </a:lnTo>
                <a:lnTo>
                  <a:pt x="865" y="1309"/>
                </a:lnTo>
                <a:lnTo>
                  <a:pt x="872" y="1323"/>
                </a:lnTo>
                <a:lnTo>
                  <a:pt x="872" y="1323"/>
                </a:lnTo>
                <a:lnTo>
                  <a:pt x="874" y="1334"/>
                </a:lnTo>
                <a:lnTo>
                  <a:pt x="876" y="1344"/>
                </a:lnTo>
                <a:lnTo>
                  <a:pt x="876" y="1344"/>
                </a:lnTo>
                <a:lnTo>
                  <a:pt x="877" y="1349"/>
                </a:lnTo>
                <a:lnTo>
                  <a:pt x="881" y="1353"/>
                </a:lnTo>
                <a:lnTo>
                  <a:pt x="883" y="1359"/>
                </a:lnTo>
                <a:lnTo>
                  <a:pt x="885" y="1363"/>
                </a:lnTo>
                <a:lnTo>
                  <a:pt x="885" y="1363"/>
                </a:lnTo>
                <a:lnTo>
                  <a:pt x="885" y="1370"/>
                </a:lnTo>
                <a:lnTo>
                  <a:pt x="885" y="1379"/>
                </a:lnTo>
                <a:lnTo>
                  <a:pt x="885" y="1395"/>
                </a:lnTo>
                <a:lnTo>
                  <a:pt x="885" y="1395"/>
                </a:lnTo>
                <a:lnTo>
                  <a:pt x="882" y="1411"/>
                </a:lnTo>
                <a:lnTo>
                  <a:pt x="877" y="1429"/>
                </a:lnTo>
                <a:lnTo>
                  <a:pt x="873" y="1447"/>
                </a:lnTo>
                <a:lnTo>
                  <a:pt x="870" y="1467"/>
                </a:lnTo>
                <a:lnTo>
                  <a:pt x="870" y="1467"/>
                </a:lnTo>
                <a:lnTo>
                  <a:pt x="869" y="1480"/>
                </a:lnTo>
                <a:lnTo>
                  <a:pt x="869" y="1485"/>
                </a:lnTo>
                <a:lnTo>
                  <a:pt x="867" y="1492"/>
                </a:lnTo>
                <a:lnTo>
                  <a:pt x="867" y="1492"/>
                </a:lnTo>
                <a:lnTo>
                  <a:pt x="864" y="1503"/>
                </a:lnTo>
                <a:lnTo>
                  <a:pt x="860" y="1511"/>
                </a:lnTo>
                <a:lnTo>
                  <a:pt x="854" y="1520"/>
                </a:lnTo>
                <a:lnTo>
                  <a:pt x="849" y="1527"/>
                </a:lnTo>
                <a:lnTo>
                  <a:pt x="842" y="1533"/>
                </a:lnTo>
                <a:lnTo>
                  <a:pt x="835" y="1539"/>
                </a:lnTo>
                <a:lnTo>
                  <a:pt x="826" y="1542"/>
                </a:lnTo>
                <a:lnTo>
                  <a:pt x="816" y="1545"/>
                </a:lnTo>
                <a:lnTo>
                  <a:pt x="816" y="1545"/>
                </a:lnTo>
                <a:close/>
                <a:moveTo>
                  <a:pt x="652" y="536"/>
                </a:moveTo>
                <a:lnTo>
                  <a:pt x="652" y="536"/>
                </a:lnTo>
                <a:lnTo>
                  <a:pt x="639" y="524"/>
                </a:lnTo>
                <a:lnTo>
                  <a:pt x="633" y="518"/>
                </a:lnTo>
                <a:lnTo>
                  <a:pt x="628" y="513"/>
                </a:lnTo>
                <a:lnTo>
                  <a:pt x="628" y="513"/>
                </a:lnTo>
                <a:lnTo>
                  <a:pt x="611" y="486"/>
                </a:lnTo>
                <a:lnTo>
                  <a:pt x="592" y="460"/>
                </a:lnTo>
                <a:lnTo>
                  <a:pt x="583" y="447"/>
                </a:lnTo>
                <a:lnTo>
                  <a:pt x="574" y="433"/>
                </a:lnTo>
                <a:lnTo>
                  <a:pt x="563" y="421"/>
                </a:lnTo>
                <a:lnTo>
                  <a:pt x="552" y="411"/>
                </a:lnTo>
                <a:lnTo>
                  <a:pt x="552" y="411"/>
                </a:lnTo>
                <a:lnTo>
                  <a:pt x="547" y="417"/>
                </a:lnTo>
                <a:lnTo>
                  <a:pt x="543" y="424"/>
                </a:lnTo>
                <a:lnTo>
                  <a:pt x="540" y="433"/>
                </a:lnTo>
                <a:lnTo>
                  <a:pt x="540" y="438"/>
                </a:lnTo>
                <a:lnTo>
                  <a:pt x="540" y="443"/>
                </a:lnTo>
                <a:lnTo>
                  <a:pt x="540" y="443"/>
                </a:lnTo>
                <a:lnTo>
                  <a:pt x="541" y="450"/>
                </a:lnTo>
                <a:lnTo>
                  <a:pt x="545" y="456"/>
                </a:lnTo>
                <a:lnTo>
                  <a:pt x="553" y="468"/>
                </a:lnTo>
                <a:lnTo>
                  <a:pt x="553" y="468"/>
                </a:lnTo>
                <a:lnTo>
                  <a:pt x="568" y="497"/>
                </a:lnTo>
                <a:lnTo>
                  <a:pt x="576" y="510"/>
                </a:lnTo>
                <a:lnTo>
                  <a:pt x="584" y="523"/>
                </a:lnTo>
                <a:lnTo>
                  <a:pt x="584" y="523"/>
                </a:lnTo>
                <a:lnTo>
                  <a:pt x="600" y="543"/>
                </a:lnTo>
                <a:lnTo>
                  <a:pt x="614" y="565"/>
                </a:lnTo>
                <a:lnTo>
                  <a:pt x="628" y="588"/>
                </a:lnTo>
                <a:lnTo>
                  <a:pt x="633" y="599"/>
                </a:lnTo>
                <a:lnTo>
                  <a:pt x="638" y="611"/>
                </a:lnTo>
                <a:lnTo>
                  <a:pt x="638" y="611"/>
                </a:lnTo>
                <a:lnTo>
                  <a:pt x="636" y="619"/>
                </a:lnTo>
                <a:lnTo>
                  <a:pt x="635" y="625"/>
                </a:lnTo>
                <a:lnTo>
                  <a:pt x="635" y="632"/>
                </a:lnTo>
                <a:lnTo>
                  <a:pt x="635" y="639"/>
                </a:lnTo>
                <a:lnTo>
                  <a:pt x="637" y="652"/>
                </a:lnTo>
                <a:lnTo>
                  <a:pt x="639" y="664"/>
                </a:lnTo>
                <a:lnTo>
                  <a:pt x="639" y="664"/>
                </a:lnTo>
                <a:lnTo>
                  <a:pt x="640" y="678"/>
                </a:lnTo>
                <a:lnTo>
                  <a:pt x="640" y="693"/>
                </a:lnTo>
                <a:lnTo>
                  <a:pt x="640" y="693"/>
                </a:lnTo>
                <a:lnTo>
                  <a:pt x="642" y="698"/>
                </a:lnTo>
                <a:lnTo>
                  <a:pt x="643" y="703"/>
                </a:lnTo>
                <a:lnTo>
                  <a:pt x="646" y="715"/>
                </a:lnTo>
                <a:lnTo>
                  <a:pt x="646" y="715"/>
                </a:lnTo>
                <a:lnTo>
                  <a:pt x="651" y="740"/>
                </a:lnTo>
                <a:lnTo>
                  <a:pt x="654" y="766"/>
                </a:lnTo>
                <a:lnTo>
                  <a:pt x="654" y="766"/>
                </a:lnTo>
                <a:lnTo>
                  <a:pt x="661" y="791"/>
                </a:lnTo>
                <a:lnTo>
                  <a:pt x="663" y="803"/>
                </a:lnTo>
                <a:lnTo>
                  <a:pt x="664" y="813"/>
                </a:lnTo>
                <a:lnTo>
                  <a:pt x="664" y="813"/>
                </a:lnTo>
                <a:lnTo>
                  <a:pt x="665" y="840"/>
                </a:lnTo>
                <a:lnTo>
                  <a:pt x="665" y="867"/>
                </a:lnTo>
                <a:lnTo>
                  <a:pt x="664" y="920"/>
                </a:lnTo>
                <a:lnTo>
                  <a:pt x="664" y="920"/>
                </a:lnTo>
                <a:lnTo>
                  <a:pt x="664" y="972"/>
                </a:lnTo>
                <a:lnTo>
                  <a:pt x="662" y="1022"/>
                </a:lnTo>
                <a:lnTo>
                  <a:pt x="657" y="1070"/>
                </a:lnTo>
                <a:lnTo>
                  <a:pt x="652" y="1117"/>
                </a:lnTo>
                <a:lnTo>
                  <a:pt x="652" y="1117"/>
                </a:lnTo>
                <a:lnTo>
                  <a:pt x="650" y="1141"/>
                </a:lnTo>
                <a:lnTo>
                  <a:pt x="649" y="1164"/>
                </a:lnTo>
                <a:lnTo>
                  <a:pt x="646" y="1188"/>
                </a:lnTo>
                <a:lnTo>
                  <a:pt x="643" y="1210"/>
                </a:lnTo>
                <a:lnTo>
                  <a:pt x="643" y="1210"/>
                </a:lnTo>
                <a:lnTo>
                  <a:pt x="641" y="1221"/>
                </a:lnTo>
                <a:lnTo>
                  <a:pt x="638" y="1230"/>
                </a:lnTo>
                <a:lnTo>
                  <a:pt x="638" y="1230"/>
                </a:lnTo>
                <a:lnTo>
                  <a:pt x="636" y="1249"/>
                </a:lnTo>
                <a:lnTo>
                  <a:pt x="633" y="1269"/>
                </a:lnTo>
                <a:lnTo>
                  <a:pt x="633" y="1269"/>
                </a:lnTo>
                <a:lnTo>
                  <a:pt x="630" y="1289"/>
                </a:lnTo>
                <a:lnTo>
                  <a:pt x="628" y="1311"/>
                </a:lnTo>
                <a:lnTo>
                  <a:pt x="628" y="1323"/>
                </a:lnTo>
                <a:lnTo>
                  <a:pt x="628" y="1334"/>
                </a:lnTo>
                <a:lnTo>
                  <a:pt x="629" y="1346"/>
                </a:lnTo>
                <a:lnTo>
                  <a:pt x="630" y="1357"/>
                </a:lnTo>
                <a:lnTo>
                  <a:pt x="630" y="1357"/>
                </a:lnTo>
                <a:lnTo>
                  <a:pt x="653" y="1359"/>
                </a:lnTo>
                <a:lnTo>
                  <a:pt x="678" y="1360"/>
                </a:lnTo>
                <a:lnTo>
                  <a:pt x="703" y="1359"/>
                </a:lnTo>
                <a:lnTo>
                  <a:pt x="714" y="1358"/>
                </a:lnTo>
                <a:lnTo>
                  <a:pt x="725" y="1356"/>
                </a:lnTo>
                <a:lnTo>
                  <a:pt x="725" y="1356"/>
                </a:lnTo>
                <a:lnTo>
                  <a:pt x="728" y="1319"/>
                </a:lnTo>
                <a:lnTo>
                  <a:pt x="731" y="1277"/>
                </a:lnTo>
                <a:lnTo>
                  <a:pt x="734" y="1234"/>
                </a:lnTo>
                <a:lnTo>
                  <a:pt x="734" y="1212"/>
                </a:lnTo>
                <a:lnTo>
                  <a:pt x="732" y="1190"/>
                </a:lnTo>
                <a:lnTo>
                  <a:pt x="732" y="1190"/>
                </a:lnTo>
                <a:lnTo>
                  <a:pt x="730" y="1173"/>
                </a:lnTo>
                <a:lnTo>
                  <a:pt x="728" y="1154"/>
                </a:lnTo>
                <a:lnTo>
                  <a:pt x="725" y="1137"/>
                </a:lnTo>
                <a:lnTo>
                  <a:pt x="723" y="1118"/>
                </a:lnTo>
                <a:lnTo>
                  <a:pt x="723" y="1118"/>
                </a:lnTo>
                <a:lnTo>
                  <a:pt x="723" y="1110"/>
                </a:lnTo>
                <a:lnTo>
                  <a:pt x="723" y="1101"/>
                </a:lnTo>
                <a:lnTo>
                  <a:pt x="723" y="1101"/>
                </a:lnTo>
                <a:lnTo>
                  <a:pt x="722" y="1094"/>
                </a:lnTo>
                <a:lnTo>
                  <a:pt x="719" y="1088"/>
                </a:lnTo>
                <a:lnTo>
                  <a:pt x="717" y="1081"/>
                </a:lnTo>
                <a:lnTo>
                  <a:pt x="716" y="1076"/>
                </a:lnTo>
                <a:lnTo>
                  <a:pt x="716" y="1076"/>
                </a:lnTo>
                <a:lnTo>
                  <a:pt x="714" y="1054"/>
                </a:lnTo>
                <a:lnTo>
                  <a:pt x="714" y="1031"/>
                </a:lnTo>
                <a:lnTo>
                  <a:pt x="714" y="1009"/>
                </a:lnTo>
                <a:lnTo>
                  <a:pt x="714" y="987"/>
                </a:lnTo>
                <a:lnTo>
                  <a:pt x="714" y="987"/>
                </a:lnTo>
                <a:lnTo>
                  <a:pt x="712" y="948"/>
                </a:lnTo>
                <a:lnTo>
                  <a:pt x="711" y="910"/>
                </a:lnTo>
                <a:lnTo>
                  <a:pt x="710" y="871"/>
                </a:lnTo>
                <a:lnTo>
                  <a:pt x="707" y="833"/>
                </a:lnTo>
                <a:lnTo>
                  <a:pt x="707" y="833"/>
                </a:lnTo>
                <a:lnTo>
                  <a:pt x="704" y="794"/>
                </a:lnTo>
                <a:lnTo>
                  <a:pt x="702" y="755"/>
                </a:lnTo>
                <a:lnTo>
                  <a:pt x="701" y="715"/>
                </a:lnTo>
                <a:lnTo>
                  <a:pt x="701" y="697"/>
                </a:lnTo>
                <a:lnTo>
                  <a:pt x="703" y="678"/>
                </a:lnTo>
                <a:lnTo>
                  <a:pt x="703" y="678"/>
                </a:lnTo>
                <a:lnTo>
                  <a:pt x="704" y="670"/>
                </a:lnTo>
                <a:lnTo>
                  <a:pt x="706" y="660"/>
                </a:lnTo>
                <a:lnTo>
                  <a:pt x="707" y="651"/>
                </a:lnTo>
                <a:lnTo>
                  <a:pt x="706" y="647"/>
                </a:lnTo>
                <a:lnTo>
                  <a:pt x="706" y="642"/>
                </a:lnTo>
                <a:lnTo>
                  <a:pt x="706" y="642"/>
                </a:lnTo>
                <a:lnTo>
                  <a:pt x="703" y="638"/>
                </a:lnTo>
                <a:lnTo>
                  <a:pt x="700" y="634"/>
                </a:lnTo>
                <a:lnTo>
                  <a:pt x="697" y="628"/>
                </a:lnTo>
                <a:lnTo>
                  <a:pt x="694" y="625"/>
                </a:lnTo>
                <a:lnTo>
                  <a:pt x="694" y="622"/>
                </a:lnTo>
                <a:lnTo>
                  <a:pt x="694" y="622"/>
                </a:lnTo>
                <a:lnTo>
                  <a:pt x="694" y="616"/>
                </a:lnTo>
                <a:lnTo>
                  <a:pt x="697" y="610"/>
                </a:lnTo>
                <a:lnTo>
                  <a:pt x="699" y="604"/>
                </a:lnTo>
                <a:lnTo>
                  <a:pt x="701" y="597"/>
                </a:lnTo>
                <a:lnTo>
                  <a:pt x="701" y="597"/>
                </a:lnTo>
                <a:lnTo>
                  <a:pt x="701" y="590"/>
                </a:lnTo>
                <a:lnTo>
                  <a:pt x="701" y="585"/>
                </a:lnTo>
                <a:lnTo>
                  <a:pt x="701" y="579"/>
                </a:lnTo>
                <a:lnTo>
                  <a:pt x="703" y="574"/>
                </a:lnTo>
                <a:lnTo>
                  <a:pt x="703" y="574"/>
                </a:lnTo>
                <a:lnTo>
                  <a:pt x="693" y="572"/>
                </a:lnTo>
                <a:lnTo>
                  <a:pt x="686" y="568"/>
                </a:lnTo>
                <a:lnTo>
                  <a:pt x="679" y="564"/>
                </a:lnTo>
                <a:lnTo>
                  <a:pt x="674" y="559"/>
                </a:lnTo>
                <a:lnTo>
                  <a:pt x="663" y="548"/>
                </a:lnTo>
                <a:lnTo>
                  <a:pt x="652" y="536"/>
                </a:lnTo>
                <a:lnTo>
                  <a:pt x="652" y="536"/>
                </a:lnTo>
                <a:close/>
                <a:moveTo>
                  <a:pt x="723" y="588"/>
                </a:moveTo>
                <a:lnTo>
                  <a:pt x="723" y="588"/>
                </a:lnTo>
                <a:lnTo>
                  <a:pt x="722" y="583"/>
                </a:lnTo>
                <a:lnTo>
                  <a:pt x="721" y="577"/>
                </a:lnTo>
                <a:lnTo>
                  <a:pt x="721" y="577"/>
                </a:lnTo>
                <a:lnTo>
                  <a:pt x="717" y="577"/>
                </a:lnTo>
                <a:lnTo>
                  <a:pt x="717" y="577"/>
                </a:lnTo>
                <a:lnTo>
                  <a:pt x="718" y="580"/>
                </a:lnTo>
                <a:lnTo>
                  <a:pt x="719" y="583"/>
                </a:lnTo>
                <a:lnTo>
                  <a:pt x="723" y="588"/>
                </a:lnTo>
                <a:lnTo>
                  <a:pt x="723" y="588"/>
                </a:lnTo>
                <a:close/>
                <a:moveTo>
                  <a:pt x="730" y="619"/>
                </a:moveTo>
                <a:lnTo>
                  <a:pt x="730" y="619"/>
                </a:lnTo>
                <a:lnTo>
                  <a:pt x="731" y="614"/>
                </a:lnTo>
                <a:lnTo>
                  <a:pt x="732" y="611"/>
                </a:lnTo>
                <a:lnTo>
                  <a:pt x="731" y="607"/>
                </a:lnTo>
                <a:lnTo>
                  <a:pt x="730" y="603"/>
                </a:lnTo>
                <a:lnTo>
                  <a:pt x="726" y="596"/>
                </a:lnTo>
                <a:lnTo>
                  <a:pt x="724" y="592"/>
                </a:lnTo>
                <a:lnTo>
                  <a:pt x="723" y="589"/>
                </a:lnTo>
                <a:lnTo>
                  <a:pt x="723" y="589"/>
                </a:lnTo>
                <a:lnTo>
                  <a:pt x="725" y="605"/>
                </a:lnTo>
                <a:lnTo>
                  <a:pt x="727" y="613"/>
                </a:lnTo>
                <a:lnTo>
                  <a:pt x="730" y="619"/>
                </a:lnTo>
                <a:lnTo>
                  <a:pt x="730" y="619"/>
                </a:lnTo>
                <a:close/>
              </a:path>
            </a:pathLst>
          </a:cu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Freeform 98"/>
          <p:cNvSpPr/>
          <p:nvPr/>
        </p:nvSpPr>
        <p:spPr bwMode="auto">
          <a:xfrm>
            <a:off x="403460" y="2048456"/>
            <a:ext cx="1199147" cy="3941747"/>
          </a:xfrm>
          <a:custGeom>
            <a:avLst/>
            <a:gdLst/>
            <a:ahLst/>
            <a:cxnLst>
              <a:cxn ang="0">
                <a:pos x="353" y="1551"/>
              </a:cxn>
              <a:cxn ang="0">
                <a:pos x="369" y="1499"/>
              </a:cxn>
              <a:cxn ang="0">
                <a:pos x="345" y="1452"/>
              </a:cxn>
              <a:cxn ang="0">
                <a:pos x="365" y="1307"/>
              </a:cxn>
              <a:cxn ang="0">
                <a:pos x="406" y="964"/>
              </a:cxn>
              <a:cxn ang="0">
                <a:pos x="458" y="899"/>
              </a:cxn>
              <a:cxn ang="0">
                <a:pos x="476" y="812"/>
              </a:cxn>
              <a:cxn ang="0">
                <a:pos x="480" y="772"/>
              </a:cxn>
              <a:cxn ang="0">
                <a:pos x="497" y="673"/>
              </a:cxn>
              <a:cxn ang="0">
                <a:pos x="499" y="578"/>
              </a:cxn>
              <a:cxn ang="0">
                <a:pos x="484" y="483"/>
              </a:cxn>
              <a:cxn ang="0">
                <a:pos x="472" y="325"/>
              </a:cxn>
              <a:cxn ang="0">
                <a:pos x="363" y="259"/>
              </a:cxn>
              <a:cxn ang="0">
                <a:pos x="343" y="224"/>
              </a:cxn>
              <a:cxn ang="0">
                <a:pos x="363" y="178"/>
              </a:cxn>
              <a:cxn ang="0">
                <a:pos x="383" y="131"/>
              </a:cxn>
              <a:cxn ang="0">
                <a:pos x="379" y="117"/>
              </a:cxn>
              <a:cxn ang="0">
                <a:pos x="379" y="97"/>
              </a:cxn>
              <a:cxn ang="0">
                <a:pos x="363" y="24"/>
              </a:cxn>
              <a:cxn ang="0">
                <a:pos x="295" y="0"/>
              </a:cxn>
              <a:cxn ang="0">
                <a:pos x="244" y="30"/>
              </a:cxn>
              <a:cxn ang="0">
                <a:pos x="234" y="109"/>
              </a:cxn>
              <a:cxn ang="0">
                <a:pos x="218" y="109"/>
              </a:cxn>
              <a:cxn ang="0">
                <a:pos x="228" y="164"/>
              </a:cxn>
              <a:cxn ang="0">
                <a:pos x="238" y="184"/>
              </a:cxn>
              <a:cxn ang="0">
                <a:pos x="198" y="236"/>
              </a:cxn>
              <a:cxn ang="0">
                <a:pos x="78" y="271"/>
              </a:cxn>
              <a:cxn ang="0">
                <a:pos x="50" y="331"/>
              </a:cxn>
              <a:cxn ang="0">
                <a:pos x="18" y="444"/>
              </a:cxn>
              <a:cxn ang="0">
                <a:pos x="0" y="582"/>
              </a:cxn>
              <a:cxn ang="0">
                <a:pos x="62" y="642"/>
              </a:cxn>
              <a:cxn ang="0">
                <a:pos x="88" y="681"/>
              </a:cxn>
              <a:cxn ang="0">
                <a:pos x="68" y="844"/>
              </a:cxn>
              <a:cxn ang="0">
                <a:pos x="76" y="903"/>
              </a:cxn>
              <a:cxn ang="0">
                <a:pos x="88" y="1004"/>
              </a:cxn>
              <a:cxn ang="0">
                <a:pos x="76" y="1172"/>
              </a:cxn>
              <a:cxn ang="0">
                <a:pos x="46" y="1376"/>
              </a:cxn>
              <a:cxn ang="0">
                <a:pos x="30" y="1507"/>
              </a:cxn>
              <a:cxn ang="0">
                <a:pos x="48" y="1578"/>
              </a:cxn>
              <a:cxn ang="0">
                <a:pos x="30" y="1616"/>
              </a:cxn>
              <a:cxn ang="0">
                <a:pos x="38" y="1646"/>
              </a:cxn>
              <a:cxn ang="0">
                <a:pos x="103" y="1656"/>
              </a:cxn>
              <a:cxn ang="0">
                <a:pos x="131" y="1638"/>
              </a:cxn>
              <a:cxn ang="0">
                <a:pos x="125" y="1590"/>
              </a:cxn>
              <a:cxn ang="0">
                <a:pos x="159" y="1531"/>
              </a:cxn>
              <a:cxn ang="0">
                <a:pos x="171" y="1337"/>
              </a:cxn>
              <a:cxn ang="0">
                <a:pos x="210" y="1071"/>
              </a:cxn>
              <a:cxn ang="0">
                <a:pos x="236" y="927"/>
              </a:cxn>
              <a:cxn ang="0">
                <a:pos x="244" y="1089"/>
              </a:cxn>
              <a:cxn ang="0">
                <a:pos x="248" y="1376"/>
              </a:cxn>
              <a:cxn ang="0">
                <a:pos x="256" y="1424"/>
              </a:cxn>
              <a:cxn ang="0">
                <a:pos x="250" y="1485"/>
              </a:cxn>
              <a:cxn ang="0">
                <a:pos x="248" y="1537"/>
              </a:cxn>
              <a:cxn ang="0">
                <a:pos x="278" y="1602"/>
              </a:cxn>
              <a:cxn ang="0">
                <a:pos x="301" y="1606"/>
              </a:cxn>
              <a:cxn ang="0">
                <a:pos x="339" y="1630"/>
              </a:cxn>
              <a:cxn ang="0">
                <a:pos x="406" y="1622"/>
              </a:cxn>
              <a:cxn ang="0">
                <a:pos x="396" y="1596"/>
              </a:cxn>
            </a:cxnLst>
            <a:rect l="0" t="0" r="r" b="b"/>
            <a:pathLst>
              <a:path w="505" h="1660">
                <a:moveTo>
                  <a:pt x="396" y="1596"/>
                </a:moveTo>
                <a:lnTo>
                  <a:pt x="396" y="1596"/>
                </a:lnTo>
                <a:lnTo>
                  <a:pt x="388" y="1588"/>
                </a:lnTo>
                <a:lnTo>
                  <a:pt x="373" y="1574"/>
                </a:lnTo>
                <a:lnTo>
                  <a:pt x="357" y="1559"/>
                </a:lnTo>
                <a:lnTo>
                  <a:pt x="353" y="1551"/>
                </a:lnTo>
                <a:lnTo>
                  <a:pt x="353" y="1545"/>
                </a:lnTo>
                <a:lnTo>
                  <a:pt x="353" y="1545"/>
                </a:lnTo>
                <a:lnTo>
                  <a:pt x="359" y="1531"/>
                </a:lnTo>
                <a:lnTo>
                  <a:pt x="365" y="1515"/>
                </a:lnTo>
                <a:lnTo>
                  <a:pt x="367" y="1507"/>
                </a:lnTo>
                <a:lnTo>
                  <a:pt x="369" y="1499"/>
                </a:lnTo>
                <a:lnTo>
                  <a:pt x="367" y="1491"/>
                </a:lnTo>
                <a:lnTo>
                  <a:pt x="365" y="1485"/>
                </a:lnTo>
                <a:lnTo>
                  <a:pt x="365" y="1485"/>
                </a:lnTo>
                <a:lnTo>
                  <a:pt x="355" y="1471"/>
                </a:lnTo>
                <a:lnTo>
                  <a:pt x="347" y="1460"/>
                </a:lnTo>
                <a:lnTo>
                  <a:pt x="345" y="1452"/>
                </a:lnTo>
                <a:lnTo>
                  <a:pt x="343" y="1444"/>
                </a:lnTo>
                <a:lnTo>
                  <a:pt x="343" y="1434"/>
                </a:lnTo>
                <a:lnTo>
                  <a:pt x="343" y="1424"/>
                </a:lnTo>
                <a:lnTo>
                  <a:pt x="343" y="1424"/>
                </a:lnTo>
                <a:lnTo>
                  <a:pt x="353" y="1380"/>
                </a:lnTo>
                <a:lnTo>
                  <a:pt x="365" y="1307"/>
                </a:lnTo>
                <a:lnTo>
                  <a:pt x="377" y="1222"/>
                </a:lnTo>
                <a:lnTo>
                  <a:pt x="386" y="1147"/>
                </a:lnTo>
                <a:lnTo>
                  <a:pt x="386" y="1147"/>
                </a:lnTo>
                <a:lnTo>
                  <a:pt x="394" y="1040"/>
                </a:lnTo>
                <a:lnTo>
                  <a:pt x="400" y="998"/>
                </a:lnTo>
                <a:lnTo>
                  <a:pt x="406" y="964"/>
                </a:lnTo>
                <a:lnTo>
                  <a:pt x="406" y="964"/>
                </a:lnTo>
                <a:lnTo>
                  <a:pt x="428" y="883"/>
                </a:lnTo>
                <a:lnTo>
                  <a:pt x="428" y="883"/>
                </a:lnTo>
                <a:lnTo>
                  <a:pt x="442" y="893"/>
                </a:lnTo>
                <a:lnTo>
                  <a:pt x="454" y="899"/>
                </a:lnTo>
                <a:lnTo>
                  <a:pt x="458" y="899"/>
                </a:lnTo>
                <a:lnTo>
                  <a:pt x="462" y="897"/>
                </a:lnTo>
                <a:lnTo>
                  <a:pt x="462" y="897"/>
                </a:lnTo>
                <a:lnTo>
                  <a:pt x="466" y="883"/>
                </a:lnTo>
                <a:lnTo>
                  <a:pt x="472" y="858"/>
                </a:lnTo>
                <a:lnTo>
                  <a:pt x="476" y="830"/>
                </a:lnTo>
                <a:lnTo>
                  <a:pt x="476" y="812"/>
                </a:lnTo>
                <a:lnTo>
                  <a:pt x="476" y="812"/>
                </a:lnTo>
                <a:lnTo>
                  <a:pt x="476" y="804"/>
                </a:lnTo>
                <a:lnTo>
                  <a:pt x="476" y="796"/>
                </a:lnTo>
                <a:lnTo>
                  <a:pt x="476" y="788"/>
                </a:lnTo>
                <a:lnTo>
                  <a:pt x="480" y="772"/>
                </a:lnTo>
                <a:lnTo>
                  <a:pt x="480" y="772"/>
                </a:lnTo>
                <a:lnTo>
                  <a:pt x="485" y="753"/>
                </a:lnTo>
                <a:lnTo>
                  <a:pt x="489" y="735"/>
                </a:lnTo>
                <a:lnTo>
                  <a:pt x="493" y="719"/>
                </a:lnTo>
                <a:lnTo>
                  <a:pt x="493" y="703"/>
                </a:lnTo>
                <a:lnTo>
                  <a:pt x="493" y="703"/>
                </a:lnTo>
                <a:lnTo>
                  <a:pt x="497" y="673"/>
                </a:lnTo>
                <a:lnTo>
                  <a:pt x="499" y="644"/>
                </a:lnTo>
                <a:lnTo>
                  <a:pt x="499" y="644"/>
                </a:lnTo>
                <a:lnTo>
                  <a:pt x="503" y="628"/>
                </a:lnTo>
                <a:lnTo>
                  <a:pt x="505" y="614"/>
                </a:lnTo>
                <a:lnTo>
                  <a:pt x="505" y="598"/>
                </a:lnTo>
                <a:lnTo>
                  <a:pt x="499" y="578"/>
                </a:lnTo>
                <a:lnTo>
                  <a:pt x="499" y="578"/>
                </a:lnTo>
                <a:lnTo>
                  <a:pt x="495" y="557"/>
                </a:lnTo>
                <a:lnTo>
                  <a:pt x="491" y="531"/>
                </a:lnTo>
                <a:lnTo>
                  <a:pt x="487" y="507"/>
                </a:lnTo>
                <a:lnTo>
                  <a:pt x="484" y="483"/>
                </a:lnTo>
                <a:lnTo>
                  <a:pt x="484" y="483"/>
                </a:lnTo>
                <a:lnTo>
                  <a:pt x="480" y="459"/>
                </a:lnTo>
                <a:lnTo>
                  <a:pt x="478" y="430"/>
                </a:lnTo>
                <a:lnTo>
                  <a:pt x="474" y="370"/>
                </a:lnTo>
                <a:lnTo>
                  <a:pt x="474" y="370"/>
                </a:lnTo>
                <a:lnTo>
                  <a:pt x="472" y="331"/>
                </a:lnTo>
                <a:lnTo>
                  <a:pt x="472" y="325"/>
                </a:lnTo>
                <a:lnTo>
                  <a:pt x="470" y="319"/>
                </a:lnTo>
                <a:lnTo>
                  <a:pt x="466" y="315"/>
                </a:lnTo>
                <a:lnTo>
                  <a:pt x="462" y="311"/>
                </a:lnTo>
                <a:lnTo>
                  <a:pt x="462" y="311"/>
                </a:lnTo>
                <a:lnTo>
                  <a:pt x="398" y="279"/>
                </a:lnTo>
                <a:lnTo>
                  <a:pt x="363" y="259"/>
                </a:lnTo>
                <a:lnTo>
                  <a:pt x="351" y="254"/>
                </a:lnTo>
                <a:lnTo>
                  <a:pt x="345" y="248"/>
                </a:lnTo>
                <a:lnTo>
                  <a:pt x="345" y="248"/>
                </a:lnTo>
                <a:lnTo>
                  <a:pt x="343" y="242"/>
                </a:lnTo>
                <a:lnTo>
                  <a:pt x="343" y="234"/>
                </a:lnTo>
                <a:lnTo>
                  <a:pt x="343" y="224"/>
                </a:lnTo>
                <a:lnTo>
                  <a:pt x="343" y="224"/>
                </a:lnTo>
                <a:lnTo>
                  <a:pt x="349" y="196"/>
                </a:lnTo>
                <a:lnTo>
                  <a:pt x="355" y="178"/>
                </a:lnTo>
                <a:lnTo>
                  <a:pt x="355" y="178"/>
                </a:lnTo>
                <a:lnTo>
                  <a:pt x="359" y="178"/>
                </a:lnTo>
                <a:lnTo>
                  <a:pt x="363" y="178"/>
                </a:lnTo>
                <a:lnTo>
                  <a:pt x="369" y="176"/>
                </a:lnTo>
                <a:lnTo>
                  <a:pt x="371" y="174"/>
                </a:lnTo>
                <a:lnTo>
                  <a:pt x="373" y="168"/>
                </a:lnTo>
                <a:lnTo>
                  <a:pt x="373" y="168"/>
                </a:lnTo>
                <a:lnTo>
                  <a:pt x="379" y="149"/>
                </a:lnTo>
                <a:lnTo>
                  <a:pt x="383" y="131"/>
                </a:lnTo>
                <a:lnTo>
                  <a:pt x="383" y="131"/>
                </a:lnTo>
                <a:lnTo>
                  <a:pt x="385" y="125"/>
                </a:lnTo>
                <a:lnTo>
                  <a:pt x="385" y="119"/>
                </a:lnTo>
                <a:lnTo>
                  <a:pt x="383" y="117"/>
                </a:lnTo>
                <a:lnTo>
                  <a:pt x="379" y="117"/>
                </a:lnTo>
                <a:lnTo>
                  <a:pt x="379" y="117"/>
                </a:lnTo>
                <a:lnTo>
                  <a:pt x="375" y="119"/>
                </a:lnTo>
                <a:lnTo>
                  <a:pt x="373" y="119"/>
                </a:lnTo>
                <a:lnTo>
                  <a:pt x="375" y="115"/>
                </a:lnTo>
                <a:lnTo>
                  <a:pt x="375" y="115"/>
                </a:lnTo>
                <a:lnTo>
                  <a:pt x="377" y="107"/>
                </a:lnTo>
                <a:lnTo>
                  <a:pt x="379" y="97"/>
                </a:lnTo>
                <a:lnTo>
                  <a:pt x="381" y="85"/>
                </a:lnTo>
                <a:lnTo>
                  <a:pt x="381" y="71"/>
                </a:lnTo>
                <a:lnTo>
                  <a:pt x="379" y="57"/>
                </a:lnTo>
                <a:lnTo>
                  <a:pt x="373" y="40"/>
                </a:lnTo>
                <a:lnTo>
                  <a:pt x="363" y="24"/>
                </a:lnTo>
                <a:lnTo>
                  <a:pt x="363" y="24"/>
                </a:lnTo>
                <a:lnTo>
                  <a:pt x="359" y="20"/>
                </a:lnTo>
                <a:lnTo>
                  <a:pt x="349" y="12"/>
                </a:lnTo>
                <a:lnTo>
                  <a:pt x="337" y="6"/>
                </a:lnTo>
                <a:lnTo>
                  <a:pt x="323" y="2"/>
                </a:lnTo>
                <a:lnTo>
                  <a:pt x="305" y="0"/>
                </a:lnTo>
                <a:lnTo>
                  <a:pt x="295" y="0"/>
                </a:lnTo>
                <a:lnTo>
                  <a:pt x="286" y="2"/>
                </a:lnTo>
                <a:lnTo>
                  <a:pt x="276" y="6"/>
                </a:lnTo>
                <a:lnTo>
                  <a:pt x="266" y="12"/>
                </a:lnTo>
                <a:lnTo>
                  <a:pt x="256" y="20"/>
                </a:lnTo>
                <a:lnTo>
                  <a:pt x="244" y="30"/>
                </a:lnTo>
                <a:lnTo>
                  <a:pt x="244" y="30"/>
                </a:lnTo>
                <a:lnTo>
                  <a:pt x="242" y="32"/>
                </a:lnTo>
                <a:lnTo>
                  <a:pt x="238" y="40"/>
                </a:lnTo>
                <a:lnTo>
                  <a:pt x="234" y="52"/>
                </a:lnTo>
                <a:lnTo>
                  <a:pt x="232" y="71"/>
                </a:lnTo>
                <a:lnTo>
                  <a:pt x="232" y="71"/>
                </a:lnTo>
                <a:lnTo>
                  <a:pt x="234" y="109"/>
                </a:lnTo>
                <a:lnTo>
                  <a:pt x="234" y="109"/>
                </a:lnTo>
                <a:lnTo>
                  <a:pt x="232" y="109"/>
                </a:lnTo>
                <a:lnTo>
                  <a:pt x="226" y="105"/>
                </a:lnTo>
                <a:lnTo>
                  <a:pt x="222" y="105"/>
                </a:lnTo>
                <a:lnTo>
                  <a:pt x="220" y="107"/>
                </a:lnTo>
                <a:lnTo>
                  <a:pt x="218" y="109"/>
                </a:lnTo>
                <a:lnTo>
                  <a:pt x="216" y="115"/>
                </a:lnTo>
                <a:lnTo>
                  <a:pt x="216" y="115"/>
                </a:lnTo>
                <a:lnTo>
                  <a:pt x="216" y="129"/>
                </a:lnTo>
                <a:lnTo>
                  <a:pt x="218" y="141"/>
                </a:lnTo>
                <a:lnTo>
                  <a:pt x="222" y="153"/>
                </a:lnTo>
                <a:lnTo>
                  <a:pt x="228" y="164"/>
                </a:lnTo>
                <a:lnTo>
                  <a:pt x="228" y="164"/>
                </a:lnTo>
                <a:lnTo>
                  <a:pt x="230" y="166"/>
                </a:lnTo>
                <a:lnTo>
                  <a:pt x="234" y="168"/>
                </a:lnTo>
                <a:lnTo>
                  <a:pt x="238" y="168"/>
                </a:lnTo>
                <a:lnTo>
                  <a:pt x="238" y="168"/>
                </a:lnTo>
                <a:lnTo>
                  <a:pt x="238" y="184"/>
                </a:lnTo>
                <a:lnTo>
                  <a:pt x="238" y="196"/>
                </a:lnTo>
                <a:lnTo>
                  <a:pt x="238" y="204"/>
                </a:lnTo>
                <a:lnTo>
                  <a:pt x="238" y="204"/>
                </a:lnTo>
                <a:lnTo>
                  <a:pt x="220" y="220"/>
                </a:lnTo>
                <a:lnTo>
                  <a:pt x="198" y="236"/>
                </a:lnTo>
                <a:lnTo>
                  <a:pt x="198" y="236"/>
                </a:lnTo>
                <a:lnTo>
                  <a:pt x="188" y="240"/>
                </a:lnTo>
                <a:lnTo>
                  <a:pt x="173" y="246"/>
                </a:lnTo>
                <a:lnTo>
                  <a:pt x="137" y="254"/>
                </a:lnTo>
                <a:lnTo>
                  <a:pt x="84" y="267"/>
                </a:lnTo>
                <a:lnTo>
                  <a:pt x="84" y="267"/>
                </a:lnTo>
                <a:lnTo>
                  <a:pt x="78" y="271"/>
                </a:lnTo>
                <a:lnTo>
                  <a:pt x="70" y="275"/>
                </a:lnTo>
                <a:lnTo>
                  <a:pt x="64" y="283"/>
                </a:lnTo>
                <a:lnTo>
                  <a:pt x="58" y="291"/>
                </a:lnTo>
                <a:lnTo>
                  <a:pt x="58" y="291"/>
                </a:lnTo>
                <a:lnTo>
                  <a:pt x="54" y="313"/>
                </a:lnTo>
                <a:lnTo>
                  <a:pt x="50" y="331"/>
                </a:lnTo>
                <a:lnTo>
                  <a:pt x="50" y="331"/>
                </a:lnTo>
                <a:lnTo>
                  <a:pt x="44" y="360"/>
                </a:lnTo>
                <a:lnTo>
                  <a:pt x="32" y="398"/>
                </a:lnTo>
                <a:lnTo>
                  <a:pt x="32" y="398"/>
                </a:lnTo>
                <a:lnTo>
                  <a:pt x="26" y="420"/>
                </a:lnTo>
                <a:lnTo>
                  <a:pt x="18" y="444"/>
                </a:lnTo>
                <a:lnTo>
                  <a:pt x="10" y="489"/>
                </a:lnTo>
                <a:lnTo>
                  <a:pt x="10" y="489"/>
                </a:lnTo>
                <a:lnTo>
                  <a:pt x="2" y="537"/>
                </a:lnTo>
                <a:lnTo>
                  <a:pt x="0" y="564"/>
                </a:lnTo>
                <a:lnTo>
                  <a:pt x="0" y="574"/>
                </a:lnTo>
                <a:lnTo>
                  <a:pt x="0" y="582"/>
                </a:lnTo>
                <a:lnTo>
                  <a:pt x="0" y="582"/>
                </a:lnTo>
                <a:lnTo>
                  <a:pt x="6" y="592"/>
                </a:lnTo>
                <a:lnTo>
                  <a:pt x="12" y="600"/>
                </a:lnTo>
                <a:lnTo>
                  <a:pt x="26" y="614"/>
                </a:lnTo>
                <a:lnTo>
                  <a:pt x="26" y="614"/>
                </a:lnTo>
                <a:lnTo>
                  <a:pt x="62" y="642"/>
                </a:lnTo>
                <a:lnTo>
                  <a:pt x="82" y="656"/>
                </a:lnTo>
                <a:lnTo>
                  <a:pt x="91" y="665"/>
                </a:lnTo>
                <a:lnTo>
                  <a:pt x="91" y="665"/>
                </a:lnTo>
                <a:lnTo>
                  <a:pt x="91" y="667"/>
                </a:lnTo>
                <a:lnTo>
                  <a:pt x="91" y="671"/>
                </a:lnTo>
                <a:lnTo>
                  <a:pt x="88" y="681"/>
                </a:lnTo>
                <a:lnTo>
                  <a:pt x="88" y="681"/>
                </a:lnTo>
                <a:lnTo>
                  <a:pt x="84" y="701"/>
                </a:lnTo>
                <a:lnTo>
                  <a:pt x="80" y="721"/>
                </a:lnTo>
                <a:lnTo>
                  <a:pt x="80" y="721"/>
                </a:lnTo>
                <a:lnTo>
                  <a:pt x="68" y="844"/>
                </a:lnTo>
                <a:lnTo>
                  <a:pt x="68" y="844"/>
                </a:lnTo>
                <a:lnTo>
                  <a:pt x="64" y="869"/>
                </a:lnTo>
                <a:lnTo>
                  <a:pt x="62" y="885"/>
                </a:lnTo>
                <a:lnTo>
                  <a:pt x="64" y="891"/>
                </a:lnTo>
                <a:lnTo>
                  <a:pt x="66" y="895"/>
                </a:lnTo>
                <a:lnTo>
                  <a:pt x="66" y="895"/>
                </a:lnTo>
                <a:lnTo>
                  <a:pt x="76" y="903"/>
                </a:lnTo>
                <a:lnTo>
                  <a:pt x="80" y="905"/>
                </a:lnTo>
                <a:lnTo>
                  <a:pt x="82" y="909"/>
                </a:lnTo>
                <a:lnTo>
                  <a:pt x="82" y="909"/>
                </a:lnTo>
                <a:lnTo>
                  <a:pt x="86" y="933"/>
                </a:lnTo>
                <a:lnTo>
                  <a:pt x="86" y="933"/>
                </a:lnTo>
                <a:lnTo>
                  <a:pt x="88" y="1004"/>
                </a:lnTo>
                <a:lnTo>
                  <a:pt x="88" y="1056"/>
                </a:lnTo>
                <a:lnTo>
                  <a:pt x="86" y="1091"/>
                </a:lnTo>
                <a:lnTo>
                  <a:pt x="86" y="1091"/>
                </a:lnTo>
                <a:lnTo>
                  <a:pt x="82" y="1141"/>
                </a:lnTo>
                <a:lnTo>
                  <a:pt x="78" y="1161"/>
                </a:lnTo>
                <a:lnTo>
                  <a:pt x="76" y="1172"/>
                </a:lnTo>
                <a:lnTo>
                  <a:pt x="76" y="1172"/>
                </a:lnTo>
                <a:lnTo>
                  <a:pt x="70" y="1192"/>
                </a:lnTo>
                <a:lnTo>
                  <a:pt x="64" y="1232"/>
                </a:lnTo>
                <a:lnTo>
                  <a:pt x="52" y="1297"/>
                </a:lnTo>
                <a:lnTo>
                  <a:pt x="52" y="1297"/>
                </a:lnTo>
                <a:lnTo>
                  <a:pt x="46" y="1376"/>
                </a:lnTo>
                <a:lnTo>
                  <a:pt x="42" y="1426"/>
                </a:lnTo>
                <a:lnTo>
                  <a:pt x="38" y="1454"/>
                </a:lnTo>
                <a:lnTo>
                  <a:pt x="38" y="1454"/>
                </a:lnTo>
                <a:lnTo>
                  <a:pt x="36" y="1465"/>
                </a:lnTo>
                <a:lnTo>
                  <a:pt x="32" y="1487"/>
                </a:lnTo>
                <a:lnTo>
                  <a:pt x="30" y="1507"/>
                </a:lnTo>
                <a:lnTo>
                  <a:pt x="30" y="1517"/>
                </a:lnTo>
                <a:lnTo>
                  <a:pt x="30" y="1523"/>
                </a:lnTo>
                <a:lnTo>
                  <a:pt x="30" y="1523"/>
                </a:lnTo>
                <a:lnTo>
                  <a:pt x="46" y="1570"/>
                </a:lnTo>
                <a:lnTo>
                  <a:pt x="46" y="1570"/>
                </a:lnTo>
                <a:lnTo>
                  <a:pt x="48" y="1578"/>
                </a:lnTo>
                <a:lnTo>
                  <a:pt x="48" y="1586"/>
                </a:lnTo>
                <a:lnTo>
                  <a:pt x="46" y="1594"/>
                </a:lnTo>
                <a:lnTo>
                  <a:pt x="44" y="1598"/>
                </a:lnTo>
                <a:lnTo>
                  <a:pt x="44" y="1598"/>
                </a:lnTo>
                <a:lnTo>
                  <a:pt x="38" y="1606"/>
                </a:lnTo>
                <a:lnTo>
                  <a:pt x="30" y="1616"/>
                </a:lnTo>
                <a:lnTo>
                  <a:pt x="28" y="1622"/>
                </a:lnTo>
                <a:lnTo>
                  <a:pt x="26" y="1628"/>
                </a:lnTo>
                <a:lnTo>
                  <a:pt x="26" y="1632"/>
                </a:lnTo>
                <a:lnTo>
                  <a:pt x="28" y="1638"/>
                </a:lnTo>
                <a:lnTo>
                  <a:pt x="28" y="1638"/>
                </a:lnTo>
                <a:lnTo>
                  <a:pt x="38" y="1646"/>
                </a:lnTo>
                <a:lnTo>
                  <a:pt x="50" y="1654"/>
                </a:lnTo>
                <a:lnTo>
                  <a:pt x="60" y="1658"/>
                </a:lnTo>
                <a:lnTo>
                  <a:pt x="70" y="1660"/>
                </a:lnTo>
                <a:lnTo>
                  <a:pt x="70" y="1660"/>
                </a:lnTo>
                <a:lnTo>
                  <a:pt x="86" y="1660"/>
                </a:lnTo>
                <a:lnTo>
                  <a:pt x="103" y="1656"/>
                </a:lnTo>
                <a:lnTo>
                  <a:pt x="103" y="1656"/>
                </a:lnTo>
                <a:lnTo>
                  <a:pt x="111" y="1654"/>
                </a:lnTo>
                <a:lnTo>
                  <a:pt x="121" y="1650"/>
                </a:lnTo>
                <a:lnTo>
                  <a:pt x="127" y="1644"/>
                </a:lnTo>
                <a:lnTo>
                  <a:pt x="129" y="1642"/>
                </a:lnTo>
                <a:lnTo>
                  <a:pt x="131" y="1638"/>
                </a:lnTo>
                <a:lnTo>
                  <a:pt x="131" y="1638"/>
                </a:lnTo>
                <a:lnTo>
                  <a:pt x="127" y="1616"/>
                </a:lnTo>
                <a:lnTo>
                  <a:pt x="125" y="1606"/>
                </a:lnTo>
                <a:lnTo>
                  <a:pt x="123" y="1598"/>
                </a:lnTo>
                <a:lnTo>
                  <a:pt x="123" y="1598"/>
                </a:lnTo>
                <a:lnTo>
                  <a:pt x="125" y="1590"/>
                </a:lnTo>
                <a:lnTo>
                  <a:pt x="129" y="1582"/>
                </a:lnTo>
                <a:lnTo>
                  <a:pt x="129" y="1582"/>
                </a:lnTo>
                <a:lnTo>
                  <a:pt x="143" y="1563"/>
                </a:lnTo>
                <a:lnTo>
                  <a:pt x="153" y="1547"/>
                </a:lnTo>
                <a:lnTo>
                  <a:pt x="159" y="1531"/>
                </a:lnTo>
                <a:lnTo>
                  <a:pt x="159" y="1531"/>
                </a:lnTo>
                <a:lnTo>
                  <a:pt x="163" y="1503"/>
                </a:lnTo>
                <a:lnTo>
                  <a:pt x="167" y="1465"/>
                </a:lnTo>
                <a:lnTo>
                  <a:pt x="169" y="1428"/>
                </a:lnTo>
                <a:lnTo>
                  <a:pt x="169" y="1396"/>
                </a:lnTo>
                <a:lnTo>
                  <a:pt x="169" y="1396"/>
                </a:lnTo>
                <a:lnTo>
                  <a:pt x="171" y="1337"/>
                </a:lnTo>
                <a:lnTo>
                  <a:pt x="175" y="1275"/>
                </a:lnTo>
                <a:lnTo>
                  <a:pt x="175" y="1275"/>
                </a:lnTo>
                <a:lnTo>
                  <a:pt x="187" y="1198"/>
                </a:lnTo>
                <a:lnTo>
                  <a:pt x="200" y="1121"/>
                </a:lnTo>
                <a:lnTo>
                  <a:pt x="200" y="1121"/>
                </a:lnTo>
                <a:lnTo>
                  <a:pt x="210" y="1071"/>
                </a:lnTo>
                <a:lnTo>
                  <a:pt x="218" y="1018"/>
                </a:lnTo>
                <a:lnTo>
                  <a:pt x="218" y="1018"/>
                </a:lnTo>
                <a:lnTo>
                  <a:pt x="230" y="964"/>
                </a:lnTo>
                <a:lnTo>
                  <a:pt x="236" y="929"/>
                </a:lnTo>
                <a:lnTo>
                  <a:pt x="236" y="929"/>
                </a:lnTo>
                <a:lnTo>
                  <a:pt x="236" y="927"/>
                </a:lnTo>
                <a:lnTo>
                  <a:pt x="238" y="929"/>
                </a:lnTo>
                <a:lnTo>
                  <a:pt x="240" y="939"/>
                </a:lnTo>
                <a:lnTo>
                  <a:pt x="242" y="957"/>
                </a:lnTo>
                <a:lnTo>
                  <a:pt x="242" y="957"/>
                </a:lnTo>
                <a:lnTo>
                  <a:pt x="242" y="1014"/>
                </a:lnTo>
                <a:lnTo>
                  <a:pt x="244" y="1089"/>
                </a:lnTo>
                <a:lnTo>
                  <a:pt x="244" y="1089"/>
                </a:lnTo>
                <a:lnTo>
                  <a:pt x="244" y="1164"/>
                </a:lnTo>
                <a:lnTo>
                  <a:pt x="244" y="1236"/>
                </a:lnTo>
                <a:lnTo>
                  <a:pt x="244" y="1236"/>
                </a:lnTo>
                <a:lnTo>
                  <a:pt x="248" y="1307"/>
                </a:lnTo>
                <a:lnTo>
                  <a:pt x="248" y="1376"/>
                </a:lnTo>
                <a:lnTo>
                  <a:pt x="248" y="1376"/>
                </a:lnTo>
                <a:lnTo>
                  <a:pt x="248" y="1396"/>
                </a:lnTo>
                <a:lnTo>
                  <a:pt x="250" y="1404"/>
                </a:lnTo>
                <a:lnTo>
                  <a:pt x="252" y="1414"/>
                </a:lnTo>
                <a:lnTo>
                  <a:pt x="252" y="1414"/>
                </a:lnTo>
                <a:lnTo>
                  <a:pt x="256" y="1424"/>
                </a:lnTo>
                <a:lnTo>
                  <a:pt x="260" y="1438"/>
                </a:lnTo>
                <a:lnTo>
                  <a:pt x="260" y="1454"/>
                </a:lnTo>
                <a:lnTo>
                  <a:pt x="260" y="1465"/>
                </a:lnTo>
                <a:lnTo>
                  <a:pt x="260" y="1465"/>
                </a:lnTo>
                <a:lnTo>
                  <a:pt x="254" y="1475"/>
                </a:lnTo>
                <a:lnTo>
                  <a:pt x="250" y="1485"/>
                </a:lnTo>
                <a:lnTo>
                  <a:pt x="246" y="1493"/>
                </a:lnTo>
                <a:lnTo>
                  <a:pt x="244" y="1503"/>
                </a:lnTo>
                <a:lnTo>
                  <a:pt x="244" y="1503"/>
                </a:lnTo>
                <a:lnTo>
                  <a:pt x="246" y="1521"/>
                </a:lnTo>
                <a:lnTo>
                  <a:pt x="248" y="1537"/>
                </a:lnTo>
                <a:lnTo>
                  <a:pt x="248" y="1537"/>
                </a:lnTo>
                <a:lnTo>
                  <a:pt x="246" y="1568"/>
                </a:lnTo>
                <a:lnTo>
                  <a:pt x="246" y="1586"/>
                </a:lnTo>
                <a:lnTo>
                  <a:pt x="248" y="1594"/>
                </a:lnTo>
                <a:lnTo>
                  <a:pt x="248" y="1594"/>
                </a:lnTo>
                <a:lnTo>
                  <a:pt x="266" y="1600"/>
                </a:lnTo>
                <a:lnTo>
                  <a:pt x="278" y="1602"/>
                </a:lnTo>
                <a:lnTo>
                  <a:pt x="286" y="1602"/>
                </a:lnTo>
                <a:lnTo>
                  <a:pt x="286" y="1602"/>
                </a:lnTo>
                <a:lnTo>
                  <a:pt x="289" y="1600"/>
                </a:lnTo>
                <a:lnTo>
                  <a:pt x="293" y="1600"/>
                </a:lnTo>
                <a:lnTo>
                  <a:pt x="299" y="1602"/>
                </a:lnTo>
                <a:lnTo>
                  <a:pt x="301" y="1606"/>
                </a:lnTo>
                <a:lnTo>
                  <a:pt x="301" y="1606"/>
                </a:lnTo>
                <a:lnTo>
                  <a:pt x="307" y="1612"/>
                </a:lnTo>
                <a:lnTo>
                  <a:pt x="315" y="1620"/>
                </a:lnTo>
                <a:lnTo>
                  <a:pt x="325" y="1626"/>
                </a:lnTo>
                <a:lnTo>
                  <a:pt x="339" y="1630"/>
                </a:lnTo>
                <a:lnTo>
                  <a:pt x="339" y="1630"/>
                </a:lnTo>
                <a:lnTo>
                  <a:pt x="355" y="1632"/>
                </a:lnTo>
                <a:lnTo>
                  <a:pt x="371" y="1634"/>
                </a:lnTo>
                <a:lnTo>
                  <a:pt x="386" y="1632"/>
                </a:lnTo>
                <a:lnTo>
                  <a:pt x="398" y="1628"/>
                </a:lnTo>
                <a:lnTo>
                  <a:pt x="398" y="1628"/>
                </a:lnTo>
                <a:lnTo>
                  <a:pt x="406" y="1622"/>
                </a:lnTo>
                <a:lnTo>
                  <a:pt x="410" y="1616"/>
                </a:lnTo>
                <a:lnTo>
                  <a:pt x="412" y="1610"/>
                </a:lnTo>
                <a:lnTo>
                  <a:pt x="410" y="1606"/>
                </a:lnTo>
                <a:lnTo>
                  <a:pt x="410" y="1606"/>
                </a:lnTo>
                <a:lnTo>
                  <a:pt x="396" y="1596"/>
                </a:lnTo>
                <a:lnTo>
                  <a:pt x="396" y="1596"/>
                </a:lnTo>
                <a:close/>
              </a:path>
            </a:pathLst>
          </a:cu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Freeform 99"/>
          <p:cNvSpPr/>
          <p:nvPr/>
        </p:nvSpPr>
        <p:spPr bwMode="auto">
          <a:xfrm>
            <a:off x="944857" y="2542362"/>
            <a:ext cx="311066" cy="1113663"/>
          </a:xfrm>
          <a:custGeom>
            <a:avLst/>
            <a:gdLst/>
            <a:ahLst/>
            <a:cxnLst>
              <a:cxn ang="0">
                <a:pos x="125" y="469"/>
              </a:cxn>
              <a:cxn ang="0">
                <a:pos x="125" y="469"/>
              </a:cxn>
              <a:cxn ang="0">
                <a:pos x="111" y="469"/>
              </a:cxn>
              <a:cxn ang="0">
                <a:pos x="101" y="467"/>
              </a:cxn>
              <a:cxn ang="0">
                <a:pos x="93" y="463"/>
              </a:cxn>
              <a:cxn ang="0">
                <a:pos x="93" y="463"/>
              </a:cxn>
              <a:cxn ang="0">
                <a:pos x="87" y="459"/>
              </a:cxn>
              <a:cxn ang="0">
                <a:pos x="81" y="457"/>
              </a:cxn>
              <a:cxn ang="0">
                <a:pos x="75" y="457"/>
              </a:cxn>
              <a:cxn ang="0">
                <a:pos x="67" y="457"/>
              </a:cxn>
              <a:cxn ang="0">
                <a:pos x="67" y="457"/>
              </a:cxn>
              <a:cxn ang="0">
                <a:pos x="56" y="455"/>
              </a:cxn>
              <a:cxn ang="0">
                <a:pos x="52" y="453"/>
              </a:cxn>
              <a:cxn ang="0">
                <a:pos x="52" y="453"/>
              </a:cxn>
              <a:cxn ang="0">
                <a:pos x="54" y="448"/>
              </a:cxn>
              <a:cxn ang="0">
                <a:pos x="59" y="430"/>
              </a:cxn>
              <a:cxn ang="0">
                <a:pos x="61" y="416"/>
              </a:cxn>
              <a:cxn ang="0">
                <a:pos x="61" y="398"/>
              </a:cxn>
              <a:cxn ang="0">
                <a:pos x="61" y="376"/>
              </a:cxn>
              <a:cxn ang="0">
                <a:pos x="59" y="352"/>
              </a:cxn>
              <a:cxn ang="0">
                <a:pos x="59" y="352"/>
              </a:cxn>
              <a:cxn ang="0">
                <a:pos x="48" y="255"/>
              </a:cxn>
              <a:cxn ang="0">
                <a:pos x="40" y="216"/>
              </a:cxn>
              <a:cxn ang="0">
                <a:pos x="34" y="186"/>
              </a:cxn>
              <a:cxn ang="0">
                <a:pos x="34" y="186"/>
              </a:cxn>
              <a:cxn ang="0">
                <a:pos x="20" y="121"/>
              </a:cxn>
              <a:cxn ang="0">
                <a:pos x="8" y="67"/>
              </a:cxn>
              <a:cxn ang="0">
                <a:pos x="8" y="67"/>
              </a:cxn>
              <a:cxn ang="0">
                <a:pos x="0" y="4"/>
              </a:cxn>
              <a:cxn ang="0">
                <a:pos x="4" y="0"/>
              </a:cxn>
              <a:cxn ang="0">
                <a:pos x="4" y="0"/>
              </a:cxn>
              <a:cxn ang="0">
                <a:pos x="8" y="8"/>
              </a:cxn>
              <a:cxn ang="0">
                <a:pos x="14" y="16"/>
              </a:cxn>
              <a:cxn ang="0">
                <a:pos x="20" y="24"/>
              </a:cxn>
              <a:cxn ang="0">
                <a:pos x="20" y="24"/>
              </a:cxn>
              <a:cxn ang="0">
                <a:pos x="48" y="49"/>
              </a:cxn>
              <a:cxn ang="0">
                <a:pos x="71" y="71"/>
              </a:cxn>
              <a:cxn ang="0">
                <a:pos x="71" y="71"/>
              </a:cxn>
              <a:cxn ang="0">
                <a:pos x="75" y="73"/>
              </a:cxn>
              <a:cxn ang="0">
                <a:pos x="81" y="73"/>
              </a:cxn>
              <a:cxn ang="0">
                <a:pos x="85" y="71"/>
              </a:cxn>
              <a:cxn ang="0">
                <a:pos x="89" y="67"/>
              </a:cxn>
              <a:cxn ang="0">
                <a:pos x="89" y="67"/>
              </a:cxn>
              <a:cxn ang="0">
                <a:pos x="117" y="34"/>
              </a:cxn>
              <a:cxn ang="0">
                <a:pos x="117" y="34"/>
              </a:cxn>
              <a:cxn ang="0">
                <a:pos x="119" y="40"/>
              </a:cxn>
              <a:cxn ang="0">
                <a:pos x="119" y="44"/>
              </a:cxn>
              <a:cxn ang="0">
                <a:pos x="123" y="46"/>
              </a:cxn>
              <a:cxn ang="0">
                <a:pos x="123" y="46"/>
              </a:cxn>
              <a:cxn ang="0">
                <a:pos x="125" y="61"/>
              </a:cxn>
              <a:cxn ang="0">
                <a:pos x="127" y="95"/>
              </a:cxn>
              <a:cxn ang="0">
                <a:pos x="131" y="156"/>
              </a:cxn>
              <a:cxn ang="0">
                <a:pos x="131" y="156"/>
              </a:cxn>
              <a:cxn ang="0">
                <a:pos x="123" y="271"/>
              </a:cxn>
              <a:cxn ang="0">
                <a:pos x="121" y="347"/>
              </a:cxn>
              <a:cxn ang="0">
                <a:pos x="119" y="392"/>
              </a:cxn>
              <a:cxn ang="0">
                <a:pos x="119" y="392"/>
              </a:cxn>
              <a:cxn ang="0">
                <a:pos x="121" y="440"/>
              </a:cxn>
              <a:cxn ang="0">
                <a:pos x="125" y="469"/>
              </a:cxn>
              <a:cxn ang="0">
                <a:pos x="125" y="469"/>
              </a:cxn>
            </a:cxnLst>
            <a:rect l="0" t="0" r="r" b="b"/>
            <a:pathLst>
              <a:path w="131" h="469">
                <a:moveTo>
                  <a:pt x="125" y="469"/>
                </a:moveTo>
                <a:lnTo>
                  <a:pt x="125" y="469"/>
                </a:lnTo>
                <a:lnTo>
                  <a:pt x="111" y="469"/>
                </a:lnTo>
                <a:lnTo>
                  <a:pt x="101" y="467"/>
                </a:lnTo>
                <a:lnTo>
                  <a:pt x="93" y="463"/>
                </a:lnTo>
                <a:lnTo>
                  <a:pt x="93" y="463"/>
                </a:lnTo>
                <a:lnTo>
                  <a:pt x="87" y="459"/>
                </a:lnTo>
                <a:lnTo>
                  <a:pt x="81" y="457"/>
                </a:lnTo>
                <a:lnTo>
                  <a:pt x="75" y="457"/>
                </a:lnTo>
                <a:lnTo>
                  <a:pt x="67" y="457"/>
                </a:lnTo>
                <a:lnTo>
                  <a:pt x="67" y="457"/>
                </a:lnTo>
                <a:lnTo>
                  <a:pt x="56" y="455"/>
                </a:lnTo>
                <a:lnTo>
                  <a:pt x="52" y="453"/>
                </a:lnTo>
                <a:lnTo>
                  <a:pt x="52" y="453"/>
                </a:lnTo>
                <a:lnTo>
                  <a:pt x="54" y="448"/>
                </a:lnTo>
                <a:lnTo>
                  <a:pt x="59" y="430"/>
                </a:lnTo>
                <a:lnTo>
                  <a:pt x="61" y="416"/>
                </a:lnTo>
                <a:lnTo>
                  <a:pt x="61" y="398"/>
                </a:lnTo>
                <a:lnTo>
                  <a:pt x="61" y="376"/>
                </a:lnTo>
                <a:lnTo>
                  <a:pt x="59" y="352"/>
                </a:lnTo>
                <a:lnTo>
                  <a:pt x="59" y="352"/>
                </a:lnTo>
                <a:lnTo>
                  <a:pt x="48" y="255"/>
                </a:lnTo>
                <a:lnTo>
                  <a:pt x="40" y="216"/>
                </a:lnTo>
                <a:lnTo>
                  <a:pt x="34" y="186"/>
                </a:lnTo>
                <a:lnTo>
                  <a:pt x="34" y="186"/>
                </a:lnTo>
                <a:lnTo>
                  <a:pt x="20" y="121"/>
                </a:lnTo>
                <a:lnTo>
                  <a:pt x="8" y="67"/>
                </a:lnTo>
                <a:lnTo>
                  <a:pt x="8" y="67"/>
                </a:lnTo>
                <a:lnTo>
                  <a:pt x="0" y="4"/>
                </a:lnTo>
                <a:lnTo>
                  <a:pt x="4" y="0"/>
                </a:lnTo>
                <a:lnTo>
                  <a:pt x="4" y="0"/>
                </a:lnTo>
                <a:lnTo>
                  <a:pt x="8" y="8"/>
                </a:lnTo>
                <a:lnTo>
                  <a:pt x="14" y="16"/>
                </a:lnTo>
                <a:lnTo>
                  <a:pt x="20" y="24"/>
                </a:lnTo>
                <a:lnTo>
                  <a:pt x="20" y="24"/>
                </a:lnTo>
                <a:lnTo>
                  <a:pt x="48" y="49"/>
                </a:lnTo>
                <a:lnTo>
                  <a:pt x="71" y="71"/>
                </a:lnTo>
                <a:lnTo>
                  <a:pt x="71" y="71"/>
                </a:lnTo>
                <a:lnTo>
                  <a:pt x="75" y="73"/>
                </a:lnTo>
                <a:lnTo>
                  <a:pt x="81" y="73"/>
                </a:lnTo>
                <a:lnTo>
                  <a:pt x="85" y="71"/>
                </a:lnTo>
                <a:lnTo>
                  <a:pt x="89" y="67"/>
                </a:lnTo>
                <a:lnTo>
                  <a:pt x="89" y="67"/>
                </a:lnTo>
                <a:lnTo>
                  <a:pt x="117" y="34"/>
                </a:lnTo>
                <a:lnTo>
                  <a:pt x="117" y="34"/>
                </a:lnTo>
                <a:lnTo>
                  <a:pt x="119" y="40"/>
                </a:lnTo>
                <a:lnTo>
                  <a:pt x="119" y="44"/>
                </a:lnTo>
                <a:lnTo>
                  <a:pt x="123" y="46"/>
                </a:lnTo>
                <a:lnTo>
                  <a:pt x="123" y="46"/>
                </a:lnTo>
                <a:lnTo>
                  <a:pt x="125" y="61"/>
                </a:lnTo>
                <a:lnTo>
                  <a:pt x="127" y="95"/>
                </a:lnTo>
                <a:lnTo>
                  <a:pt x="131" y="156"/>
                </a:lnTo>
                <a:lnTo>
                  <a:pt x="131" y="156"/>
                </a:lnTo>
                <a:lnTo>
                  <a:pt x="123" y="271"/>
                </a:lnTo>
                <a:lnTo>
                  <a:pt x="121" y="347"/>
                </a:lnTo>
                <a:lnTo>
                  <a:pt x="119" y="392"/>
                </a:lnTo>
                <a:lnTo>
                  <a:pt x="119" y="392"/>
                </a:lnTo>
                <a:lnTo>
                  <a:pt x="121" y="440"/>
                </a:lnTo>
                <a:lnTo>
                  <a:pt x="125" y="469"/>
                </a:lnTo>
                <a:lnTo>
                  <a:pt x="125" y="469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Freeform 100"/>
          <p:cNvSpPr/>
          <p:nvPr/>
        </p:nvSpPr>
        <p:spPr bwMode="auto">
          <a:xfrm>
            <a:off x="1156191" y="2696706"/>
            <a:ext cx="56989" cy="104480"/>
          </a:xfrm>
          <a:custGeom>
            <a:avLst/>
            <a:gdLst/>
            <a:ahLst/>
            <a:cxnLst>
              <a:cxn ang="0">
                <a:pos x="24" y="42"/>
              </a:cxn>
              <a:cxn ang="0">
                <a:pos x="24" y="42"/>
              </a:cxn>
              <a:cxn ang="0">
                <a:pos x="16" y="22"/>
              </a:cxn>
              <a:cxn ang="0">
                <a:pos x="16" y="22"/>
              </a:cxn>
              <a:cxn ang="0">
                <a:pos x="16" y="22"/>
              </a:cxn>
              <a:cxn ang="0">
                <a:pos x="8" y="6"/>
              </a:cxn>
              <a:cxn ang="0">
                <a:pos x="6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4" y="4"/>
              </a:cxn>
              <a:cxn ang="0">
                <a:pos x="6" y="8"/>
              </a:cxn>
              <a:cxn ang="0">
                <a:pos x="14" y="22"/>
              </a:cxn>
              <a:cxn ang="0">
                <a:pos x="14" y="22"/>
              </a:cxn>
              <a:cxn ang="0">
                <a:pos x="14" y="22"/>
              </a:cxn>
              <a:cxn ang="0">
                <a:pos x="22" y="44"/>
              </a:cxn>
              <a:cxn ang="0">
                <a:pos x="22" y="44"/>
              </a:cxn>
              <a:cxn ang="0">
                <a:pos x="24" y="42"/>
              </a:cxn>
              <a:cxn ang="0">
                <a:pos x="24" y="42"/>
              </a:cxn>
            </a:cxnLst>
            <a:rect l="0" t="0" r="r" b="b"/>
            <a:pathLst>
              <a:path w="24" h="44">
                <a:moveTo>
                  <a:pt x="24" y="42"/>
                </a:moveTo>
                <a:lnTo>
                  <a:pt x="24" y="42"/>
                </a:lnTo>
                <a:lnTo>
                  <a:pt x="16" y="22"/>
                </a:lnTo>
                <a:lnTo>
                  <a:pt x="16" y="22"/>
                </a:lnTo>
                <a:lnTo>
                  <a:pt x="16" y="22"/>
                </a:lnTo>
                <a:lnTo>
                  <a:pt x="8" y="6"/>
                </a:lnTo>
                <a:lnTo>
                  <a:pt x="6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4" y="4"/>
                </a:lnTo>
                <a:lnTo>
                  <a:pt x="6" y="8"/>
                </a:lnTo>
                <a:lnTo>
                  <a:pt x="14" y="22"/>
                </a:lnTo>
                <a:lnTo>
                  <a:pt x="14" y="22"/>
                </a:lnTo>
                <a:lnTo>
                  <a:pt x="14" y="22"/>
                </a:lnTo>
                <a:lnTo>
                  <a:pt x="22" y="44"/>
                </a:lnTo>
                <a:lnTo>
                  <a:pt x="22" y="44"/>
                </a:lnTo>
                <a:lnTo>
                  <a:pt x="24" y="42"/>
                </a:lnTo>
                <a:lnTo>
                  <a:pt x="24" y="42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Freeform 101"/>
          <p:cNvSpPr/>
          <p:nvPr/>
        </p:nvSpPr>
        <p:spPr bwMode="auto">
          <a:xfrm>
            <a:off x="1208431" y="2720452"/>
            <a:ext cx="37993" cy="7598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4" y="0"/>
              </a:cxn>
              <a:cxn ang="0">
                <a:pos x="0" y="30"/>
              </a:cxn>
              <a:cxn ang="0">
                <a:pos x="2" y="32"/>
              </a:cxn>
              <a:cxn ang="0">
                <a:pos x="16" y="0"/>
              </a:cxn>
              <a:cxn ang="0">
                <a:pos x="16" y="0"/>
              </a:cxn>
            </a:cxnLst>
            <a:rect l="0" t="0" r="r" b="b"/>
            <a:pathLst>
              <a:path w="16" h="32">
                <a:moveTo>
                  <a:pt x="16" y="0"/>
                </a:moveTo>
                <a:lnTo>
                  <a:pt x="14" y="0"/>
                </a:lnTo>
                <a:lnTo>
                  <a:pt x="0" y="30"/>
                </a:lnTo>
                <a:lnTo>
                  <a:pt x="2" y="32"/>
                </a:lnTo>
                <a:lnTo>
                  <a:pt x="16" y="0"/>
                </a:lnTo>
                <a:lnTo>
                  <a:pt x="16" y="0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Freeform 102"/>
          <p:cNvSpPr/>
          <p:nvPr/>
        </p:nvSpPr>
        <p:spPr bwMode="auto">
          <a:xfrm>
            <a:off x="959104" y="2687208"/>
            <a:ext cx="130601" cy="85484"/>
          </a:xfrm>
          <a:custGeom>
            <a:avLst/>
            <a:gdLst/>
            <a:ahLst/>
            <a:cxnLst>
              <a:cxn ang="0">
                <a:pos x="18" y="32"/>
              </a:cxn>
              <a:cxn ang="0">
                <a:pos x="18" y="32"/>
              </a:cxn>
              <a:cxn ang="0">
                <a:pos x="20" y="28"/>
              </a:cxn>
              <a:cxn ang="0">
                <a:pos x="24" y="24"/>
              </a:cxn>
              <a:cxn ang="0">
                <a:pos x="34" y="14"/>
              </a:cxn>
              <a:cxn ang="0">
                <a:pos x="46" y="6"/>
              </a:cxn>
              <a:cxn ang="0">
                <a:pos x="53" y="4"/>
              </a:cxn>
              <a:cxn ang="0">
                <a:pos x="53" y="4"/>
              </a:cxn>
              <a:cxn ang="0">
                <a:pos x="53" y="4"/>
              </a:cxn>
              <a:cxn ang="0">
                <a:pos x="55" y="4"/>
              </a:cxn>
              <a:cxn ang="0">
                <a:pos x="55" y="4"/>
              </a:cxn>
              <a:cxn ang="0">
                <a:pos x="55" y="0"/>
              </a:cxn>
              <a:cxn ang="0">
                <a:pos x="55" y="0"/>
              </a:cxn>
              <a:cxn ang="0">
                <a:pos x="53" y="0"/>
              </a:cxn>
              <a:cxn ang="0">
                <a:pos x="53" y="0"/>
              </a:cxn>
              <a:cxn ang="0">
                <a:pos x="53" y="0"/>
              </a:cxn>
              <a:cxn ang="0">
                <a:pos x="46" y="4"/>
              </a:cxn>
              <a:cxn ang="0">
                <a:pos x="34" y="10"/>
              </a:cxn>
              <a:cxn ang="0">
                <a:pos x="24" y="20"/>
              </a:cxn>
              <a:cxn ang="0">
                <a:pos x="18" y="30"/>
              </a:cxn>
              <a:cxn ang="0">
                <a:pos x="18" y="30"/>
              </a:cxn>
              <a:cxn ang="0">
                <a:pos x="2" y="0"/>
              </a:cxn>
              <a:cxn ang="0">
                <a:pos x="0" y="0"/>
              </a:cxn>
              <a:cxn ang="0">
                <a:pos x="18" y="36"/>
              </a:cxn>
              <a:cxn ang="0">
                <a:pos x="18" y="32"/>
              </a:cxn>
              <a:cxn ang="0">
                <a:pos x="18" y="32"/>
              </a:cxn>
            </a:cxnLst>
            <a:rect l="0" t="0" r="r" b="b"/>
            <a:pathLst>
              <a:path w="55" h="36">
                <a:moveTo>
                  <a:pt x="18" y="32"/>
                </a:moveTo>
                <a:lnTo>
                  <a:pt x="18" y="32"/>
                </a:lnTo>
                <a:lnTo>
                  <a:pt x="20" y="28"/>
                </a:lnTo>
                <a:lnTo>
                  <a:pt x="24" y="24"/>
                </a:lnTo>
                <a:lnTo>
                  <a:pt x="34" y="14"/>
                </a:lnTo>
                <a:lnTo>
                  <a:pt x="46" y="6"/>
                </a:lnTo>
                <a:lnTo>
                  <a:pt x="53" y="4"/>
                </a:lnTo>
                <a:lnTo>
                  <a:pt x="53" y="4"/>
                </a:lnTo>
                <a:lnTo>
                  <a:pt x="53" y="4"/>
                </a:lnTo>
                <a:lnTo>
                  <a:pt x="55" y="4"/>
                </a:lnTo>
                <a:lnTo>
                  <a:pt x="55" y="4"/>
                </a:lnTo>
                <a:lnTo>
                  <a:pt x="55" y="0"/>
                </a:lnTo>
                <a:lnTo>
                  <a:pt x="55" y="0"/>
                </a:lnTo>
                <a:lnTo>
                  <a:pt x="53" y="0"/>
                </a:lnTo>
                <a:lnTo>
                  <a:pt x="53" y="0"/>
                </a:lnTo>
                <a:lnTo>
                  <a:pt x="53" y="0"/>
                </a:lnTo>
                <a:lnTo>
                  <a:pt x="46" y="4"/>
                </a:lnTo>
                <a:lnTo>
                  <a:pt x="34" y="10"/>
                </a:lnTo>
                <a:lnTo>
                  <a:pt x="24" y="20"/>
                </a:lnTo>
                <a:lnTo>
                  <a:pt x="18" y="30"/>
                </a:lnTo>
                <a:lnTo>
                  <a:pt x="18" y="30"/>
                </a:lnTo>
                <a:lnTo>
                  <a:pt x="2" y="0"/>
                </a:lnTo>
                <a:lnTo>
                  <a:pt x="0" y="0"/>
                </a:lnTo>
                <a:lnTo>
                  <a:pt x="18" y="36"/>
                </a:lnTo>
                <a:lnTo>
                  <a:pt x="18" y="32"/>
                </a:lnTo>
                <a:lnTo>
                  <a:pt x="18" y="32"/>
                </a:lnTo>
                <a:close/>
              </a:path>
            </a:pathLst>
          </a:custGeom>
          <a:solidFill>
            <a:srgbClr val="231F2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Freeform 103"/>
          <p:cNvSpPr/>
          <p:nvPr/>
        </p:nvSpPr>
        <p:spPr bwMode="auto">
          <a:xfrm>
            <a:off x="849875" y="3577664"/>
            <a:ext cx="113978" cy="159095"/>
          </a:xfrm>
          <a:custGeom>
            <a:avLst/>
            <a:gdLst/>
            <a:ahLst/>
            <a:cxnLst>
              <a:cxn ang="0">
                <a:pos x="20" y="65"/>
              </a:cxn>
              <a:cxn ang="0">
                <a:pos x="0" y="67"/>
              </a:cxn>
              <a:cxn ang="0">
                <a:pos x="0" y="67"/>
              </a:cxn>
              <a:cxn ang="0">
                <a:pos x="2" y="61"/>
              </a:cxn>
              <a:cxn ang="0">
                <a:pos x="8" y="43"/>
              </a:cxn>
              <a:cxn ang="0">
                <a:pos x="20" y="21"/>
              </a:cxn>
              <a:cxn ang="0">
                <a:pos x="28" y="12"/>
              </a:cxn>
              <a:cxn ang="0">
                <a:pos x="36" y="2"/>
              </a:cxn>
              <a:cxn ang="0">
                <a:pos x="36" y="2"/>
              </a:cxn>
              <a:cxn ang="0">
                <a:pos x="40" y="0"/>
              </a:cxn>
              <a:cxn ang="0">
                <a:pos x="44" y="0"/>
              </a:cxn>
              <a:cxn ang="0">
                <a:pos x="48" y="2"/>
              </a:cxn>
              <a:cxn ang="0">
                <a:pos x="48" y="2"/>
              </a:cxn>
              <a:cxn ang="0">
                <a:pos x="42" y="8"/>
              </a:cxn>
              <a:cxn ang="0">
                <a:pos x="34" y="23"/>
              </a:cxn>
              <a:cxn ang="0">
                <a:pos x="24" y="45"/>
              </a:cxn>
              <a:cxn ang="0">
                <a:pos x="22" y="55"/>
              </a:cxn>
              <a:cxn ang="0">
                <a:pos x="20" y="65"/>
              </a:cxn>
              <a:cxn ang="0">
                <a:pos x="20" y="65"/>
              </a:cxn>
            </a:cxnLst>
            <a:rect l="0" t="0" r="r" b="b"/>
            <a:pathLst>
              <a:path w="48" h="67">
                <a:moveTo>
                  <a:pt x="20" y="65"/>
                </a:moveTo>
                <a:lnTo>
                  <a:pt x="0" y="67"/>
                </a:lnTo>
                <a:lnTo>
                  <a:pt x="0" y="67"/>
                </a:lnTo>
                <a:lnTo>
                  <a:pt x="2" y="61"/>
                </a:lnTo>
                <a:lnTo>
                  <a:pt x="8" y="43"/>
                </a:lnTo>
                <a:lnTo>
                  <a:pt x="20" y="21"/>
                </a:lnTo>
                <a:lnTo>
                  <a:pt x="28" y="12"/>
                </a:lnTo>
                <a:lnTo>
                  <a:pt x="36" y="2"/>
                </a:lnTo>
                <a:lnTo>
                  <a:pt x="36" y="2"/>
                </a:lnTo>
                <a:lnTo>
                  <a:pt x="40" y="0"/>
                </a:lnTo>
                <a:lnTo>
                  <a:pt x="44" y="0"/>
                </a:lnTo>
                <a:lnTo>
                  <a:pt x="48" y="2"/>
                </a:lnTo>
                <a:lnTo>
                  <a:pt x="48" y="2"/>
                </a:lnTo>
                <a:lnTo>
                  <a:pt x="42" y="8"/>
                </a:lnTo>
                <a:lnTo>
                  <a:pt x="34" y="23"/>
                </a:lnTo>
                <a:lnTo>
                  <a:pt x="24" y="45"/>
                </a:lnTo>
                <a:lnTo>
                  <a:pt x="22" y="55"/>
                </a:lnTo>
                <a:lnTo>
                  <a:pt x="20" y="65"/>
                </a:lnTo>
                <a:lnTo>
                  <a:pt x="20" y="65"/>
                </a:lnTo>
                <a:close/>
              </a:path>
            </a:pathLst>
          </a:custGeom>
          <a:solidFill>
            <a:srgbClr val="FFFFFF"/>
          </a:solidFill>
          <a:ln w="4">
            <a:solidFill>
              <a:schemeClr val="bg1">
                <a:lumMod val="75000"/>
              </a:schemeClr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612437" y="3429000"/>
            <a:ext cx="2303916" cy="2612571"/>
            <a:chOff x="874713" y="3193141"/>
            <a:chExt cx="2303916" cy="2612571"/>
          </a:xfrm>
        </p:grpSpPr>
        <p:sp>
          <p:nvSpPr>
            <p:cNvPr id="31" name="矩形 30"/>
            <p:cNvSpPr/>
            <p:nvPr/>
          </p:nvSpPr>
          <p:spPr>
            <a:xfrm>
              <a:off x="874713" y="3193141"/>
              <a:ext cx="2303916" cy="26125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2413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048728" y="3677662"/>
              <a:ext cx="1912461" cy="15696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25323" y="3429000"/>
            <a:ext cx="2303916" cy="2612571"/>
            <a:chOff x="3587599" y="3193141"/>
            <a:chExt cx="2303916" cy="2612571"/>
          </a:xfrm>
        </p:grpSpPr>
        <p:sp>
          <p:nvSpPr>
            <p:cNvPr id="34" name="矩形 33"/>
            <p:cNvSpPr/>
            <p:nvPr/>
          </p:nvSpPr>
          <p:spPr>
            <a:xfrm>
              <a:off x="3587599" y="3193141"/>
              <a:ext cx="2303916" cy="26125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2413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3779691" y="3677662"/>
              <a:ext cx="1912461" cy="15696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038209" y="3429000"/>
            <a:ext cx="2303916" cy="2612571"/>
            <a:chOff x="6300485" y="3193141"/>
            <a:chExt cx="2303916" cy="2612571"/>
          </a:xfrm>
        </p:grpSpPr>
        <p:sp>
          <p:nvSpPr>
            <p:cNvPr id="37" name="矩形 36"/>
            <p:cNvSpPr/>
            <p:nvPr/>
          </p:nvSpPr>
          <p:spPr>
            <a:xfrm>
              <a:off x="6300485" y="3193141"/>
              <a:ext cx="2303916" cy="26125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6400" dist="241300" dir="2700000" algn="tl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6484479" y="3677662"/>
              <a:ext cx="1912461" cy="156966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</a:t>
              </a: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12437" y="1948544"/>
            <a:ext cx="2303916" cy="1349828"/>
            <a:chOff x="874713" y="1712685"/>
            <a:chExt cx="2303916" cy="1349828"/>
          </a:xfrm>
        </p:grpSpPr>
        <p:sp>
          <p:nvSpPr>
            <p:cNvPr id="40" name="矩形 39"/>
            <p:cNvSpPr/>
            <p:nvPr/>
          </p:nvSpPr>
          <p:spPr>
            <a:xfrm>
              <a:off x="874713" y="1712685"/>
              <a:ext cx="2303916" cy="1349828"/>
            </a:xfrm>
            <a:prstGeom prst="rect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908867" y="2430982"/>
              <a:ext cx="2241974" cy="4024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椭圆 29"/>
            <p:cNvSpPr/>
            <p:nvPr/>
          </p:nvSpPr>
          <p:spPr>
            <a:xfrm>
              <a:off x="1796764" y="1933886"/>
              <a:ext cx="406382" cy="406382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325323" y="1948544"/>
            <a:ext cx="2303916" cy="1349828"/>
            <a:chOff x="3587599" y="1712685"/>
            <a:chExt cx="2303916" cy="1349828"/>
          </a:xfrm>
        </p:grpSpPr>
        <p:sp>
          <p:nvSpPr>
            <p:cNvPr id="44" name="矩形 43"/>
            <p:cNvSpPr/>
            <p:nvPr/>
          </p:nvSpPr>
          <p:spPr>
            <a:xfrm>
              <a:off x="3587599" y="1712685"/>
              <a:ext cx="2303916" cy="1349828"/>
            </a:xfrm>
            <a:prstGeom prst="rect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625463" y="2430982"/>
              <a:ext cx="2241974" cy="4024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椭圆 30"/>
            <p:cNvSpPr/>
            <p:nvPr/>
          </p:nvSpPr>
          <p:spPr>
            <a:xfrm>
              <a:off x="4545754" y="1933886"/>
              <a:ext cx="392753" cy="406382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038209" y="1948544"/>
            <a:ext cx="2303916" cy="1349828"/>
            <a:chOff x="6300485" y="1712685"/>
            <a:chExt cx="2303916" cy="1349828"/>
          </a:xfrm>
        </p:grpSpPr>
        <p:sp>
          <p:nvSpPr>
            <p:cNvPr id="48" name="矩形 47"/>
            <p:cNvSpPr/>
            <p:nvPr/>
          </p:nvSpPr>
          <p:spPr>
            <a:xfrm>
              <a:off x="6300485" y="1712685"/>
              <a:ext cx="2303916" cy="1349828"/>
            </a:xfrm>
            <a:prstGeom prst="rect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341919" y="2430982"/>
              <a:ext cx="2241974" cy="40248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标题文字添加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椭圆 31"/>
            <p:cNvSpPr/>
            <p:nvPr/>
          </p:nvSpPr>
          <p:spPr>
            <a:xfrm>
              <a:off x="7314127" y="1933886"/>
              <a:ext cx="340354" cy="406382"/>
            </a:xfrm>
            <a:custGeom>
              <a:avLst/>
              <a:gdLst>
                <a:gd name="connsiteX0" fmla="*/ 206816 w 281869"/>
                <a:gd name="connsiteY0" fmla="*/ 79120 h 336550"/>
                <a:gd name="connsiteX1" fmla="*/ 201524 w 281869"/>
                <a:gd name="connsiteY1" fmla="*/ 85782 h 336550"/>
                <a:gd name="connsiteX2" fmla="*/ 201524 w 281869"/>
                <a:gd name="connsiteY2" fmla="*/ 92444 h 336550"/>
                <a:gd name="connsiteX3" fmla="*/ 205493 w 281869"/>
                <a:gd name="connsiteY3" fmla="*/ 96441 h 336550"/>
                <a:gd name="connsiteX4" fmla="*/ 198878 w 281869"/>
                <a:gd name="connsiteY4" fmla="*/ 133748 h 336550"/>
                <a:gd name="connsiteX5" fmla="*/ 198878 w 281869"/>
                <a:gd name="connsiteY5" fmla="*/ 137745 h 336550"/>
                <a:gd name="connsiteX6" fmla="*/ 206816 w 281869"/>
                <a:gd name="connsiteY6" fmla="*/ 149736 h 336550"/>
                <a:gd name="connsiteX7" fmla="*/ 213430 w 281869"/>
                <a:gd name="connsiteY7" fmla="*/ 149736 h 336550"/>
                <a:gd name="connsiteX8" fmla="*/ 221368 w 281869"/>
                <a:gd name="connsiteY8" fmla="*/ 137745 h 336550"/>
                <a:gd name="connsiteX9" fmla="*/ 221368 w 281869"/>
                <a:gd name="connsiteY9" fmla="*/ 133748 h 336550"/>
                <a:gd name="connsiteX10" fmla="*/ 214753 w 281869"/>
                <a:gd name="connsiteY10" fmla="*/ 96441 h 336550"/>
                <a:gd name="connsiteX11" fmla="*/ 220045 w 281869"/>
                <a:gd name="connsiteY11" fmla="*/ 92444 h 336550"/>
                <a:gd name="connsiteX12" fmla="*/ 220045 w 281869"/>
                <a:gd name="connsiteY12" fmla="*/ 85782 h 336550"/>
                <a:gd name="connsiteX13" fmla="*/ 213430 w 281869"/>
                <a:gd name="connsiteY13" fmla="*/ 79120 h 336550"/>
                <a:gd name="connsiteX14" fmla="*/ 206816 w 281869"/>
                <a:gd name="connsiteY14" fmla="*/ 79120 h 336550"/>
                <a:gd name="connsiteX15" fmla="*/ 68439 w 281869"/>
                <a:gd name="connsiteY15" fmla="*/ 79120 h 336550"/>
                <a:gd name="connsiteX16" fmla="*/ 61824 w 281869"/>
                <a:gd name="connsiteY16" fmla="*/ 85782 h 336550"/>
                <a:gd name="connsiteX17" fmla="*/ 61824 w 281869"/>
                <a:gd name="connsiteY17" fmla="*/ 92444 h 336550"/>
                <a:gd name="connsiteX18" fmla="*/ 67116 w 281869"/>
                <a:gd name="connsiteY18" fmla="*/ 96441 h 336550"/>
                <a:gd name="connsiteX19" fmla="*/ 60501 w 281869"/>
                <a:gd name="connsiteY19" fmla="*/ 133748 h 336550"/>
                <a:gd name="connsiteX20" fmla="*/ 60501 w 281869"/>
                <a:gd name="connsiteY20" fmla="*/ 137745 h 336550"/>
                <a:gd name="connsiteX21" fmla="*/ 68439 w 281869"/>
                <a:gd name="connsiteY21" fmla="*/ 149736 h 336550"/>
                <a:gd name="connsiteX22" fmla="*/ 75053 w 281869"/>
                <a:gd name="connsiteY22" fmla="*/ 149736 h 336550"/>
                <a:gd name="connsiteX23" fmla="*/ 82991 w 281869"/>
                <a:gd name="connsiteY23" fmla="*/ 137745 h 336550"/>
                <a:gd name="connsiteX24" fmla="*/ 82991 w 281869"/>
                <a:gd name="connsiteY24" fmla="*/ 133748 h 336550"/>
                <a:gd name="connsiteX25" fmla="*/ 76376 w 281869"/>
                <a:gd name="connsiteY25" fmla="*/ 96441 h 336550"/>
                <a:gd name="connsiteX26" fmla="*/ 80345 w 281869"/>
                <a:gd name="connsiteY26" fmla="*/ 92444 h 336550"/>
                <a:gd name="connsiteX27" fmla="*/ 80345 w 281869"/>
                <a:gd name="connsiteY27" fmla="*/ 85782 h 336550"/>
                <a:gd name="connsiteX28" fmla="*/ 75053 w 281869"/>
                <a:gd name="connsiteY28" fmla="*/ 79120 h 336550"/>
                <a:gd name="connsiteX29" fmla="*/ 68439 w 281869"/>
                <a:gd name="connsiteY29" fmla="*/ 79120 h 336550"/>
                <a:gd name="connsiteX30" fmla="*/ 21218 w 281869"/>
                <a:gd name="connsiteY30" fmla="*/ 69850 h 336550"/>
                <a:gd name="connsiteX31" fmla="*/ 121201 w 281869"/>
                <a:gd name="connsiteY31" fmla="*/ 69850 h 336550"/>
                <a:gd name="connsiteX32" fmla="*/ 135672 w 281869"/>
                <a:gd name="connsiteY32" fmla="*/ 83053 h 336550"/>
                <a:gd name="connsiteX33" fmla="*/ 140934 w 281869"/>
                <a:gd name="connsiteY33" fmla="*/ 113420 h 336550"/>
                <a:gd name="connsiteX34" fmla="*/ 146197 w 281869"/>
                <a:gd name="connsiteY34" fmla="*/ 83053 h 336550"/>
                <a:gd name="connsiteX35" fmla="*/ 160668 w 281869"/>
                <a:gd name="connsiteY35" fmla="*/ 69850 h 336550"/>
                <a:gd name="connsiteX36" fmla="*/ 260651 w 281869"/>
                <a:gd name="connsiteY36" fmla="*/ 69850 h 336550"/>
                <a:gd name="connsiteX37" fmla="*/ 275123 w 281869"/>
                <a:gd name="connsiteY37" fmla="*/ 83053 h 336550"/>
                <a:gd name="connsiteX38" fmla="*/ 281700 w 281869"/>
                <a:gd name="connsiteY38" fmla="*/ 196599 h 336550"/>
                <a:gd name="connsiteX39" fmla="*/ 269860 w 281869"/>
                <a:gd name="connsiteY39" fmla="*/ 211122 h 336550"/>
                <a:gd name="connsiteX40" fmla="*/ 254073 w 281869"/>
                <a:gd name="connsiteY40" fmla="*/ 199239 h 336550"/>
                <a:gd name="connsiteX41" fmla="*/ 250127 w 281869"/>
                <a:gd name="connsiteY41" fmla="*/ 125303 h 336550"/>
                <a:gd name="connsiteX42" fmla="*/ 248811 w 281869"/>
                <a:gd name="connsiteY42" fmla="*/ 319386 h 336550"/>
                <a:gd name="connsiteX43" fmla="*/ 231709 w 281869"/>
                <a:gd name="connsiteY43" fmla="*/ 336550 h 336550"/>
                <a:gd name="connsiteX44" fmla="*/ 215922 w 281869"/>
                <a:gd name="connsiteY44" fmla="*/ 319386 h 336550"/>
                <a:gd name="connsiteX45" fmla="*/ 215922 w 281869"/>
                <a:gd name="connsiteY45" fmla="*/ 213762 h 336550"/>
                <a:gd name="connsiteX46" fmla="*/ 210660 w 281869"/>
                <a:gd name="connsiteY46" fmla="*/ 208481 h 336550"/>
                <a:gd name="connsiteX47" fmla="*/ 204082 w 281869"/>
                <a:gd name="connsiteY47" fmla="*/ 213762 h 336550"/>
                <a:gd name="connsiteX48" fmla="*/ 204082 w 281869"/>
                <a:gd name="connsiteY48" fmla="*/ 319386 h 336550"/>
                <a:gd name="connsiteX49" fmla="*/ 186979 w 281869"/>
                <a:gd name="connsiteY49" fmla="*/ 336550 h 336550"/>
                <a:gd name="connsiteX50" fmla="*/ 171193 w 281869"/>
                <a:gd name="connsiteY50" fmla="*/ 319386 h 336550"/>
                <a:gd name="connsiteX51" fmla="*/ 171193 w 281869"/>
                <a:gd name="connsiteY51" fmla="*/ 121342 h 336550"/>
                <a:gd name="connsiteX52" fmla="*/ 155406 w 281869"/>
                <a:gd name="connsiteY52" fmla="*/ 199239 h 336550"/>
                <a:gd name="connsiteX53" fmla="*/ 140934 w 281869"/>
                <a:gd name="connsiteY53" fmla="*/ 211122 h 336550"/>
                <a:gd name="connsiteX54" fmla="*/ 126463 w 281869"/>
                <a:gd name="connsiteY54" fmla="*/ 199239 h 336550"/>
                <a:gd name="connsiteX55" fmla="*/ 110676 w 281869"/>
                <a:gd name="connsiteY55" fmla="*/ 125303 h 336550"/>
                <a:gd name="connsiteX56" fmla="*/ 110676 w 281869"/>
                <a:gd name="connsiteY56" fmla="*/ 319386 h 336550"/>
                <a:gd name="connsiteX57" fmla="*/ 93574 w 281869"/>
                <a:gd name="connsiteY57" fmla="*/ 336550 h 336550"/>
                <a:gd name="connsiteX58" fmla="*/ 77787 w 281869"/>
                <a:gd name="connsiteY58" fmla="*/ 319386 h 336550"/>
                <a:gd name="connsiteX59" fmla="*/ 77787 w 281869"/>
                <a:gd name="connsiteY59" fmla="*/ 213762 h 336550"/>
                <a:gd name="connsiteX60" fmla="*/ 71209 w 281869"/>
                <a:gd name="connsiteY60" fmla="*/ 208481 h 336550"/>
                <a:gd name="connsiteX61" fmla="*/ 65947 w 281869"/>
                <a:gd name="connsiteY61" fmla="*/ 213762 h 336550"/>
                <a:gd name="connsiteX62" fmla="*/ 65947 w 281869"/>
                <a:gd name="connsiteY62" fmla="*/ 319386 h 336550"/>
                <a:gd name="connsiteX63" fmla="*/ 48845 w 281869"/>
                <a:gd name="connsiteY63" fmla="*/ 336550 h 336550"/>
                <a:gd name="connsiteX64" fmla="*/ 33058 w 281869"/>
                <a:gd name="connsiteY64" fmla="*/ 319386 h 336550"/>
                <a:gd name="connsiteX65" fmla="*/ 33058 w 281869"/>
                <a:gd name="connsiteY65" fmla="*/ 121342 h 336550"/>
                <a:gd name="connsiteX66" fmla="*/ 27796 w 281869"/>
                <a:gd name="connsiteY66" fmla="*/ 199239 h 336550"/>
                <a:gd name="connsiteX67" fmla="*/ 12009 w 281869"/>
                <a:gd name="connsiteY67" fmla="*/ 211122 h 336550"/>
                <a:gd name="connsiteX68" fmla="*/ 169 w 281869"/>
                <a:gd name="connsiteY68" fmla="*/ 196599 h 336550"/>
                <a:gd name="connsiteX69" fmla="*/ 6746 w 281869"/>
                <a:gd name="connsiteY69" fmla="*/ 83053 h 336550"/>
                <a:gd name="connsiteX70" fmla="*/ 21218 w 281869"/>
                <a:gd name="connsiteY70" fmla="*/ 69850 h 336550"/>
                <a:gd name="connsiteX71" fmla="*/ 210785 w 281869"/>
                <a:gd name="connsiteY71" fmla="*/ 0 h 336550"/>
                <a:gd name="connsiteX72" fmla="*/ 241742 w 281869"/>
                <a:gd name="connsiteY72" fmla="*/ 30163 h 336550"/>
                <a:gd name="connsiteX73" fmla="*/ 210785 w 281869"/>
                <a:gd name="connsiteY73" fmla="*/ 60326 h 336550"/>
                <a:gd name="connsiteX74" fmla="*/ 179828 w 281869"/>
                <a:gd name="connsiteY74" fmla="*/ 30163 h 336550"/>
                <a:gd name="connsiteX75" fmla="*/ 210785 w 281869"/>
                <a:gd name="connsiteY75" fmla="*/ 0 h 336550"/>
                <a:gd name="connsiteX76" fmla="*/ 71085 w 281869"/>
                <a:gd name="connsiteY76" fmla="*/ 0 h 336550"/>
                <a:gd name="connsiteX77" fmla="*/ 102042 w 281869"/>
                <a:gd name="connsiteY77" fmla="*/ 30163 h 336550"/>
                <a:gd name="connsiteX78" fmla="*/ 71085 w 281869"/>
                <a:gd name="connsiteY78" fmla="*/ 60326 h 336550"/>
                <a:gd name="connsiteX79" fmla="*/ 40128 w 281869"/>
                <a:gd name="connsiteY79" fmla="*/ 30163 h 336550"/>
                <a:gd name="connsiteX80" fmla="*/ 71085 w 281869"/>
                <a:gd name="connsiteY80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81869" h="336550">
                  <a:moveTo>
                    <a:pt x="206816" y="79120"/>
                  </a:moveTo>
                  <a:cubicBezTo>
                    <a:pt x="206816" y="79120"/>
                    <a:pt x="206816" y="79120"/>
                    <a:pt x="201524" y="85782"/>
                  </a:cubicBezTo>
                  <a:cubicBezTo>
                    <a:pt x="198878" y="88447"/>
                    <a:pt x="198878" y="89779"/>
                    <a:pt x="201524" y="92444"/>
                  </a:cubicBezTo>
                  <a:cubicBezTo>
                    <a:pt x="201524" y="92444"/>
                    <a:pt x="201524" y="92444"/>
                    <a:pt x="205493" y="96441"/>
                  </a:cubicBezTo>
                  <a:cubicBezTo>
                    <a:pt x="205493" y="96441"/>
                    <a:pt x="205493" y="96441"/>
                    <a:pt x="198878" y="133748"/>
                  </a:cubicBezTo>
                  <a:cubicBezTo>
                    <a:pt x="198878" y="135080"/>
                    <a:pt x="198878" y="136413"/>
                    <a:pt x="198878" y="137745"/>
                  </a:cubicBezTo>
                  <a:cubicBezTo>
                    <a:pt x="198878" y="137745"/>
                    <a:pt x="198878" y="137745"/>
                    <a:pt x="206816" y="149736"/>
                  </a:cubicBezTo>
                  <a:cubicBezTo>
                    <a:pt x="208139" y="152401"/>
                    <a:pt x="212107" y="152401"/>
                    <a:pt x="213430" y="149736"/>
                  </a:cubicBezTo>
                  <a:cubicBezTo>
                    <a:pt x="213430" y="149736"/>
                    <a:pt x="213430" y="149736"/>
                    <a:pt x="221368" y="137745"/>
                  </a:cubicBezTo>
                  <a:cubicBezTo>
                    <a:pt x="222691" y="136413"/>
                    <a:pt x="222691" y="135080"/>
                    <a:pt x="221368" y="133748"/>
                  </a:cubicBezTo>
                  <a:cubicBezTo>
                    <a:pt x="221368" y="133748"/>
                    <a:pt x="221368" y="133748"/>
                    <a:pt x="214753" y="96441"/>
                  </a:cubicBezTo>
                  <a:cubicBezTo>
                    <a:pt x="214753" y="96441"/>
                    <a:pt x="214753" y="96441"/>
                    <a:pt x="220045" y="92444"/>
                  </a:cubicBezTo>
                  <a:cubicBezTo>
                    <a:pt x="221368" y="89779"/>
                    <a:pt x="221368" y="88447"/>
                    <a:pt x="220045" y="85782"/>
                  </a:cubicBezTo>
                  <a:cubicBezTo>
                    <a:pt x="220045" y="85782"/>
                    <a:pt x="220045" y="85782"/>
                    <a:pt x="213430" y="79120"/>
                  </a:cubicBezTo>
                  <a:cubicBezTo>
                    <a:pt x="212107" y="77788"/>
                    <a:pt x="209462" y="77788"/>
                    <a:pt x="206816" y="79120"/>
                  </a:cubicBezTo>
                  <a:close/>
                  <a:moveTo>
                    <a:pt x="68439" y="79120"/>
                  </a:moveTo>
                  <a:cubicBezTo>
                    <a:pt x="68439" y="79120"/>
                    <a:pt x="68439" y="79120"/>
                    <a:pt x="61824" y="85782"/>
                  </a:cubicBezTo>
                  <a:cubicBezTo>
                    <a:pt x="60501" y="88447"/>
                    <a:pt x="60501" y="89779"/>
                    <a:pt x="61824" y="92444"/>
                  </a:cubicBezTo>
                  <a:cubicBezTo>
                    <a:pt x="61824" y="92444"/>
                    <a:pt x="61824" y="92444"/>
                    <a:pt x="67116" y="96441"/>
                  </a:cubicBezTo>
                  <a:cubicBezTo>
                    <a:pt x="67116" y="96441"/>
                    <a:pt x="67116" y="96441"/>
                    <a:pt x="60501" y="133748"/>
                  </a:cubicBezTo>
                  <a:cubicBezTo>
                    <a:pt x="59178" y="135080"/>
                    <a:pt x="59178" y="136413"/>
                    <a:pt x="60501" y="137745"/>
                  </a:cubicBezTo>
                  <a:cubicBezTo>
                    <a:pt x="60501" y="137745"/>
                    <a:pt x="60501" y="137745"/>
                    <a:pt x="68439" y="149736"/>
                  </a:cubicBezTo>
                  <a:cubicBezTo>
                    <a:pt x="69762" y="152401"/>
                    <a:pt x="73730" y="152401"/>
                    <a:pt x="75053" y="149736"/>
                  </a:cubicBezTo>
                  <a:cubicBezTo>
                    <a:pt x="75053" y="149736"/>
                    <a:pt x="75053" y="149736"/>
                    <a:pt x="82991" y="137745"/>
                  </a:cubicBezTo>
                  <a:cubicBezTo>
                    <a:pt x="82991" y="136413"/>
                    <a:pt x="82991" y="135080"/>
                    <a:pt x="82991" y="133748"/>
                  </a:cubicBezTo>
                  <a:cubicBezTo>
                    <a:pt x="82991" y="133748"/>
                    <a:pt x="82991" y="133748"/>
                    <a:pt x="76376" y="96441"/>
                  </a:cubicBezTo>
                  <a:cubicBezTo>
                    <a:pt x="76376" y="96441"/>
                    <a:pt x="76376" y="96441"/>
                    <a:pt x="80345" y="92444"/>
                  </a:cubicBezTo>
                  <a:cubicBezTo>
                    <a:pt x="82991" y="89779"/>
                    <a:pt x="82991" y="88447"/>
                    <a:pt x="80345" y="85782"/>
                  </a:cubicBezTo>
                  <a:cubicBezTo>
                    <a:pt x="80345" y="85782"/>
                    <a:pt x="80345" y="85782"/>
                    <a:pt x="75053" y="79120"/>
                  </a:cubicBezTo>
                  <a:cubicBezTo>
                    <a:pt x="72407" y="77788"/>
                    <a:pt x="69762" y="77788"/>
                    <a:pt x="68439" y="79120"/>
                  </a:cubicBezTo>
                  <a:close/>
                  <a:moveTo>
                    <a:pt x="21218" y="69850"/>
                  </a:moveTo>
                  <a:cubicBezTo>
                    <a:pt x="21218" y="69850"/>
                    <a:pt x="21218" y="69850"/>
                    <a:pt x="121201" y="69850"/>
                  </a:cubicBezTo>
                  <a:cubicBezTo>
                    <a:pt x="129094" y="69850"/>
                    <a:pt x="135672" y="76451"/>
                    <a:pt x="135672" y="83053"/>
                  </a:cubicBezTo>
                  <a:cubicBezTo>
                    <a:pt x="135672" y="83053"/>
                    <a:pt x="135672" y="83053"/>
                    <a:pt x="140934" y="113420"/>
                  </a:cubicBezTo>
                  <a:cubicBezTo>
                    <a:pt x="140934" y="113420"/>
                    <a:pt x="140934" y="113420"/>
                    <a:pt x="146197" y="83053"/>
                  </a:cubicBezTo>
                  <a:cubicBezTo>
                    <a:pt x="146197" y="76451"/>
                    <a:pt x="152775" y="69850"/>
                    <a:pt x="160668" y="69850"/>
                  </a:cubicBezTo>
                  <a:cubicBezTo>
                    <a:pt x="160668" y="69850"/>
                    <a:pt x="160668" y="69850"/>
                    <a:pt x="260651" y="69850"/>
                  </a:cubicBezTo>
                  <a:cubicBezTo>
                    <a:pt x="267229" y="69850"/>
                    <a:pt x="273807" y="76451"/>
                    <a:pt x="275123" y="83053"/>
                  </a:cubicBezTo>
                  <a:cubicBezTo>
                    <a:pt x="275123" y="83053"/>
                    <a:pt x="275123" y="83053"/>
                    <a:pt x="281700" y="196599"/>
                  </a:cubicBezTo>
                  <a:cubicBezTo>
                    <a:pt x="283016" y="204520"/>
                    <a:pt x="276438" y="211122"/>
                    <a:pt x="269860" y="211122"/>
                  </a:cubicBezTo>
                  <a:cubicBezTo>
                    <a:pt x="261967" y="212442"/>
                    <a:pt x="255389" y="205841"/>
                    <a:pt x="254073" y="199239"/>
                  </a:cubicBezTo>
                  <a:cubicBezTo>
                    <a:pt x="254073" y="199239"/>
                    <a:pt x="254073" y="199239"/>
                    <a:pt x="250127" y="125303"/>
                  </a:cubicBezTo>
                  <a:cubicBezTo>
                    <a:pt x="250127" y="125303"/>
                    <a:pt x="250127" y="125303"/>
                    <a:pt x="248811" y="319386"/>
                  </a:cubicBezTo>
                  <a:cubicBezTo>
                    <a:pt x="248811" y="329949"/>
                    <a:pt x="240918" y="336550"/>
                    <a:pt x="231709" y="336550"/>
                  </a:cubicBezTo>
                  <a:cubicBezTo>
                    <a:pt x="222500" y="336550"/>
                    <a:pt x="215922" y="328628"/>
                    <a:pt x="215922" y="319386"/>
                  </a:cubicBezTo>
                  <a:cubicBezTo>
                    <a:pt x="215922" y="319386"/>
                    <a:pt x="215922" y="319386"/>
                    <a:pt x="215922" y="213762"/>
                  </a:cubicBezTo>
                  <a:cubicBezTo>
                    <a:pt x="215922" y="211122"/>
                    <a:pt x="213291" y="208481"/>
                    <a:pt x="210660" y="208481"/>
                  </a:cubicBezTo>
                  <a:cubicBezTo>
                    <a:pt x="206713" y="208481"/>
                    <a:pt x="204082" y="211122"/>
                    <a:pt x="204082" y="213762"/>
                  </a:cubicBezTo>
                  <a:cubicBezTo>
                    <a:pt x="204082" y="213762"/>
                    <a:pt x="204082" y="213762"/>
                    <a:pt x="204082" y="319386"/>
                  </a:cubicBezTo>
                  <a:cubicBezTo>
                    <a:pt x="204082" y="329949"/>
                    <a:pt x="196188" y="336550"/>
                    <a:pt x="186979" y="336550"/>
                  </a:cubicBezTo>
                  <a:cubicBezTo>
                    <a:pt x="177770" y="336550"/>
                    <a:pt x="171193" y="328628"/>
                    <a:pt x="171193" y="319386"/>
                  </a:cubicBezTo>
                  <a:cubicBezTo>
                    <a:pt x="171193" y="319386"/>
                    <a:pt x="171193" y="319386"/>
                    <a:pt x="171193" y="121342"/>
                  </a:cubicBezTo>
                  <a:cubicBezTo>
                    <a:pt x="171193" y="121342"/>
                    <a:pt x="171193" y="121342"/>
                    <a:pt x="155406" y="199239"/>
                  </a:cubicBezTo>
                  <a:cubicBezTo>
                    <a:pt x="154090" y="205841"/>
                    <a:pt x="148828" y="212442"/>
                    <a:pt x="140934" y="211122"/>
                  </a:cubicBezTo>
                  <a:cubicBezTo>
                    <a:pt x="133041" y="212442"/>
                    <a:pt x="127779" y="205841"/>
                    <a:pt x="126463" y="199239"/>
                  </a:cubicBezTo>
                  <a:cubicBezTo>
                    <a:pt x="126463" y="199239"/>
                    <a:pt x="126463" y="199239"/>
                    <a:pt x="110676" y="125303"/>
                  </a:cubicBezTo>
                  <a:cubicBezTo>
                    <a:pt x="110676" y="125303"/>
                    <a:pt x="110676" y="125303"/>
                    <a:pt x="110676" y="319386"/>
                  </a:cubicBezTo>
                  <a:cubicBezTo>
                    <a:pt x="110676" y="329949"/>
                    <a:pt x="102783" y="336550"/>
                    <a:pt x="93574" y="336550"/>
                  </a:cubicBezTo>
                  <a:cubicBezTo>
                    <a:pt x="84365" y="336550"/>
                    <a:pt x="77787" y="328628"/>
                    <a:pt x="77787" y="319386"/>
                  </a:cubicBezTo>
                  <a:cubicBezTo>
                    <a:pt x="77787" y="319386"/>
                    <a:pt x="77787" y="319386"/>
                    <a:pt x="77787" y="213762"/>
                  </a:cubicBezTo>
                  <a:cubicBezTo>
                    <a:pt x="77787" y="211122"/>
                    <a:pt x="75156" y="208481"/>
                    <a:pt x="71209" y="208481"/>
                  </a:cubicBezTo>
                  <a:cubicBezTo>
                    <a:pt x="68578" y="208481"/>
                    <a:pt x="65947" y="211122"/>
                    <a:pt x="65947" y="213762"/>
                  </a:cubicBezTo>
                  <a:cubicBezTo>
                    <a:pt x="65947" y="213762"/>
                    <a:pt x="65947" y="213762"/>
                    <a:pt x="65947" y="319386"/>
                  </a:cubicBezTo>
                  <a:cubicBezTo>
                    <a:pt x="65947" y="329949"/>
                    <a:pt x="58054" y="336550"/>
                    <a:pt x="48845" y="336550"/>
                  </a:cubicBezTo>
                  <a:cubicBezTo>
                    <a:pt x="39636" y="336550"/>
                    <a:pt x="33058" y="328628"/>
                    <a:pt x="33058" y="319386"/>
                  </a:cubicBezTo>
                  <a:cubicBezTo>
                    <a:pt x="33058" y="319386"/>
                    <a:pt x="33058" y="319386"/>
                    <a:pt x="33058" y="121342"/>
                  </a:cubicBezTo>
                  <a:cubicBezTo>
                    <a:pt x="33058" y="121342"/>
                    <a:pt x="33058" y="121342"/>
                    <a:pt x="27796" y="199239"/>
                  </a:cubicBezTo>
                  <a:cubicBezTo>
                    <a:pt x="26480" y="205841"/>
                    <a:pt x="19902" y="212442"/>
                    <a:pt x="12009" y="211122"/>
                  </a:cubicBezTo>
                  <a:cubicBezTo>
                    <a:pt x="5431" y="211122"/>
                    <a:pt x="-1147" y="204520"/>
                    <a:pt x="169" y="196599"/>
                  </a:cubicBezTo>
                  <a:cubicBezTo>
                    <a:pt x="169" y="196599"/>
                    <a:pt x="169" y="196599"/>
                    <a:pt x="6746" y="83053"/>
                  </a:cubicBezTo>
                  <a:cubicBezTo>
                    <a:pt x="8062" y="76451"/>
                    <a:pt x="14640" y="69850"/>
                    <a:pt x="21218" y="69850"/>
                  </a:cubicBezTo>
                  <a:close/>
                  <a:moveTo>
                    <a:pt x="210785" y="0"/>
                  </a:moveTo>
                  <a:cubicBezTo>
                    <a:pt x="227882" y="0"/>
                    <a:pt x="241742" y="13504"/>
                    <a:pt x="241742" y="30163"/>
                  </a:cubicBezTo>
                  <a:cubicBezTo>
                    <a:pt x="241742" y="46822"/>
                    <a:pt x="227882" y="60326"/>
                    <a:pt x="210785" y="60326"/>
                  </a:cubicBezTo>
                  <a:cubicBezTo>
                    <a:pt x="193688" y="60326"/>
                    <a:pt x="179828" y="46822"/>
                    <a:pt x="179828" y="30163"/>
                  </a:cubicBezTo>
                  <a:cubicBezTo>
                    <a:pt x="179828" y="13504"/>
                    <a:pt x="193688" y="0"/>
                    <a:pt x="210785" y="0"/>
                  </a:cubicBezTo>
                  <a:close/>
                  <a:moveTo>
                    <a:pt x="71085" y="0"/>
                  </a:moveTo>
                  <a:cubicBezTo>
                    <a:pt x="88182" y="0"/>
                    <a:pt x="102042" y="13504"/>
                    <a:pt x="102042" y="30163"/>
                  </a:cubicBezTo>
                  <a:cubicBezTo>
                    <a:pt x="102042" y="46822"/>
                    <a:pt x="88182" y="60326"/>
                    <a:pt x="71085" y="60326"/>
                  </a:cubicBezTo>
                  <a:cubicBezTo>
                    <a:pt x="53988" y="60326"/>
                    <a:pt x="40128" y="46822"/>
                    <a:pt x="40128" y="30163"/>
                  </a:cubicBezTo>
                  <a:cubicBezTo>
                    <a:pt x="40128" y="13504"/>
                    <a:pt x="53988" y="0"/>
                    <a:pt x="710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64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900" decel="100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900" decel="100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900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8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64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900" decel="100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900" decel="100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3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900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8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三、现场执行策略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Freeform 6"/>
          <p:cNvSpPr/>
          <p:nvPr/>
        </p:nvSpPr>
        <p:spPr bwMode="auto">
          <a:xfrm>
            <a:off x="9037606" y="1661415"/>
            <a:ext cx="1866884" cy="1340069"/>
          </a:xfrm>
          <a:custGeom>
            <a:avLst/>
            <a:gdLst>
              <a:gd name="T0" fmla="*/ 1020 w 1297"/>
              <a:gd name="T1" fmla="*/ 394 h 931"/>
              <a:gd name="T2" fmla="*/ 1020 w 1297"/>
              <a:gd name="T3" fmla="*/ 0 h 931"/>
              <a:gd name="T4" fmla="*/ 1020 w 1297"/>
              <a:gd name="T5" fmla="*/ 0 h 931"/>
              <a:gd name="T6" fmla="*/ 647 w 1297"/>
              <a:gd name="T7" fmla="*/ 307 h 931"/>
              <a:gd name="T8" fmla="*/ 276 w 1297"/>
              <a:gd name="T9" fmla="*/ 0 h 931"/>
              <a:gd name="T10" fmla="*/ 276 w 1297"/>
              <a:gd name="T11" fmla="*/ 0 h 931"/>
              <a:gd name="T12" fmla="*/ 276 w 1297"/>
              <a:gd name="T13" fmla="*/ 394 h 931"/>
              <a:gd name="T14" fmla="*/ 0 w 1297"/>
              <a:gd name="T15" fmla="*/ 394 h 931"/>
              <a:gd name="T16" fmla="*/ 647 w 1297"/>
              <a:gd name="T17" fmla="*/ 931 h 931"/>
              <a:gd name="T18" fmla="*/ 1297 w 1297"/>
              <a:gd name="T19" fmla="*/ 394 h 931"/>
              <a:gd name="T20" fmla="*/ 1020 w 1297"/>
              <a:gd name="T21" fmla="*/ 394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1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1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Freeform 7"/>
          <p:cNvSpPr/>
          <p:nvPr/>
        </p:nvSpPr>
        <p:spPr bwMode="auto">
          <a:xfrm>
            <a:off x="9037606" y="2759667"/>
            <a:ext cx="1866884" cy="1338629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Freeform 8"/>
          <p:cNvSpPr/>
          <p:nvPr/>
        </p:nvSpPr>
        <p:spPr bwMode="auto">
          <a:xfrm>
            <a:off x="9037606" y="3857918"/>
            <a:ext cx="1866884" cy="1338629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Freeform 9"/>
          <p:cNvSpPr/>
          <p:nvPr/>
        </p:nvSpPr>
        <p:spPr bwMode="auto">
          <a:xfrm>
            <a:off x="9037606" y="4956170"/>
            <a:ext cx="1866884" cy="1338629"/>
          </a:xfrm>
          <a:custGeom>
            <a:avLst/>
            <a:gdLst>
              <a:gd name="T0" fmla="*/ 1020 w 1297"/>
              <a:gd name="T1" fmla="*/ 394 h 930"/>
              <a:gd name="T2" fmla="*/ 1020 w 1297"/>
              <a:gd name="T3" fmla="*/ 0 h 930"/>
              <a:gd name="T4" fmla="*/ 1020 w 1297"/>
              <a:gd name="T5" fmla="*/ 0 h 930"/>
              <a:gd name="T6" fmla="*/ 647 w 1297"/>
              <a:gd name="T7" fmla="*/ 307 h 930"/>
              <a:gd name="T8" fmla="*/ 276 w 1297"/>
              <a:gd name="T9" fmla="*/ 0 h 930"/>
              <a:gd name="T10" fmla="*/ 276 w 1297"/>
              <a:gd name="T11" fmla="*/ 0 h 930"/>
              <a:gd name="T12" fmla="*/ 276 w 1297"/>
              <a:gd name="T13" fmla="*/ 394 h 930"/>
              <a:gd name="T14" fmla="*/ 0 w 1297"/>
              <a:gd name="T15" fmla="*/ 394 h 930"/>
              <a:gd name="T16" fmla="*/ 647 w 1297"/>
              <a:gd name="T17" fmla="*/ 930 h 930"/>
              <a:gd name="T18" fmla="*/ 1297 w 1297"/>
              <a:gd name="T19" fmla="*/ 394 h 930"/>
              <a:gd name="T20" fmla="*/ 1020 w 1297"/>
              <a:gd name="T21" fmla="*/ 394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97" h="930">
                <a:moveTo>
                  <a:pt x="1020" y="394"/>
                </a:moveTo>
                <a:lnTo>
                  <a:pt x="1020" y="0"/>
                </a:lnTo>
                <a:lnTo>
                  <a:pt x="1020" y="0"/>
                </a:lnTo>
                <a:lnTo>
                  <a:pt x="647" y="307"/>
                </a:lnTo>
                <a:lnTo>
                  <a:pt x="276" y="0"/>
                </a:lnTo>
                <a:lnTo>
                  <a:pt x="276" y="0"/>
                </a:lnTo>
                <a:lnTo>
                  <a:pt x="276" y="394"/>
                </a:lnTo>
                <a:lnTo>
                  <a:pt x="0" y="394"/>
                </a:lnTo>
                <a:lnTo>
                  <a:pt x="647" y="930"/>
                </a:lnTo>
                <a:lnTo>
                  <a:pt x="1297" y="394"/>
                </a:lnTo>
                <a:lnTo>
                  <a:pt x="1020" y="394"/>
                </a:lnTo>
                <a:close/>
              </a:path>
            </a:pathLst>
          </a:cu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Freeform 18"/>
          <p:cNvSpPr>
            <a:spLocks noEditPoints="1"/>
          </p:cNvSpPr>
          <p:nvPr/>
        </p:nvSpPr>
        <p:spPr bwMode="auto">
          <a:xfrm>
            <a:off x="1449878" y="2001307"/>
            <a:ext cx="198149" cy="252912"/>
          </a:xfrm>
          <a:custGeom>
            <a:avLst/>
            <a:gdLst>
              <a:gd name="T0" fmla="*/ 5 w 99"/>
              <a:gd name="T1" fmla="*/ 0 h 126"/>
              <a:gd name="T2" fmla="*/ 94 w 99"/>
              <a:gd name="T3" fmla="*/ 9 h 126"/>
              <a:gd name="T4" fmla="*/ 81 w 99"/>
              <a:gd name="T5" fmla="*/ 46 h 126"/>
              <a:gd name="T6" fmla="*/ 81 w 99"/>
              <a:gd name="T7" fmla="*/ 82 h 126"/>
              <a:gd name="T8" fmla="*/ 99 w 99"/>
              <a:gd name="T9" fmla="*/ 121 h 126"/>
              <a:gd name="T10" fmla="*/ 0 w 99"/>
              <a:gd name="T11" fmla="*/ 121 h 126"/>
              <a:gd name="T12" fmla="*/ 18 w 99"/>
              <a:gd name="T13" fmla="*/ 82 h 126"/>
              <a:gd name="T14" fmla="*/ 18 w 99"/>
              <a:gd name="T15" fmla="*/ 46 h 126"/>
              <a:gd name="T16" fmla="*/ 5 w 99"/>
              <a:gd name="T17" fmla="*/ 9 h 126"/>
              <a:gd name="T18" fmla="*/ 67 w 99"/>
              <a:gd name="T19" fmla="*/ 94 h 126"/>
              <a:gd name="T20" fmla="*/ 15 w 99"/>
              <a:gd name="T21" fmla="*/ 116 h 126"/>
              <a:gd name="T22" fmla="*/ 17 w 99"/>
              <a:gd name="T23" fmla="*/ 100 h 126"/>
              <a:gd name="T24" fmla="*/ 70 w 99"/>
              <a:gd name="T25" fmla="*/ 89 h 126"/>
              <a:gd name="T26" fmla="*/ 76 w 99"/>
              <a:gd name="T27" fmla="*/ 85 h 126"/>
              <a:gd name="T28" fmla="*/ 53 w 99"/>
              <a:gd name="T29" fmla="*/ 66 h 126"/>
              <a:gd name="T30" fmla="*/ 52 w 99"/>
              <a:gd name="T31" fmla="*/ 66 h 126"/>
              <a:gd name="T32" fmla="*/ 52 w 99"/>
              <a:gd name="T33" fmla="*/ 66 h 126"/>
              <a:gd name="T34" fmla="*/ 51 w 99"/>
              <a:gd name="T35" fmla="*/ 64 h 126"/>
              <a:gd name="T36" fmla="*/ 51 w 99"/>
              <a:gd name="T37" fmla="*/ 64 h 126"/>
              <a:gd name="T38" fmla="*/ 51 w 99"/>
              <a:gd name="T39" fmla="*/ 63 h 126"/>
              <a:gd name="T40" fmla="*/ 51 w 99"/>
              <a:gd name="T41" fmla="*/ 62 h 126"/>
              <a:gd name="T42" fmla="*/ 52 w 99"/>
              <a:gd name="T43" fmla="*/ 62 h 126"/>
              <a:gd name="T44" fmla="*/ 52 w 99"/>
              <a:gd name="T45" fmla="*/ 61 h 126"/>
              <a:gd name="T46" fmla="*/ 53 w 99"/>
              <a:gd name="T47" fmla="*/ 61 h 126"/>
              <a:gd name="T48" fmla="*/ 84 w 99"/>
              <a:gd name="T49" fmla="*/ 9 h 126"/>
              <a:gd name="T50" fmla="*/ 23 w 99"/>
              <a:gd name="T51" fmla="*/ 43 h 126"/>
              <a:gd name="T52" fmla="*/ 46 w 99"/>
              <a:gd name="T53" fmla="*/ 61 h 126"/>
              <a:gd name="T54" fmla="*/ 47 w 99"/>
              <a:gd name="T55" fmla="*/ 62 h 126"/>
              <a:gd name="T56" fmla="*/ 47 w 99"/>
              <a:gd name="T57" fmla="*/ 62 h 126"/>
              <a:gd name="T58" fmla="*/ 48 w 99"/>
              <a:gd name="T59" fmla="*/ 63 h 126"/>
              <a:gd name="T60" fmla="*/ 48 w 99"/>
              <a:gd name="T61" fmla="*/ 64 h 126"/>
              <a:gd name="T62" fmla="*/ 48 w 99"/>
              <a:gd name="T63" fmla="*/ 64 h 126"/>
              <a:gd name="T64" fmla="*/ 47 w 99"/>
              <a:gd name="T65" fmla="*/ 65 h 126"/>
              <a:gd name="T66" fmla="*/ 47 w 99"/>
              <a:gd name="T67" fmla="*/ 66 h 126"/>
              <a:gd name="T68" fmla="*/ 46 w 99"/>
              <a:gd name="T69" fmla="*/ 66 h 126"/>
              <a:gd name="T70" fmla="*/ 45 w 99"/>
              <a:gd name="T71" fmla="*/ 66 h 126"/>
              <a:gd name="T72" fmla="*/ 17 w 99"/>
              <a:gd name="T73" fmla="*/ 100 h 126"/>
              <a:gd name="T74" fmla="*/ 33 w 99"/>
              <a:gd name="T75" fmla="*/ 48 h 126"/>
              <a:gd name="T76" fmla="*/ 47 w 99"/>
              <a:gd name="T77" fmla="*/ 56 h 126"/>
              <a:gd name="T78" fmla="*/ 48 w 99"/>
              <a:gd name="T79" fmla="*/ 57 h 126"/>
              <a:gd name="T80" fmla="*/ 51 w 99"/>
              <a:gd name="T81" fmla="*/ 57 h 126"/>
              <a:gd name="T82" fmla="*/ 52 w 99"/>
              <a:gd name="T83" fmla="*/ 56 h 126"/>
              <a:gd name="T84" fmla="*/ 75 w 99"/>
              <a:gd name="T85" fmla="*/ 34 h 126"/>
              <a:gd name="T86" fmla="*/ 62 w 99"/>
              <a:gd name="T87" fmla="*/ 44 h 126"/>
              <a:gd name="T88" fmla="*/ 50 w 99"/>
              <a:gd name="T89" fmla="*/ 51 h 126"/>
              <a:gd name="T90" fmla="*/ 49 w 99"/>
              <a:gd name="T91" fmla="*/ 51 h 126"/>
              <a:gd name="T92" fmla="*/ 37 w 99"/>
              <a:gd name="T93" fmla="*/ 44 h 126"/>
              <a:gd name="T94" fmla="*/ 24 w 99"/>
              <a:gd name="T95" fmla="*/ 34 h 126"/>
              <a:gd name="T96" fmla="*/ 50 w 99"/>
              <a:gd name="T97" fmla="*/ 5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" h="126">
                <a:moveTo>
                  <a:pt x="5" y="9"/>
                </a:move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7" y="0"/>
                  <a:pt x="99" y="2"/>
                  <a:pt x="99" y="4"/>
                </a:cubicBezTo>
                <a:cubicBezTo>
                  <a:pt x="99" y="7"/>
                  <a:pt x="97" y="9"/>
                  <a:pt x="9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25"/>
                  <a:pt x="86" y="37"/>
                  <a:pt x="81" y="46"/>
                </a:cubicBezTo>
                <a:cubicBezTo>
                  <a:pt x="81" y="46"/>
                  <a:pt x="81" y="46"/>
                  <a:pt x="81" y="46"/>
                </a:cubicBezTo>
                <a:cubicBezTo>
                  <a:pt x="76" y="55"/>
                  <a:pt x="69" y="60"/>
                  <a:pt x="62" y="64"/>
                </a:cubicBezTo>
                <a:cubicBezTo>
                  <a:pt x="69" y="67"/>
                  <a:pt x="76" y="73"/>
                  <a:pt x="81" y="82"/>
                </a:cubicBezTo>
                <a:cubicBezTo>
                  <a:pt x="81" y="82"/>
                  <a:pt x="81" y="82"/>
                  <a:pt x="81" y="82"/>
                </a:cubicBezTo>
                <a:cubicBezTo>
                  <a:pt x="86" y="90"/>
                  <a:pt x="89" y="101"/>
                  <a:pt x="90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16"/>
                  <a:pt x="99" y="118"/>
                  <a:pt x="99" y="121"/>
                </a:cubicBezTo>
                <a:cubicBezTo>
                  <a:pt x="99" y="124"/>
                  <a:pt x="97" y="126"/>
                  <a:pt x="94" y="126"/>
                </a:cubicBezTo>
                <a:cubicBezTo>
                  <a:pt x="5" y="126"/>
                  <a:pt x="5" y="126"/>
                  <a:pt x="5" y="126"/>
                </a:cubicBezTo>
                <a:cubicBezTo>
                  <a:pt x="2" y="126"/>
                  <a:pt x="0" y="124"/>
                  <a:pt x="0" y="121"/>
                </a:cubicBezTo>
                <a:cubicBezTo>
                  <a:pt x="0" y="118"/>
                  <a:pt x="2" y="116"/>
                  <a:pt x="5" y="116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01"/>
                  <a:pt x="13" y="90"/>
                  <a:pt x="18" y="82"/>
                </a:cubicBezTo>
                <a:cubicBezTo>
                  <a:pt x="18" y="82"/>
                  <a:pt x="18" y="82"/>
                  <a:pt x="18" y="82"/>
                </a:cubicBezTo>
                <a:cubicBezTo>
                  <a:pt x="23" y="73"/>
                  <a:pt x="30" y="67"/>
                  <a:pt x="37" y="64"/>
                </a:cubicBezTo>
                <a:cubicBezTo>
                  <a:pt x="30" y="60"/>
                  <a:pt x="23" y="55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3" y="37"/>
                  <a:pt x="9" y="25"/>
                  <a:pt x="9" y="9"/>
                </a:cubicBezTo>
                <a:cubicBezTo>
                  <a:pt x="5" y="9"/>
                  <a:pt x="5" y="9"/>
                  <a:pt x="5" y="9"/>
                </a:cubicBezTo>
                <a:close/>
                <a:moveTo>
                  <a:pt x="83" y="116"/>
                </a:moveTo>
                <a:cubicBezTo>
                  <a:pt x="83" y="116"/>
                  <a:pt x="83" y="116"/>
                  <a:pt x="83" y="116"/>
                </a:cubicBezTo>
                <a:cubicBezTo>
                  <a:pt x="81" y="106"/>
                  <a:pt x="75" y="99"/>
                  <a:pt x="67" y="94"/>
                </a:cubicBezTo>
                <a:cubicBezTo>
                  <a:pt x="62" y="91"/>
                  <a:pt x="55" y="90"/>
                  <a:pt x="49" y="90"/>
                </a:cubicBezTo>
                <a:cubicBezTo>
                  <a:pt x="43" y="90"/>
                  <a:pt x="37" y="91"/>
                  <a:pt x="32" y="94"/>
                </a:cubicBezTo>
                <a:cubicBezTo>
                  <a:pt x="24" y="99"/>
                  <a:pt x="18" y="106"/>
                  <a:pt x="15" y="116"/>
                </a:cubicBezTo>
                <a:cubicBezTo>
                  <a:pt x="83" y="116"/>
                  <a:pt x="83" y="116"/>
                  <a:pt x="83" y="116"/>
                </a:cubicBezTo>
                <a:close/>
                <a:moveTo>
                  <a:pt x="17" y="100"/>
                </a:moveTo>
                <a:cubicBezTo>
                  <a:pt x="17" y="100"/>
                  <a:pt x="17" y="100"/>
                  <a:pt x="17" y="100"/>
                </a:cubicBezTo>
                <a:cubicBezTo>
                  <a:pt x="20" y="95"/>
                  <a:pt x="24" y="92"/>
                  <a:pt x="29" y="89"/>
                </a:cubicBezTo>
                <a:cubicBezTo>
                  <a:pt x="35" y="86"/>
                  <a:pt x="42" y="84"/>
                  <a:pt x="49" y="84"/>
                </a:cubicBezTo>
                <a:cubicBezTo>
                  <a:pt x="56" y="84"/>
                  <a:pt x="64" y="86"/>
                  <a:pt x="70" y="89"/>
                </a:cubicBezTo>
                <a:cubicBezTo>
                  <a:pt x="74" y="92"/>
                  <a:pt x="78" y="95"/>
                  <a:pt x="82" y="100"/>
                </a:cubicBezTo>
                <a:cubicBezTo>
                  <a:pt x="80" y="94"/>
                  <a:pt x="78" y="89"/>
                  <a:pt x="76" y="85"/>
                </a:cubicBezTo>
                <a:cubicBezTo>
                  <a:pt x="76" y="85"/>
                  <a:pt x="76" y="85"/>
                  <a:pt x="76" y="85"/>
                </a:cubicBezTo>
                <a:cubicBezTo>
                  <a:pt x="70" y="75"/>
                  <a:pt x="62" y="69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6"/>
                  <a:pt x="52" y="66"/>
                  <a:pt x="52" y="66"/>
                </a:cubicBezTo>
                <a:cubicBezTo>
                  <a:pt x="52" y="65"/>
                  <a:pt x="52" y="65"/>
                  <a:pt x="51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1" y="65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4"/>
                  <a:pt x="51" y="64"/>
                  <a:pt x="51" y="64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1" y="62"/>
                  <a:pt x="51" y="62"/>
                  <a:pt x="51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2"/>
                  <a:pt x="52" y="62"/>
                  <a:pt x="52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53" y="61"/>
                  <a:pt x="53" y="61"/>
                  <a:pt x="53" y="61"/>
                </a:cubicBezTo>
                <a:cubicBezTo>
                  <a:pt x="62" y="58"/>
                  <a:pt x="70" y="53"/>
                  <a:pt x="76" y="43"/>
                </a:cubicBezTo>
                <a:cubicBezTo>
                  <a:pt x="76" y="43"/>
                  <a:pt x="76" y="43"/>
                  <a:pt x="76" y="43"/>
                </a:cubicBezTo>
                <a:cubicBezTo>
                  <a:pt x="81" y="35"/>
                  <a:pt x="84" y="24"/>
                  <a:pt x="84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24"/>
                  <a:pt x="18" y="35"/>
                  <a:pt x="23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9" y="53"/>
                  <a:pt x="37" y="58"/>
                  <a:pt x="45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2"/>
                  <a:pt x="47" y="62"/>
                  <a:pt x="47" y="62"/>
                </a:cubicBezTo>
                <a:cubicBezTo>
                  <a:pt x="47" y="63"/>
                  <a:pt x="47" y="63"/>
                  <a:pt x="47" y="63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47" y="64"/>
                  <a:pt x="47" y="65"/>
                  <a:pt x="47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5"/>
                  <a:pt x="47" y="65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66"/>
                  <a:pt x="47" y="66"/>
                  <a:pt x="47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6" y="66"/>
                  <a:pt x="46" y="66"/>
                  <a:pt x="46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37" y="69"/>
                  <a:pt x="29" y="75"/>
                  <a:pt x="23" y="85"/>
                </a:cubicBezTo>
                <a:cubicBezTo>
                  <a:pt x="23" y="85"/>
                  <a:pt x="23" y="85"/>
                  <a:pt x="23" y="85"/>
                </a:cubicBezTo>
                <a:cubicBezTo>
                  <a:pt x="20" y="89"/>
                  <a:pt x="18" y="94"/>
                  <a:pt x="17" y="100"/>
                </a:cubicBezTo>
                <a:close/>
                <a:moveTo>
                  <a:pt x="24" y="34"/>
                </a:moveTo>
                <a:cubicBezTo>
                  <a:pt x="24" y="34"/>
                  <a:pt x="24" y="34"/>
                  <a:pt x="24" y="34"/>
                </a:cubicBezTo>
                <a:cubicBezTo>
                  <a:pt x="26" y="39"/>
                  <a:pt x="29" y="44"/>
                  <a:pt x="33" y="48"/>
                </a:cubicBezTo>
                <a:cubicBezTo>
                  <a:pt x="37" y="52"/>
                  <a:pt x="41" y="55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7" y="56"/>
                  <a:pt x="47" y="56"/>
                  <a:pt x="47" y="56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7"/>
                  <a:pt x="50" y="57"/>
                  <a:pt x="51" y="57"/>
                </a:cubicBezTo>
                <a:cubicBezTo>
                  <a:pt x="51" y="57"/>
                  <a:pt x="51" y="57"/>
                  <a:pt x="51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56"/>
                  <a:pt x="52" y="56"/>
                  <a:pt x="52" y="56"/>
                </a:cubicBezTo>
                <a:cubicBezTo>
                  <a:pt x="57" y="55"/>
                  <a:pt x="62" y="52"/>
                  <a:pt x="66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70" y="44"/>
                  <a:pt x="73" y="39"/>
                  <a:pt x="75" y="34"/>
                </a:cubicBezTo>
                <a:cubicBezTo>
                  <a:pt x="75" y="32"/>
                  <a:pt x="75" y="31"/>
                  <a:pt x="73" y="30"/>
                </a:cubicBezTo>
                <a:cubicBezTo>
                  <a:pt x="72" y="30"/>
                  <a:pt x="70" y="30"/>
                  <a:pt x="69" y="32"/>
                </a:cubicBezTo>
                <a:cubicBezTo>
                  <a:pt x="68" y="36"/>
                  <a:pt x="65" y="41"/>
                  <a:pt x="62" y="44"/>
                </a:cubicBezTo>
                <a:cubicBezTo>
                  <a:pt x="59" y="47"/>
                  <a:pt x="55" y="49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9" y="51"/>
                  <a:pt x="49" y="51"/>
                  <a:pt x="49" y="51"/>
                </a:cubicBezTo>
                <a:cubicBezTo>
                  <a:pt x="44" y="49"/>
                  <a:pt x="40" y="47"/>
                  <a:pt x="37" y="44"/>
                </a:cubicBezTo>
                <a:cubicBezTo>
                  <a:pt x="34" y="41"/>
                  <a:pt x="31" y="36"/>
                  <a:pt x="29" y="32"/>
                </a:cubicBezTo>
                <a:cubicBezTo>
                  <a:pt x="29" y="30"/>
                  <a:pt x="27" y="30"/>
                  <a:pt x="26" y="30"/>
                </a:cubicBezTo>
                <a:cubicBezTo>
                  <a:pt x="24" y="31"/>
                  <a:pt x="23" y="32"/>
                  <a:pt x="24" y="34"/>
                </a:cubicBezTo>
                <a:close/>
                <a:moveTo>
                  <a:pt x="50" y="51"/>
                </a:move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1"/>
                  <a:pt x="50" y="51"/>
                  <a:pt x="50" y="5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Freeform 19"/>
          <p:cNvSpPr>
            <a:spLocks noEditPoints="1"/>
          </p:cNvSpPr>
          <p:nvPr/>
        </p:nvSpPr>
        <p:spPr bwMode="auto">
          <a:xfrm>
            <a:off x="1457690" y="5274943"/>
            <a:ext cx="270960" cy="248469"/>
          </a:xfrm>
          <a:custGeom>
            <a:avLst/>
            <a:gdLst>
              <a:gd name="T0" fmla="*/ 79 w 126"/>
              <a:gd name="T1" fmla="*/ 53 h 115"/>
              <a:gd name="T2" fmla="*/ 83 w 126"/>
              <a:gd name="T3" fmla="*/ 69 h 115"/>
              <a:gd name="T4" fmla="*/ 83 w 126"/>
              <a:gd name="T5" fmla="*/ 77 h 115"/>
              <a:gd name="T6" fmla="*/ 89 w 126"/>
              <a:gd name="T7" fmla="*/ 71 h 115"/>
              <a:gd name="T8" fmla="*/ 83 w 126"/>
              <a:gd name="T9" fmla="*/ 49 h 115"/>
              <a:gd name="T10" fmla="*/ 64 w 126"/>
              <a:gd name="T11" fmla="*/ 46 h 115"/>
              <a:gd name="T12" fmla="*/ 122 w 126"/>
              <a:gd name="T13" fmla="*/ 105 h 115"/>
              <a:gd name="T14" fmla="*/ 118 w 126"/>
              <a:gd name="T15" fmla="*/ 105 h 115"/>
              <a:gd name="T16" fmla="*/ 122 w 126"/>
              <a:gd name="T17" fmla="*/ 29 h 115"/>
              <a:gd name="T18" fmla="*/ 122 w 126"/>
              <a:gd name="T19" fmla="*/ 19 h 115"/>
              <a:gd name="T20" fmla="*/ 76 w 126"/>
              <a:gd name="T21" fmla="*/ 13 h 115"/>
              <a:gd name="T22" fmla="*/ 63 w 126"/>
              <a:gd name="T23" fmla="*/ 0 h 115"/>
              <a:gd name="T24" fmla="*/ 51 w 126"/>
              <a:gd name="T25" fmla="*/ 13 h 115"/>
              <a:gd name="T26" fmla="*/ 5 w 126"/>
              <a:gd name="T27" fmla="*/ 19 h 115"/>
              <a:gd name="T28" fmla="*/ 5 w 126"/>
              <a:gd name="T29" fmla="*/ 29 h 115"/>
              <a:gd name="T30" fmla="*/ 9 w 126"/>
              <a:gd name="T31" fmla="*/ 105 h 115"/>
              <a:gd name="T32" fmla="*/ 0 w 126"/>
              <a:gd name="T33" fmla="*/ 110 h 115"/>
              <a:gd name="T34" fmla="*/ 122 w 126"/>
              <a:gd name="T35" fmla="*/ 115 h 115"/>
              <a:gd name="T36" fmla="*/ 122 w 126"/>
              <a:gd name="T37" fmla="*/ 105 h 115"/>
              <a:gd name="T38" fmla="*/ 58 w 126"/>
              <a:gd name="T39" fmla="*/ 8 h 115"/>
              <a:gd name="T40" fmla="*/ 68 w 126"/>
              <a:gd name="T41" fmla="*/ 8 h 115"/>
              <a:gd name="T42" fmla="*/ 68 w 126"/>
              <a:gd name="T43" fmla="*/ 17 h 115"/>
              <a:gd name="T44" fmla="*/ 63 w 126"/>
              <a:gd name="T45" fmla="*/ 19 h 115"/>
              <a:gd name="T46" fmla="*/ 56 w 126"/>
              <a:gd name="T47" fmla="*/ 13 h 115"/>
              <a:gd name="T48" fmla="*/ 112 w 126"/>
              <a:gd name="T49" fmla="*/ 105 h 115"/>
              <a:gd name="T50" fmla="*/ 14 w 126"/>
              <a:gd name="T51" fmla="*/ 105 h 115"/>
              <a:gd name="T52" fmla="*/ 112 w 126"/>
              <a:gd name="T53" fmla="*/ 29 h 115"/>
              <a:gd name="T54" fmla="*/ 59 w 126"/>
              <a:gd name="T55" fmla="*/ 91 h 115"/>
              <a:gd name="T56" fmla="*/ 71 w 126"/>
              <a:gd name="T57" fmla="*/ 89 h 115"/>
              <a:gd name="T58" fmla="*/ 79 w 126"/>
              <a:gd name="T59" fmla="*/ 80 h 115"/>
              <a:gd name="T60" fmla="*/ 78 w 126"/>
              <a:gd name="T61" fmla="*/ 76 h 115"/>
              <a:gd name="T62" fmla="*/ 62 w 126"/>
              <a:gd name="T63" fmla="*/ 50 h 115"/>
              <a:gd name="T64" fmla="*/ 44 w 126"/>
              <a:gd name="T65" fmla="*/ 53 h 115"/>
              <a:gd name="T66" fmla="*/ 44 w 126"/>
              <a:gd name="T67" fmla="*/ 85 h 115"/>
              <a:gd name="T68" fmla="*/ 48 w 126"/>
              <a:gd name="T69" fmla="*/ 57 h 115"/>
              <a:gd name="T70" fmla="*/ 57 w 126"/>
              <a:gd name="T71" fmla="*/ 53 h 115"/>
              <a:gd name="T72" fmla="*/ 58 w 126"/>
              <a:gd name="T73" fmla="*/ 72 h 115"/>
              <a:gd name="T74" fmla="*/ 68 w 126"/>
              <a:gd name="T75" fmla="*/ 83 h 115"/>
              <a:gd name="T76" fmla="*/ 59 w 126"/>
              <a:gd name="T77" fmla="*/ 86 h 115"/>
              <a:gd name="T78" fmla="*/ 43 w 126"/>
              <a:gd name="T79" fmla="*/ 6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6" h="115">
                <a:moveTo>
                  <a:pt x="67" y="49"/>
                </a:moveTo>
                <a:cubicBezTo>
                  <a:pt x="72" y="49"/>
                  <a:pt x="76" y="50"/>
                  <a:pt x="79" y="53"/>
                </a:cubicBezTo>
                <a:cubicBezTo>
                  <a:pt x="82" y="56"/>
                  <a:pt x="84" y="61"/>
                  <a:pt x="84" y="65"/>
                </a:cubicBezTo>
                <a:cubicBezTo>
                  <a:pt x="84" y="67"/>
                  <a:pt x="84" y="68"/>
                  <a:pt x="83" y="69"/>
                </a:cubicBezTo>
                <a:cubicBezTo>
                  <a:pt x="83" y="71"/>
                  <a:pt x="82" y="72"/>
                  <a:pt x="82" y="73"/>
                </a:cubicBezTo>
                <a:cubicBezTo>
                  <a:pt x="81" y="75"/>
                  <a:pt x="81" y="77"/>
                  <a:pt x="83" y="77"/>
                </a:cubicBezTo>
                <a:cubicBezTo>
                  <a:pt x="84" y="78"/>
                  <a:pt x="86" y="78"/>
                  <a:pt x="87" y="76"/>
                </a:cubicBezTo>
                <a:cubicBezTo>
                  <a:pt x="88" y="75"/>
                  <a:pt x="88" y="73"/>
                  <a:pt x="89" y="71"/>
                </a:cubicBezTo>
                <a:cubicBezTo>
                  <a:pt x="89" y="69"/>
                  <a:pt x="90" y="67"/>
                  <a:pt x="90" y="65"/>
                </a:cubicBezTo>
                <a:cubicBezTo>
                  <a:pt x="90" y="59"/>
                  <a:pt x="87" y="53"/>
                  <a:pt x="83" y="49"/>
                </a:cubicBezTo>
                <a:cubicBezTo>
                  <a:pt x="79" y="45"/>
                  <a:pt x="73" y="43"/>
                  <a:pt x="67" y="43"/>
                </a:cubicBezTo>
                <a:cubicBezTo>
                  <a:pt x="66" y="43"/>
                  <a:pt x="64" y="44"/>
                  <a:pt x="64" y="46"/>
                </a:cubicBezTo>
                <a:cubicBezTo>
                  <a:pt x="64" y="47"/>
                  <a:pt x="66" y="49"/>
                  <a:pt x="67" y="49"/>
                </a:cubicBezTo>
                <a:close/>
                <a:moveTo>
                  <a:pt x="122" y="105"/>
                </a:moveTo>
                <a:cubicBezTo>
                  <a:pt x="122" y="105"/>
                  <a:pt x="122" y="105"/>
                  <a:pt x="122" y="105"/>
                </a:cubicBezTo>
                <a:cubicBezTo>
                  <a:pt x="118" y="105"/>
                  <a:pt x="118" y="105"/>
                  <a:pt x="118" y="105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2" y="29"/>
                  <a:pt x="122" y="29"/>
                  <a:pt x="122" y="29"/>
                </a:cubicBezTo>
                <a:cubicBezTo>
                  <a:pt x="124" y="29"/>
                  <a:pt x="126" y="27"/>
                  <a:pt x="126" y="24"/>
                </a:cubicBezTo>
                <a:cubicBezTo>
                  <a:pt x="126" y="22"/>
                  <a:pt x="124" y="19"/>
                  <a:pt x="122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5" y="17"/>
                  <a:pt x="76" y="15"/>
                  <a:pt x="76" y="13"/>
                </a:cubicBezTo>
                <a:cubicBezTo>
                  <a:pt x="76" y="9"/>
                  <a:pt x="75" y="6"/>
                  <a:pt x="72" y="4"/>
                </a:cubicBezTo>
                <a:cubicBezTo>
                  <a:pt x="70" y="1"/>
                  <a:pt x="67" y="0"/>
                  <a:pt x="63" y="0"/>
                </a:cubicBezTo>
                <a:cubicBezTo>
                  <a:pt x="60" y="0"/>
                  <a:pt x="57" y="1"/>
                  <a:pt x="54" y="4"/>
                </a:cubicBezTo>
                <a:cubicBezTo>
                  <a:pt x="52" y="6"/>
                  <a:pt x="51" y="9"/>
                  <a:pt x="51" y="13"/>
                </a:cubicBezTo>
                <a:cubicBezTo>
                  <a:pt x="51" y="15"/>
                  <a:pt x="51" y="17"/>
                  <a:pt x="53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19"/>
                  <a:pt x="0" y="22"/>
                  <a:pt x="0" y="24"/>
                </a:cubicBezTo>
                <a:cubicBezTo>
                  <a:pt x="0" y="27"/>
                  <a:pt x="2" y="29"/>
                  <a:pt x="5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05"/>
                  <a:pt x="9" y="105"/>
                  <a:pt x="9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2" y="105"/>
                  <a:pt x="0" y="107"/>
                  <a:pt x="0" y="110"/>
                </a:cubicBezTo>
                <a:cubicBezTo>
                  <a:pt x="0" y="113"/>
                  <a:pt x="2" y="115"/>
                  <a:pt x="5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4" y="115"/>
                  <a:pt x="126" y="113"/>
                  <a:pt x="126" y="110"/>
                </a:cubicBezTo>
                <a:cubicBezTo>
                  <a:pt x="126" y="107"/>
                  <a:pt x="124" y="105"/>
                  <a:pt x="122" y="105"/>
                </a:cubicBezTo>
                <a:close/>
                <a:moveTo>
                  <a:pt x="58" y="8"/>
                </a:moveTo>
                <a:cubicBezTo>
                  <a:pt x="58" y="8"/>
                  <a:pt x="58" y="8"/>
                  <a:pt x="58" y="8"/>
                </a:cubicBezTo>
                <a:cubicBezTo>
                  <a:pt x="60" y="6"/>
                  <a:pt x="61" y="6"/>
                  <a:pt x="63" y="6"/>
                </a:cubicBezTo>
                <a:cubicBezTo>
                  <a:pt x="65" y="6"/>
                  <a:pt x="67" y="6"/>
                  <a:pt x="68" y="8"/>
                </a:cubicBezTo>
                <a:cubicBezTo>
                  <a:pt x="69" y="9"/>
                  <a:pt x="70" y="11"/>
                  <a:pt x="70" y="13"/>
                </a:cubicBezTo>
                <a:cubicBezTo>
                  <a:pt x="70" y="14"/>
                  <a:pt x="69" y="16"/>
                  <a:pt x="68" y="17"/>
                </a:cubicBezTo>
                <a:cubicBezTo>
                  <a:pt x="67" y="19"/>
                  <a:pt x="65" y="19"/>
                  <a:pt x="63" y="19"/>
                </a:cubicBezTo>
                <a:cubicBezTo>
                  <a:pt x="63" y="19"/>
                  <a:pt x="63" y="19"/>
                  <a:pt x="63" y="19"/>
                </a:cubicBezTo>
                <a:cubicBezTo>
                  <a:pt x="61" y="19"/>
                  <a:pt x="60" y="19"/>
                  <a:pt x="58" y="17"/>
                </a:cubicBezTo>
                <a:cubicBezTo>
                  <a:pt x="57" y="16"/>
                  <a:pt x="56" y="14"/>
                  <a:pt x="56" y="13"/>
                </a:cubicBezTo>
                <a:cubicBezTo>
                  <a:pt x="56" y="11"/>
                  <a:pt x="57" y="9"/>
                  <a:pt x="58" y="8"/>
                </a:cubicBezTo>
                <a:close/>
                <a:moveTo>
                  <a:pt x="112" y="105"/>
                </a:moveTo>
                <a:cubicBezTo>
                  <a:pt x="112" y="105"/>
                  <a:pt x="112" y="105"/>
                  <a:pt x="112" y="105"/>
                </a:cubicBezTo>
                <a:cubicBezTo>
                  <a:pt x="14" y="105"/>
                  <a:pt x="14" y="105"/>
                  <a:pt x="14" y="105"/>
                </a:cubicBezTo>
                <a:cubicBezTo>
                  <a:pt x="14" y="29"/>
                  <a:pt x="14" y="29"/>
                  <a:pt x="14" y="29"/>
                </a:cubicBezTo>
                <a:cubicBezTo>
                  <a:pt x="112" y="29"/>
                  <a:pt x="112" y="29"/>
                  <a:pt x="112" y="29"/>
                </a:cubicBezTo>
                <a:cubicBezTo>
                  <a:pt x="112" y="105"/>
                  <a:pt x="112" y="105"/>
                  <a:pt x="112" y="105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3" y="91"/>
                  <a:pt x="67" y="90"/>
                  <a:pt x="71" y="89"/>
                </a:cubicBezTo>
                <a:cubicBezTo>
                  <a:pt x="71" y="88"/>
                  <a:pt x="71" y="88"/>
                  <a:pt x="71" y="88"/>
                </a:cubicBezTo>
                <a:cubicBezTo>
                  <a:pt x="74" y="87"/>
                  <a:pt x="77" y="84"/>
                  <a:pt x="79" y="80"/>
                </a:cubicBezTo>
                <a:cubicBezTo>
                  <a:pt x="79" y="80"/>
                  <a:pt x="79" y="80"/>
                  <a:pt x="79" y="80"/>
                </a:cubicBezTo>
                <a:cubicBezTo>
                  <a:pt x="80" y="79"/>
                  <a:pt x="79" y="77"/>
                  <a:pt x="78" y="76"/>
                </a:cubicBezTo>
                <a:cubicBezTo>
                  <a:pt x="62" y="67"/>
                  <a:pt x="62" y="67"/>
                  <a:pt x="62" y="67"/>
                </a:cubicBezTo>
                <a:cubicBezTo>
                  <a:pt x="62" y="50"/>
                  <a:pt x="62" y="50"/>
                  <a:pt x="62" y="50"/>
                </a:cubicBezTo>
                <a:cubicBezTo>
                  <a:pt x="62" y="48"/>
                  <a:pt x="61" y="47"/>
                  <a:pt x="59" y="47"/>
                </a:cubicBezTo>
                <a:cubicBezTo>
                  <a:pt x="53" y="47"/>
                  <a:pt x="48" y="49"/>
                  <a:pt x="44" y="53"/>
                </a:cubicBezTo>
                <a:cubicBezTo>
                  <a:pt x="40" y="57"/>
                  <a:pt x="37" y="63"/>
                  <a:pt x="37" y="69"/>
                </a:cubicBezTo>
                <a:cubicBezTo>
                  <a:pt x="37" y="75"/>
                  <a:pt x="40" y="81"/>
                  <a:pt x="44" y="85"/>
                </a:cubicBezTo>
                <a:cubicBezTo>
                  <a:pt x="48" y="89"/>
                  <a:pt x="53" y="91"/>
                  <a:pt x="59" y="91"/>
                </a:cubicBezTo>
                <a:close/>
                <a:moveTo>
                  <a:pt x="48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50" y="55"/>
                  <a:pt x="53" y="53"/>
                  <a:pt x="57" y="53"/>
                </a:cubicBezTo>
                <a:cubicBezTo>
                  <a:pt x="57" y="69"/>
                  <a:pt x="57" y="69"/>
                  <a:pt x="57" y="69"/>
                </a:cubicBezTo>
                <a:cubicBezTo>
                  <a:pt x="57" y="70"/>
                  <a:pt x="57" y="71"/>
                  <a:pt x="58" y="72"/>
                </a:cubicBezTo>
                <a:cubicBezTo>
                  <a:pt x="72" y="80"/>
                  <a:pt x="72" y="80"/>
                  <a:pt x="72" y="80"/>
                </a:cubicBezTo>
                <a:cubicBezTo>
                  <a:pt x="71" y="81"/>
                  <a:pt x="69" y="82"/>
                  <a:pt x="68" y="83"/>
                </a:cubicBezTo>
                <a:cubicBezTo>
                  <a:pt x="68" y="84"/>
                  <a:pt x="68" y="84"/>
                  <a:pt x="68" y="84"/>
                </a:cubicBezTo>
                <a:cubicBezTo>
                  <a:pt x="65" y="85"/>
                  <a:pt x="62" y="86"/>
                  <a:pt x="59" y="86"/>
                </a:cubicBezTo>
                <a:cubicBezTo>
                  <a:pt x="55" y="86"/>
                  <a:pt x="51" y="84"/>
                  <a:pt x="48" y="81"/>
                </a:cubicBezTo>
                <a:cubicBezTo>
                  <a:pt x="45" y="78"/>
                  <a:pt x="43" y="74"/>
                  <a:pt x="43" y="69"/>
                </a:cubicBezTo>
                <a:cubicBezTo>
                  <a:pt x="43" y="64"/>
                  <a:pt x="45" y="60"/>
                  <a:pt x="48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Freeform 20"/>
          <p:cNvSpPr>
            <a:spLocks noEditPoints="1"/>
          </p:cNvSpPr>
          <p:nvPr/>
        </p:nvSpPr>
        <p:spPr bwMode="auto">
          <a:xfrm>
            <a:off x="1464114" y="4177920"/>
            <a:ext cx="264535" cy="244185"/>
          </a:xfrm>
          <a:custGeom>
            <a:avLst/>
            <a:gdLst>
              <a:gd name="T0" fmla="*/ 95 w 123"/>
              <a:gd name="T1" fmla="*/ 54 h 113"/>
              <a:gd name="T2" fmla="*/ 122 w 123"/>
              <a:gd name="T3" fmla="*/ 38 h 113"/>
              <a:gd name="T4" fmla="*/ 111 w 123"/>
              <a:gd name="T5" fmla="*/ 36 h 113"/>
              <a:gd name="T6" fmla="*/ 96 w 123"/>
              <a:gd name="T7" fmla="*/ 28 h 113"/>
              <a:gd name="T8" fmla="*/ 105 w 123"/>
              <a:gd name="T9" fmla="*/ 14 h 113"/>
              <a:gd name="T10" fmla="*/ 114 w 123"/>
              <a:gd name="T11" fmla="*/ 7 h 113"/>
              <a:gd name="T12" fmla="*/ 74 w 123"/>
              <a:gd name="T13" fmla="*/ 14 h 113"/>
              <a:gd name="T14" fmla="*/ 72 w 123"/>
              <a:gd name="T15" fmla="*/ 35 h 113"/>
              <a:gd name="T16" fmla="*/ 50 w 123"/>
              <a:gd name="T17" fmla="*/ 21 h 113"/>
              <a:gd name="T18" fmla="*/ 55 w 123"/>
              <a:gd name="T19" fmla="*/ 13 h 113"/>
              <a:gd name="T20" fmla="*/ 64 w 123"/>
              <a:gd name="T21" fmla="*/ 7 h 113"/>
              <a:gd name="T22" fmla="*/ 33 w 123"/>
              <a:gd name="T23" fmla="*/ 6 h 113"/>
              <a:gd name="T24" fmla="*/ 30 w 123"/>
              <a:gd name="T25" fmla="*/ 6 h 113"/>
              <a:gd name="T26" fmla="*/ 13 w 123"/>
              <a:gd name="T27" fmla="*/ 22 h 113"/>
              <a:gd name="T28" fmla="*/ 14 w 123"/>
              <a:gd name="T29" fmla="*/ 25 h 113"/>
              <a:gd name="T30" fmla="*/ 10 w 123"/>
              <a:gd name="T31" fmla="*/ 27 h 113"/>
              <a:gd name="T32" fmla="*/ 1 w 123"/>
              <a:gd name="T33" fmla="*/ 39 h 113"/>
              <a:gd name="T34" fmla="*/ 9 w 123"/>
              <a:gd name="T35" fmla="*/ 46 h 113"/>
              <a:gd name="T36" fmla="*/ 9 w 123"/>
              <a:gd name="T37" fmla="*/ 46 h 113"/>
              <a:gd name="T38" fmla="*/ 9 w 123"/>
              <a:gd name="T39" fmla="*/ 47 h 113"/>
              <a:gd name="T40" fmla="*/ 27 w 123"/>
              <a:gd name="T41" fmla="*/ 48 h 113"/>
              <a:gd name="T42" fmla="*/ 28 w 123"/>
              <a:gd name="T43" fmla="*/ 42 h 113"/>
              <a:gd name="T44" fmla="*/ 49 w 123"/>
              <a:gd name="T45" fmla="*/ 58 h 113"/>
              <a:gd name="T46" fmla="*/ 25 w 123"/>
              <a:gd name="T47" fmla="*/ 111 h 113"/>
              <a:gd name="T48" fmla="*/ 103 w 123"/>
              <a:gd name="T49" fmla="*/ 112 h 113"/>
              <a:gd name="T50" fmla="*/ 120 w 123"/>
              <a:gd name="T51" fmla="*/ 95 h 113"/>
              <a:gd name="T52" fmla="*/ 34 w 123"/>
              <a:gd name="T53" fmla="*/ 35 h 113"/>
              <a:gd name="T54" fmla="*/ 28 w 123"/>
              <a:gd name="T55" fmla="*/ 36 h 113"/>
              <a:gd name="T56" fmla="*/ 24 w 123"/>
              <a:gd name="T57" fmla="*/ 38 h 113"/>
              <a:gd name="T58" fmla="*/ 18 w 123"/>
              <a:gd name="T59" fmla="*/ 48 h 113"/>
              <a:gd name="T60" fmla="*/ 13 w 123"/>
              <a:gd name="T61" fmla="*/ 42 h 113"/>
              <a:gd name="T62" fmla="*/ 13 w 123"/>
              <a:gd name="T63" fmla="*/ 42 h 113"/>
              <a:gd name="T64" fmla="*/ 13 w 123"/>
              <a:gd name="T65" fmla="*/ 42 h 113"/>
              <a:gd name="T66" fmla="*/ 11 w 123"/>
              <a:gd name="T67" fmla="*/ 33 h 113"/>
              <a:gd name="T68" fmla="*/ 18 w 123"/>
              <a:gd name="T69" fmla="*/ 30 h 113"/>
              <a:gd name="T70" fmla="*/ 21 w 123"/>
              <a:gd name="T71" fmla="*/ 25 h 113"/>
              <a:gd name="T72" fmla="*/ 28 w 123"/>
              <a:gd name="T73" fmla="*/ 12 h 113"/>
              <a:gd name="T74" fmla="*/ 36 w 123"/>
              <a:gd name="T75" fmla="*/ 11 h 113"/>
              <a:gd name="T76" fmla="*/ 40 w 123"/>
              <a:gd name="T77" fmla="*/ 10 h 113"/>
              <a:gd name="T78" fmla="*/ 53 w 123"/>
              <a:gd name="T79" fmla="*/ 7 h 113"/>
              <a:gd name="T80" fmla="*/ 45 w 123"/>
              <a:gd name="T81" fmla="*/ 19 h 113"/>
              <a:gd name="T82" fmla="*/ 43 w 123"/>
              <a:gd name="T83" fmla="*/ 26 h 113"/>
              <a:gd name="T84" fmla="*/ 34 w 123"/>
              <a:gd name="T85" fmla="*/ 35 h 113"/>
              <a:gd name="T86" fmla="*/ 19 w 123"/>
              <a:gd name="T87" fmla="*/ 96 h 113"/>
              <a:gd name="T88" fmla="*/ 78 w 123"/>
              <a:gd name="T89" fmla="*/ 35 h 113"/>
              <a:gd name="T90" fmla="*/ 77 w 123"/>
              <a:gd name="T91" fmla="*/ 33 h 113"/>
              <a:gd name="T92" fmla="*/ 102 w 123"/>
              <a:gd name="T93" fmla="*/ 7 h 113"/>
              <a:gd name="T94" fmla="*/ 96 w 123"/>
              <a:gd name="T95" fmla="*/ 10 h 113"/>
              <a:gd name="T96" fmla="*/ 90 w 123"/>
              <a:gd name="T97" fmla="*/ 31 h 113"/>
              <a:gd name="T98" fmla="*/ 105 w 123"/>
              <a:gd name="T99" fmla="*/ 43 h 113"/>
              <a:gd name="T100" fmla="*/ 111 w 123"/>
              <a:gd name="T101" fmla="*/ 43 h 113"/>
              <a:gd name="T102" fmla="*/ 88 w 123"/>
              <a:gd name="T103" fmla="*/ 47 h 113"/>
              <a:gd name="T104" fmla="*/ 105 w 123"/>
              <a:gd name="T105" fmla="*/ 106 h 113"/>
              <a:gd name="T106" fmla="*/ 78 w 123"/>
              <a:gd name="T107" fmla="*/ 6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3" h="113">
                <a:moveTo>
                  <a:pt x="82" y="58"/>
                </a:moveTo>
                <a:cubicBezTo>
                  <a:pt x="88" y="53"/>
                  <a:pt x="88" y="53"/>
                  <a:pt x="88" y="53"/>
                </a:cubicBezTo>
                <a:cubicBezTo>
                  <a:pt x="90" y="54"/>
                  <a:pt x="92" y="54"/>
                  <a:pt x="95" y="54"/>
                </a:cubicBezTo>
                <a:cubicBezTo>
                  <a:pt x="98" y="55"/>
                  <a:pt x="101" y="54"/>
                  <a:pt x="104" y="54"/>
                </a:cubicBezTo>
                <a:cubicBezTo>
                  <a:pt x="108" y="53"/>
                  <a:pt x="112" y="50"/>
                  <a:pt x="115" y="48"/>
                </a:cubicBezTo>
                <a:cubicBezTo>
                  <a:pt x="118" y="45"/>
                  <a:pt x="121" y="41"/>
                  <a:pt x="122" y="38"/>
                </a:cubicBezTo>
                <a:cubicBezTo>
                  <a:pt x="123" y="36"/>
                  <a:pt x="122" y="34"/>
                  <a:pt x="121" y="34"/>
                </a:cubicBezTo>
                <a:cubicBezTo>
                  <a:pt x="120" y="34"/>
                  <a:pt x="119" y="34"/>
                  <a:pt x="119" y="34"/>
                </a:cubicBezTo>
                <a:cubicBezTo>
                  <a:pt x="111" y="36"/>
                  <a:pt x="111" y="36"/>
                  <a:pt x="111" y="36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6" y="28"/>
                  <a:pt x="96" y="28"/>
                  <a:pt x="96" y="28"/>
                </a:cubicBezTo>
                <a:cubicBezTo>
                  <a:pt x="97" y="22"/>
                  <a:pt x="97" y="22"/>
                  <a:pt x="97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5" y="11"/>
                  <a:pt x="115" y="10"/>
                  <a:pt x="115" y="8"/>
                </a:cubicBezTo>
                <a:cubicBezTo>
                  <a:pt x="115" y="8"/>
                  <a:pt x="115" y="7"/>
                  <a:pt x="114" y="7"/>
                </a:cubicBezTo>
                <a:cubicBezTo>
                  <a:pt x="111" y="4"/>
                  <a:pt x="107" y="2"/>
                  <a:pt x="103" y="1"/>
                </a:cubicBezTo>
                <a:cubicBezTo>
                  <a:pt x="99" y="1"/>
                  <a:pt x="95" y="1"/>
                  <a:pt x="90" y="2"/>
                </a:cubicBezTo>
                <a:cubicBezTo>
                  <a:pt x="83" y="4"/>
                  <a:pt x="78" y="8"/>
                  <a:pt x="74" y="14"/>
                </a:cubicBezTo>
                <a:cubicBezTo>
                  <a:pt x="71" y="20"/>
                  <a:pt x="70" y="28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66" y="41"/>
                  <a:pt x="66" y="41"/>
                  <a:pt x="66" y="41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3"/>
                  <a:pt x="49" y="22"/>
                  <a:pt x="50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19"/>
                  <a:pt x="51" y="18"/>
                  <a:pt x="51" y="17"/>
                </a:cubicBezTo>
                <a:cubicBezTo>
                  <a:pt x="52" y="15"/>
                  <a:pt x="54" y="13"/>
                  <a:pt x="55" y="13"/>
                </a:cubicBezTo>
                <a:cubicBezTo>
                  <a:pt x="57" y="12"/>
                  <a:pt x="59" y="12"/>
                  <a:pt x="62" y="12"/>
                </a:cubicBezTo>
                <a:cubicBezTo>
                  <a:pt x="63" y="12"/>
                  <a:pt x="64" y="12"/>
                  <a:pt x="64" y="11"/>
                </a:cubicBezTo>
                <a:cubicBezTo>
                  <a:pt x="65" y="10"/>
                  <a:pt x="65" y="8"/>
                  <a:pt x="64" y="7"/>
                </a:cubicBezTo>
                <a:cubicBezTo>
                  <a:pt x="60" y="3"/>
                  <a:pt x="55" y="0"/>
                  <a:pt x="50" y="0"/>
                </a:cubicBezTo>
                <a:cubicBezTo>
                  <a:pt x="45" y="0"/>
                  <a:pt x="41" y="1"/>
                  <a:pt x="36" y="5"/>
                </a:cubicBezTo>
                <a:cubicBezTo>
                  <a:pt x="35" y="5"/>
                  <a:pt x="34" y="6"/>
                  <a:pt x="33" y="6"/>
                </a:cubicBezTo>
                <a:cubicBezTo>
                  <a:pt x="33" y="7"/>
                  <a:pt x="32" y="7"/>
                  <a:pt x="32" y="7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29" y="5"/>
                  <a:pt x="27" y="5"/>
                  <a:pt x="26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12" y="20"/>
                  <a:pt x="12" y="21"/>
                  <a:pt x="13" y="22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7"/>
                </a:cubicBezTo>
                <a:cubicBezTo>
                  <a:pt x="13" y="27"/>
                  <a:pt x="13" y="27"/>
                  <a:pt x="12" y="27"/>
                </a:cubicBezTo>
                <a:cubicBezTo>
                  <a:pt x="12" y="27"/>
                  <a:pt x="11" y="28"/>
                  <a:pt x="10" y="27"/>
                </a:cubicBezTo>
                <a:cubicBezTo>
                  <a:pt x="9" y="27"/>
                  <a:pt x="8" y="28"/>
                  <a:pt x="7" y="28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6"/>
                  <a:pt x="0" y="38"/>
                  <a:pt x="1" y="39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6"/>
                  <a:pt x="9" y="46"/>
                  <a:pt x="9" y="46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16" y="54"/>
                  <a:pt x="16" y="54"/>
                  <a:pt x="16" y="54"/>
                </a:cubicBezTo>
                <a:cubicBezTo>
                  <a:pt x="18" y="55"/>
                  <a:pt x="19" y="55"/>
                  <a:pt x="21" y="54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7"/>
                  <a:pt x="28" y="46"/>
                  <a:pt x="28" y="45"/>
                </a:cubicBezTo>
                <a:cubicBezTo>
                  <a:pt x="28" y="45"/>
                  <a:pt x="28" y="44"/>
                  <a:pt x="28" y="43"/>
                </a:cubicBezTo>
                <a:cubicBezTo>
                  <a:pt x="28" y="43"/>
                  <a:pt x="28" y="43"/>
                  <a:pt x="28" y="42"/>
                </a:cubicBezTo>
                <a:cubicBezTo>
                  <a:pt x="29" y="42"/>
                  <a:pt x="30" y="41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49" y="58"/>
                  <a:pt x="49" y="58"/>
                  <a:pt x="49" y="58"/>
                </a:cubicBezTo>
                <a:cubicBezTo>
                  <a:pt x="13" y="94"/>
                  <a:pt x="13" y="94"/>
                  <a:pt x="13" y="94"/>
                </a:cubicBezTo>
                <a:cubicBezTo>
                  <a:pt x="11" y="95"/>
                  <a:pt x="11" y="97"/>
                  <a:pt x="13" y="98"/>
                </a:cubicBezTo>
                <a:cubicBezTo>
                  <a:pt x="25" y="111"/>
                  <a:pt x="25" y="111"/>
                  <a:pt x="25" y="111"/>
                </a:cubicBezTo>
                <a:cubicBezTo>
                  <a:pt x="27" y="112"/>
                  <a:pt x="28" y="112"/>
                  <a:pt x="30" y="111"/>
                </a:cubicBezTo>
                <a:cubicBezTo>
                  <a:pt x="66" y="75"/>
                  <a:pt x="66" y="75"/>
                  <a:pt x="66" y="75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04" y="113"/>
                  <a:pt x="106" y="113"/>
                  <a:pt x="107" y="112"/>
                </a:cubicBezTo>
                <a:cubicBezTo>
                  <a:pt x="120" y="99"/>
                  <a:pt x="120" y="99"/>
                  <a:pt x="120" y="99"/>
                </a:cubicBezTo>
                <a:cubicBezTo>
                  <a:pt x="121" y="98"/>
                  <a:pt x="121" y="96"/>
                  <a:pt x="120" y="95"/>
                </a:cubicBezTo>
                <a:cubicBezTo>
                  <a:pt x="82" y="58"/>
                  <a:pt x="82" y="58"/>
                  <a:pt x="82" y="58"/>
                </a:cubicBezTo>
                <a:close/>
                <a:moveTo>
                  <a:pt x="34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3" y="34"/>
                  <a:pt x="31" y="34"/>
                  <a:pt x="30" y="35"/>
                </a:cubicBezTo>
                <a:cubicBezTo>
                  <a:pt x="29" y="35"/>
                  <a:pt x="29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6"/>
                  <a:pt x="26" y="37"/>
                  <a:pt x="26" y="37"/>
                </a:cubicBezTo>
                <a:cubicBezTo>
                  <a:pt x="25" y="37"/>
                  <a:pt x="25" y="38"/>
                  <a:pt x="24" y="38"/>
                </a:cubicBezTo>
                <a:cubicBezTo>
                  <a:pt x="24" y="39"/>
                  <a:pt x="23" y="40"/>
                  <a:pt x="22" y="41"/>
                </a:cubicBezTo>
                <a:cubicBezTo>
                  <a:pt x="22" y="42"/>
                  <a:pt x="22" y="43"/>
                  <a:pt x="22" y="45"/>
                </a:cubicBezTo>
                <a:cubicBezTo>
                  <a:pt x="18" y="48"/>
                  <a:pt x="18" y="48"/>
                  <a:pt x="18" y="48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7" y="37"/>
                  <a:pt x="7" y="37"/>
                  <a:pt x="7" y="37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3" y="33"/>
                  <a:pt x="14" y="33"/>
                </a:cubicBezTo>
                <a:cubicBezTo>
                  <a:pt x="15" y="32"/>
                  <a:pt x="17" y="32"/>
                  <a:pt x="18" y="31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29"/>
                  <a:pt x="19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6"/>
                  <a:pt x="21" y="25"/>
                </a:cubicBezTo>
                <a:cubicBezTo>
                  <a:pt x="22" y="24"/>
                  <a:pt x="21" y="22"/>
                  <a:pt x="20" y="21"/>
                </a:cubicBezTo>
                <a:cubicBezTo>
                  <a:pt x="20" y="20"/>
                  <a:pt x="20" y="20"/>
                  <a:pt x="20" y="20"/>
                </a:cubicBezTo>
                <a:cubicBezTo>
                  <a:pt x="28" y="12"/>
                  <a:pt x="28" y="12"/>
                  <a:pt x="28" y="12"/>
                </a:cubicBezTo>
                <a:cubicBezTo>
                  <a:pt x="29" y="13"/>
                  <a:pt x="29" y="13"/>
                  <a:pt x="29" y="13"/>
                </a:cubicBezTo>
                <a:cubicBezTo>
                  <a:pt x="30" y="14"/>
                  <a:pt x="32" y="14"/>
                  <a:pt x="33" y="13"/>
                </a:cubicBezTo>
                <a:cubicBezTo>
                  <a:pt x="34" y="12"/>
                  <a:pt x="35" y="12"/>
                  <a:pt x="36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7" y="11"/>
                  <a:pt x="38" y="11"/>
                  <a:pt x="39" y="10"/>
                </a:cubicBezTo>
                <a:cubicBezTo>
                  <a:pt x="39" y="10"/>
                  <a:pt x="40" y="10"/>
                  <a:pt x="40" y="10"/>
                </a:cubicBezTo>
                <a:cubicBezTo>
                  <a:pt x="43" y="7"/>
                  <a:pt x="46" y="6"/>
                  <a:pt x="50" y="6"/>
                </a:cubicBezTo>
                <a:cubicBezTo>
                  <a:pt x="51" y="6"/>
                  <a:pt x="53" y="6"/>
                  <a:pt x="54" y="7"/>
                </a:cubicBezTo>
                <a:cubicBezTo>
                  <a:pt x="54" y="7"/>
                  <a:pt x="53" y="7"/>
                  <a:pt x="53" y="7"/>
                </a:cubicBezTo>
                <a:cubicBezTo>
                  <a:pt x="50" y="9"/>
                  <a:pt x="48" y="11"/>
                  <a:pt x="46" y="14"/>
                </a:cubicBezTo>
                <a:cubicBezTo>
                  <a:pt x="46" y="14"/>
                  <a:pt x="46" y="15"/>
                  <a:pt x="46" y="15"/>
                </a:cubicBezTo>
                <a:cubicBezTo>
                  <a:pt x="46" y="16"/>
                  <a:pt x="45" y="17"/>
                  <a:pt x="45" y="19"/>
                </a:cubicBezTo>
                <a:cubicBezTo>
                  <a:pt x="44" y="19"/>
                  <a:pt x="44" y="19"/>
                  <a:pt x="44" y="19"/>
                </a:cubicBezTo>
                <a:cubicBezTo>
                  <a:pt x="44" y="20"/>
                  <a:pt x="43" y="21"/>
                  <a:pt x="42" y="23"/>
                </a:cubicBezTo>
                <a:cubicBezTo>
                  <a:pt x="41" y="24"/>
                  <a:pt x="42" y="25"/>
                  <a:pt x="43" y="26"/>
                </a:cubicBezTo>
                <a:cubicBezTo>
                  <a:pt x="61" y="45"/>
                  <a:pt x="61" y="45"/>
                  <a:pt x="61" y="45"/>
                </a:cubicBezTo>
                <a:cubicBezTo>
                  <a:pt x="53" y="54"/>
                  <a:pt x="53" y="54"/>
                  <a:pt x="53" y="54"/>
                </a:cubicBezTo>
                <a:cubicBezTo>
                  <a:pt x="34" y="35"/>
                  <a:pt x="34" y="35"/>
                  <a:pt x="34" y="35"/>
                </a:cubicBezTo>
                <a:close/>
                <a:moveTo>
                  <a:pt x="27" y="105"/>
                </a:moveTo>
                <a:cubicBezTo>
                  <a:pt x="27" y="105"/>
                  <a:pt x="27" y="105"/>
                  <a:pt x="27" y="105"/>
                </a:cubicBezTo>
                <a:cubicBezTo>
                  <a:pt x="19" y="96"/>
                  <a:pt x="19" y="96"/>
                  <a:pt x="19" y="96"/>
                </a:cubicBezTo>
                <a:cubicBezTo>
                  <a:pt x="55" y="60"/>
                  <a:pt x="55" y="60"/>
                  <a:pt x="55" y="60"/>
                </a:cubicBezTo>
                <a:cubicBezTo>
                  <a:pt x="77" y="38"/>
                  <a:pt x="77" y="38"/>
                  <a:pt x="77" y="38"/>
                </a:cubicBezTo>
                <a:cubicBezTo>
                  <a:pt x="78" y="37"/>
                  <a:pt x="78" y="36"/>
                  <a:pt x="78" y="35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33"/>
                  <a:pt x="77" y="33"/>
                  <a:pt x="77" y="33"/>
                </a:cubicBezTo>
                <a:cubicBezTo>
                  <a:pt x="76" y="28"/>
                  <a:pt x="76" y="22"/>
                  <a:pt x="79" y="17"/>
                </a:cubicBezTo>
                <a:cubicBezTo>
                  <a:pt x="82" y="13"/>
                  <a:pt x="86" y="9"/>
                  <a:pt x="92" y="7"/>
                </a:cubicBezTo>
                <a:cubicBezTo>
                  <a:pt x="95" y="7"/>
                  <a:pt x="99" y="6"/>
                  <a:pt x="102" y="7"/>
                </a:cubicBezTo>
                <a:cubicBezTo>
                  <a:pt x="103" y="7"/>
                  <a:pt x="104" y="8"/>
                  <a:pt x="105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96" y="10"/>
                  <a:pt x="96" y="10"/>
                  <a:pt x="96" y="10"/>
                </a:cubicBezTo>
                <a:cubicBezTo>
                  <a:pt x="95" y="11"/>
                  <a:pt x="94" y="11"/>
                  <a:pt x="94" y="12"/>
                </a:cubicBezTo>
                <a:cubicBezTo>
                  <a:pt x="90" y="28"/>
                  <a:pt x="90" y="28"/>
                  <a:pt x="90" y="28"/>
                </a:cubicBezTo>
                <a:cubicBezTo>
                  <a:pt x="89" y="29"/>
                  <a:pt x="90" y="30"/>
                  <a:pt x="90" y="31"/>
                </a:cubicBezTo>
                <a:cubicBezTo>
                  <a:pt x="96" y="37"/>
                  <a:pt x="96" y="37"/>
                  <a:pt x="96" y="37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102" y="43"/>
                  <a:pt x="104" y="44"/>
                  <a:pt x="105" y="43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4" y="41"/>
                  <a:pt x="114" y="41"/>
                  <a:pt x="114" y="41"/>
                </a:cubicBezTo>
                <a:cubicBezTo>
                  <a:pt x="113" y="42"/>
                  <a:pt x="112" y="43"/>
                  <a:pt x="111" y="43"/>
                </a:cubicBezTo>
                <a:cubicBezTo>
                  <a:pt x="109" y="46"/>
                  <a:pt x="106" y="47"/>
                  <a:pt x="103" y="48"/>
                </a:cubicBezTo>
                <a:cubicBezTo>
                  <a:pt x="100" y="49"/>
                  <a:pt x="98" y="49"/>
                  <a:pt x="95" y="49"/>
                </a:cubicBezTo>
                <a:cubicBezTo>
                  <a:pt x="93" y="48"/>
                  <a:pt x="91" y="48"/>
                  <a:pt x="88" y="47"/>
                </a:cubicBezTo>
                <a:cubicBezTo>
                  <a:pt x="87" y="46"/>
                  <a:pt x="86" y="46"/>
                  <a:pt x="85" y="47"/>
                </a:cubicBezTo>
                <a:cubicBezTo>
                  <a:pt x="27" y="105"/>
                  <a:pt x="27" y="105"/>
                  <a:pt x="27" y="105"/>
                </a:cubicBezTo>
                <a:close/>
                <a:moveTo>
                  <a:pt x="105" y="106"/>
                </a:moveTo>
                <a:cubicBezTo>
                  <a:pt x="105" y="106"/>
                  <a:pt x="105" y="106"/>
                  <a:pt x="105" y="106"/>
                </a:cubicBezTo>
                <a:cubicBezTo>
                  <a:pt x="70" y="71"/>
                  <a:pt x="70" y="71"/>
                  <a:pt x="70" y="71"/>
                </a:cubicBezTo>
                <a:cubicBezTo>
                  <a:pt x="78" y="62"/>
                  <a:pt x="78" y="62"/>
                  <a:pt x="78" y="62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05" y="106"/>
                  <a:pt x="105" y="106"/>
                  <a:pt x="105" y="10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Freeform 22"/>
          <p:cNvSpPr>
            <a:spLocks noEditPoints="1"/>
          </p:cNvSpPr>
          <p:nvPr/>
        </p:nvSpPr>
        <p:spPr bwMode="auto">
          <a:xfrm>
            <a:off x="1471439" y="3064589"/>
            <a:ext cx="227387" cy="261339"/>
          </a:xfrm>
          <a:custGeom>
            <a:avLst/>
            <a:gdLst>
              <a:gd name="T0" fmla="*/ 27 w 110"/>
              <a:gd name="T1" fmla="*/ 90 h 126"/>
              <a:gd name="T2" fmla="*/ 27 w 110"/>
              <a:gd name="T3" fmla="*/ 96 h 126"/>
              <a:gd name="T4" fmla="*/ 86 w 110"/>
              <a:gd name="T5" fmla="*/ 93 h 126"/>
              <a:gd name="T6" fmla="*/ 24 w 110"/>
              <a:gd name="T7" fmla="*/ 52 h 126"/>
              <a:gd name="T8" fmla="*/ 27 w 110"/>
              <a:gd name="T9" fmla="*/ 55 h 126"/>
              <a:gd name="T10" fmla="*/ 86 w 110"/>
              <a:gd name="T11" fmla="*/ 52 h 126"/>
              <a:gd name="T12" fmla="*/ 27 w 110"/>
              <a:gd name="T13" fmla="*/ 49 h 126"/>
              <a:gd name="T14" fmla="*/ 109 w 110"/>
              <a:gd name="T15" fmla="*/ 36 h 126"/>
              <a:gd name="T16" fmla="*/ 74 w 110"/>
              <a:gd name="T17" fmla="*/ 1 h 126"/>
              <a:gd name="T18" fmla="*/ 13 w 110"/>
              <a:gd name="T19" fmla="*/ 0 h 126"/>
              <a:gd name="T20" fmla="*/ 0 w 110"/>
              <a:gd name="T21" fmla="*/ 13 h 126"/>
              <a:gd name="T22" fmla="*/ 4 w 110"/>
              <a:gd name="T23" fmla="*/ 122 h 126"/>
              <a:gd name="T24" fmla="*/ 13 w 110"/>
              <a:gd name="T25" fmla="*/ 126 h 126"/>
              <a:gd name="T26" fmla="*/ 106 w 110"/>
              <a:gd name="T27" fmla="*/ 122 h 126"/>
              <a:gd name="T28" fmla="*/ 110 w 110"/>
              <a:gd name="T29" fmla="*/ 113 h 126"/>
              <a:gd name="T30" fmla="*/ 109 w 110"/>
              <a:gd name="T31" fmla="*/ 36 h 126"/>
              <a:gd name="T32" fmla="*/ 73 w 110"/>
              <a:gd name="T33" fmla="*/ 14 h 126"/>
              <a:gd name="T34" fmla="*/ 79 w 110"/>
              <a:gd name="T35" fmla="*/ 37 h 126"/>
              <a:gd name="T36" fmla="*/ 75 w 110"/>
              <a:gd name="T37" fmla="*/ 35 h 126"/>
              <a:gd name="T38" fmla="*/ 73 w 110"/>
              <a:gd name="T39" fmla="*/ 14 h 126"/>
              <a:gd name="T40" fmla="*/ 101 w 110"/>
              <a:gd name="T41" fmla="*/ 113 h 126"/>
              <a:gd name="T42" fmla="*/ 100 w 110"/>
              <a:gd name="T43" fmla="*/ 115 h 126"/>
              <a:gd name="T44" fmla="*/ 13 w 110"/>
              <a:gd name="T45" fmla="*/ 116 h 126"/>
              <a:gd name="T46" fmla="*/ 10 w 110"/>
              <a:gd name="T47" fmla="*/ 113 h 126"/>
              <a:gd name="T48" fmla="*/ 11 w 110"/>
              <a:gd name="T49" fmla="*/ 10 h 126"/>
              <a:gd name="T50" fmla="*/ 68 w 110"/>
              <a:gd name="T51" fmla="*/ 9 h 126"/>
              <a:gd name="T52" fmla="*/ 71 w 110"/>
              <a:gd name="T53" fmla="*/ 39 h 126"/>
              <a:gd name="T54" fmla="*/ 79 w 110"/>
              <a:gd name="T55" fmla="*/ 43 h 126"/>
              <a:gd name="T56" fmla="*/ 101 w 110"/>
              <a:gd name="T57" fmla="*/ 113 h 126"/>
              <a:gd name="T58" fmla="*/ 83 w 110"/>
              <a:gd name="T59" fmla="*/ 70 h 126"/>
              <a:gd name="T60" fmla="*/ 24 w 110"/>
              <a:gd name="T61" fmla="*/ 73 h 126"/>
              <a:gd name="T62" fmla="*/ 83 w 110"/>
              <a:gd name="T63" fmla="*/ 76 h 126"/>
              <a:gd name="T64" fmla="*/ 83 w 110"/>
              <a:gd name="T65" fmla="*/ 7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0" h="126">
                <a:moveTo>
                  <a:pt x="83" y="90"/>
                </a:moveTo>
                <a:cubicBezTo>
                  <a:pt x="27" y="90"/>
                  <a:pt x="27" y="90"/>
                  <a:pt x="27" y="90"/>
                </a:cubicBezTo>
                <a:cubicBezTo>
                  <a:pt x="25" y="90"/>
                  <a:pt x="24" y="92"/>
                  <a:pt x="24" y="93"/>
                </a:cubicBezTo>
                <a:cubicBezTo>
                  <a:pt x="24" y="95"/>
                  <a:pt x="25" y="96"/>
                  <a:pt x="27" y="96"/>
                </a:cubicBezTo>
                <a:cubicBezTo>
                  <a:pt x="83" y="96"/>
                  <a:pt x="83" y="96"/>
                  <a:pt x="83" y="96"/>
                </a:cubicBezTo>
                <a:cubicBezTo>
                  <a:pt x="85" y="96"/>
                  <a:pt x="86" y="95"/>
                  <a:pt x="86" y="93"/>
                </a:cubicBezTo>
                <a:cubicBezTo>
                  <a:pt x="86" y="92"/>
                  <a:pt x="85" y="90"/>
                  <a:pt x="83" y="90"/>
                </a:cubicBezTo>
                <a:close/>
                <a:moveTo>
                  <a:pt x="24" y="52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4"/>
                  <a:pt x="25" y="55"/>
                  <a:pt x="27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5" y="55"/>
                  <a:pt x="86" y="54"/>
                  <a:pt x="86" y="52"/>
                </a:cubicBezTo>
                <a:cubicBezTo>
                  <a:pt x="86" y="51"/>
                  <a:pt x="85" y="49"/>
                  <a:pt x="83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5" y="49"/>
                  <a:pt x="24" y="51"/>
                  <a:pt x="24" y="52"/>
                </a:cubicBezTo>
                <a:close/>
                <a:moveTo>
                  <a:pt x="109" y="36"/>
                </a:moveTo>
                <a:cubicBezTo>
                  <a:pt x="109" y="36"/>
                  <a:pt x="109" y="36"/>
                  <a:pt x="109" y="36"/>
                </a:cubicBezTo>
                <a:cubicBezTo>
                  <a:pt x="74" y="1"/>
                  <a:pt x="74" y="1"/>
                  <a:pt x="74" y="1"/>
                </a:cubicBezTo>
                <a:cubicBezTo>
                  <a:pt x="73" y="0"/>
                  <a:pt x="72" y="0"/>
                  <a:pt x="70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6" y="1"/>
                  <a:pt x="4" y="3"/>
                </a:cubicBezTo>
                <a:cubicBezTo>
                  <a:pt x="1" y="6"/>
                  <a:pt x="0" y="9"/>
                  <a:pt x="0" y="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1" y="120"/>
                  <a:pt x="4" y="122"/>
                </a:cubicBezTo>
                <a:cubicBezTo>
                  <a:pt x="4" y="122"/>
                  <a:pt x="4" y="122"/>
                  <a:pt x="4" y="122"/>
                </a:cubicBezTo>
                <a:cubicBezTo>
                  <a:pt x="6" y="124"/>
                  <a:pt x="9" y="126"/>
                  <a:pt x="13" y="126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101" y="126"/>
                  <a:pt x="104" y="124"/>
                  <a:pt x="106" y="122"/>
                </a:cubicBezTo>
                <a:cubicBezTo>
                  <a:pt x="107" y="122"/>
                  <a:pt x="107" y="122"/>
                  <a:pt x="107" y="122"/>
                </a:cubicBezTo>
                <a:cubicBezTo>
                  <a:pt x="109" y="120"/>
                  <a:pt x="110" y="116"/>
                  <a:pt x="110" y="113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38"/>
                  <a:pt x="110" y="37"/>
                  <a:pt x="109" y="36"/>
                </a:cubicBezTo>
                <a:close/>
                <a:moveTo>
                  <a:pt x="73" y="14"/>
                </a:moveTo>
                <a:cubicBezTo>
                  <a:pt x="73" y="14"/>
                  <a:pt x="73" y="14"/>
                  <a:pt x="73" y="14"/>
                </a:cubicBezTo>
                <a:cubicBezTo>
                  <a:pt x="96" y="37"/>
                  <a:pt x="96" y="37"/>
                  <a:pt x="96" y="37"/>
                </a:cubicBezTo>
                <a:cubicBezTo>
                  <a:pt x="79" y="37"/>
                  <a:pt x="79" y="37"/>
                  <a:pt x="79" y="37"/>
                </a:cubicBezTo>
                <a:cubicBezTo>
                  <a:pt x="77" y="37"/>
                  <a:pt x="76" y="36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4" y="34"/>
                  <a:pt x="73" y="33"/>
                  <a:pt x="73" y="31"/>
                </a:cubicBezTo>
                <a:cubicBezTo>
                  <a:pt x="73" y="14"/>
                  <a:pt x="73" y="14"/>
                  <a:pt x="73" y="14"/>
                </a:cubicBezTo>
                <a:close/>
                <a:moveTo>
                  <a:pt x="101" y="113"/>
                </a:moveTo>
                <a:cubicBezTo>
                  <a:pt x="101" y="113"/>
                  <a:pt x="101" y="113"/>
                  <a:pt x="101" y="113"/>
                </a:cubicBezTo>
                <a:cubicBezTo>
                  <a:pt x="101" y="114"/>
                  <a:pt x="100" y="115"/>
                  <a:pt x="100" y="115"/>
                </a:cubicBezTo>
                <a:cubicBezTo>
                  <a:pt x="100" y="115"/>
                  <a:pt x="100" y="115"/>
                  <a:pt x="100" y="115"/>
                </a:cubicBezTo>
                <a:cubicBezTo>
                  <a:pt x="99" y="116"/>
                  <a:pt x="98" y="116"/>
                  <a:pt x="97" y="116"/>
                </a:cubicBezTo>
                <a:cubicBezTo>
                  <a:pt x="13" y="116"/>
                  <a:pt x="13" y="116"/>
                  <a:pt x="13" y="116"/>
                </a:cubicBezTo>
                <a:cubicBezTo>
                  <a:pt x="12" y="116"/>
                  <a:pt x="11" y="116"/>
                  <a:pt x="11" y="115"/>
                </a:cubicBezTo>
                <a:cubicBezTo>
                  <a:pt x="10" y="115"/>
                  <a:pt x="10" y="114"/>
                  <a:pt x="10" y="1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0"/>
                </a:cubicBezTo>
                <a:cubicBezTo>
                  <a:pt x="11" y="10"/>
                  <a:pt x="12" y="9"/>
                  <a:pt x="13" y="9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4"/>
                  <a:pt x="69" y="37"/>
                  <a:pt x="71" y="39"/>
                </a:cubicBezTo>
                <a:cubicBezTo>
                  <a:pt x="71" y="39"/>
                  <a:pt x="71" y="39"/>
                  <a:pt x="71" y="39"/>
                </a:cubicBezTo>
                <a:cubicBezTo>
                  <a:pt x="73" y="41"/>
                  <a:pt x="75" y="43"/>
                  <a:pt x="79" y="43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1" y="113"/>
                  <a:pt x="101" y="113"/>
                  <a:pt x="101" y="113"/>
                </a:cubicBezTo>
                <a:close/>
                <a:moveTo>
                  <a:pt x="83" y="70"/>
                </a:moveTo>
                <a:cubicBezTo>
                  <a:pt x="83" y="70"/>
                  <a:pt x="83" y="70"/>
                  <a:pt x="83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5" y="70"/>
                  <a:pt x="24" y="71"/>
                  <a:pt x="24" y="73"/>
                </a:cubicBezTo>
                <a:cubicBezTo>
                  <a:pt x="24" y="74"/>
                  <a:pt x="25" y="76"/>
                  <a:pt x="27" y="76"/>
                </a:cubicBezTo>
                <a:cubicBezTo>
                  <a:pt x="83" y="76"/>
                  <a:pt x="83" y="76"/>
                  <a:pt x="83" y="76"/>
                </a:cubicBezTo>
                <a:cubicBezTo>
                  <a:pt x="85" y="76"/>
                  <a:pt x="86" y="74"/>
                  <a:pt x="86" y="73"/>
                </a:cubicBezTo>
                <a:cubicBezTo>
                  <a:pt x="86" y="71"/>
                  <a:pt x="85" y="70"/>
                  <a:pt x="83" y="7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1932817" y="1889009"/>
            <a:ext cx="18963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rPr>
              <a:t>请添加标题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4F9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932816" y="2296111"/>
            <a:ext cx="7008779" cy="52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1932817" y="2984890"/>
            <a:ext cx="18963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rPr>
              <a:t>请添加标题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1116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32816" y="3399049"/>
            <a:ext cx="7008779" cy="52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Rectangle 24"/>
          <p:cNvSpPr>
            <a:spLocks noChangeArrowheads="1"/>
          </p:cNvSpPr>
          <p:nvPr/>
        </p:nvSpPr>
        <p:spPr bwMode="auto">
          <a:xfrm>
            <a:off x="1932817" y="4070833"/>
            <a:ext cx="18963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rPr>
              <a:t>请添加标题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4F9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932816" y="4487138"/>
            <a:ext cx="7008779" cy="52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1932817" y="5192114"/>
            <a:ext cx="18963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rPr>
              <a:t>请添加标题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1116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932816" y="5581241"/>
            <a:ext cx="7008779" cy="521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9477829" y="2296111"/>
            <a:ext cx="986437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 01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9477829" y="3399050"/>
            <a:ext cx="986437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 02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9477829" y="4487138"/>
            <a:ext cx="986437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 03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Rectangle 24"/>
          <p:cNvSpPr>
            <a:spLocks noChangeArrowheads="1"/>
          </p:cNvSpPr>
          <p:nvPr/>
        </p:nvSpPr>
        <p:spPr bwMode="auto">
          <a:xfrm>
            <a:off x="9477829" y="5581242"/>
            <a:ext cx="986437" cy="20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STEP 04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1932817" y="2230165"/>
            <a:ext cx="7091533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51" name="直接连接符 50"/>
          <p:cNvCxnSpPr/>
          <p:nvPr/>
        </p:nvCxnSpPr>
        <p:spPr>
          <a:xfrm>
            <a:off x="1932817" y="3323635"/>
            <a:ext cx="7091533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52" name="直接连接符 51"/>
          <p:cNvCxnSpPr/>
          <p:nvPr/>
        </p:nvCxnSpPr>
        <p:spPr>
          <a:xfrm>
            <a:off x="1932817" y="4424089"/>
            <a:ext cx="7091533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cxnSp>
        <p:nvCxnSpPr>
          <p:cNvPr id="53" name="直接连接符 52"/>
          <p:cNvCxnSpPr/>
          <p:nvPr/>
        </p:nvCxnSpPr>
        <p:spPr>
          <a:xfrm>
            <a:off x="1932817" y="5527083"/>
            <a:ext cx="7091533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4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7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9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1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12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1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44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6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7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99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11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12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1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三、现场执行策略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Line 46"/>
          <p:cNvSpPr>
            <a:spLocks noChangeShapeType="1"/>
          </p:cNvSpPr>
          <p:nvPr/>
        </p:nvSpPr>
        <p:spPr bwMode="auto">
          <a:xfrm flipV="1">
            <a:off x="2777031" y="2602227"/>
            <a:ext cx="1008062" cy="1079500"/>
          </a:xfrm>
          <a:prstGeom prst="line">
            <a:avLst/>
          </a:prstGeom>
          <a:noFill/>
          <a:ln w="31750">
            <a:solidFill>
              <a:srgbClr val="004F9D"/>
            </a:solidFill>
            <a:prstDash val="sysDot"/>
            <a:round/>
            <a:headEnd type="diamond" w="med" len="med"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Line 46"/>
          <p:cNvSpPr>
            <a:spLocks noChangeShapeType="1"/>
          </p:cNvSpPr>
          <p:nvPr/>
        </p:nvSpPr>
        <p:spPr bwMode="auto">
          <a:xfrm>
            <a:off x="2777031" y="4618352"/>
            <a:ext cx="957262" cy="998537"/>
          </a:xfrm>
          <a:prstGeom prst="line">
            <a:avLst/>
          </a:prstGeom>
          <a:noFill/>
          <a:ln w="31750">
            <a:solidFill>
              <a:srgbClr val="004F9D"/>
            </a:solidFill>
            <a:prstDash val="sysDot"/>
            <a:round/>
            <a:headEnd type="diamond" w="med" len="med"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>
            <a:off x="2921493" y="4113527"/>
            <a:ext cx="863600" cy="1587"/>
          </a:xfrm>
          <a:prstGeom prst="line">
            <a:avLst/>
          </a:prstGeom>
          <a:noFill/>
          <a:ln w="31750">
            <a:solidFill>
              <a:srgbClr val="004F9D"/>
            </a:solidFill>
            <a:prstDash val="sysDot"/>
            <a:round/>
            <a:headEnd type="diamond" w="med" len="med"/>
            <a:tailEnd type="triangle" w="med" len="med"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五边形 8"/>
          <p:cNvSpPr>
            <a:spLocks noChangeArrowheads="1"/>
          </p:cNvSpPr>
          <p:nvPr/>
        </p:nvSpPr>
        <p:spPr bwMode="auto">
          <a:xfrm>
            <a:off x="3785093" y="2313302"/>
            <a:ext cx="1854200" cy="596900"/>
          </a:xfrm>
          <a:prstGeom prst="homePlate">
            <a:avLst>
              <a:gd name="adj" fmla="val 47746"/>
            </a:avLst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92994" tIns="46497" rIns="92994" bIns="46497" anchor="ctr"/>
          <a:lstStyle/>
          <a:p>
            <a:pPr marL="0" marR="0" lvl="0" indent="0" algn="ctr" defTabSz="1239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分标题一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五边形 9"/>
          <p:cNvSpPr>
            <a:spLocks noChangeArrowheads="1"/>
          </p:cNvSpPr>
          <p:nvPr/>
        </p:nvSpPr>
        <p:spPr bwMode="auto">
          <a:xfrm>
            <a:off x="3777156" y="3835714"/>
            <a:ext cx="1854200" cy="593725"/>
          </a:xfrm>
          <a:prstGeom prst="homePlate">
            <a:avLst>
              <a:gd name="adj" fmla="val 47857"/>
            </a:avLst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92994" tIns="46497" rIns="92994" bIns="46497" anchor="ctr"/>
          <a:lstStyle/>
          <a:p>
            <a:pPr marL="0" marR="0" lvl="0" indent="0" algn="ctr" defTabSz="1239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分标题二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五边形 10"/>
          <p:cNvSpPr>
            <a:spLocks noChangeArrowheads="1"/>
          </p:cNvSpPr>
          <p:nvPr/>
        </p:nvSpPr>
        <p:spPr bwMode="auto">
          <a:xfrm>
            <a:off x="3767631" y="5259702"/>
            <a:ext cx="1854200" cy="593725"/>
          </a:xfrm>
          <a:prstGeom prst="homePlate">
            <a:avLst>
              <a:gd name="adj" fmla="val 47857"/>
            </a:avLst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92994" tIns="46497" rIns="92994" bIns="46497" anchor="ctr"/>
          <a:lstStyle/>
          <a:p>
            <a:pPr marL="0" marR="0" lvl="0" indent="0" algn="ctr" defTabSz="1239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分标题三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椭圆 61"/>
          <p:cNvSpPr>
            <a:spLocks noChangeArrowheads="1"/>
          </p:cNvSpPr>
          <p:nvPr/>
        </p:nvSpPr>
        <p:spPr bwMode="auto">
          <a:xfrm>
            <a:off x="1553068" y="3383277"/>
            <a:ext cx="1387475" cy="1450975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lIns="92994" tIns="46497" rIns="92994" bIns="46497" anchor="ctr"/>
          <a:lstStyle/>
          <a:p>
            <a:pPr marL="0" marR="0" lvl="0" indent="0" algn="ctr" defTabSz="1239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cs typeface="+mn-ea"/>
                <a:sym typeface="+mn-lt"/>
              </a:rPr>
              <a:t>添加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ctr" defTabSz="12395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cs typeface="+mn-ea"/>
                <a:sym typeface="+mn-lt"/>
              </a:rPr>
              <a:t>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AutoShape 32"/>
          <p:cNvSpPr>
            <a:spLocks noChangeArrowheads="1"/>
          </p:cNvSpPr>
          <p:nvPr/>
        </p:nvSpPr>
        <p:spPr bwMode="auto">
          <a:xfrm>
            <a:off x="5656756" y="2097402"/>
            <a:ext cx="4752975" cy="1079500"/>
          </a:xfrm>
          <a:prstGeom prst="roundRect">
            <a:avLst>
              <a:gd name="adj" fmla="val 16667"/>
            </a:avLst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AutoShape 33"/>
          <p:cNvSpPr>
            <a:spLocks noChangeArrowheads="1"/>
          </p:cNvSpPr>
          <p:nvPr/>
        </p:nvSpPr>
        <p:spPr bwMode="auto">
          <a:xfrm>
            <a:off x="5656756" y="3610289"/>
            <a:ext cx="4752975" cy="1079500"/>
          </a:xfrm>
          <a:prstGeom prst="roundRect">
            <a:avLst>
              <a:gd name="adj" fmla="val 16667"/>
            </a:avLst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auto">
          <a:xfrm>
            <a:off x="5656756" y="4977127"/>
            <a:ext cx="4752975" cy="1079500"/>
          </a:xfrm>
          <a:prstGeom prst="roundRect">
            <a:avLst>
              <a:gd name="adj" fmla="val 16667"/>
            </a:avLst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Rectangle 35"/>
          <p:cNvSpPr>
            <a:spLocks noChangeArrowheads="1"/>
          </p:cNvSpPr>
          <p:nvPr/>
        </p:nvSpPr>
        <p:spPr bwMode="auto">
          <a:xfrm>
            <a:off x="5872656" y="2313302"/>
            <a:ext cx="4319587" cy="7010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Rectangle 36"/>
          <p:cNvSpPr>
            <a:spLocks noChangeArrowheads="1"/>
          </p:cNvSpPr>
          <p:nvPr/>
        </p:nvSpPr>
        <p:spPr bwMode="auto">
          <a:xfrm>
            <a:off x="5872656" y="3827777"/>
            <a:ext cx="4319587" cy="7010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5872656" y="5194614"/>
            <a:ext cx="4319587" cy="7010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7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 autoUpdateAnimBg="0"/>
          <p:bldP spid="18" grpId="0" animBg="1"/>
          <p:bldP spid="19" grpId="0" animBg="1"/>
          <p:bldP spid="21" grpId="0"/>
          <p:bldP spid="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7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 autoUpdateAnimBg="0"/>
          <p:bldP spid="18" grpId="0" animBg="1"/>
          <p:bldP spid="19" grpId="0" animBg="1"/>
          <p:bldP spid="21" grpId="0"/>
          <p:bldP spid="22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三、现场执行策略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任意多边形 5"/>
          <p:cNvSpPr/>
          <p:nvPr/>
        </p:nvSpPr>
        <p:spPr>
          <a:xfrm>
            <a:off x="4104642" y="2246909"/>
            <a:ext cx="3852667" cy="4611092"/>
          </a:xfrm>
          <a:custGeom>
            <a:avLst/>
            <a:gdLst>
              <a:gd name="connsiteX0" fmla="*/ 4181707 w 4181707"/>
              <a:gd name="connsiteY0" fmla="*/ 5107259 h 5107259"/>
              <a:gd name="connsiteX1" fmla="*/ 1817648 w 4181707"/>
              <a:gd name="connsiteY1" fmla="*/ 5107259 h 5107259"/>
              <a:gd name="connsiteX2" fmla="*/ 1405053 w 4181707"/>
              <a:gd name="connsiteY2" fmla="*/ 4371279 h 5107259"/>
              <a:gd name="connsiteX3" fmla="*/ 267629 w 4181707"/>
              <a:gd name="connsiteY3" fmla="*/ 3925230 h 5107259"/>
              <a:gd name="connsiteX4" fmla="*/ 289931 w 4181707"/>
              <a:gd name="connsiteY4" fmla="*/ 3568391 h 5107259"/>
              <a:gd name="connsiteX5" fmla="*/ 178419 w 4181707"/>
              <a:gd name="connsiteY5" fmla="*/ 3144644 h 5107259"/>
              <a:gd name="connsiteX6" fmla="*/ 0 w 4181707"/>
              <a:gd name="connsiteY6" fmla="*/ 2631688 h 5107259"/>
              <a:gd name="connsiteX7" fmla="*/ 323385 w 4181707"/>
              <a:gd name="connsiteY7" fmla="*/ 2018371 h 5107259"/>
              <a:gd name="connsiteX8" fmla="*/ 3066585 w 4181707"/>
              <a:gd name="connsiteY8" fmla="*/ 0 h 5107259"/>
              <a:gd name="connsiteX9" fmla="*/ 3958683 w 4181707"/>
              <a:gd name="connsiteY9" fmla="*/ 2620537 h 5107259"/>
              <a:gd name="connsiteX10" fmla="*/ 4181707 w 4181707"/>
              <a:gd name="connsiteY10" fmla="*/ 5107259 h 5107259"/>
              <a:gd name="connsiteX0-1" fmla="*/ 4181707 w 4181707"/>
              <a:gd name="connsiteY0-2" fmla="*/ 5107259 h 5107259"/>
              <a:gd name="connsiteX1-3" fmla="*/ 1817648 w 4181707"/>
              <a:gd name="connsiteY1-4" fmla="*/ 5107259 h 5107259"/>
              <a:gd name="connsiteX2-5" fmla="*/ 1405053 w 4181707"/>
              <a:gd name="connsiteY2-6" fmla="*/ 4371279 h 5107259"/>
              <a:gd name="connsiteX3-7" fmla="*/ 267629 w 4181707"/>
              <a:gd name="connsiteY3-8" fmla="*/ 3925230 h 5107259"/>
              <a:gd name="connsiteX4-9" fmla="*/ 289931 w 4181707"/>
              <a:gd name="connsiteY4-10" fmla="*/ 3568391 h 5107259"/>
              <a:gd name="connsiteX5-11" fmla="*/ 178419 w 4181707"/>
              <a:gd name="connsiteY5-12" fmla="*/ 3144644 h 5107259"/>
              <a:gd name="connsiteX6-13" fmla="*/ 0 w 4181707"/>
              <a:gd name="connsiteY6-14" fmla="*/ 2631688 h 5107259"/>
              <a:gd name="connsiteX7-15" fmla="*/ 323385 w 4181707"/>
              <a:gd name="connsiteY7-16" fmla="*/ 2018371 h 5107259"/>
              <a:gd name="connsiteX8-17" fmla="*/ 3066585 w 4181707"/>
              <a:gd name="connsiteY8-18" fmla="*/ 0 h 5107259"/>
              <a:gd name="connsiteX9-19" fmla="*/ 3958683 w 4181707"/>
              <a:gd name="connsiteY9-20" fmla="*/ 2620537 h 5107259"/>
              <a:gd name="connsiteX10-21" fmla="*/ 4181707 w 4181707"/>
              <a:gd name="connsiteY10-22" fmla="*/ 5107259 h 5107259"/>
              <a:gd name="connsiteX0-23" fmla="*/ 4181707 w 4181707"/>
              <a:gd name="connsiteY0-24" fmla="*/ 5107259 h 5107259"/>
              <a:gd name="connsiteX1-25" fmla="*/ 1817648 w 4181707"/>
              <a:gd name="connsiteY1-26" fmla="*/ 5107259 h 5107259"/>
              <a:gd name="connsiteX2-27" fmla="*/ 1405053 w 4181707"/>
              <a:gd name="connsiteY2-28" fmla="*/ 4371279 h 5107259"/>
              <a:gd name="connsiteX3-29" fmla="*/ 267629 w 4181707"/>
              <a:gd name="connsiteY3-30" fmla="*/ 3925230 h 5107259"/>
              <a:gd name="connsiteX4-31" fmla="*/ 289931 w 4181707"/>
              <a:gd name="connsiteY4-32" fmla="*/ 3568391 h 5107259"/>
              <a:gd name="connsiteX5-33" fmla="*/ 178419 w 4181707"/>
              <a:gd name="connsiteY5-34" fmla="*/ 3144644 h 5107259"/>
              <a:gd name="connsiteX6-35" fmla="*/ 0 w 4181707"/>
              <a:gd name="connsiteY6-36" fmla="*/ 2631688 h 5107259"/>
              <a:gd name="connsiteX7-37" fmla="*/ 323385 w 4181707"/>
              <a:gd name="connsiteY7-38" fmla="*/ 2018371 h 5107259"/>
              <a:gd name="connsiteX8-39" fmla="*/ 3066585 w 4181707"/>
              <a:gd name="connsiteY8-40" fmla="*/ 0 h 5107259"/>
              <a:gd name="connsiteX9-41" fmla="*/ 3958683 w 4181707"/>
              <a:gd name="connsiteY9-42" fmla="*/ 2620537 h 5107259"/>
              <a:gd name="connsiteX10-43" fmla="*/ 4181707 w 4181707"/>
              <a:gd name="connsiteY10-44" fmla="*/ 5107259 h 5107259"/>
              <a:gd name="connsiteX0-45" fmla="*/ 4181707 w 4181707"/>
              <a:gd name="connsiteY0-46" fmla="*/ 5107259 h 5107259"/>
              <a:gd name="connsiteX1-47" fmla="*/ 1817648 w 4181707"/>
              <a:gd name="connsiteY1-48" fmla="*/ 5107259 h 5107259"/>
              <a:gd name="connsiteX2-49" fmla="*/ 1405053 w 4181707"/>
              <a:gd name="connsiteY2-50" fmla="*/ 4371279 h 5107259"/>
              <a:gd name="connsiteX3-51" fmla="*/ 267629 w 4181707"/>
              <a:gd name="connsiteY3-52" fmla="*/ 3925230 h 5107259"/>
              <a:gd name="connsiteX4-53" fmla="*/ 289931 w 4181707"/>
              <a:gd name="connsiteY4-54" fmla="*/ 3568391 h 5107259"/>
              <a:gd name="connsiteX5-55" fmla="*/ 178419 w 4181707"/>
              <a:gd name="connsiteY5-56" fmla="*/ 3144644 h 5107259"/>
              <a:gd name="connsiteX6-57" fmla="*/ 0 w 4181707"/>
              <a:gd name="connsiteY6-58" fmla="*/ 2631688 h 5107259"/>
              <a:gd name="connsiteX7-59" fmla="*/ 323385 w 4181707"/>
              <a:gd name="connsiteY7-60" fmla="*/ 2018371 h 5107259"/>
              <a:gd name="connsiteX8-61" fmla="*/ 3066585 w 4181707"/>
              <a:gd name="connsiteY8-62" fmla="*/ 0 h 5107259"/>
              <a:gd name="connsiteX9-63" fmla="*/ 3958683 w 4181707"/>
              <a:gd name="connsiteY9-64" fmla="*/ 2620537 h 5107259"/>
              <a:gd name="connsiteX10-65" fmla="*/ 4181707 w 4181707"/>
              <a:gd name="connsiteY10-66" fmla="*/ 5107259 h 5107259"/>
              <a:gd name="connsiteX0-67" fmla="*/ 4181707 w 4181707"/>
              <a:gd name="connsiteY0-68" fmla="*/ 5107259 h 5107259"/>
              <a:gd name="connsiteX1-69" fmla="*/ 1817648 w 4181707"/>
              <a:gd name="connsiteY1-70" fmla="*/ 5107259 h 5107259"/>
              <a:gd name="connsiteX2-71" fmla="*/ 1405053 w 4181707"/>
              <a:gd name="connsiteY2-72" fmla="*/ 4371279 h 5107259"/>
              <a:gd name="connsiteX3-73" fmla="*/ 267629 w 4181707"/>
              <a:gd name="connsiteY3-74" fmla="*/ 3925230 h 5107259"/>
              <a:gd name="connsiteX4-75" fmla="*/ 289931 w 4181707"/>
              <a:gd name="connsiteY4-76" fmla="*/ 3568391 h 5107259"/>
              <a:gd name="connsiteX5-77" fmla="*/ 178419 w 4181707"/>
              <a:gd name="connsiteY5-78" fmla="*/ 3144644 h 5107259"/>
              <a:gd name="connsiteX6-79" fmla="*/ 0 w 4181707"/>
              <a:gd name="connsiteY6-80" fmla="*/ 2631688 h 5107259"/>
              <a:gd name="connsiteX7-81" fmla="*/ 323385 w 4181707"/>
              <a:gd name="connsiteY7-82" fmla="*/ 2018371 h 5107259"/>
              <a:gd name="connsiteX8-83" fmla="*/ 3066585 w 4181707"/>
              <a:gd name="connsiteY8-84" fmla="*/ 0 h 5107259"/>
              <a:gd name="connsiteX9-85" fmla="*/ 3958683 w 4181707"/>
              <a:gd name="connsiteY9-86" fmla="*/ 2620537 h 5107259"/>
              <a:gd name="connsiteX10-87" fmla="*/ 4181707 w 4181707"/>
              <a:gd name="connsiteY10-88" fmla="*/ 5107259 h 5107259"/>
              <a:gd name="connsiteX0-89" fmla="*/ 4181707 w 4181707"/>
              <a:gd name="connsiteY0-90" fmla="*/ 5107259 h 5107259"/>
              <a:gd name="connsiteX1-91" fmla="*/ 1817648 w 4181707"/>
              <a:gd name="connsiteY1-92" fmla="*/ 5107259 h 5107259"/>
              <a:gd name="connsiteX2-93" fmla="*/ 1405053 w 4181707"/>
              <a:gd name="connsiteY2-94" fmla="*/ 4371279 h 5107259"/>
              <a:gd name="connsiteX3-95" fmla="*/ 267629 w 4181707"/>
              <a:gd name="connsiteY3-96" fmla="*/ 3925230 h 5107259"/>
              <a:gd name="connsiteX4-97" fmla="*/ 289931 w 4181707"/>
              <a:gd name="connsiteY4-98" fmla="*/ 3568391 h 5107259"/>
              <a:gd name="connsiteX5-99" fmla="*/ 178419 w 4181707"/>
              <a:gd name="connsiteY5-100" fmla="*/ 3144644 h 5107259"/>
              <a:gd name="connsiteX6-101" fmla="*/ 0 w 4181707"/>
              <a:gd name="connsiteY6-102" fmla="*/ 2631688 h 5107259"/>
              <a:gd name="connsiteX7-103" fmla="*/ 323385 w 4181707"/>
              <a:gd name="connsiteY7-104" fmla="*/ 2018371 h 5107259"/>
              <a:gd name="connsiteX8-105" fmla="*/ 3066585 w 4181707"/>
              <a:gd name="connsiteY8-106" fmla="*/ 0 h 5107259"/>
              <a:gd name="connsiteX9-107" fmla="*/ 3958683 w 4181707"/>
              <a:gd name="connsiteY9-108" fmla="*/ 2620537 h 5107259"/>
              <a:gd name="connsiteX10-109" fmla="*/ 4181707 w 4181707"/>
              <a:gd name="connsiteY10-110" fmla="*/ 5107259 h 5107259"/>
              <a:gd name="connsiteX0-111" fmla="*/ 4248384 w 4248384"/>
              <a:gd name="connsiteY0-112" fmla="*/ 5107259 h 5107259"/>
              <a:gd name="connsiteX1-113" fmla="*/ 1884325 w 4248384"/>
              <a:gd name="connsiteY1-114" fmla="*/ 5107259 h 5107259"/>
              <a:gd name="connsiteX2-115" fmla="*/ 1471730 w 4248384"/>
              <a:gd name="connsiteY2-116" fmla="*/ 4371279 h 5107259"/>
              <a:gd name="connsiteX3-117" fmla="*/ 334306 w 4248384"/>
              <a:gd name="connsiteY3-118" fmla="*/ 3925230 h 5107259"/>
              <a:gd name="connsiteX4-119" fmla="*/ 356608 w 4248384"/>
              <a:gd name="connsiteY4-120" fmla="*/ 3568391 h 5107259"/>
              <a:gd name="connsiteX5-121" fmla="*/ 245096 w 4248384"/>
              <a:gd name="connsiteY5-122" fmla="*/ 3144644 h 5107259"/>
              <a:gd name="connsiteX6-123" fmla="*/ 66677 w 4248384"/>
              <a:gd name="connsiteY6-124" fmla="*/ 2631688 h 5107259"/>
              <a:gd name="connsiteX7-125" fmla="*/ 390062 w 4248384"/>
              <a:gd name="connsiteY7-126" fmla="*/ 2018371 h 5107259"/>
              <a:gd name="connsiteX8-127" fmla="*/ 3133262 w 4248384"/>
              <a:gd name="connsiteY8-128" fmla="*/ 0 h 5107259"/>
              <a:gd name="connsiteX9-129" fmla="*/ 4025360 w 4248384"/>
              <a:gd name="connsiteY9-130" fmla="*/ 2620537 h 5107259"/>
              <a:gd name="connsiteX10-131" fmla="*/ 4248384 w 4248384"/>
              <a:gd name="connsiteY10-132" fmla="*/ 5107259 h 5107259"/>
              <a:gd name="connsiteX0-133" fmla="*/ 4314236 w 4314236"/>
              <a:gd name="connsiteY0-134" fmla="*/ 5107259 h 5107259"/>
              <a:gd name="connsiteX1-135" fmla="*/ 1950177 w 4314236"/>
              <a:gd name="connsiteY1-136" fmla="*/ 5107259 h 5107259"/>
              <a:gd name="connsiteX2-137" fmla="*/ 1537582 w 4314236"/>
              <a:gd name="connsiteY2-138" fmla="*/ 4371279 h 5107259"/>
              <a:gd name="connsiteX3-139" fmla="*/ 400158 w 4314236"/>
              <a:gd name="connsiteY3-140" fmla="*/ 3925230 h 5107259"/>
              <a:gd name="connsiteX4-141" fmla="*/ 422460 w 4314236"/>
              <a:gd name="connsiteY4-142" fmla="*/ 3568391 h 5107259"/>
              <a:gd name="connsiteX5-143" fmla="*/ 310948 w 4314236"/>
              <a:gd name="connsiteY5-144" fmla="*/ 3144644 h 5107259"/>
              <a:gd name="connsiteX6-145" fmla="*/ 132529 w 4314236"/>
              <a:gd name="connsiteY6-146" fmla="*/ 2631688 h 5107259"/>
              <a:gd name="connsiteX7-147" fmla="*/ 455914 w 4314236"/>
              <a:gd name="connsiteY7-148" fmla="*/ 2018371 h 5107259"/>
              <a:gd name="connsiteX8-149" fmla="*/ 3199114 w 4314236"/>
              <a:gd name="connsiteY8-150" fmla="*/ 0 h 5107259"/>
              <a:gd name="connsiteX9-151" fmla="*/ 4091212 w 4314236"/>
              <a:gd name="connsiteY9-152" fmla="*/ 2620537 h 5107259"/>
              <a:gd name="connsiteX10-153" fmla="*/ 4314236 w 4314236"/>
              <a:gd name="connsiteY10-154" fmla="*/ 5107259 h 5107259"/>
              <a:gd name="connsiteX0-155" fmla="*/ 4314236 w 4314236"/>
              <a:gd name="connsiteY0-156" fmla="*/ 5107259 h 5107259"/>
              <a:gd name="connsiteX1-157" fmla="*/ 1950177 w 4314236"/>
              <a:gd name="connsiteY1-158" fmla="*/ 5107259 h 5107259"/>
              <a:gd name="connsiteX2-159" fmla="*/ 1537582 w 4314236"/>
              <a:gd name="connsiteY2-160" fmla="*/ 4371279 h 5107259"/>
              <a:gd name="connsiteX3-161" fmla="*/ 400158 w 4314236"/>
              <a:gd name="connsiteY3-162" fmla="*/ 3925230 h 5107259"/>
              <a:gd name="connsiteX4-163" fmla="*/ 422460 w 4314236"/>
              <a:gd name="connsiteY4-164" fmla="*/ 3568391 h 5107259"/>
              <a:gd name="connsiteX5-165" fmla="*/ 310948 w 4314236"/>
              <a:gd name="connsiteY5-166" fmla="*/ 3144644 h 5107259"/>
              <a:gd name="connsiteX6-167" fmla="*/ 132529 w 4314236"/>
              <a:gd name="connsiteY6-168" fmla="*/ 2631688 h 5107259"/>
              <a:gd name="connsiteX7-169" fmla="*/ 455914 w 4314236"/>
              <a:gd name="connsiteY7-170" fmla="*/ 2018371 h 5107259"/>
              <a:gd name="connsiteX8-171" fmla="*/ 3199114 w 4314236"/>
              <a:gd name="connsiteY8-172" fmla="*/ 0 h 5107259"/>
              <a:gd name="connsiteX9-173" fmla="*/ 4091212 w 4314236"/>
              <a:gd name="connsiteY9-174" fmla="*/ 2620537 h 5107259"/>
              <a:gd name="connsiteX10-175" fmla="*/ 4314236 w 4314236"/>
              <a:gd name="connsiteY10-176" fmla="*/ 5107259 h 5107259"/>
              <a:gd name="connsiteX0-177" fmla="*/ 4314236 w 4314236"/>
              <a:gd name="connsiteY0-178" fmla="*/ 5107259 h 5107259"/>
              <a:gd name="connsiteX1-179" fmla="*/ 1950177 w 4314236"/>
              <a:gd name="connsiteY1-180" fmla="*/ 5107259 h 5107259"/>
              <a:gd name="connsiteX2-181" fmla="*/ 1537582 w 4314236"/>
              <a:gd name="connsiteY2-182" fmla="*/ 4371279 h 5107259"/>
              <a:gd name="connsiteX3-183" fmla="*/ 400158 w 4314236"/>
              <a:gd name="connsiteY3-184" fmla="*/ 3925230 h 5107259"/>
              <a:gd name="connsiteX4-185" fmla="*/ 422460 w 4314236"/>
              <a:gd name="connsiteY4-186" fmla="*/ 3568391 h 5107259"/>
              <a:gd name="connsiteX5-187" fmla="*/ 310948 w 4314236"/>
              <a:gd name="connsiteY5-188" fmla="*/ 3144644 h 5107259"/>
              <a:gd name="connsiteX6-189" fmla="*/ 132529 w 4314236"/>
              <a:gd name="connsiteY6-190" fmla="*/ 2631688 h 5107259"/>
              <a:gd name="connsiteX7-191" fmla="*/ 455914 w 4314236"/>
              <a:gd name="connsiteY7-192" fmla="*/ 2018371 h 5107259"/>
              <a:gd name="connsiteX8-193" fmla="*/ 3199114 w 4314236"/>
              <a:gd name="connsiteY8-194" fmla="*/ 0 h 5107259"/>
              <a:gd name="connsiteX9-195" fmla="*/ 4091212 w 4314236"/>
              <a:gd name="connsiteY9-196" fmla="*/ 2620537 h 5107259"/>
              <a:gd name="connsiteX10-197" fmla="*/ 4314236 w 4314236"/>
              <a:gd name="connsiteY10-198" fmla="*/ 5107259 h 5107259"/>
              <a:gd name="connsiteX0-199" fmla="*/ 4314236 w 4314236"/>
              <a:gd name="connsiteY0-200" fmla="*/ 5107259 h 5107259"/>
              <a:gd name="connsiteX1-201" fmla="*/ 1950177 w 4314236"/>
              <a:gd name="connsiteY1-202" fmla="*/ 5107259 h 5107259"/>
              <a:gd name="connsiteX2-203" fmla="*/ 1537582 w 4314236"/>
              <a:gd name="connsiteY2-204" fmla="*/ 4371279 h 5107259"/>
              <a:gd name="connsiteX3-205" fmla="*/ 400158 w 4314236"/>
              <a:gd name="connsiteY3-206" fmla="*/ 3925230 h 5107259"/>
              <a:gd name="connsiteX4-207" fmla="*/ 422460 w 4314236"/>
              <a:gd name="connsiteY4-208" fmla="*/ 3568391 h 5107259"/>
              <a:gd name="connsiteX5-209" fmla="*/ 310948 w 4314236"/>
              <a:gd name="connsiteY5-210" fmla="*/ 3144644 h 5107259"/>
              <a:gd name="connsiteX6-211" fmla="*/ 132529 w 4314236"/>
              <a:gd name="connsiteY6-212" fmla="*/ 2631688 h 5107259"/>
              <a:gd name="connsiteX7-213" fmla="*/ 455914 w 4314236"/>
              <a:gd name="connsiteY7-214" fmla="*/ 2018371 h 5107259"/>
              <a:gd name="connsiteX8-215" fmla="*/ 3199114 w 4314236"/>
              <a:gd name="connsiteY8-216" fmla="*/ 0 h 5107259"/>
              <a:gd name="connsiteX9-217" fmla="*/ 4091212 w 4314236"/>
              <a:gd name="connsiteY9-218" fmla="*/ 2620537 h 5107259"/>
              <a:gd name="connsiteX10-219" fmla="*/ 4314236 w 4314236"/>
              <a:gd name="connsiteY10-220" fmla="*/ 5107259 h 5107259"/>
              <a:gd name="connsiteX0-221" fmla="*/ 4314236 w 4314236"/>
              <a:gd name="connsiteY0-222" fmla="*/ 5107259 h 5107259"/>
              <a:gd name="connsiteX1-223" fmla="*/ 1950177 w 4314236"/>
              <a:gd name="connsiteY1-224" fmla="*/ 5107259 h 5107259"/>
              <a:gd name="connsiteX2-225" fmla="*/ 1537582 w 4314236"/>
              <a:gd name="connsiteY2-226" fmla="*/ 4371279 h 5107259"/>
              <a:gd name="connsiteX3-227" fmla="*/ 400158 w 4314236"/>
              <a:gd name="connsiteY3-228" fmla="*/ 3925230 h 5107259"/>
              <a:gd name="connsiteX4-229" fmla="*/ 422460 w 4314236"/>
              <a:gd name="connsiteY4-230" fmla="*/ 3568391 h 5107259"/>
              <a:gd name="connsiteX5-231" fmla="*/ 310948 w 4314236"/>
              <a:gd name="connsiteY5-232" fmla="*/ 3144644 h 5107259"/>
              <a:gd name="connsiteX6-233" fmla="*/ 132529 w 4314236"/>
              <a:gd name="connsiteY6-234" fmla="*/ 2631688 h 5107259"/>
              <a:gd name="connsiteX7-235" fmla="*/ 455914 w 4314236"/>
              <a:gd name="connsiteY7-236" fmla="*/ 2018371 h 5107259"/>
              <a:gd name="connsiteX8-237" fmla="*/ 3199114 w 4314236"/>
              <a:gd name="connsiteY8-238" fmla="*/ 0 h 5107259"/>
              <a:gd name="connsiteX9-239" fmla="*/ 4091212 w 4314236"/>
              <a:gd name="connsiteY9-240" fmla="*/ 2620537 h 5107259"/>
              <a:gd name="connsiteX10-241" fmla="*/ 4314236 w 4314236"/>
              <a:gd name="connsiteY10-242" fmla="*/ 5107259 h 5107259"/>
              <a:gd name="connsiteX0-243" fmla="*/ 4314236 w 4314236"/>
              <a:gd name="connsiteY0-244" fmla="*/ 5266175 h 5266175"/>
              <a:gd name="connsiteX1-245" fmla="*/ 1950177 w 4314236"/>
              <a:gd name="connsiteY1-246" fmla="*/ 5266175 h 5266175"/>
              <a:gd name="connsiteX2-247" fmla="*/ 1537582 w 4314236"/>
              <a:gd name="connsiteY2-248" fmla="*/ 4530195 h 5266175"/>
              <a:gd name="connsiteX3-249" fmla="*/ 400158 w 4314236"/>
              <a:gd name="connsiteY3-250" fmla="*/ 4084146 h 5266175"/>
              <a:gd name="connsiteX4-251" fmla="*/ 422460 w 4314236"/>
              <a:gd name="connsiteY4-252" fmla="*/ 3727307 h 5266175"/>
              <a:gd name="connsiteX5-253" fmla="*/ 310948 w 4314236"/>
              <a:gd name="connsiteY5-254" fmla="*/ 3303560 h 5266175"/>
              <a:gd name="connsiteX6-255" fmla="*/ 132529 w 4314236"/>
              <a:gd name="connsiteY6-256" fmla="*/ 2790604 h 5266175"/>
              <a:gd name="connsiteX7-257" fmla="*/ 455914 w 4314236"/>
              <a:gd name="connsiteY7-258" fmla="*/ 2177287 h 5266175"/>
              <a:gd name="connsiteX8-259" fmla="*/ 3199114 w 4314236"/>
              <a:gd name="connsiteY8-260" fmla="*/ 158916 h 5266175"/>
              <a:gd name="connsiteX9-261" fmla="*/ 4091212 w 4314236"/>
              <a:gd name="connsiteY9-262" fmla="*/ 2779453 h 5266175"/>
              <a:gd name="connsiteX10-263" fmla="*/ 4314236 w 4314236"/>
              <a:gd name="connsiteY10-264" fmla="*/ 5266175 h 5266175"/>
              <a:gd name="connsiteX0-265" fmla="*/ 4314236 w 4314236"/>
              <a:gd name="connsiteY0-266" fmla="*/ 5266175 h 5266175"/>
              <a:gd name="connsiteX1-267" fmla="*/ 1950177 w 4314236"/>
              <a:gd name="connsiteY1-268" fmla="*/ 5266175 h 5266175"/>
              <a:gd name="connsiteX2-269" fmla="*/ 1537582 w 4314236"/>
              <a:gd name="connsiteY2-270" fmla="*/ 4530195 h 5266175"/>
              <a:gd name="connsiteX3-271" fmla="*/ 400158 w 4314236"/>
              <a:gd name="connsiteY3-272" fmla="*/ 4084146 h 5266175"/>
              <a:gd name="connsiteX4-273" fmla="*/ 422460 w 4314236"/>
              <a:gd name="connsiteY4-274" fmla="*/ 3727307 h 5266175"/>
              <a:gd name="connsiteX5-275" fmla="*/ 310948 w 4314236"/>
              <a:gd name="connsiteY5-276" fmla="*/ 3303560 h 5266175"/>
              <a:gd name="connsiteX6-277" fmla="*/ 132529 w 4314236"/>
              <a:gd name="connsiteY6-278" fmla="*/ 2790604 h 5266175"/>
              <a:gd name="connsiteX7-279" fmla="*/ 455914 w 4314236"/>
              <a:gd name="connsiteY7-280" fmla="*/ 2177287 h 5266175"/>
              <a:gd name="connsiteX8-281" fmla="*/ 3199114 w 4314236"/>
              <a:gd name="connsiteY8-282" fmla="*/ 158916 h 5266175"/>
              <a:gd name="connsiteX9-283" fmla="*/ 4091212 w 4314236"/>
              <a:gd name="connsiteY9-284" fmla="*/ 2779453 h 5266175"/>
              <a:gd name="connsiteX10-285" fmla="*/ 4314236 w 4314236"/>
              <a:gd name="connsiteY10-286" fmla="*/ 5266175 h 5266175"/>
              <a:gd name="connsiteX0-287" fmla="*/ 4314236 w 4400003"/>
              <a:gd name="connsiteY0-288" fmla="*/ 5266175 h 5266175"/>
              <a:gd name="connsiteX1-289" fmla="*/ 1950177 w 4400003"/>
              <a:gd name="connsiteY1-290" fmla="*/ 5266175 h 5266175"/>
              <a:gd name="connsiteX2-291" fmla="*/ 1537582 w 4400003"/>
              <a:gd name="connsiteY2-292" fmla="*/ 4530195 h 5266175"/>
              <a:gd name="connsiteX3-293" fmla="*/ 400158 w 4400003"/>
              <a:gd name="connsiteY3-294" fmla="*/ 4084146 h 5266175"/>
              <a:gd name="connsiteX4-295" fmla="*/ 422460 w 4400003"/>
              <a:gd name="connsiteY4-296" fmla="*/ 3727307 h 5266175"/>
              <a:gd name="connsiteX5-297" fmla="*/ 310948 w 4400003"/>
              <a:gd name="connsiteY5-298" fmla="*/ 3303560 h 5266175"/>
              <a:gd name="connsiteX6-299" fmla="*/ 132529 w 4400003"/>
              <a:gd name="connsiteY6-300" fmla="*/ 2790604 h 5266175"/>
              <a:gd name="connsiteX7-301" fmla="*/ 455914 w 4400003"/>
              <a:gd name="connsiteY7-302" fmla="*/ 2177287 h 5266175"/>
              <a:gd name="connsiteX8-303" fmla="*/ 3199114 w 4400003"/>
              <a:gd name="connsiteY8-304" fmla="*/ 158916 h 5266175"/>
              <a:gd name="connsiteX9-305" fmla="*/ 4091212 w 4400003"/>
              <a:gd name="connsiteY9-306" fmla="*/ 2779453 h 5266175"/>
              <a:gd name="connsiteX10-307" fmla="*/ 4314236 w 4400003"/>
              <a:gd name="connsiteY10-308" fmla="*/ 5266175 h 5266175"/>
              <a:gd name="connsiteX0-309" fmla="*/ 4314236 w 4400003"/>
              <a:gd name="connsiteY0-310" fmla="*/ 5266175 h 5266175"/>
              <a:gd name="connsiteX1-311" fmla="*/ 1950177 w 4400003"/>
              <a:gd name="connsiteY1-312" fmla="*/ 5266175 h 5266175"/>
              <a:gd name="connsiteX2-313" fmla="*/ 1537582 w 4400003"/>
              <a:gd name="connsiteY2-314" fmla="*/ 4530195 h 5266175"/>
              <a:gd name="connsiteX3-315" fmla="*/ 400158 w 4400003"/>
              <a:gd name="connsiteY3-316" fmla="*/ 4084146 h 5266175"/>
              <a:gd name="connsiteX4-317" fmla="*/ 422460 w 4400003"/>
              <a:gd name="connsiteY4-318" fmla="*/ 3727307 h 5266175"/>
              <a:gd name="connsiteX5-319" fmla="*/ 310948 w 4400003"/>
              <a:gd name="connsiteY5-320" fmla="*/ 3303560 h 5266175"/>
              <a:gd name="connsiteX6-321" fmla="*/ 132529 w 4400003"/>
              <a:gd name="connsiteY6-322" fmla="*/ 2790604 h 5266175"/>
              <a:gd name="connsiteX7-323" fmla="*/ 455914 w 4400003"/>
              <a:gd name="connsiteY7-324" fmla="*/ 2177287 h 5266175"/>
              <a:gd name="connsiteX8-325" fmla="*/ 3199114 w 4400003"/>
              <a:gd name="connsiteY8-326" fmla="*/ 158916 h 5266175"/>
              <a:gd name="connsiteX9-327" fmla="*/ 4091212 w 4400003"/>
              <a:gd name="connsiteY9-328" fmla="*/ 2779453 h 5266175"/>
              <a:gd name="connsiteX10-329" fmla="*/ 4314236 w 4400003"/>
              <a:gd name="connsiteY10-330" fmla="*/ 5266175 h 5266175"/>
              <a:gd name="connsiteX0-331" fmla="*/ 4314236 w 4400003"/>
              <a:gd name="connsiteY0-332" fmla="*/ 5266175 h 5266175"/>
              <a:gd name="connsiteX1-333" fmla="*/ 1950177 w 4400003"/>
              <a:gd name="connsiteY1-334" fmla="*/ 5266175 h 5266175"/>
              <a:gd name="connsiteX2-335" fmla="*/ 1537582 w 4400003"/>
              <a:gd name="connsiteY2-336" fmla="*/ 4530195 h 5266175"/>
              <a:gd name="connsiteX3-337" fmla="*/ 400158 w 4400003"/>
              <a:gd name="connsiteY3-338" fmla="*/ 4084146 h 5266175"/>
              <a:gd name="connsiteX4-339" fmla="*/ 422460 w 4400003"/>
              <a:gd name="connsiteY4-340" fmla="*/ 3727307 h 5266175"/>
              <a:gd name="connsiteX5-341" fmla="*/ 310948 w 4400003"/>
              <a:gd name="connsiteY5-342" fmla="*/ 3303560 h 5266175"/>
              <a:gd name="connsiteX6-343" fmla="*/ 132529 w 4400003"/>
              <a:gd name="connsiteY6-344" fmla="*/ 2790604 h 5266175"/>
              <a:gd name="connsiteX7-345" fmla="*/ 455914 w 4400003"/>
              <a:gd name="connsiteY7-346" fmla="*/ 2177287 h 5266175"/>
              <a:gd name="connsiteX8-347" fmla="*/ 3199114 w 4400003"/>
              <a:gd name="connsiteY8-348" fmla="*/ 158916 h 5266175"/>
              <a:gd name="connsiteX9-349" fmla="*/ 4091212 w 4400003"/>
              <a:gd name="connsiteY9-350" fmla="*/ 2779453 h 5266175"/>
              <a:gd name="connsiteX10-351" fmla="*/ 4314236 w 4400003"/>
              <a:gd name="connsiteY10-352" fmla="*/ 5266175 h 52661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4400003" h="5266175">
                <a:moveTo>
                  <a:pt x="4314236" y="5266175"/>
                </a:moveTo>
                <a:lnTo>
                  <a:pt x="1950177" y="5266175"/>
                </a:lnTo>
                <a:lnTo>
                  <a:pt x="1537582" y="4530195"/>
                </a:lnTo>
                <a:cubicBezTo>
                  <a:pt x="355553" y="4838712"/>
                  <a:pt x="199436" y="4533912"/>
                  <a:pt x="400158" y="4084146"/>
                </a:cubicBezTo>
                <a:cubicBezTo>
                  <a:pt x="262627" y="3864839"/>
                  <a:pt x="303514" y="3823951"/>
                  <a:pt x="422460" y="3727307"/>
                </a:cubicBezTo>
                <a:cubicBezTo>
                  <a:pt x="117660" y="3742175"/>
                  <a:pt x="348119" y="3444809"/>
                  <a:pt x="310948" y="3303560"/>
                </a:cubicBezTo>
                <a:cubicBezTo>
                  <a:pt x="-149969" y="3188331"/>
                  <a:pt x="2431" y="2983891"/>
                  <a:pt x="132529" y="2790604"/>
                </a:cubicBezTo>
                <a:cubicBezTo>
                  <a:pt x="262626" y="2597316"/>
                  <a:pt x="392724" y="2404028"/>
                  <a:pt x="455914" y="2177287"/>
                </a:cubicBezTo>
                <a:cubicBezTo>
                  <a:pt x="-123949" y="645853"/>
                  <a:pt x="2061690" y="-417230"/>
                  <a:pt x="3199114" y="158916"/>
                </a:cubicBezTo>
                <a:cubicBezTo>
                  <a:pt x="4254763" y="653286"/>
                  <a:pt x="4775154" y="1749824"/>
                  <a:pt x="4091212" y="2779453"/>
                </a:cubicBezTo>
                <a:cubicBezTo>
                  <a:pt x="3797563" y="3441092"/>
                  <a:pt x="3793846" y="4849863"/>
                  <a:pt x="4314236" y="5266175"/>
                </a:cubicBezTo>
                <a:close/>
              </a:path>
            </a:pathLst>
          </a:cu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973638" y="2233535"/>
            <a:ext cx="1757758" cy="1757758"/>
            <a:chOff x="4973638" y="2233535"/>
            <a:chExt cx="1757758" cy="1757758"/>
          </a:xfrm>
        </p:grpSpPr>
        <p:sp>
          <p:nvSpPr>
            <p:cNvPr id="12" name="椭圆 11"/>
            <p:cNvSpPr/>
            <p:nvPr/>
          </p:nvSpPr>
          <p:spPr>
            <a:xfrm>
              <a:off x="4973638" y="2233535"/>
              <a:ext cx="1757758" cy="1757758"/>
            </a:xfrm>
            <a:prstGeom prst="ellips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22"/>
            <p:cNvSpPr>
              <a:spLocks noEditPoints="1"/>
            </p:cNvSpPr>
            <p:nvPr/>
          </p:nvSpPr>
          <p:spPr bwMode="auto">
            <a:xfrm>
              <a:off x="5557910" y="2721122"/>
              <a:ext cx="591758" cy="694926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653172" y="5081840"/>
            <a:ext cx="1016921" cy="1016921"/>
            <a:chOff x="6653172" y="5081840"/>
            <a:chExt cx="1016921" cy="1016921"/>
          </a:xfrm>
        </p:grpSpPr>
        <p:sp>
          <p:nvSpPr>
            <p:cNvPr id="15" name="椭圆 14"/>
            <p:cNvSpPr/>
            <p:nvPr/>
          </p:nvSpPr>
          <p:spPr>
            <a:xfrm>
              <a:off x="6653172" y="5081840"/>
              <a:ext cx="1016921" cy="1016921"/>
            </a:xfrm>
            <a:prstGeom prst="ellips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6929992" y="5359593"/>
              <a:ext cx="463280" cy="461414"/>
            </a:xfrm>
            <a:custGeom>
              <a:avLst/>
              <a:gdLst>
                <a:gd name="T0" fmla="*/ 359 w 605"/>
                <a:gd name="T1" fmla="*/ 39 h 602"/>
                <a:gd name="T2" fmla="*/ 462 w 605"/>
                <a:gd name="T3" fmla="*/ 85 h 602"/>
                <a:gd name="T4" fmla="*/ 537 w 605"/>
                <a:gd name="T5" fmla="*/ 168 h 602"/>
                <a:gd name="T6" fmla="*/ 572 w 605"/>
                <a:gd name="T7" fmla="*/ 275 h 602"/>
                <a:gd name="T8" fmla="*/ 560 w 605"/>
                <a:gd name="T9" fmla="*/ 387 h 602"/>
                <a:gd name="T10" fmla="*/ 504 w 605"/>
                <a:gd name="T11" fmla="*/ 484 h 602"/>
                <a:gd name="T12" fmla="*/ 413 w 605"/>
                <a:gd name="T13" fmla="*/ 551 h 602"/>
                <a:gd name="T14" fmla="*/ 303 w 605"/>
                <a:gd name="T15" fmla="*/ 574 h 602"/>
                <a:gd name="T16" fmla="*/ 193 w 605"/>
                <a:gd name="T17" fmla="*/ 551 h 602"/>
                <a:gd name="T18" fmla="*/ 102 w 605"/>
                <a:gd name="T19" fmla="*/ 484 h 602"/>
                <a:gd name="T20" fmla="*/ 46 w 605"/>
                <a:gd name="T21" fmla="*/ 387 h 602"/>
                <a:gd name="T22" fmla="*/ 34 w 605"/>
                <a:gd name="T23" fmla="*/ 275 h 602"/>
                <a:gd name="T24" fmla="*/ 69 w 605"/>
                <a:gd name="T25" fmla="*/ 168 h 602"/>
                <a:gd name="T26" fmla="*/ 144 w 605"/>
                <a:gd name="T27" fmla="*/ 85 h 602"/>
                <a:gd name="T28" fmla="*/ 247 w 605"/>
                <a:gd name="T29" fmla="*/ 39 h 602"/>
                <a:gd name="T30" fmla="*/ 359 w 605"/>
                <a:gd name="T31" fmla="*/ 39 h 602"/>
                <a:gd name="T32" fmla="*/ 376 w 605"/>
                <a:gd name="T33" fmla="*/ 379 h 602"/>
                <a:gd name="T34" fmla="*/ 376 w 605"/>
                <a:gd name="T35" fmla="*/ 379 h 602"/>
                <a:gd name="T36" fmla="*/ 412 w 605"/>
                <a:gd name="T37" fmla="*/ 419 h 602"/>
                <a:gd name="T38" fmla="*/ 397 w 605"/>
                <a:gd name="T39" fmla="*/ 332 h 602"/>
                <a:gd name="T40" fmla="*/ 376 w 605"/>
                <a:gd name="T41" fmla="*/ 379 h 602"/>
                <a:gd name="T42" fmla="*/ 186 w 605"/>
                <a:gd name="T43" fmla="*/ 222 h 602"/>
                <a:gd name="T44" fmla="*/ 186 w 605"/>
                <a:gd name="T45" fmla="*/ 222 h 602"/>
                <a:gd name="T46" fmla="*/ 221 w 605"/>
                <a:gd name="T47" fmla="*/ 261 h 602"/>
                <a:gd name="T48" fmla="*/ 207 w 605"/>
                <a:gd name="T49" fmla="*/ 175 h 602"/>
                <a:gd name="T50" fmla="*/ 186 w 605"/>
                <a:gd name="T51" fmla="*/ 222 h 602"/>
                <a:gd name="T52" fmla="*/ 141 w 605"/>
                <a:gd name="T53" fmla="*/ 222 h 602"/>
                <a:gd name="T54" fmla="*/ 141 w 605"/>
                <a:gd name="T55" fmla="*/ 222 h 602"/>
                <a:gd name="T56" fmla="*/ 256 w 605"/>
                <a:gd name="T57" fmla="*/ 162 h 602"/>
                <a:gd name="T58" fmla="*/ 208 w 605"/>
                <a:gd name="T59" fmla="*/ 301 h 602"/>
                <a:gd name="T60" fmla="*/ 141 w 605"/>
                <a:gd name="T61" fmla="*/ 222 h 602"/>
                <a:gd name="T62" fmla="*/ 244 w 605"/>
                <a:gd name="T63" fmla="*/ 460 h 602"/>
                <a:gd name="T64" fmla="*/ 244 w 605"/>
                <a:gd name="T65" fmla="*/ 460 h 602"/>
                <a:gd name="T66" fmla="*/ 201 w 605"/>
                <a:gd name="T67" fmla="*/ 460 h 602"/>
                <a:gd name="T68" fmla="*/ 362 w 605"/>
                <a:gd name="T69" fmla="*/ 141 h 602"/>
                <a:gd name="T70" fmla="*/ 404 w 605"/>
                <a:gd name="T71" fmla="*/ 141 h 602"/>
                <a:gd name="T72" fmla="*/ 244 w 605"/>
                <a:gd name="T73" fmla="*/ 460 h 602"/>
                <a:gd name="T74" fmla="*/ 331 w 605"/>
                <a:gd name="T75" fmla="*/ 379 h 602"/>
                <a:gd name="T76" fmla="*/ 331 w 605"/>
                <a:gd name="T77" fmla="*/ 379 h 602"/>
                <a:gd name="T78" fmla="*/ 446 w 605"/>
                <a:gd name="T79" fmla="*/ 319 h 602"/>
                <a:gd name="T80" fmla="*/ 398 w 605"/>
                <a:gd name="T81" fmla="*/ 459 h 602"/>
                <a:gd name="T82" fmla="*/ 331 w 605"/>
                <a:gd name="T83" fmla="*/ 379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5" h="602">
                  <a:moveTo>
                    <a:pt x="359" y="39"/>
                  </a:moveTo>
                  <a:cubicBezTo>
                    <a:pt x="435" y="31"/>
                    <a:pt x="417" y="22"/>
                    <a:pt x="462" y="85"/>
                  </a:cubicBezTo>
                  <a:cubicBezTo>
                    <a:pt x="535" y="108"/>
                    <a:pt x="521" y="93"/>
                    <a:pt x="537" y="168"/>
                  </a:cubicBezTo>
                  <a:cubicBezTo>
                    <a:pt x="594" y="219"/>
                    <a:pt x="588" y="200"/>
                    <a:pt x="572" y="275"/>
                  </a:cubicBezTo>
                  <a:cubicBezTo>
                    <a:pt x="603" y="345"/>
                    <a:pt x="605" y="325"/>
                    <a:pt x="560" y="387"/>
                  </a:cubicBezTo>
                  <a:cubicBezTo>
                    <a:pt x="560" y="464"/>
                    <a:pt x="570" y="446"/>
                    <a:pt x="504" y="484"/>
                  </a:cubicBezTo>
                  <a:cubicBezTo>
                    <a:pt x="473" y="555"/>
                    <a:pt x="489" y="543"/>
                    <a:pt x="413" y="551"/>
                  </a:cubicBezTo>
                  <a:cubicBezTo>
                    <a:pt x="356" y="602"/>
                    <a:pt x="376" y="598"/>
                    <a:pt x="303" y="574"/>
                  </a:cubicBezTo>
                  <a:cubicBezTo>
                    <a:pt x="230" y="598"/>
                    <a:pt x="250" y="602"/>
                    <a:pt x="193" y="551"/>
                  </a:cubicBezTo>
                  <a:cubicBezTo>
                    <a:pt x="116" y="543"/>
                    <a:pt x="133" y="555"/>
                    <a:pt x="102" y="484"/>
                  </a:cubicBezTo>
                  <a:cubicBezTo>
                    <a:pt x="35" y="446"/>
                    <a:pt x="45" y="464"/>
                    <a:pt x="46" y="387"/>
                  </a:cubicBezTo>
                  <a:cubicBezTo>
                    <a:pt x="0" y="325"/>
                    <a:pt x="2" y="345"/>
                    <a:pt x="34" y="275"/>
                  </a:cubicBezTo>
                  <a:cubicBezTo>
                    <a:pt x="18" y="200"/>
                    <a:pt x="11" y="219"/>
                    <a:pt x="69" y="168"/>
                  </a:cubicBezTo>
                  <a:cubicBezTo>
                    <a:pt x="84" y="93"/>
                    <a:pt x="71" y="108"/>
                    <a:pt x="144" y="85"/>
                  </a:cubicBezTo>
                  <a:cubicBezTo>
                    <a:pt x="189" y="22"/>
                    <a:pt x="170" y="31"/>
                    <a:pt x="247" y="39"/>
                  </a:cubicBezTo>
                  <a:cubicBezTo>
                    <a:pt x="313" y="0"/>
                    <a:pt x="293" y="0"/>
                    <a:pt x="359" y="39"/>
                  </a:cubicBezTo>
                  <a:close/>
                  <a:moveTo>
                    <a:pt x="376" y="379"/>
                  </a:moveTo>
                  <a:lnTo>
                    <a:pt x="376" y="379"/>
                  </a:lnTo>
                  <a:cubicBezTo>
                    <a:pt x="376" y="443"/>
                    <a:pt x="406" y="427"/>
                    <a:pt x="412" y="419"/>
                  </a:cubicBezTo>
                  <a:cubicBezTo>
                    <a:pt x="418" y="409"/>
                    <a:pt x="429" y="332"/>
                    <a:pt x="397" y="332"/>
                  </a:cubicBezTo>
                  <a:cubicBezTo>
                    <a:pt x="378" y="332"/>
                    <a:pt x="376" y="356"/>
                    <a:pt x="376" y="379"/>
                  </a:cubicBezTo>
                  <a:close/>
                  <a:moveTo>
                    <a:pt x="186" y="222"/>
                  </a:moveTo>
                  <a:lnTo>
                    <a:pt x="186" y="222"/>
                  </a:lnTo>
                  <a:cubicBezTo>
                    <a:pt x="186" y="286"/>
                    <a:pt x="217" y="268"/>
                    <a:pt x="221" y="261"/>
                  </a:cubicBezTo>
                  <a:cubicBezTo>
                    <a:pt x="228" y="251"/>
                    <a:pt x="238" y="175"/>
                    <a:pt x="207" y="175"/>
                  </a:cubicBezTo>
                  <a:cubicBezTo>
                    <a:pt x="188" y="175"/>
                    <a:pt x="186" y="199"/>
                    <a:pt x="186" y="222"/>
                  </a:cubicBez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141" y="124"/>
                    <a:pt x="229" y="132"/>
                    <a:pt x="256" y="162"/>
                  </a:cubicBezTo>
                  <a:cubicBezTo>
                    <a:pt x="282" y="190"/>
                    <a:pt x="291" y="301"/>
                    <a:pt x="208" y="301"/>
                  </a:cubicBezTo>
                  <a:cubicBezTo>
                    <a:pt x="160" y="301"/>
                    <a:pt x="141" y="269"/>
                    <a:pt x="141" y="222"/>
                  </a:cubicBezTo>
                  <a:close/>
                  <a:moveTo>
                    <a:pt x="244" y="460"/>
                  </a:moveTo>
                  <a:lnTo>
                    <a:pt x="244" y="460"/>
                  </a:lnTo>
                  <a:cubicBezTo>
                    <a:pt x="230" y="460"/>
                    <a:pt x="216" y="460"/>
                    <a:pt x="201" y="460"/>
                  </a:cubicBezTo>
                  <a:cubicBezTo>
                    <a:pt x="255" y="354"/>
                    <a:pt x="309" y="247"/>
                    <a:pt x="362" y="141"/>
                  </a:cubicBezTo>
                  <a:cubicBezTo>
                    <a:pt x="376" y="141"/>
                    <a:pt x="390" y="141"/>
                    <a:pt x="404" y="141"/>
                  </a:cubicBezTo>
                  <a:cubicBezTo>
                    <a:pt x="351" y="247"/>
                    <a:pt x="298" y="354"/>
                    <a:pt x="244" y="460"/>
                  </a:cubicBezTo>
                  <a:close/>
                  <a:moveTo>
                    <a:pt x="331" y="379"/>
                  </a:moveTo>
                  <a:lnTo>
                    <a:pt x="331" y="379"/>
                  </a:lnTo>
                  <a:cubicBezTo>
                    <a:pt x="331" y="282"/>
                    <a:pt x="419" y="289"/>
                    <a:pt x="446" y="319"/>
                  </a:cubicBezTo>
                  <a:cubicBezTo>
                    <a:pt x="473" y="348"/>
                    <a:pt x="481" y="459"/>
                    <a:pt x="398" y="459"/>
                  </a:cubicBezTo>
                  <a:cubicBezTo>
                    <a:pt x="351" y="459"/>
                    <a:pt x="331" y="427"/>
                    <a:pt x="331" y="379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180327" y="4216765"/>
            <a:ext cx="1472465" cy="1472465"/>
            <a:chOff x="5180327" y="4216765"/>
            <a:chExt cx="1472465" cy="1472465"/>
          </a:xfrm>
        </p:grpSpPr>
        <p:sp>
          <p:nvSpPr>
            <p:cNvPr id="18" name="椭圆 17"/>
            <p:cNvSpPr/>
            <p:nvPr/>
          </p:nvSpPr>
          <p:spPr>
            <a:xfrm>
              <a:off x="5180327" y="4216765"/>
              <a:ext cx="1472465" cy="1472465"/>
            </a:xfrm>
            <a:prstGeom prst="ellips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26"/>
            <p:cNvSpPr>
              <a:spLocks noEditPoints="1"/>
            </p:cNvSpPr>
            <p:nvPr/>
          </p:nvSpPr>
          <p:spPr bwMode="auto">
            <a:xfrm>
              <a:off x="5701829" y="4723813"/>
              <a:ext cx="429459" cy="451204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20582" y="3503539"/>
            <a:ext cx="1472465" cy="1472465"/>
            <a:chOff x="6620582" y="3503539"/>
            <a:chExt cx="1472465" cy="1472465"/>
          </a:xfrm>
        </p:grpSpPr>
        <p:sp>
          <p:nvSpPr>
            <p:cNvPr id="21" name="椭圆 20"/>
            <p:cNvSpPr/>
            <p:nvPr/>
          </p:nvSpPr>
          <p:spPr>
            <a:xfrm>
              <a:off x="6620582" y="3503539"/>
              <a:ext cx="1472465" cy="1472465"/>
            </a:xfrm>
            <a:prstGeom prst="ellips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33"/>
            <p:cNvSpPr>
              <a:spLocks noEditPoints="1"/>
            </p:cNvSpPr>
            <p:nvPr/>
          </p:nvSpPr>
          <p:spPr bwMode="auto">
            <a:xfrm>
              <a:off x="7070412" y="3971112"/>
              <a:ext cx="583900" cy="548381"/>
            </a:xfrm>
            <a:custGeom>
              <a:avLst/>
              <a:gdLst>
                <a:gd name="T0" fmla="*/ 21 w 643"/>
                <a:gd name="T1" fmla="*/ 477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5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1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6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8"/>
                    <a:pt x="51" y="579"/>
                  </a:cubicBezTo>
                  <a:cubicBezTo>
                    <a:pt x="35" y="578"/>
                    <a:pt x="21" y="566"/>
                    <a:pt x="21" y="549"/>
                  </a:cubicBezTo>
                  <a:cubicBezTo>
                    <a:pt x="21" y="526"/>
                    <a:pt x="21" y="501"/>
                    <a:pt x="21" y="477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59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7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7"/>
                    <a:pt x="515" y="445"/>
                    <a:pt x="515" y="455"/>
                  </a:cubicBezTo>
                  <a:cubicBezTo>
                    <a:pt x="515" y="471"/>
                    <a:pt x="512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8"/>
                  </a:cubicBezTo>
                  <a:cubicBezTo>
                    <a:pt x="466" y="476"/>
                    <a:pt x="467" y="473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3"/>
                    <a:pt x="407" y="385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1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8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7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0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3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5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5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1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2" y="464"/>
                  </a:lnTo>
                  <a:lnTo>
                    <a:pt x="312" y="465"/>
                  </a:lnTo>
                  <a:lnTo>
                    <a:pt x="312" y="465"/>
                  </a:lnTo>
                  <a:lnTo>
                    <a:pt x="329" y="460"/>
                  </a:lnTo>
                  <a:lnTo>
                    <a:pt x="328" y="459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8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5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8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0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6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8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8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6"/>
                  </a:lnTo>
                  <a:lnTo>
                    <a:pt x="490" y="566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5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1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9" y="552"/>
                  </a:lnTo>
                  <a:lnTo>
                    <a:pt x="529" y="552"/>
                  </a:lnTo>
                  <a:lnTo>
                    <a:pt x="530" y="551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30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0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8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0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5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1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2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9" y="281"/>
                  </a:lnTo>
                  <a:lnTo>
                    <a:pt x="528" y="281"/>
                  </a:lnTo>
                  <a:lnTo>
                    <a:pt x="527" y="280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0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8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14223" y="2297958"/>
            <a:ext cx="1016921" cy="1016921"/>
            <a:chOff x="6814223" y="2297958"/>
            <a:chExt cx="1016921" cy="1016921"/>
          </a:xfrm>
        </p:grpSpPr>
        <p:sp>
          <p:nvSpPr>
            <p:cNvPr id="24" name="椭圆 23"/>
            <p:cNvSpPr/>
            <p:nvPr/>
          </p:nvSpPr>
          <p:spPr>
            <a:xfrm>
              <a:off x="6814223" y="2297958"/>
              <a:ext cx="1016921" cy="1016921"/>
            </a:xfrm>
            <a:prstGeom prst="ellips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32"/>
            <p:cNvSpPr>
              <a:spLocks noEditPoints="1"/>
            </p:cNvSpPr>
            <p:nvPr/>
          </p:nvSpPr>
          <p:spPr bwMode="auto">
            <a:xfrm>
              <a:off x="7143829" y="2567948"/>
              <a:ext cx="437805" cy="467870"/>
            </a:xfrm>
            <a:custGeom>
              <a:avLst/>
              <a:gdLst>
                <a:gd name="T0" fmla="*/ 171 w 568"/>
                <a:gd name="T1" fmla="*/ 92 h 606"/>
                <a:gd name="T2" fmla="*/ 372 w 568"/>
                <a:gd name="T3" fmla="*/ 67 h 606"/>
                <a:gd name="T4" fmla="*/ 300 w 568"/>
                <a:gd name="T5" fmla="*/ 41 h 606"/>
                <a:gd name="T6" fmla="*/ 217 w 568"/>
                <a:gd name="T7" fmla="*/ 41 h 606"/>
                <a:gd name="T8" fmla="*/ 145 w 568"/>
                <a:gd name="T9" fmla="*/ 67 h 606"/>
                <a:gd name="T10" fmla="*/ 468 w 568"/>
                <a:gd name="T11" fmla="*/ 525 h 606"/>
                <a:gd name="T12" fmla="*/ 475 w 568"/>
                <a:gd name="T13" fmla="*/ 507 h 606"/>
                <a:gd name="T14" fmla="*/ 443 w 568"/>
                <a:gd name="T15" fmla="*/ 393 h 606"/>
                <a:gd name="T16" fmla="*/ 422 w 568"/>
                <a:gd name="T17" fmla="*/ 393 h 606"/>
                <a:gd name="T18" fmla="*/ 422 w 568"/>
                <a:gd name="T19" fmla="*/ 481 h 606"/>
                <a:gd name="T20" fmla="*/ 422 w 568"/>
                <a:gd name="T21" fmla="*/ 483 h 606"/>
                <a:gd name="T22" fmla="*/ 423 w 568"/>
                <a:gd name="T23" fmla="*/ 484 h 606"/>
                <a:gd name="T24" fmla="*/ 425 w 568"/>
                <a:gd name="T25" fmla="*/ 486 h 606"/>
                <a:gd name="T26" fmla="*/ 541 w 568"/>
                <a:gd name="T27" fmla="*/ 400 h 606"/>
                <a:gd name="T28" fmla="*/ 432 w 568"/>
                <a:gd name="T29" fmla="*/ 342 h 606"/>
                <a:gd name="T30" fmla="*/ 407 w 568"/>
                <a:gd name="T31" fmla="*/ 604 h 606"/>
                <a:gd name="T32" fmla="*/ 562 w 568"/>
                <a:gd name="T33" fmla="*/ 499 h 606"/>
                <a:gd name="T34" fmla="*/ 542 w 568"/>
                <a:gd name="T35" fmla="*/ 495 h 606"/>
                <a:gd name="T36" fmla="*/ 432 w 568"/>
                <a:gd name="T37" fmla="*/ 586 h 606"/>
                <a:gd name="T38" fmla="*/ 323 w 568"/>
                <a:gd name="T39" fmla="*/ 453 h 606"/>
                <a:gd name="T40" fmla="*/ 453 w 568"/>
                <a:gd name="T41" fmla="*/ 364 h 606"/>
                <a:gd name="T42" fmla="*/ 542 w 568"/>
                <a:gd name="T43" fmla="*/ 495 h 606"/>
                <a:gd name="T44" fmla="*/ 190 w 568"/>
                <a:gd name="T45" fmla="*/ 494 h 606"/>
                <a:gd name="T46" fmla="*/ 325 w 568"/>
                <a:gd name="T47" fmla="*/ 360 h 606"/>
                <a:gd name="T48" fmla="*/ 353 w 568"/>
                <a:gd name="T49" fmla="*/ 339 h 606"/>
                <a:gd name="T50" fmla="*/ 491 w 568"/>
                <a:gd name="T51" fmla="*/ 205 h 606"/>
                <a:gd name="T52" fmla="*/ 496 w 568"/>
                <a:gd name="T53" fmla="*/ 331 h 606"/>
                <a:gd name="T54" fmla="*/ 518 w 568"/>
                <a:gd name="T55" fmla="*/ 339 h 606"/>
                <a:gd name="T56" fmla="*/ 518 w 568"/>
                <a:gd name="T57" fmla="*/ 139 h 606"/>
                <a:gd name="T58" fmla="*/ 27 w 568"/>
                <a:gd name="T59" fmla="*/ 112 h 606"/>
                <a:gd name="T60" fmla="*/ 0 w 568"/>
                <a:gd name="T61" fmla="*/ 211 h 606"/>
                <a:gd name="T62" fmla="*/ 0 w 568"/>
                <a:gd name="T63" fmla="*/ 360 h 606"/>
                <a:gd name="T64" fmla="*/ 0 w 568"/>
                <a:gd name="T65" fmla="*/ 504 h 606"/>
                <a:gd name="T66" fmla="*/ 286 w 568"/>
                <a:gd name="T67" fmla="*/ 531 h 606"/>
                <a:gd name="T68" fmla="*/ 21 w 568"/>
                <a:gd name="T69" fmla="*/ 211 h 606"/>
                <a:gd name="T70" fmla="*/ 27 w 568"/>
                <a:gd name="T71" fmla="*/ 205 h 606"/>
                <a:gd name="T72" fmla="*/ 169 w 568"/>
                <a:gd name="T73" fmla="*/ 339 h 606"/>
                <a:gd name="T74" fmla="*/ 21 w 568"/>
                <a:gd name="T75" fmla="*/ 211 h 606"/>
                <a:gd name="T76" fmla="*/ 169 w 568"/>
                <a:gd name="T77" fmla="*/ 360 h 606"/>
                <a:gd name="T78" fmla="*/ 27 w 568"/>
                <a:gd name="T79" fmla="*/ 494 h 606"/>
                <a:gd name="T80" fmla="*/ 21 w 568"/>
                <a:gd name="T81" fmla="*/ 360 h 606"/>
                <a:gd name="T82" fmla="*/ 190 w 568"/>
                <a:gd name="T83" fmla="*/ 339 h 606"/>
                <a:gd name="T84" fmla="*/ 190 w 568"/>
                <a:gd name="T85" fmla="*/ 205 h 606"/>
                <a:gd name="T86" fmla="*/ 332 w 568"/>
                <a:gd name="T87" fmla="*/ 339 h 606"/>
                <a:gd name="T88" fmla="*/ 342 w 568"/>
                <a:gd name="T89" fmla="*/ 139 h 606"/>
                <a:gd name="T90" fmla="*/ 361 w 568"/>
                <a:gd name="T91" fmla="*/ 157 h 606"/>
                <a:gd name="T92" fmla="*/ 324 w 568"/>
                <a:gd name="T93" fmla="*/ 157 h 606"/>
                <a:gd name="T94" fmla="*/ 180 w 568"/>
                <a:gd name="T95" fmla="*/ 139 h 606"/>
                <a:gd name="T96" fmla="*/ 198 w 568"/>
                <a:gd name="T97" fmla="*/ 157 h 606"/>
                <a:gd name="T98" fmla="*/ 161 w 568"/>
                <a:gd name="T99" fmla="*/ 157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68" h="606">
                  <a:moveTo>
                    <a:pt x="145" y="67"/>
                  </a:moveTo>
                  <a:cubicBezTo>
                    <a:pt x="145" y="81"/>
                    <a:pt x="157" y="92"/>
                    <a:pt x="171" y="92"/>
                  </a:cubicBezTo>
                  <a:lnTo>
                    <a:pt x="347" y="92"/>
                  </a:lnTo>
                  <a:cubicBezTo>
                    <a:pt x="361" y="92"/>
                    <a:pt x="372" y="81"/>
                    <a:pt x="372" y="67"/>
                  </a:cubicBezTo>
                  <a:cubicBezTo>
                    <a:pt x="372" y="53"/>
                    <a:pt x="361" y="41"/>
                    <a:pt x="347" y="41"/>
                  </a:cubicBezTo>
                  <a:lnTo>
                    <a:pt x="300" y="41"/>
                  </a:lnTo>
                  <a:cubicBezTo>
                    <a:pt x="300" y="18"/>
                    <a:pt x="282" y="0"/>
                    <a:pt x="259" y="0"/>
                  </a:cubicBezTo>
                  <a:cubicBezTo>
                    <a:pt x="236" y="0"/>
                    <a:pt x="217" y="18"/>
                    <a:pt x="217" y="41"/>
                  </a:cubicBezTo>
                  <a:lnTo>
                    <a:pt x="171" y="41"/>
                  </a:lnTo>
                  <a:cubicBezTo>
                    <a:pt x="157" y="41"/>
                    <a:pt x="145" y="53"/>
                    <a:pt x="145" y="67"/>
                  </a:cubicBezTo>
                  <a:close/>
                  <a:moveTo>
                    <a:pt x="460" y="522"/>
                  </a:moveTo>
                  <a:cubicBezTo>
                    <a:pt x="462" y="524"/>
                    <a:pt x="465" y="525"/>
                    <a:pt x="468" y="525"/>
                  </a:cubicBezTo>
                  <a:cubicBezTo>
                    <a:pt x="471" y="525"/>
                    <a:pt x="473" y="524"/>
                    <a:pt x="475" y="522"/>
                  </a:cubicBezTo>
                  <a:cubicBezTo>
                    <a:pt x="480" y="517"/>
                    <a:pt x="480" y="511"/>
                    <a:pt x="475" y="507"/>
                  </a:cubicBezTo>
                  <a:lnTo>
                    <a:pt x="443" y="474"/>
                  </a:lnTo>
                  <a:lnTo>
                    <a:pt x="443" y="393"/>
                  </a:lnTo>
                  <a:cubicBezTo>
                    <a:pt x="443" y="387"/>
                    <a:pt x="438" y="382"/>
                    <a:pt x="432" y="382"/>
                  </a:cubicBezTo>
                  <a:cubicBezTo>
                    <a:pt x="426" y="382"/>
                    <a:pt x="422" y="387"/>
                    <a:pt x="422" y="393"/>
                  </a:cubicBezTo>
                  <a:lnTo>
                    <a:pt x="422" y="478"/>
                  </a:lnTo>
                  <a:cubicBezTo>
                    <a:pt x="422" y="479"/>
                    <a:pt x="422" y="480"/>
                    <a:pt x="422" y="481"/>
                  </a:cubicBezTo>
                  <a:cubicBezTo>
                    <a:pt x="422" y="481"/>
                    <a:pt x="422" y="481"/>
                    <a:pt x="422" y="481"/>
                  </a:cubicBezTo>
                  <a:cubicBezTo>
                    <a:pt x="422" y="482"/>
                    <a:pt x="422" y="482"/>
                    <a:pt x="422" y="483"/>
                  </a:cubicBezTo>
                  <a:cubicBezTo>
                    <a:pt x="423" y="483"/>
                    <a:pt x="423" y="483"/>
                    <a:pt x="423" y="483"/>
                  </a:cubicBezTo>
                  <a:cubicBezTo>
                    <a:pt x="423" y="484"/>
                    <a:pt x="423" y="484"/>
                    <a:pt x="423" y="484"/>
                  </a:cubicBezTo>
                  <a:cubicBezTo>
                    <a:pt x="424" y="485"/>
                    <a:pt x="424" y="485"/>
                    <a:pt x="425" y="486"/>
                  </a:cubicBezTo>
                  <a:cubicBezTo>
                    <a:pt x="425" y="486"/>
                    <a:pt x="425" y="486"/>
                    <a:pt x="425" y="486"/>
                  </a:cubicBezTo>
                  <a:lnTo>
                    <a:pt x="460" y="522"/>
                  </a:lnTo>
                  <a:close/>
                  <a:moveTo>
                    <a:pt x="541" y="400"/>
                  </a:moveTo>
                  <a:cubicBezTo>
                    <a:pt x="522" y="371"/>
                    <a:pt x="492" y="351"/>
                    <a:pt x="457" y="344"/>
                  </a:cubicBezTo>
                  <a:cubicBezTo>
                    <a:pt x="449" y="343"/>
                    <a:pt x="440" y="342"/>
                    <a:pt x="432" y="342"/>
                  </a:cubicBezTo>
                  <a:cubicBezTo>
                    <a:pt x="369" y="342"/>
                    <a:pt x="314" y="387"/>
                    <a:pt x="303" y="449"/>
                  </a:cubicBezTo>
                  <a:cubicBezTo>
                    <a:pt x="289" y="521"/>
                    <a:pt x="336" y="590"/>
                    <a:pt x="407" y="604"/>
                  </a:cubicBezTo>
                  <a:cubicBezTo>
                    <a:pt x="416" y="605"/>
                    <a:pt x="424" y="606"/>
                    <a:pt x="432" y="606"/>
                  </a:cubicBezTo>
                  <a:cubicBezTo>
                    <a:pt x="496" y="606"/>
                    <a:pt x="550" y="561"/>
                    <a:pt x="562" y="499"/>
                  </a:cubicBezTo>
                  <a:cubicBezTo>
                    <a:pt x="568" y="464"/>
                    <a:pt x="561" y="429"/>
                    <a:pt x="541" y="400"/>
                  </a:cubicBezTo>
                  <a:close/>
                  <a:moveTo>
                    <a:pt x="542" y="495"/>
                  </a:moveTo>
                  <a:lnTo>
                    <a:pt x="542" y="495"/>
                  </a:lnTo>
                  <a:cubicBezTo>
                    <a:pt x="532" y="547"/>
                    <a:pt x="486" y="586"/>
                    <a:pt x="432" y="586"/>
                  </a:cubicBezTo>
                  <a:cubicBezTo>
                    <a:pt x="425" y="586"/>
                    <a:pt x="418" y="585"/>
                    <a:pt x="411" y="584"/>
                  </a:cubicBezTo>
                  <a:cubicBezTo>
                    <a:pt x="351" y="572"/>
                    <a:pt x="311" y="513"/>
                    <a:pt x="323" y="453"/>
                  </a:cubicBezTo>
                  <a:cubicBezTo>
                    <a:pt x="333" y="401"/>
                    <a:pt x="379" y="362"/>
                    <a:pt x="432" y="362"/>
                  </a:cubicBezTo>
                  <a:cubicBezTo>
                    <a:pt x="439" y="362"/>
                    <a:pt x="446" y="363"/>
                    <a:pt x="453" y="364"/>
                  </a:cubicBezTo>
                  <a:cubicBezTo>
                    <a:pt x="482" y="370"/>
                    <a:pt x="508" y="387"/>
                    <a:pt x="524" y="411"/>
                  </a:cubicBezTo>
                  <a:cubicBezTo>
                    <a:pt x="541" y="436"/>
                    <a:pt x="547" y="466"/>
                    <a:pt x="542" y="495"/>
                  </a:cubicBezTo>
                  <a:close/>
                  <a:moveTo>
                    <a:pt x="277" y="494"/>
                  </a:moveTo>
                  <a:lnTo>
                    <a:pt x="190" y="494"/>
                  </a:lnTo>
                  <a:lnTo>
                    <a:pt x="190" y="360"/>
                  </a:lnTo>
                  <a:lnTo>
                    <a:pt x="325" y="360"/>
                  </a:lnTo>
                  <a:cubicBezTo>
                    <a:pt x="334" y="352"/>
                    <a:pt x="343" y="345"/>
                    <a:pt x="353" y="339"/>
                  </a:cubicBezTo>
                  <a:lnTo>
                    <a:pt x="353" y="339"/>
                  </a:lnTo>
                  <a:lnTo>
                    <a:pt x="353" y="205"/>
                  </a:lnTo>
                  <a:lnTo>
                    <a:pt x="491" y="205"/>
                  </a:lnTo>
                  <a:cubicBezTo>
                    <a:pt x="494" y="205"/>
                    <a:pt x="496" y="208"/>
                    <a:pt x="496" y="211"/>
                  </a:cubicBezTo>
                  <a:lnTo>
                    <a:pt x="496" y="331"/>
                  </a:lnTo>
                  <a:cubicBezTo>
                    <a:pt x="504" y="335"/>
                    <a:pt x="511" y="339"/>
                    <a:pt x="518" y="343"/>
                  </a:cubicBezTo>
                  <a:lnTo>
                    <a:pt x="518" y="339"/>
                  </a:lnTo>
                  <a:lnTo>
                    <a:pt x="518" y="211"/>
                  </a:lnTo>
                  <a:lnTo>
                    <a:pt x="518" y="139"/>
                  </a:lnTo>
                  <a:cubicBezTo>
                    <a:pt x="518" y="124"/>
                    <a:pt x="506" y="112"/>
                    <a:pt x="491" y="112"/>
                  </a:cubicBezTo>
                  <a:lnTo>
                    <a:pt x="27" y="112"/>
                  </a:lnTo>
                  <a:cubicBezTo>
                    <a:pt x="12" y="112"/>
                    <a:pt x="0" y="124"/>
                    <a:pt x="0" y="139"/>
                  </a:cubicBezTo>
                  <a:lnTo>
                    <a:pt x="0" y="211"/>
                  </a:lnTo>
                  <a:lnTo>
                    <a:pt x="0" y="339"/>
                  </a:lnTo>
                  <a:lnTo>
                    <a:pt x="0" y="360"/>
                  </a:lnTo>
                  <a:lnTo>
                    <a:pt x="0" y="488"/>
                  </a:lnTo>
                  <a:lnTo>
                    <a:pt x="0" y="504"/>
                  </a:lnTo>
                  <a:cubicBezTo>
                    <a:pt x="0" y="519"/>
                    <a:pt x="12" y="531"/>
                    <a:pt x="27" y="531"/>
                  </a:cubicBezTo>
                  <a:lnTo>
                    <a:pt x="286" y="531"/>
                  </a:lnTo>
                  <a:cubicBezTo>
                    <a:pt x="282" y="519"/>
                    <a:pt x="278" y="506"/>
                    <a:pt x="277" y="494"/>
                  </a:cubicBezTo>
                  <a:close/>
                  <a:moveTo>
                    <a:pt x="21" y="211"/>
                  </a:moveTo>
                  <a:lnTo>
                    <a:pt x="21" y="211"/>
                  </a:lnTo>
                  <a:cubicBezTo>
                    <a:pt x="21" y="208"/>
                    <a:pt x="24" y="205"/>
                    <a:pt x="27" y="205"/>
                  </a:cubicBezTo>
                  <a:lnTo>
                    <a:pt x="169" y="205"/>
                  </a:lnTo>
                  <a:lnTo>
                    <a:pt x="169" y="339"/>
                  </a:lnTo>
                  <a:lnTo>
                    <a:pt x="21" y="339"/>
                  </a:lnTo>
                  <a:lnTo>
                    <a:pt x="21" y="211"/>
                  </a:lnTo>
                  <a:close/>
                  <a:moveTo>
                    <a:pt x="169" y="360"/>
                  </a:moveTo>
                  <a:lnTo>
                    <a:pt x="169" y="360"/>
                  </a:lnTo>
                  <a:lnTo>
                    <a:pt x="169" y="494"/>
                  </a:lnTo>
                  <a:lnTo>
                    <a:pt x="27" y="494"/>
                  </a:lnTo>
                  <a:cubicBezTo>
                    <a:pt x="24" y="494"/>
                    <a:pt x="21" y="491"/>
                    <a:pt x="21" y="488"/>
                  </a:cubicBezTo>
                  <a:lnTo>
                    <a:pt x="21" y="360"/>
                  </a:lnTo>
                  <a:lnTo>
                    <a:pt x="169" y="360"/>
                  </a:lnTo>
                  <a:close/>
                  <a:moveTo>
                    <a:pt x="190" y="339"/>
                  </a:moveTo>
                  <a:lnTo>
                    <a:pt x="190" y="339"/>
                  </a:lnTo>
                  <a:lnTo>
                    <a:pt x="190" y="205"/>
                  </a:lnTo>
                  <a:lnTo>
                    <a:pt x="332" y="205"/>
                  </a:lnTo>
                  <a:lnTo>
                    <a:pt x="332" y="339"/>
                  </a:lnTo>
                  <a:lnTo>
                    <a:pt x="190" y="339"/>
                  </a:lnTo>
                  <a:close/>
                  <a:moveTo>
                    <a:pt x="342" y="139"/>
                  </a:moveTo>
                  <a:lnTo>
                    <a:pt x="342" y="139"/>
                  </a:lnTo>
                  <a:cubicBezTo>
                    <a:pt x="353" y="139"/>
                    <a:pt x="361" y="147"/>
                    <a:pt x="361" y="157"/>
                  </a:cubicBezTo>
                  <a:cubicBezTo>
                    <a:pt x="361" y="167"/>
                    <a:pt x="353" y="176"/>
                    <a:pt x="342" y="176"/>
                  </a:cubicBezTo>
                  <a:cubicBezTo>
                    <a:pt x="332" y="176"/>
                    <a:pt x="324" y="167"/>
                    <a:pt x="324" y="157"/>
                  </a:cubicBezTo>
                  <a:cubicBezTo>
                    <a:pt x="324" y="147"/>
                    <a:pt x="332" y="139"/>
                    <a:pt x="342" y="139"/>
                  </a:cubicBezTo>
                  <a:close/>
                  <a:moveTo>
                    <a:pt x="180" y="139"/>
                  </a:moveTo>
                  <a:lnTo>
                    <a:pt x="180" y="139"/>
                  </a:lnTo>
                  <a:cubicBezTo>
                    <a:pt x="190" y="139"/>
                    <a:pt x="198" y="147"/>
                    <a:pt x="198" y="157"/>
                  </a:cubicBezTo>
                  <a:cubicBezTo>
                    <a:pt x="198" y="167"/>
                    <a:pt x="190" y="176"/>
                    <a:pt x="180" y="176"/>
                  </a:cubicBezTo>
                  <a:cubicBezTo>
                    <a:pt x="170" y="176"/>
                    <a:pt x="161" y="167"/>
                    <a:pt x="161" y="157"/>
                  </a:cubicBezTo>
                  <a:cubicBezTo>
                    <a:pt x="161" y="147"/>
                    <a:pt x="170" y="139"/>
                    <a:pt x="180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573828" y="2095540"/>
            <a:ext cx="2965312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03592" y="4855334"/>
            <a:ext cx="2965312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93047" y="2297958"/>
            <a:ext cx="2965312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93047" y="5178338"/>
            <a:ext cx="2965312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1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9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9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9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9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26" grpId="0"/>
          <p:bldP spid="27" grpId="0"/>
          <p:bldP spid="28" grpId="0"/>
          <p:bldP spid="2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1" presetID="9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9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9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9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9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26" grpId="0"/>
          <p:bldP spid="27" grpId="0"/>
          <p:bldP spid="28" grpId="0"/>
          <p:bldP spid="2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-5954347" y="625476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Freeform 10"/>
          <p:cNvSpPr>
            <a:spLocks noEditPoints="1"/>
          </p:cNvSpPr>
          <p:nvPr/>
        </p:nvSpPr>
        <p:spPr bwMode="auto">
          <a:xfrm>
            <a:off x="8002710" y="-1995804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53870" y="911884"/>
            <a:ext cx="780792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  <a:alpha val="66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PART 04</a:t>
            </a:r>
            <a:endParaRPr kumimoji="0" lang="zh-CN" altLang="en-US" sz="13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  <a:alpha val="66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4558108" y="1147007"/>
            <a:ext cx="6168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rPr>
              <a:t>预算经费方案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004F9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4690404" y="2152014"/>
            <a:ext cx="5677175" cy="49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templates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19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 animBg="1"/>
          <p:bldP spid="7" grpId="0"/>
          <p:bldP spid="8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19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 animBg="1"/>
          <p:bldP spid="7" grpId="0"/>
          <p:bldP spid="8" grpId="0"/>
          <p:bldP spid="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四、预算经费方案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六边形 9"/>
          <p:cNvSpPr/>
          <p:nvPr/>
        </p:nvSpPr>
        <p:spPr>
          <a:xfrm rot="5400000">
            <a:off x="950668" y="2297635"/>
            <a:ext cx="3466211" cy="2988113"/>
          </a:xfrm>
          <a:prstGeom prst="hexagon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任意多边形: 形状 5"/>
          <p:cNvSpPr/>
          <p:nvPr/>
        </p:nvSpPr>
        <p:spPr>
          <a:xfrm>
            <a:off x="1970768" y="2058587"/>
            <a:ext cx="2988111" cy="3466211"/>
          </a:xfrm>
          <a:custGeom>
            <a:avLst/>
            <a:gdLst>
              <a:gd name="connsiteX0" fmla="*/ 1494055 w 2988111"/>
              <a:gd name="connsiteY0" fmla="*/ 0 h 3466211"/>
              <a:gd name="connsiteX1" fmla="*/ 2988111 w 2988111"/>
              <a:gd name="connsiteY1" fmla="*/ 747028 h 3466211"/>
              <a:gd name="connsiteX2" fmla="*/ 2988111 w 2988111"/>
              <a:gd name="connsiteY2" fmla="*/ 2719183 h 3466211"/>
              <a:gd name="connsiteX3" fmla="*/ 1494055 w 2988111"/>
              <a:gd name="connsiteY3" fmla="*/ 3466211 h 3466211"/>
              <a:gd name="connsiteX4" fmla="*/ 0 w 2988111"/>
              <a:gd name="connsiteY4" fmla="*/ 2719183 h 3466211"/>
              <a:gd name="connsiteX5" fmla="*/ 0 w 2988111"/>
              <a:gd name="connsiteY5" fmla="*/ 747028 h 3466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8111" h="3466211">
                <a:moveTo>
                  <a:pt x="1494055" y="0"/>
                </a:moveTo>
                <a:lnTo>
                  <a:pt x="2988111" y="747028"/>
                </a:lnTo>
                <a:lnTo>
                  <a:pt x="2988111" y="2719183"/>
                </a:lnTo>
                <a:lnTo>
                  <a:pt x="1494055" y="3466211"/>
                </a:lnTo>
                <a:lnTo>
                  <a:pt x="0" y="2719183"/>
                </a:lnTo>
                <a:lnTo>
                  <a:pt x="0" y="747028"/>
                </a:lnTo>
                <a:close/>
              </a:path>
            </a:pathLst>
          </a:custGeom>
          <a:blipFill dpi="0" rotWithShape="1">
            <a:blip r:embed="rId1"/>
            <a:srcRect/>
            <a:stretch>
              <a:fillRect l="-71055" t="-3859" r="-30901" b="-1220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5416862" y="2737149"/>
            <a:ext cx="5541113" cy="9048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点击输入简要文字内容，文字内容需概括精炼，不用多余的文字修饰，言简意赅的说明分项内容，文字内容需概括精炼，不用多余的文字修饰，言简意赅的说明分项内容。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472587" y="3822508"/>
            <a:ext cx="3980444" cy="1702289"/>
            <a:chOff x="5265370" y="3803079"/>
            <a:chExt cx="3980444" cy="1702289"/>
          </a:xfrm>
        </p:grpSpPr>
        <p:sp>
          <p:nvSpPr>
            <p:cNvPr id="14" name="文本框 13"/>
            <p:cNvSpPr txBox="1"/>
            <p:nvPr/>
          </p:nvSpPr>
          <p:spPr>
            <a:xfrm>
              <a:off x="5265370" y="3803079"/>
              <a:ext cx="19720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2800" b="1" spc="3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 Light" panose="020B0502040204020203" pitchFamily="34" charset="0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8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88%</a:t>
              </a:r>
              <a:endParaRPr kumimoji="0" lang="zh-CN" altLang="en-US" sz="48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787937" y="4027962"/>
              <a:ext cx="2457877" cy="1477406"/>
              <a:chOff x="845174" y="5121881"/>
              <a:chExt cx="2457877" cy="1477406"/>
            </a:xfrm>
          </p:grpSpPr>
          <p:sp>
            <p:nvSpPr>
              <p:cNvPr id="16" name="矩形 15"/>
              <p:cNvSpPr/>
              <p:nvPr/>
            </p:nvSpPr>
            <p:spPr bwMode="auto">
              <a:xfrm>
                <a:off x="845174" y="5575096"/>
                <a:ext cx="2457877" cy="1024191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点击输入简要文字内容，文字内容需概括精炼，不用多余的文字修饰，言简意赅的说明分项内容。</a:t>
                </a:r>
                <a:endPara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845177" y="5121881"/>
                <a:ext cx="18448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>
                  <a:defRPr sz="2800" b="1" spc="3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Segoe UI Light" panose="020B0502040204020203" pitchFamily="34" charset="0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添加标题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11" grpId="0" animBg="1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 animBg="1"/>
          <p:bldP spid="11" grpId="0" animBg="1"/>
          <p:bldP spid="1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-8906520" y="-10942638"/>
            <a:ext cx="17613958" cy="16008221"/>
            <a:chOff x="-219720" y="-7437438"/>
            <a:chExt cx="17613958" cy="16008221"/>
          </a:xfrm>
          <a:solidFill>
            <a:srgbClr val="004F9D"/>
          </a:solidFill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976688" y="-7437438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0 w 8452"/>
                <a:gd name="T15" fmla="*/ 4226 h 8452"/>
                <a:gd name="T16" fmla="*/ 6814 w 8452"/>
                <a:gd name="T17" fmla="*/ 4226 h 8452"/>
                <a:gd name="T18" fmla="*/ 4226 w 8452"/>
                <a:gd name="T19" fmla="*/ 6814 h 8452"/>
                <a:gd name="T20" fmla="*/ 1638 w 8452"/>
                <a:gd name="T21" fmla="*/ 4226 h 8452"/>
                <a:gd name="T22" fmla="*/ 4226 w 8452"/>
                <a:gd name="T23" fmla="*/ 1637 h 8452"/>
                <a:gd name="T24" fmla="*/ 6814 w 8452"/>
                <a:gd name="T25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close/>
                  <a:moveTo>
                    <a:pt x="0" y="4226"/>
                  </a:moveTo>
                  <a:lnTo>
                    <a:pt x="4226" y="8452"/>
                  </a:lnTo>
                  <a:lnTo>
                    <a:pt x="0" y="4226"/>
                  </a:lnTo>
                  <a:close/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-219720" y="-4846768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6814 w 8452"/>
                <a:gd name="T15" fmla="*/ 4226 h 8452"/>
                <a:gd name="T16" fmla="*/ 4226 w 8452"/>
                <a:gd name="T17" fmla="*/ 6814 h 8452"/>
                <a:gd name="T18" fmla="*/ 1638 w 8452"/>
                <a:gd name="T19" fmla="*/ 4226 h 8452"/>
                <a:gd name="T20" fmla="*/ 4226 w 8452"/>
                <a:gd name="T21" fmla="*/ 1637 h 8452"/>
                <a:gd name="T22" fmla="*/ 6814 w 8452"/>
                <a:gd name="T23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moveTo>
                    <a:pt x="0" y="4226"/>
                  </a:moveTo>
                  <a:lnTo>
                    <a:pt x="4226" y="8452"/>
                  </a:lnTo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394860" y="5994158"/>
            <a:ext cx="15822295" cy="13611223"/>
            <a:chOff x="1571943" y="-7437438"/>
            <a:chExt cx="15822295" cy="13611223"/>
          </a:xfrm>
          <a:solidFill>
            <a:srgbClr val="004F9D"/>
          </a:solidFill>
        </p:grpSpPr>
        <p:sp>
          <p:nvSpPr>
            <p:cNvPr id="49" name="Freeform 5"/>
            <p:cNvSpPr>
              <a:spLocks noEditPoints="1"/>
            </p:cNvSpPr>
            <p:nvPr/>
          </p:nvSpPr>
          <p:spPr bwMode="auto">
            <a:xfrm>
              <a:off x="3976688" y="-7437438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0 w 8452"/>
                <a:gd name="T15" fmla="*/ 4226 h 8452"/>
                <a:gd name="T16" fmla="*/ 6814 w 8452"/>
                <a:gd name="T17" fmla="*/ 4226 h 8452"/>
                <a:gd name="T18" fmla="*/ 4226 w 8452"/>
                <a:gd name="T19" fmla="*/ 6814 h 8452"/>
                <a:gd name="T20" fmla="*/ 1638 w 8452"/>
                <a:gd name="T21" fmla="*/ 4226 h 8452"/>
                <a:gd name="T22" fmla="*/ 4226 w 8452"/>
                <a:gd name="T23" fmla="*/ 1637 h 8452"/>
                <a:gd name="T24" fmla="*/ 6814 w 8452"/>
                <a:gd name="T25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close/>
                  <a:moveTo>
                    <a:pt x="0" y="4226"/>
                  </a:moveTo>
                  <a:lnTo>
                    <a:pt x="4226" y="8452"/>
                  </a:lnTo>
                  <a:lnTo>
                    <a:pt x="0" y="4226"/>
                  </a:lnTo>
                  <a:close/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1571943" y="-7243766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6814 w 8452"/>
                <a:gd name="T15" fmla="*/ 4226 h 8452"/>
                <a:gd name="T16" fmla="*/ 4226 w 8452"/>
                <a:gd name="T17" fmla="*/ 6814 h 8452"/>
                <a:gd name="T18" fmla="*/ 1638 w 8452"/>
                <a:gd name="T19" fmla="*/ 4226 h 8452"/>
                <a:gd name="T20" fmla="*/ 4226 w 8452"/>
                <a:gd name="T21" fmla="*/ 1637 h 8452"/>
                <a:gd name="T22" fmla="*/ 6814 w 8452"/>
                <a:gd name="T23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moveTo>
                    <a:pt x="0" y="4226"/>
                  </a:moveTo>
                  <a:lnTo>
                    <a:pt x="4226" y="8452"/>
                  </a:lnTo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7" name="文本框 82"/>
          <p:cNvSpPr txBox="1"/>
          <p:nvPr>
            <p:custDataLst>
              <p:tags r:id="rId1"/>
            </p:custDataLst>
          </p:nvPr>
        </p:nvSpPr>
        <p:spPr>
          <a:xfrm>
            <a:off x="8906540" y="426895"/>
            <a:ext cx="2160290" cy="1283300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34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rPr>
              <a:t>目录</a:t>
            </a:r>
            <a:endParaRPr kumimoji="0" lang="zh-CN" altLang="en-US" sz="8340" b="0" i="0" u="none" strike="noStrike" kern="1200" cap="none" spc="0" normalizeH="0" baseline="0" noProof="0" dirty="0">
              <a:ln>
                <a:noFill/>
              </a:ln>
              <a:solidFill>
                <a:srgbClr val="1116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8" name="文本框 81"/>
          <p:cNvSpPr txBox="1"/>
          <p:nvPr>
            <p:custDataLst>
              <p:tags r:id="rId2"/>
            </p:custDataLst>
          </p:nvPr>
        </p:nvSpPr>
        <p:spPr>
          <a:xfrm>
            <a:off x="8690290" y="1652081"/>
            <a:ext cx="2592790" cy="615553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none" spc="60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zh-CN" altLang="en-US" sz="4000" b="1" i="0" u="none" strike="noStrike" kern="1200" cap="none" spc="600" normalizeH="0" baseline="0" noProof="0" dirty="0">
              <a:ln>
                <a:noFill/>
              </a:ln>
              <a:solidFill>
                <a:srgbClr val="1116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108792" y="3429000"/>
            <a:ext cx="4788836" cy="681153"/>
            <a:chOff x="1038033" y="2589102"/>
            <a:chExt cx="4788836" cy="681153"/>
          </a:xfrm>
        </p:grpSpPr>
        <p:grpSp>
          <p:nvGrpSpPr>
            <p:cNvPr id="60" name="组合 59"/>
            <p:cNvGrpSpPr/>
            <p:nvPr/>
          </p:nvGrpSpPr>
          <p:grpSpPr>
            <a:xfrm>
              <a:off x="1038033" y="2589102"/>
              <a:ext cx="4788836" cy="681153"/>
              <a:chOff x="1469900" y="2578987"/>
              <a:chExt cx="4366697" cy="621109"/>
            </a:xfrm>
          </p:grpSpPr>
          <p:sp>
            <p:nvSpPr>
              <p:cNvPr id="64" name="任意多边形 20"/>
              <p:cNvSpPr/>
              <p:nvPr/>
            </p:nvSpPr>
            <p:spPr>
              <a:xfrm>
                <a:off x="5431397" y="2578987"/>
                <a:ext cx="405200" cy="621109"/>
              </a:xfrm>
              <a:custGeom>
                <a:avLst/>
                <a:gdLst>
                  <a:gd name="connsiteX0" fmla="*/ 1408561 w 1626275"/>
                  <a:gd name="connsiteY0" fmla="*/ 0 h 2492829"/>
                  <a:gd name="connsiteX1" fmla="*/ 1626275 w 1626275"/>
                  <a:gd name="connsiteY1" fmla="*/ 0 h 2492829"/>
                  <a:gd name="connsiteX2" fmla="*/ 217714 w 1626275"/>
                  <a:gd name="connsiteY2" fmla="*/ 2492829 h 2492829"/>
                  <a:gd name="connsiteX3" fmla="*/ 0 w 1626275"/>
                  <a:gd name="connsiteY3" fmla="*/ 2492829 h 2492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6275" h="2492829">
                    <a:moveTo>
                      <a:pt x="1408561" y="0"/>
                    </a:moveTo>
                    <a:lnTo>
                      <a:pt x="1626275" y="0"/>
                    </a:lnTo>
                    <a:lnTo>
                      <a:pt x="217714" y="2492829"/>
                    </a:lnTo>
                    <a:lnTo>
                      <a:pt x="0" y="2492829"/>
                    </a:ln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" name="任意多边形 21"/>
              <p:cNvSpPr/>
              <p:nvPr/>
            </p:nvSpPr>
            <p:spPr>
              <a:xfrm>
                <a:off x="1527527" y="2578987"/>
                <a:ext cx="4251443" cy="621109"/>
              </a:xfrm>
              <a:custGeom>
                <a:avLst/>
                <a:gdLst>
                  <a:gd name="connsiteX0" fmla="*/ 350955 w 4251443"/>
                  <a:gd name="connsiteY0" fmla="*/ 0 h 621109"/>
                  <a:gd name="connsiteX1" fmla="*/ 1468563 w 4251443"/>
                  <a:gd name="connsiteY1" fmla="*/ 0 h 621109"/>
                  <a:gd name="connsiteX2" fmla="*/ 2101327 w 4251443"/>
                  <a:gd name="connsiteY2" fmla="*/ 0 h 621109"/>
                  <a:gd name="connsiteX3" fmla="*/ 2475797 w 4251443"/>
                  <a:gd name="connsiteY3" fmla="*/ 0 h 621109"/>
                  <a:gd name="connsiteX4" fmla="*/ 3695821 w 4251443"/>
                  <a:gd name="connsiteY4" fmla="*/ 0 h 621109"/>
                  <a:gd name="connsiteX5" fmla="*/ 4251443 w 4251443"/>
                  <a:gd name="connsiteY5" fmla="*/ 0 h 621109"/>
                  <a:gd name="connsiteX6" fmla="*/ 3900488 w 4251443"/>
                  <a:gd name="connsiteY6" fmla="*/ 621109 h 621109"/>
                  <a:gd name="connsiteX7" fmla="*/ 3255606 w 4251443"/>
                  <a:gd name="connsiteY7" fmla="*/ 621109 h 621109"/>
                  <a:gd name="connsiteX8" fmla="*/ 2475797 w 4251443"/>
                  <a:gd name="connsiteY8" fmla="*/ 621109 h 621109"/>
                  <a:gd name="connsiteX9" fmla="*/ 1661112 w 4251443"/>
                  <a:gd name="connsiteY9" fmla="*/ 621109 h 621109"/>
                  <a:gd name="connsiteX10" fmla="*/ 1468563 w 4251443"/>
                  <a:gd name="connsiteY10" fmla="*/ 621109 h 621109"/>
                  <a:gd name="connsiteX11" fmla="*/ 0 w 4251443"/>
                  <a:gd name="connsiteY11" fmla="*/ 621109 h 62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51443" h="621109">
                    <a:moveTo>
                      <a:pt x="350955" y="0"/>
                    </a:moveTo>
                    <a:lnTo>
                      <a:pt x="1468563" y="0"/>
                    </a:lnTo>
                    <a:lnTo>
                      <a:pt x="2101327" y="0"/>
                    </a:lnTo>
                    <a:lnTo>
                      <a:pt x="2475797" y="0"/>
                    </a:lnTo>
                    <a:lnTo>
                      <a:pt x="3695821" y="0"/>
                    </a:lnTo>
                    <a:lnTo>
                      <a:pt x="4251443" y="0"/>
                    </a:lnTo>
                    <a:lnTo>
                      <a:pt x="3900488" y="621109"/>
                    </a:lnTo>
                    <a:lnTo>
                      <a:pt x="3255606" y="621109"/>
                    </a:lnTo>
                    <a:lnTo>
                      <a:pt x="2475797" y="621109"/>
                    </a:lnTo>
                    <a:lnTo>
                      <a:pt x="1661112" y="621109"/>
                    </a:lnTo>
                    <a:lnTo>
                      <a:pt x="1468563" y="621109"/>
                    </a:lnTo>
                    <a:lnTo>
                      <a:pt x="0" y="621109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6" name="任意多边形 22"/>
              <p:cNvSpPr/>
              <p:nvPr/>
            </p:nvSpPr>
            <p:spPr>
              <a:xfrm>
                <a:off x="1469900" y="2578987"/>
                <a:ext cx="405200" cy="621109"/>
              </a:xfrm>
              <a:custGeom>
                <a:avLst/>
                <a:gdLst>
                  <a:gd name="connsiteX0" fmla="*/ 1408561 w 1626275"/>
                  <a:gd name="connsiteY0" fmla="*/ 0 h 2492829"/>
                  <a:gd name="connsiteX1" fmla="*/ 1626275 w 1626275"/>
                  <a:gd name="connsiteY1" fmla="*/ 0 h 2492829"/>
                  <a:gd name="connsiteX2" fmla="*/ 217714 w 1626275"/>
                  <a:gd name="connsiteY2" fmla="*/ 2492829 h 2492829"/>
                  <a:gd name="connsiteX3" fmla="*/ 0 w 1626275"/>
                  <a:gd name="connsiteY3" fmla="*/ 2492829 h 2492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6275" h="2492829">
                    <a:moveTo>
                      <a:pt x="1408561" y="0"/>
                    </a:moveTo>
                    <a:lnTo>
                      <a:pt x="1626275" y="0"/>
                    </a:lnTo>
                    <a:lnTo>
                      <a:pt x="217714" y="2492829"/>
                    </a:lnTo>
                    <a:lnTo>
                      <a:pt x="0" y="2492829"/>
                    </a:ln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2452286" y="2677593"/>
              <a:ext cx="26242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活动整体思路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597355" y="2616038"/>
              <a:ext cx="8549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2324101" y="2738437"/>
              <a:ext cx="0" cy="40111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组合 66"/>
          <p:cNvGrpSpPr/>
          <p:nvPr/>
        </p:nvGrpSpPr>
        <p:grpSpPr>
          <a:xfrm>
            <a:off x="6341192" y="3428999"/>
            <a:ext cx="4788836" cy="681154"/>
            <a:chOff x="1038033" y="2589101"/>
            <a:chExt cx="4788836" cy="681154"/>
          </a:xfrm>
        </p:grpSpPr>
        <p:grpSp>
          <p:nvGrpSpPr>
            <p:cNvPr id="68" name="组合 67"/>
            <p:cNvGrpSpPr/>
            <p:nvPr/>
          </p:nvGrpSpPr>
          <p:grpSpPr>
            <a:xfrm>
              <a:off x="1038033" y="2589101"/>
              <a:ext cx="4788836" cy="681154"/>
              <a:chOff x="1469900" y="2578986"/>
              <a:chExt cx="4366697" cy="621110"/>
            </a:xfrm>
          </p:grpSpPr>
          <p:sp>
            <p:nvSpPr>
              <p:cNvPr id="72" name="任意多边形 34"/>
              <p:cNvSpPr/>
              <p:nvPr/>
            </p:nvSpPr>
            <p:spPr>
              <a:xfrm>
                <a:off x="5431397" y="2578987"/>
                <a:ext cx="405200" cy="621109"/>
              </a:xfrm>
              <a:custGeom>
                <a:avLst/>
                <a:gdLst>
                  <a:gd name="connsiteX0" fmla="*/ 1408561 w 1626275"/>
                  <a:gd name="connsiteY0" fmla="*/ 0 h 2492829"/>
                  <a:gd name="connsiteX1" fmla="*/ 1626275 w 1626275"/>
                  <a:gd name="connsiteY1" fmla="*/ 0 h 2492829"/>
                  <a:gd name="connsiteX2" fmla="*/ 217714 w 1626275"/>
                  <a:gd name="connsiteY2" fmla="*/ 2492829 h 2492829"/>
                  <a:gd name="connsiteX3" fmla="*/ 0 w 1626275"/>
                  <a:gd name="connsiteY3" fmla="*/ 2492829 h 2492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6275" h="2492829">
                    <a:moveTo>
                      <a:pt x="1408561" y="0"/>
                    </a:moveTo>
                    <a:lnTo>
                      <a:pt x="1626275" y="0"/>
                    </a:lnTo>
                    <a:lnTo>
                      <a:pt x="217714" y="2492829"/>
                    </a:lnTo>
                    <a:lnTo>
                      <a:pt x="0" y="2492829"/>
                    </a:ln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3" name="任意多边形 35"/>
              <p:cNvSpPr/>
              <p:nvPr/>
            </p:nvSpPr>
            <p:spPr>
              <a:xfrm>
                <a:off x="1527527" y="2578986"/>
                <a:ext cx="4251443" cy="621109"/>
              </a:xfrm>
              <a:custGeom>
                <a:avLst/>
                <a:gdLst>
                  <a:gd name="connsiteX0" fmla="*/ 350955 w 4251443"/>
                  <a:gd name="connsiteY0" fmla="*/ 0 h 621109"/>
                  <a:gd name="connsiteX1" fmla="*/ 1468563 w 4251443"/>
                  <a:gd name="connsiteY1" fmla="*/ 0 h 621109"/>
                  <a:gd name="connsiteX2" fmla="*/ 2101327 w 4251443"/>
                  <a:gd name="connsiteY2" fmla="*/ 0 h 621109"/>
                  <a:gd name="connsiteX3" fmla="*/ 2475797 w 4251443"/>
                  <a:gd name="connsiteY3" fmla="*/ 0 h 621109"/>
                  <a:gd name="connsiteX4" fmla="*/ 3695821 w 4251443"/>
                  <a:gd name="connsiteY4" fmla="*/ 0 h 621109"/>
                  <a:gd name="connsiteX5" fmla="*/ 4251443 w 4251443"/>
                  <a:gd name="connsiteY5" fmla="*/ 0 h 621109"/>
                  <a:gd name="connsiteX6" fmla="*/ 3900488 w 4251443"/>
                  <a:gd name="connsiteY6" fmla="*/ 621109 h 621109"/>
                  <a:gd name="connsiteX7" fmla="*/ 3255606 w 4251443"/>
                  <a:gd name="connsiteY7" fmla="*/ 621109 h 621109"/>
                  <a:gd name="connsiteX8" fmla="*/ 2475797 w 4251443"/>
                  <a:gd name="connsiteY8" fmla="*/ 621109 h 621109"/>
                  <a:gd name="connsiteX9" fmla="*/ 1661112 w 4251443"/>
                  <a:gd name="connsiteY9" fmla="*/ 621109 h 621109"/>
                  <a:gd name="connsiteX10" fmla="*/ 1468563 w 4251443"/>
                  <a:gd name="connsiteY10" fmla="*/ 621109 h 621109"/>
                  <a:gd name="connsiteX11" fmla="*/ 0 w 4251443"/>
                  <a:gd name="connsiteY11" fmla="*/ 621109 h 62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51443" h="621109">
                    <a:moveTo>
                      <a:pt x="350955" y="0"/>
                    </a:moveTo>
                    <a:lnTo>
                      <a:pt x="1468563" y="0"/>
                    </a:lnTo>
                    <a:lnTo>
                      <a:pt x="2101327" y="0"/>
                    </a:lnTo>
                    <a:lnTo>
                      <a:pt x="2475797" y="0"/>
                    </a:lnTo>
                    <a:lnTo>
                      <a:pt x="3695821" y="0"/>
                    </a:lnTo>
                    <a:lnTo>
                      <a:pt x="4251443" y="0"/>
                    </a:lnTo>
                    <a:lnTo>
                      <a:pt x="3900488" y="621109"/>
                    </a:lnTo>
                    <a:lnTo>
                      <a:pt x="3255606" y="621109"/>
                    </a:lnTo>
                    <a:lnTo>
                      <a:pt x="2475797" y="621109"/>
                    </a:lnTo>
                    <a:lnTo>
                      <a:pt x="1661112" y="621109"/>
                    </a:lnTo>
                    <a:lnTo>
                      <a:pt x="1468563" y="621109"/>
                    </a:lnTo>
                    <a:lnTo>
                      <a:pt x="0" y="621109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4" name="任意多边形 36"/>
              <p:cNvSpPr/>
              <p:nvPr/>
            </p:nvSpPr>
            <p:spPr>
              <a:xfrm>
                <a:off x="1469900" y="2578987"/>
                <a:ext cx="405200" cy="621109"/>
              </a:xfrm>
              <a:custGeom>
                <a:avLst/>
                <a:gdLst>
                  <a:gd name="connsiteX0" fmla="*/ 1408561 w 1626275"/>
                  <a:gd name="connsiteY0" fmla="*/ 0 h 2492829"/>
                  <a:gd name="connsiteX1" fmla="*/ 1626275 w 1626275"/>
                  <a:gd name="connsiteY1" fmla="*/ 0 h 2492829"/>
                  <a:gd name="connsiteX2" fmla="*/ 217714 w 1626275"/>
                  <a:gd name="connsiteY2" fmla="*/ 2492829 h 2492829"/>
                  <a:gd name="connsiteX3" fmla="*/ 0 w 1626275"/>
                  <a:gd name="connsiteY3" fmla="*/ 2492829 h 2492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6275" h="2492829">
                    <a:moveTo>
                      <a:pt x="1408561" y="0"/>
                    </a:moveTo>
                    <a:lnTo>
                      <a:pt x="1626275" y="0"/>
                    </a:lnTo>
                    <a:lnTo>
                      <a:pt x="217714" y="2492829"/>
                    </a:lnTo>
                    <a:lnTo>
                      <a:pt x="0" y="2492829"/>
                    </a:ln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2452286" y="2677593"/>
              <a:ext cx="26242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活动运作策划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597355" y="2616038"/>
              <a:ext cx="8549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71" name="直接连接符 70"/>
            <p:cNvCxnSpPr/>
            <p:nvPr/>
          </p:nvCxnSpPr>
          <p:spPr>
            <a:xfrm>
              <a:off x="2324101" y="2738437"/>
              <a:ext cx="0" cy="40111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组合 74"/>
          <p:cNvGrpSpPr/>
          <p:nvPr/>
        </p:nvGrpSpPr>
        <p:grpSpPr>
          <a:xfrm>
            <a:off x="1108792" y="5232400"/>
            <a:ext cx="4788836" cy="681153"/>
            <a:chOff x="1038033" y="2589102"/>
            <a:chExt cx="4788836" cy="681153"/>
          </a:xfrm>
        </p:grpSpPr>
        <p:grpSp>
          <p:nvGrpSpPr>
            <p:cNvPr id="76" name="组合 75"/>
            <p:cNvGrpSpPr/>
            <p:nvPr/>
          </p:nvGrpSpPr>
          <p:grpSpPr>
            <a:xfrm>
              <a:off x="1038033" y="2589102"/>
              <a:ext cx="4788836" cy="681153"/>
              <a:chOff x="1469900" y="2578987"/>
              <a:chExt cx="4366697" cy="621109"/>
            </a:xfrm>
          </p:grpSpPr>
          <p:sp>
            <p:nvSpPr>
              <p:cNvPr id="80" name="任意多边形 43"/>
              <p:cNvSpPr/>
              <p:nvPr/>
            </p:nvSpPr>
            <p:spPr>
              <a:xfrm>
                <a:off x="5431397" y="2578987"/>
                <a:ext cx="405200" cy="621109"/>
              </a:xfrm>
              <a:custGeom>
                <a:avLst/>
                <a:gdLst>
                  <a:gd name="connsiteX0" fmla="*/ 1408561 w 1626275"/>
                  <a:gd name="connsiteY0" fmla="*/ 0 h 2492829"/>
                  <a:gd name="connsiteX1" fmla="*/ 1626275 w 1626275"/>
                  <a:gd name="connsiteY1" fmla="*/ 0 h 2492829"/>
                  <a:gd name="connsiteX2" fmla="*/ 217714 w 1626275"/>
                  <a:gd name="connsiteY2" fmla="*/ 2492829 h 2492829"/>
                  <a:gd name="connsiteX3" fmla="*/ 0 w 1626275"/>
                  <a:gd name="connsiteY3" fmla="*/ 2492829 h 2492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6275" h="2492829">
                    <a:moveTo>
                      <a:pt x="1408561" y="0"/>
                    </a:moveTo>
                    <a:lnTo>
                      <a:pt x="1626275" y="0"/>
                    </a:lnTo>
                    <a:lnTo>
                      <a:pt x="217714" y="2492829"/>
                    </a:lnTo>
                    <a:lnTo>
                      <a:pt x="0" y="2492829"/>
                    </a:ln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1" name="任意多边形 44"/>
              <p:cNvSpPr/>
              <p:nvPr/>
            </p:nvSpPr>
            <p:spPr>
              <a:xfrm>
                <a:off x="1527527" y="2578987"/>
                <a:ext cx="4251443" cy="621109"/>
              </a:xfrm>
              <a:custGeom>
                <a:avLst/>
                <a:gdLst>
                  <a:gd name="connsiteX0" fmla="*/ 350955 w 4251443"/>
                  <a:gd name="connsiteY0" fmla="*/ 0 h 621109"/>
                  <a:gd name="connsiteX1" fmla="*/ 1468563 w 4251443"/>
                  <a:gd name="connsiteY1" fmla="*/ 0 h 621109"/>
                  <a:gd name="connsiteX2" fmla="*/ 2101327 w 4251443"/>
                  <a:gd name="connsiteY2" fmla="*/ 0 h 621109"/>
                  <a:gd name="connsiteX3" fmla="*/ 2475797 w 4251443"/>
                  <a:gd name="connsiteY3" fmla="*/ 0 h 621109"/>
                  <a:gd name="connsiteX4" fmla="*/ 3695821 w 4251443"/>
                  <a:gd name="connsiteY4" fmla="*/ 0 h 621109"/>
                  <a:gd name="connsiteX5" fmla="*/ 4251443 w 4251443"/>
                  <a:gd name="connsiteY5" fmla="*/ 0 h 621109"/>
                  <a:gd name="connsiteX6" fmla="*/ 3900488 w 4251443"/>
                  <a:gd name="connsiteY6" fmla="*/ 621109 h 621109"/>
                  <a:gd name="connsiteX7" fmla="*/ 3255606 w 4251443"/>
                  <a:gd name="connsiteY7" fmla="*/ 621109 h 621109"/>
                  <a:gd name="connsiteX8" fmla="*/ 2475797 w 4251443"/>
                  <a:gd name="connsiteY8" fmla="*/ 621109 h 621109"/>
                  <a:gd name="connsiteX9" fmla="*/ 1661112 w 4251443"/>
                  <a:gd name="connsiteY9" fmla="*/ 621109 h 621109"/>
                  <a:gd name="connsiteX10" fmla="*/ 1468563 w 4251443"/>
                  <a:gd name="connsiteY10" fmla="*/ 621109 h 621109"/>
                  <a:gd name="connsiteX11" fmla="*/ 0 w 4251443"/>
                  <a:gd name="connsiteY11" fmla="*/ 621109 h 62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51443" h="621109">
                    <a:moveTo>
                      <a:pt x="350955" y="0"/>
                    </a:moveTo>
                    <a:lnTo>
                      <a:pt x="1468563" y="0"/>
                    </a:lnTo>
                    <a:lnTo>
                      <a:pt x="2101327" y="0"/>
                    </a:lnTo>
                    <a:lnTo>
                      <a:pt x="2475797" y="0"/>
                    </a:lnTo>
                    <a:lnTo>
                      <a:pt x="3695821" y="0"/>
                    </a:lnTo>
                    <a:lnTo>
                      <a:pt x="4251443" y="0"/>
                    </a:lnTo>
                    <a:lnTo>
                      <a:pt x="3900488" y="621109"/>
                    </a:lnTo>
                    <a:lnTo>
                      <a:pt x="3255606" y="621109"/>
                    </a:lnTo>
                    <a:lnTo>
                      <a:pt x="2475797" y="621109"/>
                    </a:lnTo>
                    <a:lnTo>
                      <a:pt x="1661112" y="621109"/>
                    </a:lnTo>
                    <a:lnTo>
                      <a:pt x="1468563" y="621109"/>
                    </a:lnTo>
                    <a:lnTo>
                      <a:pt x="0" y="621109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任意多边形 45"/>
              <p:cNvSpPr/>
              <p:nvPr/>
            </p:nvSpPr>
            <p:spPr>
              <a:xfrm>
                <a:off x="1469900" y="2578987"/>
                <a:ext cx="405200" cy="621109"/>
              </a:xfrm>
              <a:custGeom>
                <a:avLst/>
                <a:gdLst>
                  <a:gd name="connsiteX0" fmla="*/ 1408561 w 1626275"/>
                  <a:gd name="connsiteY0" fmla="*/ 0 h 2492829"/>
                  <a:gd name="connsiteX1" fmla="*/ 1626275 w 1626275"/>
                  <a:gd name="connsiteY1" fmla="*/ 0 h 2492829"/>
                  <a:gd name="connsiteX2" fmla="*/ 217714 w 1626275"/>
                  <a:gd name="connsiteY2" fmla="*/ 2492829 h 2492829"/>
                  <a:gd name="connsiteX3" fmla="*/ 0 w 1626275"/>
                  <a:gd name="connsiteY3" fmla="*/ 2492829 h 2492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6275" h="2492829">
                    <a:moveTo>
                      <a:pt x="1408561" y="0"/>
                    </a:moveTo>
                    <a:lnTo>
                      <a:pt x="1626275" y="0"/>
                    </a:lnTo>
                    <a:lnTo>
                      <a:pt x="217714" y="2492829"/>
                    </a:lnTo>
                    <a:lnTo>
                      <a:pt x="0" y="2492829"/>
                    </a:ln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2452286" y="2677593"/>
              <a:ext cx="26242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现场执行策略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1597355" y="2616038"/>
              <a:ext cx="8549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2324101" y="2738437"/>
              <a:ext cx="0" cy="40111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82"/>
          <p:cNvGrpSpPr/>
          <p:nvPr/>
        </p:nvGrpSpPr>
        <p:grpSpPr>
          <a:xfrm>
            <a:off x="6341192" y="5232400"/>
            <a:ext cx="4788836" cy="681153"/>
            <a:chOff x="1038033" y="2589102"/>
            <a:chExt cx="4788836" cy="681153"/>
          </a:xfrm>
        </p:grpSpPr>
        <p:grpSp>
          <p:nvGrpSpPr>
            <p:cNvPr id="84" name="组合 83"/>
            <p:cNvGrpSpPr/>
            <p:nvPr/>
          </p:nvGrpSpPr>
          <p:grpSpPr>
            <a:xfrm>
              <a:off x="1038033" y="2589102"/>
              <a:ext cx="4788836" cy="681153"/>
              <a:chOff x="1469900" y="2578987"/>
              <a:chExt cx="4366697" cy="621109"/>
            </a:xfrm>
          </p:grpSpPr>
          <p:sp>
            <p:nvSpPr>
              <p:cNvPr id="88" name="任意多边形 52"/>
              <p:cNvSpPr/>
              <p:nvPr/>
            </p:nvSpPr>
            <p:spPr>
              <a:xfrm>
                <a:off x="5431397" y="2578987"/>
                <a:ext cx="405200" cy="621109"/>
              </a:xfrm>
              <a:custGeom>
                <a:avLst/>
                <a:gdLst>
                  <a:gd name="connsiteX0" fmla="*/ 1408561 w 1626275"/>
                  <a:gd name="connsiteY0" fmla="*/ 0 h 2492829"/>
                  <a:gd name="connsiteX1" fmla="*/ 1626275 w 1626275"/>
                  <a:gd name="connsiteY1" fmla="*/ 0 h 2492829"/>
                  <a:gd name="connsiteX2" fmla="*/ 217714 w 1626275"/>
                  <a:gd name="connsiteY2" fmla="*/ 2492829 h 2492829"/>
                  <a:gd name="connsiteX3" fmla="*/ 0 w 1626275"/>
                  <a:gd name="connsiteY3" fmla="*/ 2492829 h 2492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6275" h="2492829">
                    <a:moveTo>
                      <a:pt x="1408561" y="0"/>
                    </a:moveTo>
                    <a:lnTo>
                      <a:pt x="1626275" y="0"/>
                    </a:lnTo>
                    <a:lnTo>
                      <a:pt x="217714" y="2492829"/>
                    </a:lnTo>
                    <a:lnTo>
                      <a:pt x="0" y="2492829"/>
                    </a:ln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9" name="任意多边形 53"/>
              <p:cNvSpPr/>
              <p:nvPr/>
            </p:nvSpPr>
            <p:spPr>
              <a:xfrm>
                <a:off x="1527527" y="2578987"/>
                <a:ext cx="4251443" cy="621109"/>
              </a:xfrm>
              <a:custGeom>
                <a:avLst/>
                <a:gdLst>
                  <a:gd name="connsiteX0" fmla="*/ 350955 w 4251443"/>
                  <a:gd name="connsiteY0" fmla="*/ 0 h 621109"/>
                  <a:gd name="connsiteX1" fmla="*/ 1468563 w 4251443"/>
                  <a:gd name="connsiteY1" fmla="*/ 0 h 621109"/>
                  <a:gd name="connsiteX2" fmla="*/ 2101327 w 4251443"/>
                  <a:gd name="connsiteY2" fmla="*/ 0 h 621109"/>
                  <a:gd name="connsiteX3" fmla="*/ 2475797 w 4251443"/>
                  <a:gd name="connsiteY3" fmla="*/ 0 h 621109"/>
                  <a:gd name="connsiteX4" fmla="*/ 3695821 w 4251443"/>
                  <a:gd name="connsiteY4" fmla="*/ 0 h 621109"/>
                  <a:gd name="connsiteX5" fmla="*/ 4251443 w 4251443"/>
                  <a:gd name="connsiteY5" fmla="*/ 0 h 621109"/>
                  <a:gd name="connsiteX6" fmla="*/ 3900488 w 4251443"/>
                  <a:gd name="connsiteY6" fmla="*/ 621109 h 621109"/>
                  <a:gd name="connsiteX7" fmla="*/ 3255606 w 4251443"/>
                  <a:gd name="connsiteY7" fmla="*/ 621109 h 621109"/>
                  <a:gd name="connsiteX8" fmla="*/ 2475797 w 4251443"/>
                  <a:gd name="connsiteY8" fmla="*/ 621109 h 621109"/>
                  <a:gd name="connsiteX9" fmla="*/ 1661112 w 4251443"/>
                  <a:gd name="connsiteY9" fmla="*/ 621109 h 621109"/>
                  <a:gd name="connsiteX10" fmla="*/ 1468563 w 4251443"/>
                  <a:gd name="connsiteY10" fmla="*/ 621109 h 621109"/>
                  <a:gd name="connsiteX11" fmla="*/ 0 w 4251443"/>
                  <a:gd name="connsiteY11" fmla="*/ 621109 h 62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251443" h="621109">
                    <a:moveTo>
                      <a:pt x="350955" y="0"/>
                    </a:moveTo>
                    <a:lnTo>
                      <a:pt x="1468563" y="0"/>
                    </a:lnTo>
                    <a:lnTo>
                      <a:pt x="2101327" y="0"/>
                    </a:lnTo>
                    <a:lnTo>
                      <a:pt x="2475797" y="0"/>
                    </a:lnTo>
                    <a:lnTo>
                      <a:pt x="3695821" y="0"/>
                    </a:lnTo>
                    <a:lnTo>
                      <a:pt x="4251443" y="0"/>
                    </a:lnTo>
                    <a:lnTo>
                      <a:pt x="3900488" y="621109"/>
                    </a:lnTo>
                    <a:lnTo>
                      <a:pt x="3255606" y="621109"/>
                    </a:lnTo>
                    <a:lnTo>
                      <a:pt x="2475797" y="621109"/>
                    </a:lnTo>
                    <a:lnTo>
                      <a:pt x="1661112" y="621109"/>
                    </a:lnTo>
                    <a:lnTo>
                      <a:pt x="1468563" y="621109"/>
                    </a:lnTo>
                    <a:lnTo>
                      <a:pt x="0" y="621109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0" name="任意多边形 54"/>
              <p:cNvSpPr/>
              <p:nvPr/>
            </p:nvSpPr>
            <p:spPr>
              <a:xfrm>
                <a:off x="1469900" y="2578987"/>
                <a:ext cx="405200" cy="621109"/>
              </a:xfrm>
              <a:custGeom>
                <a:avLst/>
                <a:gdLst>
                  <a:gd name="connsiteX0" fmla="*/ 1408561 w 1626275"/>
                  <a:gd name="connsiteY0" fmla="*/ 0 h 2492829"/>
                  <a:gd name="connsiteX1" fmla="*/ 1626275 w 1626275"/>
                  <a:gd name="connsiteY1" fmla="*/ 0 h 2492829"/>
                  <a:gd name="connsiteX2" fmla="*/ 217714 w 1626275"/>
                  <a:gd name="connsiteY2" fmla="*/ 2492829 h 2492829"/>
                  <a:gd name="connsiteX3" fmla="*/ 0 w 1626275"/>
                  <a:gd name="connsiteY3" fmla="*/ 2492829 h 2492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6275" h="2492829">
                    <a:moveTo>
                      <a:pt x="1408561" y="0"/>
                    </a:moveTo>
                    <a:lnTo>
                      <a:pt x="1626275" y="0"/>
                    </a:lnTo>
                    <a:lnTo>
                      <a:pt x="217714" y="2492829"/>
                    </a:lnTo>
                    <a:lnTo>
                      <a:pt x="0" y="2492829"/>
                    </a:ln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5" name="文本框 84"/>
            <p:cNvSpPr txBox="1"/>
            <p:nvPr/>
          </p:nvSpPr>
          <p:spPr>
            <a:xfrm>
              <a:off x="2452286" y="2677593"/>
              <a:ext cx="26242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预算经费方案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1597355" y="2616038"/>
              <a:ext cx="8549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2324101" y="2738437"/>
              <a:ext cx="0" cy="40111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800" decel="100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8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8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800" decel="100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800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800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800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3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800" decel="100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8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8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8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800" decel="100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800" decel="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800" decel="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800" decel="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6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7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8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9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800" decel="100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8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8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800" decel="100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800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800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800" decel="100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3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800" decel="100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8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8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8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3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800" decel="100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800" decel="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800" decel="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800" decel="100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/>
          <p:bldP spid="58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四、预算经费方案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285347" y="3968687"/>
            <a:ext cx="2252381" cy="455436"/>
            <a:chOff x="3228195" y="3775647"/>
            <a:chExt cx="2252381" cy="455436"/>
          </a:xfrm>
          <a:solidFill>
            <a:srgbClr val="6D4949"/>
          </a:solidFill>
        </p:grpSpPr>
        <p:sp>
          <p:nvSpPr>
            <p:cNvPr id="39" name="五边形 2"/>
            <p:cNvSpPr/>
            <p:nvPr/>
          </p:nvSpPr>
          <p:spPr>
            <a:xfrm flipH="1">
              <a:off x="3228195" y="3775647"/>
              <a:ext cx="2252381" cy="455436"/>
            </a:xfrm>
            <a:prstGeom prst="homePlate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2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TextBox 159"/>
            <p:cNvSpPr txBox="1"/>
            <p:nvPr/>
          </p:nvSpPr>
          <p:spPr>
            <a:xfrm>
              <a:off x="4904822" y="3813560"/>
              <a:ext cx="473276" cy="346119"/>
            </a:xfrm>
            <a:prstGeom prst="rect">
              <a:avLst/>
            </a:prstGeom>
            <a:noFill/>
          </p:spPr>
          <p:txBody>
            <a:bodyPr wrap="none" lIns="68456" tIns="34226" rIns="68456" bIns="34226" rtlCol="0">
              <a:spAutoFit/>
            </a:bodyPr>
            <a:lstStyle/>
            <a:p>
              <a:pPr marL="0" marR="0" lvl="0" indent="0" algn="ctr" defTabSz="6845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cs typeface="+mn-ea"/>
                  <a:sym typeface="+mn-lt"/>
                </a:rPr>
                <a:t>73%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152497" y="4530759"/>
            <a:ext cx="1385210" cy="455436"/>
            <a:chOff x="4095345" y="4337719"/>
            <a:chExt cx="1385210" cy="455436"/>
          </a:xfrm>
          <a:solidFill>
            <a:srgbClr val="6D4949"/>
          </a:solidFill>
        </p:grpSpPr>
        <p:sp>
          <p:nvSpPr>
            <p:cNvPr id="42" name="五边形 3"/>
            <p:cNvSpPr/>
            <p:nvPr/>
          </p:nvSpPr>
          <p:spPr>
            <a:xfrm flipH="1">
              <a:off x="4095345" y="4337719"/>
              <a:ext cx="1385210" cy="455436"/>
            </a:xfrm>
            <a:prstGeom prst="homePlate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2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TextBox 160"/>
            <p:cNvSpPr txBox="1"/>
            <p:nvPr/>
          </p:nvSpPr>
          <p:spPr>
            <a:xfrm>
              <a:off x="4888790" y="4379248"/>
              <a:ext cx="490910" cy="346119"/>
            </a:xfrm>
            <a:prstGeom prst="rect">
              <a:avLst/>
            </a:prstGeom>
            <a:noFill/>
          </p:spPr>
          <p:txBody>
            <a:bodyPr wrap="none" lIns="68456" tIns="34226" rIns="68456" bIns="34226" rtlCol="0">
              <a:spAutoFit/>
            </a:bodyPr>
            <a:lstStyle/>
            <a:p>
              <a:pPr marL="0" marR="0" lvl="0" indent="0" algn="ctr" defTabSz="6845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cs typeface="+mn-ea"/>
                  <a:sym typeface="+mn-lt"/>
                </a:rPr>
                <a:t>30%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625530" y="5081198"/>
            <a:ext cx="1912176" cy="455436"/>
            <a:chOff x="3568378" y="4888158"/>
            <a:chExt cx="1912176" cy="455436"/>
          </a:xfrm>
          <a:solidFill>
            <a:srgbClr val="6D4949"/>
          </a:solidFill>
        </p:grpSpPr>
        <p:sp>
          <p:nvSpPr>
            <p:cNvPr id="45" name="五边形 4"/>
            <p:cNvSpPr/>
            <p:nvPr/>
          </p:nvSpPr>
          <p:spPr>
            <a:xfrm flipH="1">
              <a:off x="3568378" y="4888158"/>
              <a:ext cx="1912176" cy="455436"/>
            </a:xfrm>
            <a:prstGeom prst="homePlate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2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TextBox 161"/>
            <p:cNvSpPr txBox="1"/>
            <p:nvPr/>
          </p:nvSpPr>
          <p:spPr>
            <a:xfrm>
              <a:off x="4890396" y="4929752"/>
              <a:ext cx="487704" cy="346119"/>
            </a:xfrm>
            <a:prstGeom prst="rect">
              <a:avLst/>
            </a:prstGeom>
            <a:noFill/>
          </p:spPr>
          <p:txBody>
            <a:bodyPr wrap="none" lIns="68456" tIns="34226" rIns="68456" bIns="34226" rtlCol="0">
              <a:spAutoFit/>
            </a:bodyPr>
            <a:lstStyle/>
            <a:p>
              <a:pPr marL="0" marR="0" lvl="0" indent="0" algn="ctr" defTabSz="6845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cs typeface="+mn-ea"/>
                  <a:sym typeface="+mn-lt"/>
                </a:rPr>
                <a:t>50%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780576" y="5632498"/>
            <a:ext cx="2757132" cy="455436"/>
            <a:chOff x="2723424" y="5439458"/>
            <a:chExt cx="2757132" cy="455436"/>
          </a:xfrm>
          <a:solidFill>
            <a:srgbClr val="6D4949"/>
          </a:solidFill>
        </p:grpSpPr>
        <p:sp>
          <p:nvSpPr>
            <p:cNvPr id="48" name="五边形 5"/>
            <p:cNvSpPr/>
            <p:nvPr/>
          </p:nvSpPr>
          <p:spPr>
            <a:xfrm flipH="1">
              <a:off x="2723424" y="5439458"/>
              <a:ext cx="2757132" cy="455436"/>
            </a:xfrm>
            <a:prstGeom prst="homePlate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ctr" defTabSz="914400" rtl="0" eaLnBrk="1" fontAlgn="auto" latinLnBrk="0" hangingPunct="1">
                <a:lnSpc>
                  <a:spcPct val="2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TextBox 162"/>
            <p:cNvSpPr txBox="1"/>
            <p:nvPr/>
          </p:nvSpPr>
          <p:spPr>
            <a:xfrm>
              <a:off x="4918452" y="5485494"/>
              <a:ext cx="470071" cy="346119"/>
            </a:xfrm>
            <a:prstGeom prst="rect">
              <a:avLst/>
            </a:prstGeom>
            <a:noFill/>
          </p:spPr>
          <p:txBody>
            <a:bodyPr wrap="none" lIns="68456" tIns="34226" rIns="68456" bIns="34226" rtlCol="0">
              <a:spAutoFit/>
            </a:bodyPr>
            <a:lstStyle/>
            <a:p>
              <a:pPr marL="0" marR="0" lvl="0" indent="0" algn="ctr" defTabSz="6845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cs typeface="+mn-ea"/>
                  <a:sym typeface="+mn-lt"/>
                </a:rPr>
                <a:t>75%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615276" y="3970677"/>
            <a:ext cx="1149664" cy="455436"/>
            <a:chOff x="6558124" y="3777637"/>
            <a:chExt cx="1149664" cy="455436"/>
          </a:xfrm>
          <a:solidFill>
            <a:srgbClr val="52BBA4"/>
          </a:solidFill>
        </p:grpSpPr>
        <p:sp>
          <p:nvSpPr>
            <p:cNvPr id="51" name="五边形 11"/>
            <p:cNvSpPr/>
            <p:nvPr/>
          </p:nvSpPr>
          <p:spPr>
            <a:xfrm>
              <a:off x="6558124" y="3777637"/>
              <a:ext cx="1149664" cy="455436"/>
            </a:xfrm>
            <a:prstGeom prst="homePlat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TextBox 173"/>
            <p:cNvSpPr txBox="1"/>
            <p:nvPr/>
          </p:nvSpPr>
          <p:spPr>
            <a:xfrm>
              <a:off x="6678018" y="3820028"/>
              <a:ext cx="482895" cy="346119"/>
            </a:xfrm>
            <a:prstGeom prst="rect">
              <a:avLst/>
            </a:prstGeom>
            <a:noFill/>
          </p:spPr>
          <p:txBody>
            <a:bodyPr wrap="none" lIns="68456" tIns="34226" rIns="68456" bIns="34226" rtlCol="0">
              <a:spAutoFit/>
            </a:bodyPr>
            <a:lstStyle/>
            <a:p>
              <a:pPr marL="0" marR="0" lvl="0" indent="0" algn="ctr" defTabSz="6845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cs typeface="+mn-ea"/>
                  <a:sym typeface="+mn-lt"/>
                </a:rPr>
                <a:t>20%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615277" y="4532750"/>
            <a:ext cx="2170277" cy="455436"/>
            <a:chOff x="6558125" y="4339710"/>
            <a:chExt cx="2170277" cy="455436"/>
          </a:xfrm>
          <a:solidFill>
            <a:srgbClr val="52BBA4"/>
          </a:solidFill>
        </p:grpSpPr>
        <p:sp>
          <p:nvSpPr>
            <p:cNvPr id="54" name="五边形 12"/>
            <p:cNvSpPr/>
            <p:nvPr/>
          </p:nvSpPr>
          <p:spPr>
            <a:xfrm>
              <a:off x="6558125" y="4339710"/>
              <a:ext cx="2170277" cy="455436"/>
            </a:xfrm>
            <a:prstGeom prst="homePlat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TextBox 174"/>
            <p:cNvSpPr txBox="1"/>
            <p:nvPr/>
          </p:nvSpPr>
          <p:spPr>
            <a:xfrm>
              <a:off x="6677216" y="4374713"/>
              <a:ext cx="484498" cy="346119"/>
            </a:xfrm>
            <a:prstGeom prst="rect">
              <a:avLst/>
            </a:prstGeom>
            <a:noFill/>
          </p:spPr>
          <p:txBody>
            <a:bodyPr wrap="none" lIns="68456" tIns="34226" rIns="68456" bIns="34226" rtlCol="0">
              <a:spAutoFit/>
            </a:bodyPr>
            <a:lstStyle/>
            <a:p>
              <a:pPr marL="0" marR="0" lvl="0" indent="0" algn="ctr" defTabSz="6845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cs typeface="+mn-ea"/>
                  <a:sym typeface="+mn-lt"/>
                </a:rPr>
                <a:t>56%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615293" y="5083189"/>
            <a:ext cx="1360817" cy="455436"/>
            <a:chOff x="6558141" y="4890149"/>
            <a:chExt cx="1360817" cy="455436"/>
          </a:xfrm>
          <a:solidFill>
            <a:srgbClr val="52BBA4"/>
          </a:solidFill>
        </p:grpSpPr>
        <p:sp>
          <p:nvSpPr>
            <p:cNvPr id="57" name="五边形 13"/>
            <p:cNvSpPr/>
            <p:nvPr/>
          </p:nvSpPr>
          <p:spPr>
            <a:xfrm>
              <a:off x="6558141" y="4890149"/>
              <a:ext cx="1360817" cy="455436"/>
            </a:xfrm>
            <a:prstGeom prst="homePlat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TextBox 175"/>
            <p:cNvSpPr txBox="1"/>
            <p:nvPr/>
          </p:nvSpPr>
          <p:spPr>
            <a:xfrm>
              <a:off x="6679621" y="4929745"/>
              <a:ext cx="479688" cy="346119"/>
            </a:xfrm>
            <a:prstGeom prst="rect">
              <a:avLst/>
            </a:prstGeom>
            <a:noFill/>
          </p:spPr>
          <p:txBody>
            <a:bodyPr wrap="none" lIns="68456" tIns="34226" rIns="68456" bIns="34226" rtlCol="0">
              <a:spAutoFit/>
            </a:bodyPr>
            <a:lstStyle/>
            <a:p>
              <a:pPr marL="0" marR="0" lvl="0" indent="0" algn="ctr" defTabSz="6845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cs typeface="+mn-ea"/>
                  <a:sym typeface="+mn-lt"/>
                </a:rPr>
                <a:t>29%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615293" y="5634489"/>
            <a:ext cx="2900981" cy="455436"/>
            <a:chOff x="6558141" y="5441449"/>
            <a:chExt cx="2900981" cy="455436"/>
          </a:xfrm>
          <a:solidFill>
            <a:srgbClr val="52BBA4"/>
          </a:solidFill>
        </p:grpSpPr>
        <p:sp>
          <p:nvSpPr>
            <p:cNvPr id="60" name="五边形 14"/>
            <p:cNvSpPr/>
            <p:nvPr/>
          </p:nvSpPr>
          <p:spPr>
            <a:xfrm>
              <a:off x="6558141" y="5441449"/>
              <a:ext cx="2900981" cy="455436"/>
            </a:xfrm>
            <a:prstGeom prst="homePlat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TextBox 176"/>
            <p:cNvSpPr txBox="1"/>
            <p:nvPr/>
          </p:nvSpPr>
          <p:spPr>
            <a:xfrm>
              <a:off x="6702772" y="5483037"/>
              <a:ext cx="458850" cy="346119"/>
            </a:xfrm>
            <a:prstGeom prst="rect">
              <a:avLst/>
            </a:prstGeom>
            <a:noFill/>
          </p:spPr>
          <p:txBody>
            <a:bodyPr wrap="none" lIns="68456" tIns="34226" rIns="68456" bIns="34226" rtlCol="0">
              <a:spAutoFit/>
            </a:bodyPr>
            <a:lstStyle/>
            <a:p>
              <a:pPr marL="0" marR="0" lvl="0" indent="0" algn="ctr" defTabSz="6845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/>
                  </a:solidFill>
                  <a:effectLst/>
                  <a:uLnTx/>
                  <a:uFillTx/>
                  <a:cs typeface="+mn-ea"/>
                  <a:sym typeface="+mn-lt"/>
                </a:rPr>
                <a:t>77%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62" name="TextBox 180"/>
          <p:cNvSpPr txBox="1"/>
          <p:nvPr/>
        </p:nvSpPr>
        <p:spPr>
          <a:xfrm>
            <a:off x="5779332" y="4047985"/>
            <a:ext cx="676858" cy="284564"/>
          </a:xfrm>
          <a:prstGeom prst="rect">
            <a:avLst/>
          </a:prstGeom>
          <a:noFill/>
        </p:spPr>
        <p:txBody>
          <a:bodyPr wrap="none" lIns="68456" tIns="34226" rIns="68456" bIns="34226" rtlCol="0">
            <a:spAutoFit/>
          </a:bodyPr>
          <a:lstStyle/>
          <a:p>
            <a:pPr marL="0" marR="0" lvl="0" indent="0" algn="ctr" defTabSz="684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标题一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3" name="TextBox 181"/>
          <p:cNvSpPr txBox="1"/>
          <p:nvPr/>
        </p:nvSpPr>
        <p:spPr>
          <a:xfrm>
            <a:off x="5779332" y="4606836"/>
            <a:ext cx="676858" cy="284564"/>
          </a:xfrm>
          <a:prstGeom prst="rect">
            <a:avLst/>
          </a:prstGeom>
          <a:noFill/>
        </p:spPr>
        <p:txBody>
          <a:bodyPr wrap="none" lIns="68456" tIns="34226" rIns="68456" bIns="34226" rtlCol="0">
            <a:spAutoFit/>
          </a:bodyPr>
          <a:lstStyle/>
          <a:p>
            <a:pPr marL="0" marR="0" lvl="0" indent="0" algn="ctr" defTabSz="684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标题二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4" name="TextBox 182"/>
          <p:cNvSpPr txBox="1"/>
          <p:nvPr/>
        </p:nvSpPr>
        <p:spPr>
          <a:xfrm>
            <a:off x="5779509" y="5157274"/>
            <a:ext cx="676858" cy="284564"/>
          </a:xfrm>
          <a:prstGeom prst="rect">
            <a:avLst/>
          </a:prstGeom>
          <a:noFill/>
        </p:spPr>
        <p:txBody>
          <a:bodyPr wrap="none" lIns="68456" tIns="34226" rIns="68456" bIns="34226" rtlCol="0">
            <a:spAutoFit/>
          </a:bodyPr>
          <a:lstStyle/>
          <a:p>
            <a:pPr marL="0" marR="0" lvl="0" indent="0" algn="ctr" defTabSz="684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标题三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TextBox 183"/>
          <p:cNvSpPr txBox="1"/>
          <p:nvPr/>
        </p:nvSpPr>
        <p:spPr>
          <a:xfrm>
            <a:off x="5779509" y="5710568"/>
            <a:ext cx="676858" cy="284564"/>
          </a:xfrm>
          <a:prstGeom prst="rect">
            <a:avLst/>
          </a:prstGeom>
          <a:noFill/>
        </p:spPr>
        <p:txBody>
          <a:bodyPr wrap="none" lIns="68456" tIns="34226" rIns="68456" bIns="34226" rtlCol="0">
            <a:spAutoFit/>
          </a:bodyPr>
          <a:lstStyle/>
          <a:p>
            <a:pPr marL="0" marR="0" lvl="0" indent="0" algn="ctr" defTabSz="6845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标题四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Oval 4"/>
          <p:cNvSpPr/>
          <p:nvPr/>
        </p:nvSpPr>
        <p:spPr>
          <a:xfrm>
            <a:off x="6510754" y="1654470"/>
            <a:ext cx="1043868" cy="984566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cs typeface="+mn-ea"/>
                <a:sym typeface="+mn-lt"/>
              </a:rPr>
              <a:t>202X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7" name="Oval 5"/>
          <p:cNvSpPr/>
          <p:nvPr/>
        </p:nvSpPr>
        <p:spPr>
          <a:xfrm>
            <a:off x="4613396" y="1654470"/>
            <a:ext cx="1043868" cy="984566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cs typeface="+mn-ea"/>
                <a:sym typeface="+mn-lt"/>
              </a:rPr>
              <a:t>201X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Text Box 10"/>
          <p:cNvSpPr txBox="1">
            <a:spLocks noChangeArrowheads="1"/>
          </p:cNvSpPr>
          <p:nvPr/>
        </p:nvSpPr>
        <p:spPr bwMode="auto">
          <a:xfrm>
            <a:off x="6615270" y="2768099"/>
            <a:ext cx="4103530" cy="8101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226" tIns="17112" rIns="34226" bIns="17112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Text Box 10"/>
          <p:cNvSpPr txBox="1">
            <a:spLocks noChangeArrowheads="1"/>
          </p:cNvSpPr>
          <p:nvPr/>
        </p:nvSpPr>
        <p:spPr bwMode="auto">
          <a:xfrm>
            <a:off x="1501909" y="2768097"/>
            <a:ext cx="4046440" cy="8101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226" tIns="17112" rIns="34226" bIns="17112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7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62" grpId="0"/>
          <p:bldP spid="63" grpId="0"/>
          <p:bldP spid="64" grpId="0"/>
          <p:bldP spid="65" grpId="0"/>
          <p:bldP spid="66" grpId="0" animBg="1"/>
          <p:bldP spid="67" grpId="0" animBg="1"/>
          <p:bldP spid="68" grpId="0"/>
          <p:bldP spid="6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6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6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7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7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62" grpId="0"/>
          <p:bldP spid="63" grpId="0"/>
          <p:bldP spid="64" grpId="0"/>
          <p:bldP spid="65" grpId="0"/>
          <p:bldP spid="66" grpId="0" animBg="1"/>
          <p:bldP spid="67" grpId="0" animBg="1"/>
          <p:bldP spid="68" grpId="0"/>
          <p:bldP spid="6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四、预算经费方案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3883553" y="2380452"/>
            <a:ext cx="4486251" cy="3457035"/>
            <a:chOff x="3883553" y="2421092"/>
            <a:chExt cx="4486251" cy="3457035"/>
          </a:xfrm>
          <a:solidFill>
            <a:srgbClr val="07527A"/>
          </a:solidFill>
        </p:grpSpPr>
        <p:sp>
          <p:nvSpPr>
            <p:cNvPr id="11" name="矩形 1"/>
            <p:cNvSpPr/>
            <p:nvPr/>
          </p:nvSpPr>
          <p:spPr>
            <a:xfrm rot="293950">
              <a:off x="5179612" y="5548017"/>
              <a:ext cx="3190192" cy="330110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-1" fmla="*/ 0 w 4180787"/>
                <a:gd name="connsiteY0-2" fmla="*/ 0 h 446239"/>
                <a:gd name="connsiteX1-3" fmla="*/ 4180787 w 4180787"/>
                <a:gd name="connsiteY1-4" fmla="*/ 0 h 446239"/>
                <a:gd name="connsiteX2-5" fmla="*/ 4180787 w 4180787"/>
                <a:gd name="connsiteY2-6" fmla="*/ 432613 h 446239"/>
                <a:gd name="connsiteX3-7" fmla="*/ 1797892 w 4180787"/>
                <a:gd name="connsiteY3-8" fmla="*/ 446239 h 446239"/>
                <a:gd name="connsiteX4-9" fmla="*/ 0 w 4180787"/>
                <a:gd name="connsiteY4-10" fmla="*/ 432613 h 446239"/>
                <a:gd name="connsiteX5" fmla="*/ 0 w 4180787"/>
                <a:gd name="connsiteY5" fmla="*/ 0 h 446239"/>
                <a:gd name="connsiteX0-11" fmla="*/ 0 w 4180787"/>
                <a:gd name="connsiteY0-12" fmla="*/ 3102 h 449341"/>
                <a:gd name="connsiteX1-13" fmla="*/ 1774422 w 4180787"/>
                <a:gd name="connsiteY1-14" fmla="*/ 0 h 449341"/>
                <a:gd name="connsiteX2-15" fmla="*/ 4180787 w 4180787"/>
                <a:gd name="connsiteY2-16" fmla="*/ 3102 h 449341"/>
                <a:gd name="connsiteX3-17" fmla="*/ 4180787 w 4180787"/>
                <a:gd name="connsiteY3-18" fmla="*/ 435715 h 449341"/>
                <a:gd name="connsiteX4-19" fmla="*/ 1797892 w 4180787"/>
                <a:gd name="connsiteY4-20" fmla="*/ 449341 h 449341"/>
                <a:gd name="connsiteX5-21" fmla="*/ 0 w 4180787"/>
                <a:gd name="connsiteY5-22" fmla="*/ 435715 h 449341"/>
                <a:gd name="connsiteX6" fmla="*/ 0 w 4180787"/>
                <a:gd name="connsiteY6" fmla="*/ 3102 h 449341"/>
                <a:gd name="connsiteX0-23" fmla="*/ 0 w 4180787"/>
                <a:gd name="connsiteY0-24" fmla="*/ 0 h 446239"/>
                <a:gd name="connsiteX1-25" fmla="*/ 1791064 w 4180787"/>
                <a:gd name="connsiteY1-26" fmla="*/ 191058 h 446239"/>
                <a:gd name="connsiteX2-27" fmla="*/ 4180787 w 4180787"/>
                <a:gd name="connsiteY2-28" fmla="*/ 0 h 446239"/>
                <a:gd name="connsiteX3-29" fmla="*/ 4180787 w 4180787"/>
                <a:gd name="connsiteY3-30" fmla="*/ 432613 h 446239"/>
                <a:gd name="connsiteX4-31" fmla="*/ 1797892 w 4180787"/>
                <a:gd name="connsiteY4-32" fmla="*/ 446239 h 446239"/>
                <a:gd name="connsiteX5-33" fmla="*/ 0 w 4180787"/>
                <a:gd name="connsiteY5-34" fmla="*/ 432613 h 446239"/>
                <a:gd name="connsiteX6-35" fmla="*/ 0 w 4180787"/>
                <a:gd name="connsiteY6-36" fmla="*/ 0 h 446239"/>
                <a:gd name="connsiteX0-37" fmla="*/ 0 w 4180787"/>
                <a:gd name="connsiteY0-38" fmla="*/ 0 h 432613"/>
                <a:gd name="connsiteX1-39" fmla="*/ 1791064 w 4180787"/>
                <a:gd name="connsiteY1-40" fmla="*/ 191058 h 432613"/>
                <a:gd name="connsiteX2-41" fmla="*/ 4180787 w 4180787"/>
                <a:gd name="connsiteY2-42" fmla="*/ 0 h 432613"/>
                <a:gd name="connsiteX3-43" fmla="*/ 4180787 w 4180787"/>
                <a:gd name="connsiteY3-44" fmla="*/ 432613 h 432613"/>
                <a:gd name="connsiteX4-45" fmla="*/ 1740284 w 4180787"/>
                <a:gd name="connsiteY4-46" fmla="*/ 300725 h 432613"/>
                <a:gd name="connsiteX5-47" fmla="*/ 0 w 4180787"/>
                <a:gd name="connsiteY5-48" fmla="*/ 432613 h 432613"/>
                <a:gd name="connsiteX6-49" fmla="*/ 0 w 4180787"/>
                <a:gd name="connsiteY6-50" fmla="*/ 0 h 432613"/>
                <a:gd name="connsiteX0-51" fmla="*/ 0 w 4180787"/>
                <a:gd name="connsiteY0-52" fmla="*/ 0 h 432613"/>
                <a:gd name="connsiteX1-53" fmla="*/ 1835870 w 4180787"/>
                <a:gd name="connsiteY1-54" fmla="*/ 187218 h 432613"/>
                <a:gd name="connsiteX2-55" fmla="*/ 4180787 w 4180787"/>
                <a:gd name="connsiteY2-56" fmla="*/ 0 h 432613"/>
                <a:gd name="connsiteX3-57" fmla="*/ 4180787 w 4180787"/>
                <a:gd name="connsiteY3-58" fmla="*/ 432613 h 432613"/>
                <a:gd name="connsiteX4-59" fmla="*/ 1740284 w 4180787"/>
                <a:gd name="connsiteY4-60" fmla="*/ 300725 h 432613"/>
                <a:gd name="connsiteX5-61" fmla="*/ 0 w 4180787"/>
                <a:gd name="connsiteY5-62" fmla="*/ 432613 h 432613"/>
                <a:gd name="connsiteX6-63" fmla="*/ 0 w 4180787"/>
                <a:gd name="connsiteY6-64" fmla="*/ 0 h 432613"/>
                <a:gd name="connsiteX0-65" fmla="*/ 0 w 4180787"/>
                <a:gd name="connsiteY0-66" fmla="*/ 4908 h 437521"/>
                <a:gd name="connsiteX1-67" fmla="*/ 1835870 w 4180787"/>
                <a:gd name="connsiteY1-68" fmla="*/ 192126 h 437521"/>
                <a:gd name="connsiteX2-69" fmla="*/ 4180787 w 4180787"/>
                <a:gd name="connsiteY2-70" fmla="*/ 4908 h 437521"/>
                <a:gd name="connsiteX3-71" fmla="*/ 4180787 w 4180787"/>
                <a:gd name="connsiteY3-72" fmla="*/ 437521 h 437521"/>
                <a:gd name="connsiteX4-73" fmla="*/ 1740284 w 4180787"/>
                <a:gd name="connsiteY4-74" fmla="*/ 305633 h 437521"/>
                <a:gd name="connsiteX5-75" fmla="*/ 0 w 4180787"/>
                <a:gd name="connsiteY5-76" fmla="*/ 437521 h 437521"/>
                <a:gd name="connsiteX6-77" fmla="*/ 0 w 4180787"/>
                <a:gd name="connsiteY6-78" fmla="*/ 4908 h 437521"/>
                <a:gd name="connsiteX0-79" fmla="*/ 0 w 4180787"/>
                <a:gd name="connsiteY0-80" fmla="*/ 4908 h 446252"/>
                <a:gd name="connsiteX1-81" fmla="*/ 1835870 w 4180787"/>
                <a:gd name="connsiteY1-82" fmla="*/ 192126 h 446252"/>
                <a:gd name="connsiteX2-83" fmla="*/ 4180787 w 4180787"/>
                <a:gd name="connsiteY2-84" fmla="*/ 4908 h 446252"/>
                <a:gd name="connsiteX3-85" fmla="*/ 4180787 w 4180787"/>
                <a:gd name="connsiteY3-86" fmla="*/ 437521 h 446252"/>
                <a:gd name="connsiteX4-87" fmla="*/ 1740284 w 4180787"/>
                <a:gd name="connsiteY4-88" fmla="*/ 305633 h 446252"/>
                <a:gd name="connsiteX5-89" fmla="*/ 0 w 4180787"/>
                <a:gd name="connsiteY5-90" fmla="*/ 437521 h 446252"/>
                <a:gd name="connsiteX6-91" fmla="*/ 0 w 4180787"/>
                <a:gd name="connsiteY6-92" fmla="*/ 4908 h 446252"/>
                <a:gd name="connsiteX0-93" fmla="*/ 0 w 4180787"/>
                <a:gd name="connsiteY0-94" fmla="*/ 4107 h 445451"/>
                <a:gd name="connsiteX1-95" fmla="*/ 1779968 w 4180787"/>
                <a:gd name="connsiteY1-96" fmla="*/ 241252 h 445451"/>
                <a:gd name="connsiteX2-97" fmla="*/ 4180787 w 4180787"/>
                <a:gd name="connsiteY2-98" fmla="*/ 4107 h 445451"/>
                <a:gd name="connsiteX3-99" fmla="*/ 4180787 w 4180787"/>
                <a:gd name="connsiteY3-100" fmla="*/ 436720 h 445451"/>
                <a:gd name="connsiteX4-101" fmla="*/ 1740284 w 4180787"/>
                <a:gd name="connsiteY4-102" fmla="*/ 304832 h 445451"/>
                <a:gd name="connsiteX5-103" fmla="*/ 0 w 4180787"/>
                <a:gd name="connsiteY5-104" fmla="*/ 436720 h 445451"/>
                <a:gd name="connsiteX6-105" fmla="*/ 0 w 4180787"/>
                <a:gd name="connsiteY6-106" fmla="*/ 4107 h 445451"/>
                <a:gd name="connsiteX0-107" fmla="*/ 0 w 4180787"/>
                <a:gd name="connsiteY0-108" fmla="*/ 4107 h 445451"/>
                <a:gd name="connsiteX1-109" fmla="*/ 1779968 w 4180787"/>
                <a:gd name="connsiteY1-110" fmla="*/ 241252 h 445451"/>
                <a:gd name="connsiteX2-111" fmla="*/ 4180787 w 4180787"/>
                <a:gd name="connsiteY2-112" fmla="*/ 4107 h 445451"/>
                <a:gd name="connsiteX3-113" fmla="*/ 4180787 w 4180787"/>
                <a:gd name="connsiteY3-114" fmla="*/ 436720 h 445451"/>
                <a:gd name="connsiteX4-115" fmla="*/ 1740284 w 4180787"/>
                <a:gd name="connsiteY4-116" fmla="*/ 304832 h 445451"/>
                <a:gd name="connsiteX5-117" fmla="*/ 0 w 4180787"/>
                <a:gd name="connsiteY5-118" fmla="*/ 436720 h 445451"/>
                <a:gd name="connsiteX6-119" fmla="*/ 0 w 4180787"/>
                <a:gd name="connsiteY6-120" fmla="*/ 4107 h 445451"/>
                <a:gd name="connsiteX0-121" fmla="*/ 0 w 4180787"/>
                <a:gd name="connsiteY0-122" fmla="*/ 4107 h 436720"/>
                <a:gd name="connsiteX1-123" fmla="*/ 1779968 w 4180787"/>
                <a:gd name="connsiteY1-124" fmla="*/ 241252 h 436720"/>
                <a:gd name="connsiteX2-125" fmla="*/ 4180787 w 4180787"/>
                <a:gd name="connsiteY2-126" fmla="*/ 4107 h 436720"/>
                <a:gd name="connsiteX3-127" fmla="*/ 4180787 w 4180787"/>
                <a:gd name="connsiteY3-128" fmla="*/ 436720 h 436720"/>
                <a:gd name="connsiteX4-129" fmla="*/ 1740284 w 4180787"/>
                <a:gd name="connsiteY4-130" fmla="*/ 304832 h 436720"/>
                <a:gd name="connsiteX5-131" fmla="*/ 0 w 4180787"/>
                <a:gd name="connsiteY5-132" fmla="*/ 436720 h 436720"/>
                <a:gd name="connsiteX6-133" fmla="*/ 0 w 4180787"/>
                <a:gd name="connsiteY6-134" fmla="*/ 4107 h 436720"/>
                <a:gd name="connsiteX0-135" fmla="*/ 0 w 4180787"/>
                <a:gd name="connsiteY0-136" fmla="*/ 4107 h 436720"/>
                <a:gd name="connsiteX1-137" fmla="*/ 1779968 w 4180787"/>
                <a:gd name="connsiteY1-138" fmla="*/ 241252 h 436720"/>
                <a:gd name="connsiteX2-139" fmla="*/ 4180787 w 4180787"/>
                <a:gd name="connsiteY2-140" fmla="*/ 4107 h 436720"/>
                <a:gd name="connsiteX3-141" fmla="*/ 4180787 w 4180787"/>
                <a:gd name="connsiteY3-142" fmla="*/ 436720 h 436720"/>
                <a:gd name="connsiteX4-143" fmla="*/ 1740284 w 4180787"/>
                <a:gd name="connsiteY4-144" fmla="*/ 304832 h 436720"/>
                <a:gd name="connsiteX5-145" fmla="*/ 0 w 4180787"/>
                <a:gd name="connsiteY5-146" fmla="*/ 436720 h 436720"/>
                <a:gd name="connsiteX6-147" fmla="*/ 0 w 4180787"/>
                <a:gd name="connsiteY6-148" fmla="*/ 4107 h 436720"/>
                <a:gd name="connsiteX0-149" fmla="*/ 0 w 4180787"/>
                <a:gd name="connsiteY0-150" fmla="*/ 0 h 432613"/>
                <a:gd name="connsiteX1-151" fmla="*/ 1779968 w 4180787"/>
                <a:gd name="connsiteY1-152" fmla="*/ 237145 h 432613"/>
                <a:gd name="connsiteX2-153" fmla="*/ 4180787 w 4180787"/>
                <a:gd name="connsiteY2-154" fmla="*/ 0 h 432613"/>
                <a:gd name="connsiteX3-155" fmla="*/ 4180787 w 4180787"/>
                <a:gd name="connsiteY3-156" fmla="*/ 432613 h 432613"/>
                <a:gd name="connsiteX4-157" fmla="*/ 1740284 w 4180787"/>
                <a:gd name="connsiteY4-158" fmla="*/ 300725 h 432613"/>
                <a:gd name="connsiteX5-159" fmla="*/ 0 w 4180787"/>
                <a:gd name="connsiteY5-160" fmla="*/ 432613 h 432613"/>
                <a:gd name="connsiteX6-161" fmla="*/ 0 w 4180787"/>
                <a:gd name="connsiteY6-162" fmla="*/ 0 h 432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矩形 1"/>
            <p:cNvSpPr/>
            <p:nvPr/>
          </p:nvSpPr>
          <p:spPr>
            <a:xfrm rot="19913209">
              <a:off x="4861409" y="4859457"/>
              <a:ext cx="1931602" cy="322151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-1" fmla="*/ 0 w 4180787"/>
                <a:gd name="connsiteY0-2" fmla="*/ 0 h 446239"/>
                <a:gd name="connsiteX1-3" fmla="*/ 4180787 w 4180787"/>
                <a:gd name="connsiteY1-4" fmla="*/ 0 h 446239"/>
                <a:gd name="connsiteX2-5" fmla="*/ 4180787 w 4180787"/>
                <a:gd name="connsiteY2-6" fmla="*/ 432613 h 446239"/>
                <a:gd name="connsiteX3-7" fmla="*/ 1797892 w 4180787"/>
                <a:gd name="connsiteY3-8" fmla="*/ 446239 h 446239"/>
                <a:gd name="connsiteX4-9" fmla="*/ 0 w 4180787"/>
                <a:gd name="connsiteY4-10" fmla="*/ 432613 h 446239"/>
                <a:gd name="connsiteX5" fmla="*/ 0 w 4180787"/>
                <a:gd name="connsiteY5" fmla="*/ 0 h 446239"/>
                <a:gd name="connsiteX0-11" fmla="*/ 0 w 4180787"/>
                <a:gd name="connsiteY0-12" fmla="*/ 3102 h 449341"/>
                <a:gd name="connsiteX1-13" fmla="*/ 1774422 w 4180787"/>
                <a:gd name="connsiteY1-14" fmla="*/ 0 h 449341"/>
                <a:gd name="connsiteX2-15" fmla="*/ 4180787 w 4180787"/>
                <a:gd name="connsiteY2-16" fmla="*/ 3102 h 449341"/>
                <a:gd name="connsiteX3-17" fmla="*/ 4180787 w 4180787"/>
                <a:gd name="connsiteY3-18" fmla="*/ 435715 h 449341"/>
                <a:gd name="connsiteX4-19" fmla="*/ 1797892 w 4180787"/>
                <a:gd name="connsiteY4-20" fmla="*/ 449341 h 449341"/>
                <a:gd name="connsiteX5-21" fmla="*/ 0 w 4180787"/>
                <a:gd name="connsiteY5-22" fmla="*/ 435715 h 449341"/>
                <a:gd name="connsiteX6" fmla="*/ 0 w 4180787"/>
                <a:gd name="connsiteY6" fmla="*/ 3102 h 449341"/>
                <a:gd name="connsiteX0-23" fmla="*/ 0 w 4180787"/>
                <a:gd name="connsiteY0-24" fmla="*/ 0 h 446239"/>
                <a:gd name="connsiteX1-25" fmla="*/ 1791064 w 4180787"/>
                <a:gd name="connsiteY1-26" fmla="*/ 191058 h 446239"/>
                <a:gd name="connsiteX2-27" fmla="*/ 4180787 w 4180787"/>
                <a:gd name="connsiteY2-28" fmla="*/ 0 h 446239"/>
                <a:gd name="connsiteX3-29" fmla="*/ 4180787 w 4180787"/>
                <a:gd name="connsiteY3-30" fmla="*/ 432613 h 446239"/>
                <a:gd name="connsiteX4-31" fmla="*/ 1797892 w 4180787"/>
                <a:gd name="connsiteY4-32" fmla="*/ 446239 h 446239"/>
                <a:gd name="connsiteX5-33" fmla="*/ 0 w 4180787"/>
                <a:gd name="connsiteY5-34" fmla="*/ 432613 h 446239"/>
                <a:gd name="connsiteX6-35" fmla="*/ 0 w 4180787"/>
                <a:gd name="connsiteY6-36" fmla="*/ 0 h 446239"/>
                <a:gd name="connsiteX0-37" fmla="*/ 0 w 4180787"/>
                <a:gd name="connsiteY0-38" fmla="*/ 0 h 432613"/>
                <a:gd name="connsiteX1-39" fmla="*/ 1791064 w 4180787"/>
                <a:gd name="connsiteY1-40" fmla="*/ 191058 h 432613"/>
                <a:gd name="connsiteX2-41" fmla="*/ 4180787 w 4180787"/>
                <a:gd name="connsiteY2-42" fmla="*/ 0 h 432613"/>
                <a:gd name="connsiteX3-43" fmla="*/ 4180787 w 4180787"/>
                <a:gd name="connsiteY3-44" fmla="*/ 432613 h 432613"/>
                <a:gd name="connsiteX4-45" fmla="*/ 1740284 w 4180787"/>
                <a:gd name="connsiteY4-46" fmla="*/ 300725 h 432613"/>
                <a:gd name="connsiteX5-47" fmla="*/ 0 w 4180787"/>
                <a:gd name="connsiteY5-48" fmla="*/ 432613 h 432613"/>
                <a:gd name="connsiteX6-49" fmla="*/ 0 w 4180787"/>
                <a:gd name="connsiteY6-50" fmla="*/ 0 h 432613"/>
                <a:gd name="connsiteX0-51" fmla="*/ 0 w 4180787"/>
                <a:gd name="connsiteY0-52" fmla="*/ 0 h 432613"/>
                <a:gd name="connsiteX1-53" fmla="*/ 1835870 w 4180787"/>
                <a:gd name="connsiteY1-54" fmla="*/ 187218 h 432613"/>
                <a:gd name="connsiteX2-55" fmla="*/ 4180787 w 4180787"/>
                <a:gd name="connsiteY2-56" fmla="*/ 0 h 432613"/>
                <a:gd name="connsiteX3-57" fmla="*/ 4180787 w 4180787"/>
                <a:gd name="connsiteY3-58" fmla="*/ 432613 h 432613"/>
                <a:gd name="connsiteX4-59" fmla="*/ 1740284 w 4180787"/>
                <a:gd name="connsiteY4-60" fmla="*/ 300725 h 432613"/>
                <a:gd name="connsiteX5-61" fmla="*/ 0 w 4180787"/>
                <a:gd name="connsiteY5-62" fmla="*/ 432613 h 432613"/>
                <a:gd name="connsiteX6-63" fmla="*/ 0 w 4180787"/>
                <a:gd name="connsiteY6-64" fmla="*/ 0 h 432613"/>
                <a:gd name="connsiteX0-65" fmla="*/ 0 w 4180787"/>
                <a:gd name="connsiteY0-66" fmla="*/ 4908 h 437521"/>
                <a:gd name="connsiteX1-67" fmla="*/ 1835870 w 4180787"/>
                <a:gd name="connsiteY1-68" fmla="*/ 192126 h 437521"/>
                <a:gd name="connsiteX2-69" fmla="*/ 4180787 w 4180787"/>
                <a:gd name="connsiteY2-70" fmla="*/ 4908 h 437521"/>
                <a:gd name="connsiteX3-71" fmla="*/ 4180787 w 4180787"/>
                <a:gd name="connsiteY3-72" fmla="*/ 437521 h 437521"/>
                <a:gd name="connsiteX4-73" fmla="*/ 1740284 w 4180787"/>
                <a:gd name="connsiteY4-74" fmla="*/ 305633 h 437521"/>
                <a:gd name="connsiteX5-75" fmla="*/ 0 w 4180787"/>
                <a:gd name="connsiteY5-76" fmla="*/ 437521 h 437521"/>
                <a:gd name="connsiteX6-77" fmla="*/ 0 w 4180787"/>
                <a:gd name="connsiteY6-78" fmla="*/ 4908 h 437521"/>
                <a:gd name="connsiteX0-79" fmla="*/ 0 w 4180787"/>
                <a:gd name="connsiteY0-80" fmla="*/ 4908 h 446252"/>
                <a:gd name="connsiteX1-81" fmla="*/ 1835870 w 4180787"/>
                <a:gd name="connsiteY1-82" fmla="*/ 192126 h 446252"/>
                <a:gd name="connsiteX2-83" fmla="*/ 4180787 w 4180787"/>
                <a:gd name="connsiteY2-84" fmla="*/ 4908 h 446252"/>
                <a:gd name="connsiteX3-85" fmla="*/ 4180787 w 4180787"/>
                <a:gd name="connsiteY3-86" fmla="*/ 437521 h 446252"/>
                <a:gd name="connsiteX4-87" fmla="*/ 1740284 w 4180787"/>
                <a:gd name="connsiteY4-88" fmla="*/ 305633 h 446252"/>
                <a:gd name="connsiteX5-89" fmla="*/ 0 w 4180787"/>
                <a:gd name="connsiteY5-90" fmla="*/ 437521 h 446252"/>
                <a:gd name="connsiteX6-91" fmla="*/ 0 w 4180787"/>
                <a:gd name="connsiteY6-92" fmla="*/ 4908 h 446252"/>
                <a:gd name="connsiteX0-93" fmla="*/ 0 w 4180787"/>
                <a:gd name="connsiteY0-94" fmla="*/ 4107 h 445451"/>
                <a:gd name="connsiteX1-95" fmla="*/ 1779968 w 4180787"/>
                <a:gd name="connsiteY1-96" fmla="*/ 241252 h 445451"/>
                <a:gd name="connsiteX2-97" fmla="*/ 4180787 w 4180787"/>
                <a:gd name="connsiteY2-98" fmla="*/ 4107 h 445451"/>
                <a:gd name="connsiteX3-99" fmla="*/ 4180787 w 4180787"/>
                <a:gd name="connsiteY3-100" fmla="*/ 436720 h 445451"/>
                <a:gd name="connsiteX4-101" fmla="*/ 1740284 w 4180787"/>
                <a:gd name="connsiteY4-102" fmla="*/ 304832 h 445451"/>
                <a:gd name="connsiteX5-103" fmla="*/ 0 w 4180787"/>
                <a:gd name="connsiteY5-104" fmla="*/ 436720 h 445451"/>
                <a:gd name="connsiteX6-105" fmla="*/ 0 w 4180787"/>
                <a:gd name="connsiteY6-106" fmla="*/ 4107 h 445451"/>
                <a:gd name="connsiteX0-107" fmla="*/ 0 w 4180787"/>
                <a:gd name="connsiteY0-108" fmla="*/ 4107 h 445451"/>
                <a:gd name="connsiteX1-109" fmla="*/ 1779968 w 4180787"/>
                <a:gd name="connsiteY1-110" fmla="*/ 241252 h 445451"/>
                <a:gd name="connsiteX2-111" fmla="*/ 4180787 w 4180787"/>
                <a:gd name="connsiteY2-112" fmla="*/ 4107 h 445451"/>
                <a:gd name="connsiteX3-113" fmla="*/ 4180787 w 4180787"/>
                <a:gd name="connsiteY3-114" fmla="*/ 436720 h 445451"/>
                <a:gd name="connsiteX4-115" fmla="*/ 1740284 w 4180787"/>
                <a:gd name="connsiteY4-116" fmla="*/ 304832 h 445451"/>
                <a:gd name="connsiteX5-117" fmla="*/ 0 w 4180787"/>
                <a:gd name="connsiteY5-118" fmla="*/ 436720 h 445451"/>
                <a:gd name="connsiteX6-119" fmla="*/ 0 w 4180787"/>
                <a:gd name="connsiteY6-120" fmla="*/ 4107 h 445451"/>
                <a:gd name="connsiteX0-121" fmla="*/ 0 w 4180787"/>
                <a:gd name="connsiteY0-122" fmla="*/ 4107 h 436720"/>
                <a:gd name="connsiteX1-123" fmla="*/ 1779968 w 4180787"/>
                <a:gd name="connsiteY1-124" fmla="*/ 241252 h 436720"/>
                <a:gd name="connsiteX2-125" fmla="*/ 4180787 w 4180787"/>
                <a:gd name="connsiteY2-126" fmla="*/ 4107 h 436720"/>
                <a:gd name="connsiteX3-127" fmla="*/ 4180787 w 4180787"/>
                <a:gd name="connsiteY3-128" fmla="*/ 436720 h 436720"/>
                <a:gd name="connsiteX4-129" fmla="*/ 1740284 w 4180787"/>
                <a:gd name="connsiteY4-130" fmla="*/ 304832 h 436720"/>
                <a:gd name="connsiteX5-131" fmla="*/ 0 w 4180787"/>
                <a:gd name="connsiteY5-132" fmla="*/ 436720 h 436720"/>
                <a:gd name="connsiteX6-133" fmla="*/ 0 w 4180787"/>
                <a:gd name="connsiteY6-134" fmla="*/ 4107 h 436720"/>
                <a:gd name="connsiteX0-135" fmla="*/ 0 w 4180787"/>
                <a:gd name="connsiteY0-136" fmla="*/ 4107 h 436720"/>
                <a:gd name="connsiteX1-137" fmla="*/ 1779968 w 4180787"/>
                <a:gd name="connsiteY1-138" fmla="*/ 241252 h 436720"/>
                <a:gd name="connsiteX2-139" fmla="*/ 4180787 w 4180787"/>
                <a:gd name="connsiteY2-140" fmla="*/ 4107 h 436720"/>
                <a:gd name="connsiteX3-141" fmla="*/ 4180787 w 4180787"/>
                <a:gd name="connsiteY3-142" fmla="*/ 436720 h 436720"/>
                <a:gd name="connsiteX4-143" fmla="*/ 1740284 w 4180787"/>
                <a:gd name="connsiteY4-144" fmla="*/ 304832 h 436720"/>
                <a:gd name="connsiteX5-145" fmla="*/ 0 w 4180787"/>
                <a:gd name="connsiteY5-146" fmla="*/ 436720 h 436720"/>
                <a:gd name="connsiteX6-147" fmla="*/ 0 w 4180787"/>
                <a:gd name="connsiteY6-148" fmla="*/ 4107 h 436720"/>
                <a:gd name="connsiteX0-149" fmla="*/ 0 w 4180787"/>
                <a:gd name="connsiteY0-150" fmla="*/ 0 h 432613"/>
                <a:gd name="connsiteX1-151" fmla="*/ 1779968 w 4180787"/>
                <a:gd name="connsiteY1-152" fmla="*/ 237145 h 432613"/>
                <a:gd name="connsiteX2-153" fmla="*/ 4180787 w 4180787"/>
                <a:gd name="connsiteY2-154" fmla="*/ 0 h 432613"/>
                <a:gd name="connsiteX3-155" fmla="*/ 4180787 w 4180787"/>
                <a:gd name="connsiteY3-156" fmla="*/ 432613 h 432613"/>
                <a:gd name="connsiteX4-157" fmla="*/ 1740284 w 4180787"/>
                <a:gd name="connsiteY4-158" fmla="*/ 300725 h 432613"/>
                <a:gd name="connsiteX5-159" fmla="*/ 0 w 4180787"/>
                <a:gd name="connsiteY5-160" fmla="*/ 432613 h 432613"/>
                <a:gd name="connsiteX6-161" fmla="*/ 0 w 4180787"/>
                <a:gd name="connsiteY6-162" fmla="*/ 0 h 432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矩形 1"/>
            <p:cNvSpPr/>
            <p:nvPr/>
          </p:nvSpPr>
          <p:spPr>
            <a:xfrm rot="708470">
              <a:off x="4483663" y="4079411"/>
              <a:ext cx="2394472" cy="322151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-1" fmla="*/ 0 w 4180787"/>
                <a:gd name="connsiteY0-2" fmla="*/ 0 h 446239"/>
                <a:gd name="connsiteX1-3" fmla="*/ 4180787 w 4180787"/>
                <a:gd name="connsiteY1-4" fmla="*/ 0 h 446239"/>
                <a:gd name="connsiteX2-5" fmla="*/ 4180787 w 4180787"/>
                <a:gd name="connsiteY2-6" fmla="*/ 432613 h 446239"/>
                <a:gd name="connsiteX3-7" fmla="*/ 1797892 w 4180787"/>
                <a:gd name="connsiteY3-8" fmla="*/ 446239 h 446239"/>
                <a:gd name="connsiteX4-9" fmla="*/ 0 w 4180787"/>
                <a:gd name="connsiteY4-10" fmla="*/ 432613 h 446239"/>
                <a:gd name="connsiteX5" fmla="*/ 0 w 4180787"/>
                <a:gd name="connsiteY5" fmla="*/ 0 h 446239"/>
                <a:gd name="connsiteX0-11" fmla="*/ 0 w 4180787"/>
                <a:gd name="connsiteY0-12" fmla="*/ 3102 h 449341"/>
                <a:gd name="connsiteX1-13" fmla="*/ 1774422 w 4180787"/>
                <a:gd name="connsiteY1-14" fmla="*/ 0 h 449341"/>
                <a:gd name="connsiteX2-15" fmla="*/ 4180787 w 4180787"/>
                <a:gd name="connsiteY2-16" fmla="*/ 3102 h 449341"/>
                <a:gd name="connsiteX3-17" fmla="*/ 4180787 w 4180787"/>
                <a:gd name="connsiteY3-18" fmla="*/ 435715 h 449341"/>
                <a:gd name="connsiteX4-19" fmla="*/ 1797892 w 4180787"/>
                <a:gd name="connsiteY4-20" fmla="*/ 449341 h 449341"/>
                <a:gd name="connsiteX5-21" fmla="*/ 0 w 4180787"/>
                <a:gd name="connsiteY5-22" fmla="*/ 435715 h 449341"/>
                <a:gd name="connsiteX6" fmla="*/ 0 w 4180787"/>
                <a:gd name="connsiteY6" fmla="*/ 3102 h 449341"/>
                <a:gd name="connsiteX0-23" fmla="*/ 0 w 4180787"/>
                <a:gd name="connsiteY0-24" fmla="*/ 0 h 446239"/>
                <a:gd name="connsiteX1-25" fmla="*/ 1791064 w 4180787"/>
                <a:gd name="connsiteY1-26" fmla="*/ 191058 h 446239"/>
                <a:gd name="connsiteX2-27" fmla="*/ 4180787 w 4180787"/>
                <a:gd name="connsiteY2-28" fmla="*/ 0 h 446239"/>
                <a:gd name="connsiteX3-29" fmla="*/ 4180787 w 4180787"/>
                <a:gd name="connsiteY3-30" fmla="*/ 432613 h 446239"/>
                <a:gd name="connsiteX4-31" fmla="*/ 1797892 w 4180787"/>
                <a:gd name="connsiteY4-32" fmla="*/ 446239 h 446239"/>
                <a:gd name="connsiteX5-33" fmla="*/ 0 w 4180787"/>
                <a:gd name="connsiteY5-34" fmla="*/ 432613 h 446239"/>
                <a:gd name="connsiteX6-35" fmla="*/ 0 w 4180787"/>
                <a:gd name="connsiteY6-36" fmla="*/ 0 h 446239"/>
                <a:gd name="connsiteX0-37" fmla="*/ 0 w 4180787"/>
                <a:gd name="connsiteY0-38" fmla="*/ 0 h 432613"/>
                <a:gd name="connsiteX1-39" fmla="*/ 1791064 w 4180787"/>
                <a:gd name="connsiteY1-40" fmla="*/ 191058 h 432613"/>
                <a:gd name="connsiteX2-41" fmla="*/ 4180787 w 4180787"/>
                <a:gd name="connsiteY2-42" fmla="*/ 0 h 432613"/>
                <a:gd name="connsiteX3-43" fmla="*/ 4180787 w 4180787"/>
                <a:gd name="connsiteY3-44" fmla="*/ 432613 h 432613"/>
                <a:gd name="connsiteX4-45" fmla="*/ 1740284 w 4180787"/>
                <a:gd name="connsiteY4-46" fmla="*/ 300725 h 432613"/>
                <a:gd name="connsiteX5-47" fmla="*/ 0 w 4180787"/>
                <a:gd name="connsiteY5-48" fmla="*/ 432613 h 432613"/>
                <a:gd name="connsiteX6-49" fmla="*/ 0 w 4180787"/>
                <a:gd name="connsiteY6-50" fmla="*/ 0 h 432613"/>
                <a:gd name="connsiteX0-51" fmla="*/ 0 w 4180787"/>
                <a:gd name="connsiteY0-52" fmla="*/ 0 h 432613"/>
                <a:gd name="connsiteX1-53" fmla="*/ 1835870 w 4180787"/>
                <a:gd name="connsiteY1-54" fmla="*/ 187218 h 432613"/>
                <a:gd name="connsiteX2-55" fmla="*/ 4180787 w 4180787"/>
                <a:gd name="connsiteY2-56" fmla="*/ 0 h 432613"/>
                <a:gd name="connsiteX3-57" fmla="*/ 4180787 w 4180787"/>
                <a:gd name="connsiteY3-58" fmla="*/ 432613 h 432613"/>
                <a:gd name="connsiteX4-59" fmla="*/ 1740284 w 4180787"/>
                <a:gd name="connsiteY4-60" fmla="*/ 300725 h 432613"/>
                <a:gd name="connsiteX5-61" fmla="*/ 0 w 4180787"/>
                <a:gd name="connsiteY5-62" fmla="*/ 432613 h 432613"/>
                <a:gd name="connsiteX6-63" fmla="*/ 0 w 4180787"/>
                <a:gd name="connsiteY6-64" fmla="*/ 0 h 432613"/>
                <a:gd name="connsiteX0-65" fmla="*/ 0 w 4180787"/>
                <a:gd name="connsiteY0-66" fmla="*/ 4908 h 437521"/>
                <a:gd name="connsiteX1-67" fmla="*/ 1835870 w 4180787"/>
                <a:gd name="connsiteY1-68" fmla="*/ 192126 h 437521"/>
                <a:gd name="connsiteX2-69" fmla="*/ 4180787 w 4180787"/>
                <a:gd name="connsiteY2-70" fmla="*/ 4908 h 437521"/>
                <a:gd name="connsiteX3-71" fmla="*/ 4180787 w 4180787"/>
                <a:gd name="connsiteY3-72" fmla="*/ 437521 h 437521"/>
                <a:gd name="connsiteX4-73" fmla="*/ 1740284 w 4180787"/>
                <a:gd name="connsiteY4-74" fmla="*/ 305633 h 437521"/>
                <a:gd name="connsiteX5-75" fmla="*/ 0 w 4180787"/>
                <a:gd name="connsiteY5-76" fmla="*/ 437521 h 437521"/>
                <a:gd name="connsiteX6-77" fmla="*/ 0 w 4180787"/>
                <a:gd name="connsiteY6-78" fmla="*/ 4908 h 437521"/>
                <a:gd name="connsiteX0-79" fmla="*/ 0 w 4180787"/>
                <a:gd name="connsiteY0-80" fmla="*/ 4908 h 446252"/>
                <a:gd name="connsiteX1-81" fmla="*/ 1835870 w 4180787"/>
                <a:gd name="connsiteY1-82" fmla="*/ 192126 h 446252"/>
                <a:gd name="connsiteX2-83" fmla="*/ 4180787 w 4180787"/>
                <a:gd name="connsiteY2-84" fmla="*/ 4908 h 446252"/>
                <a:gd name="connsiteX3-85" fmla="*/ 4180787 w 4180787"/>
                <a:gd name="connsiteY3-86" fmla="*/ 437521 h 446252"/>
                <a:gd name="connsiteX4-87" fmla="*/ 1740284 w 4180787"/>
                <a:gd name="connsiteY4-88" fmla="*/ 305633 h 446252"/>
                <a:gd name="connsiteX5-89" fmla="*/ 0 w 4180787"/>
                <a:gd name="connsiteY5-90" fmla="*/ 437521 h 446252"/>
                <a:gd name="connsiteX6-91" fmla="*/ 0 w 4180787"/>
                <a:gd name="connsiteY6-92" fmla="*/ 4908 h 446252"/>
                <a:gd name="connsiteX0-93" fmla="*/ 0 w 4180787"/>
                <a:gd name="connsiteY0-94" fmla="*/ 4107 h 445451"/>
                <a:gd name="connsiteX1-95" fmla="*/ 1779968 w 4180787"/>
                <a:gd name="connsiteY1-96" fmla="*/ 241252 h 445451"/>
                <a:gd name="connsiteX2-97" fmla="*/ 4180787 w 4180787"/>
                <a:gd name="connsiteY2-98" fmla="*/ 4107 h 445451"/>
                <a:gd name="connsiteX3-99" fmla="*/ 4180787 w 4180787"/>
                <a:gd name="connsiteY3-100" fmla="*/ 436720 h 445451"/>
                <a:gd name="connsiteX4-101" fmla="*/ 1740284 w 4180787"/>
                <a:gd name="connsiteY4-102" fmla="*/ 304832 h 445451"/>
                <a:gd name="connsiteX5-103" fmla="*/ 0 w 4180787"/>
                <a:gd name="connsiteY5-104" fmla="*/ 436720 h 445451"/>
                <a:gd name="connsiteX6-105" fmla="*/ 0 w 4180787"/>
                <a:gd name="connsiteY6-106" fmla="*/ 4107 h 445451"/>
                <a:gd name="connsiteX0-107" fmla="*/ 0 w 4180787"/>
                <a:gd name="connsiteY0-108" fmla="*/ 4107 h 445451"/>
                <a:gd name="connsiteX1-109" fmla="*/ 1779968 w 4180787"/>
                <a:gd name="connsiteY1-110" fmla="*/ 241252 h 445451"/>
                <a:gd name="connsiteX2-111" fmla="*/ 4180787 w 4180787"/>
                <a:gd name="connsiteY2-112" fmla="*/ 4107 h 445451"/>
                <a:gd name="connsiteX3-113" fmla="*/ 4180787 w 4180787"/>
                <a:gd name="connsiteY3-114" fmla="*/ 436720 h 445451"/>
                <a:gd name="connsiteX4-115" fmla="*/ 1740284 w 4180787"/>
                <a:gd name="connsiteY4-116" fmla="*/ 304832 h 445451"/>
                <a:gd name="connsiteX5-117" fmla="*/ 0 w 4180787"/>
                <a:gd name="connsiteY5-118" fmla="*/ 436720 h 445451"/>
                <a:gd name="connsiteX6-119" fmla="*/ 0 w 4180787"/>
                <a:gd name="connsiteY6-120" fmla="*/ 4107 h 445451"/>
                <a:gd name="connsiteX0-121" fmla="*/ 0 w 4180787"/>
                <a:gd name="connsiteY0-122" fmla="*/ 4107 h 436720"/>
                <a:gd name="connsiteX1-123" fmla="*/ 1779968 w 4180787"/>
                <a:gd name="connsiteY1-124" fmla="*/ 241252 h 436720"/>
                <a:gd name="connsiteX2-125" fmla="*/ 4180787 w 4180787"/>
                <a:gd name="connsiteY2-126" fmla="*/ 4107 h 436720"/>
                <a:gd name="connsiteX3-127" fmla="*/ 4180787 w 4180787"/>
                <a:gd name="connsiteY3-128" fmla="*/ 436720 h 436720"/>
                <a:gd name="connsiteX4-129" fmla="*/ 1740284 w 4180787"/>
                <a:gd name="connsiteY4-130" fmla="*/ 304832 h 436720"/>
                <a:gd name="connsiteX5-131" fmla="*/ 0 w 4180787"/>
                <a:gd name="connsiteY5-132" fmla="*/ 436720 h 436720"/>
                <a:gd name="connsiteX6-133" fmla="*/ 0 w 4180787"/>
                <a:gd name="connsiteY6-134" fmla="*/ 4107 h 436720"/>
                <a:gd name="connsiteX0-135" fmla="*/ 0 w 4180787"/>
                <a:gd name="connsiteY0-136" fmla="*/ 4107 h 436720"/>
                <a:gd name="connsiteX1-137" fmla="*/ 1779968 w 4180787"/>
                <a:gd name="connsiteY1-138" fmla="*/ 241252 h 436720"/>
                <a:gd name="connsiteX2-139" fmla="*/ 4180787 w 4180787"/>
                <a:gd name="connsiteY2-140" fmla="*/ 4107 h 436720"/>
                <a:gd name="connsiteX3-141" fmla="*/ 4180787 w 4180787"/>
                <a:gd name="connsiteY3-142" fmla="*/ 436720 h 436720"/>
                <a:gd name="connsiteX4-143" fmla="*/ 1740284 w 4180787"/>
                <a:gd name="connsiteY4-144" fmla="*/ 304832 h 436720"/>
                <a:gd name="connsiteX5-145" fmla="*/ 0 w 4180787"/>
                <a:gd name="connsiteY5-146" fmla="*/ 436720 h 436720"/>
                <a:gd name="connsiteX6-147" fmla="*/ 0 w 4180787"/>
                <a:gd name="connsiteY6-148" fmla="*/ 4107 h 436720"/>
                <a:gd name="connsiteX0-149" fmla="*/ 0 w 4180787"/>
                <a:gd name="connsiteY0-150" fmla="*/ 0 h 432613"/>
                <a:gd name="connsiteX1-151" fmla="*/ 1779968 w 4180787"/>
                <a:gd name="connsiteY1-152" fmla="*/ 237145 h 432613"/>
                <a:gd name="connsiteX2-153" fmla="*/ 4180787 w 4180787"/>
                <a:gd name="connsiteY2-154" fmla="*/ 0 h 432613"/>
                <a:gd name="connsiteX3-155" fmla="*/ 4180787 w 4180787"/>
                <a:gd name="connsiteY3-156" fmla="*/ 432613 h 432613"/>
                <a:gd name="connsiteX4-157" fmla="*/ 1740284 w 4180787"/>
                <a:gd name="connsiteY4-158" fmla="*/ 300725 h 432613"/>
                <a:gd name="connsiteX5-159" fmla="*/ 0 w 4180787"/>
                <a:gd name="connsiteY5-160" fmla="*/ 432613 h 432613"/>
                <a:gd name="connsiteX6-161" fmla="*/ 0 w 4180787"/>
                <a:gd name="connsiteY6-162" fmla="*/ 0 h 432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矩形 1"/>
            <p:cNvSpPr/>
            <p:nvPr/>
          </p:nvSpPr>
          <p:spPr>
            <a:xfrm rot="293950">
              <a:off x="4560710" y="2421092"/>
              <a:ext cx="3190192" cy="330110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-1" fmla="*/ 0 w 4180787"/>
                <a:gd name="connsiteY0-2" fmla="*/ 0 h 446239"/>
                <a:gd name="connsiteX1-3" fmla="*/ 4180787 w 4180787"/>
                <a:gd name="connsiteY1-4" fmla="*/ 0 h 446239"/>
                <a:gd name="connsiteX2-5" fmla="*/ 4180787 w 4180787"/>
                <a:gd name="connsiteY2-6" fmla="*/ 432613 h 446239"/>
                <a:gd name="connsiteX3-7" fmla="*/ 1797892 w 4180787"/>
                <a:gd name="connsiteY3-8" fmla="*/ 446239 h 446239"/>
                <a:gd name="connsiteX4-9" fmla="*/ 0 w 4180787"/>
                <a:gd name="connsiteY4-10" fmla="*/ 432613 h 446239"/>
                <a:gd name="connsiteX5" fmla="*/ 0 w 4180787"/>
                <a:gd name="connsiteY5" fmla="*/ 0 h 446239"/>
                <a:gd name="connsiteX0-11" fmla="*/ 0 w 4180787"/>
                <a:gd name="connsiteY0-12" fmla="*/ 3102 h 449341"/>
                <a:gd name="connsiteX1-13" fmla="*/ 1774422 w 4180787"/>
                <a:gd name="connsiteY1-14" fmla="*/ 0 h 449341"/>
                <a:gd name="connsiteX2-15" fmla="*/ 4180787 w 4180787"/>
                <a:gd name="connsiteY2-16" fmla="*/ 3102 h 449341"/>
                <a:gd name="connsiteX3-17" fmla="*/ 4180787 w 4180787"/>
                <a:gd name="connsiteY3-18" fmla="*/ 435715 h 449341"/>
                <a:gd name="connsiteX4-19" fmla="*/ 1797892 w 4180787"/>
                <a:gd name="connsiteY4-20" fmla="*/ 449341 h 449341"/>
                <a:gd name="connsiteX5-21" fmla="*/ 0 w 4180787"/>
                <a:gd name="connsiteY5-22" fmla="*/ 435715 h 449341"/>
                <a:gd name="connsiteX6" fmla="*/ 0 w 4180787"/>
                <a:gd name="connsiteY6" fmla="*/ 3102 h 449341"/>
                <a:gd name="connsiteX0-23" fmla="*/ 0 w 4180787"/>
                <a:gd name="connsiteY0-24" fmla="*/ 0 h 446239"/>
                <a:gd name="connsiteX1-25" fmla="*/ 1791064 w 4180787"/>
                <a:gd name="connsiteY1-26" fmla="*/ 191058 h 446239"/>
                <a:gd name="connsiteX2-27" fmla="*/ 4180787 w 4180787"/>
                <a:gd name="connsiteY2-28" fmla="*/ 0 h 446239"/>
                <a:gd name="connsiteX3-29" fmla="*/ 4180787 w 4180787"/>
                <a:gd name="connsiteY3-30" fmla="*/ 432613 h 446239"/>
                <a:gd name="connsiteX4-31" fmla="*/ 1797892 w 4180787"/>
                <a:gd name="connsiteY4-32" fmla="*/ 446239 h 446239"/>
                <a:gd name="connsiteX5-33" fmla="*/ 0 w 4180787"/>
                <a:gd name="connsiteY5-34" fmla="*/ 432613 h 446239"/>
                <a:gd name="connsiteX6-35" fmla="*/ 0 w 4180787"/>
                <a:gd name="connsiteY6-36" fmla="*/ 0 h 446239"/>
                <a:gd name="connsiteX0-37" fmla="*/ 0 w 4180787"/>
                <a:gd name="connsiteY0-38" fmla="*/ 0 h 432613"/>
                <a:gd name="connsiteX1-39" fmla="*/ 1791064 w 4180787"/>
                <a:gd name="connsiteY1-40" fmla="*/ 191058 h 432613"/>
                <a:gd name="connsiteX2-41" fmla="*/ 4180787 w 4180787"/>
                <a:gd name="connsiteY2-42" fmla="*/ 0 h 432613"/>
                <a:gd name="connsiteX3-43" fmla="*/ 4180787 w 4180787"/>
                <a:gd name="connsiteY3-44" fmla="*/ 432613 h 432613"/>
                <a:gd name="connsiteX4-45" fmla="*/ 1740284 w 4180787"/>
                <a:gd name="connsiteY4-46" fmla="*/ 300725 h 432613"/>
                <a:gd name="connsiteX5-47" fmla="*/ 0 w 4180787"/>
                <a:gd name="connsiteY5-48" fmla="*/ 432613 h 432613"/>
                <a:gd name="connsiteX6-49" fmla="*/ 0 w 4180787"/>
                <a:gd name="connsiteY6-50" fmla="*/ 0 h 432613"/>
                <a:gd name="connsiteX0-51" fmla="*/ 0 w 4180787"/>
                <a:gd name="connsiteY0-52" fmla="*/ 0 h 432613"/>
                <a:gd name="connsiteX1-53" fmla="*/ 1835870 w 4180787"/>
                <a:gd name="connsiteY1-54" fmla="*/ 187218 h 432613"/>
                <a:gd name="connsiteX2-55" fmla="*/ 4180787 w 4180787"/>
                <a:gd name="connsiteY2-56" fmla="*/ 0 h 432613"/>
                <a:gd name="connsiteX3-57" fmla="*/ 4180787 w 4180787"/>
                <a:gd name="connsiteY3-58" fmla="*/ 432613 h 432613"/>
                <a:gd name="connsiteX4-59" fmla="*/ 1740284 w 4180787"/>
                <a:gd name="connsiteY4-60" fmla="*/ 300725 h 432613"/>
                <a:gd name="connsiteX5-61" fmla="*/ 0 w 4180787"/>
                <a:gd name="connsiteY5-62" fmla="*/ 432613 h 432613"/>
                <a:gd name="connsiteX6-63" fmla="*/ 0 w 4180787"/>
                <a:gd name="connsiteY6-64" fmla="*/ 0 h 432613"/>
                <a:gd name="connsiteX0-65" fmla="*/ 0 w 4180787"/>
                <a:gd name="connsiteY0-66" fmla="*/ 4908 h 437521"/>
                <a:gd name="connsiteX1-67" fmla="*/ 1835870 w 4180787"/>
                <a:gd name="connsiteY1-68" fmla="*/ 192126 h 437521"/>
                <a:gd name="connsiteX2-69" fmla="*/ 4180787 w 4180787"/>
                <a:gd name="connsiteY2-70" fmla="*/ 4908 h 437521"/>
                <a:gd name="connsiteX3-71" fmla="*/ 4180787 w 4180787"/>
                <a:gd name="connsiteY3-72" fmla="*/ 437521 h 437521"/>
                <a:gd name="connsiteX4-73" fmla="*/ 1740284 w 4180787"/>
                <a:gd name="connsiteY4-74" fmla="*/ 305633 h 437521"/>
                <a:gd name="connsiteX5-75" fmla="*/ 0 w 4180787"/>
                <a:gd name="connsiteY5-76" fmla="*/ 437521 h 437521"/>
                <a:gd name="connsiteX6-77" fmla="*/ 0 w 4180787"/>
                <a:gd name="connsiteY6-78" fmla="*/ 4908 h 437521"/>
                <a:gd name="connsiteX0-79" fmla="*/ 0 w 4180787"/>
                <a:gd name="connsiteY0-80" fmla="*/ 4908 h 446252"/>
                <a:gd name="connsiteX1-81" fmla="*/ 1835870 w 4180787"/>
                <a:gd name="connsiteY1-82" fmla="*/ 192126 h 446252"/>
                <a:gd name="connsiteX2-83" fmla="*/ 4180787 w 4180787"/>
                <a:gd name="connsiteY2-84" fmla="*/ 4908 h 446252"/>
                <a:gd name="connsiteX3-85" fmla="*/ 4180787 w 4180787"/>
                <a:gd name="connsiteY3-86" fmla="*/ 437521 h 446252"/>
                <a:gd name="connsiteX4-87" fmla="*/ 1740284 w 4180787"/>
                <a:gd name="connsiteY4-88" fmla="*/ 305633 h 446252"/>
                <a:gd name="connsiteX5-89" fmla="*/ 0 w 4180787"/>
                <a:gd name="connsiteY5-90" fmla="*/ 437521 h 446252"/>
                <a:gd name="connsiteX6-91" fmla="*/ 0 w 4180787"/>
                <a:gd name="connsiteY6-92" fmla="*/ 4908 h 446252"/>
                <a:gd name="connsiteX0-93" fmla="*/ 0 w 4180787"/>
                <a:gd name="connsiteY0-94" fmla="*/ 4107 h 445451"/>
                <a:gd name="connsiteX1-95" fmla="*/ 1779968 w 4180787"/>
                <a:gd name="connsiteY1-96" fmla="*/ 241252 h 445451"/>
                <a:gd name="connsiteX2-97" fmla="*/ 4180787 w 4180787"/>
                <a:gd name="connsiteY2-98" fmla="*/ 4107 h 445451"/>
                <a:gd name="connsiteX3-99" fmla="*/ 4180787 w 4180787"/>
                <a:gd name="connsiteY3-100" fmla="*/ 436720 h 445451"/>
                <a:gd name="connsiteX4-101" fmla="*/ 1740284 w 4180787"/>
                <a:gd name="connsiteY4-102" fmla="*/ 304832 h 445451"/>
                <a:gd name="connsiteX5-103" fmla="*/ 0 w 4180787"/>
                <a:gd name="connsiteY5-104" fmla="*/ 436720 h 445451"/>
                <a:gd name="connsiteX6-105" fmla="*/ 0 w 4180787"/>
                <a:gd name="connsiteY6-106" fmla="*/ 4107 h 445451"/>
                <a:gd name="connsiteX0-107" fmla="*/ 0 w 4180787"/>
                <a:gd name="connsiteY0-108" fmla="*/ 4107 h 445451"/>
                <a:gd name="connsiteX1-109" fmla="*/ 1779968 w 4180787"/>
                <a:gd name="connsiteY1-110" fmla="*/ 241252 h 445451"/>
                <a:gd name="connsiteX2-111" fmla="*/ 4180787 w 4180787"/>
                <a:gd name="connsiteY2-112" fmla="*/ 4107 h 445451"/>
                <a:gd name="connsiteX3-113" fmla="*/ 4180787 w 4180787"/>
                <a:gd name="connsiteY3-114" fmla="*/ 436720 h 445451"/>
                <a:gd name="connsiteX4-115" fmla="*/ 1740284 w 4180787"/>
                <a:gd name="connsiteY4-116" fmla="*/ 304832 h 445451"/>
                <a:gd name="connsiteX5-117" fmla="*/ 0 w 4180787"/>
                <a:gd name="connsiteY5-118" fmla="*/ 436720 h 445451"/>
                <a:gd name="connsiteX6-119" fmla="*/ 0 w 4180787"/>
                <a:gd name="connsiteY6-120" fmla="*/ 4107 h 445451"/>
                <a:gd name="connsiteX0-121" fmla="*/ 0 w 4180787"/>
                <a:gd name="connsiteY0-122" fmla="*/ 4107 h 436720"/>
                <a:gd name="connsiteX1-123" fmla="*/ 1779968 w 4180787"/>
                <a:gd name="connsiteY1-124" fmla="*/ 241252 h 436720"/>
                <a:gd name="connsiteX2-125" fmla="*/ 4180787 w 4180787"/>
                <a:gd name="connsiteY2-126" fmla="*/ 4107 h 436720"/>
                <a:gd name="connsiteX3-127" fmla="*/ 4180787 w 4180787"/>
                <a:gd name="connsiteY3-128" fmla="*/ 436720 h 436720"/>
                <a:gd name="connsiteX4-129" fmla="*/ 1740284 w 4180787"/>
                <a:gd name="connsiteY4-130" fmla="*/ 304832 h 436720"/>
                <a:gd name="connsiteX5-131" fmla="*/ 0 w 4180787"/>
                <a:gd name="connsiteY5-132" fmla="*/ 436720 h 436720"/>
                <a:gd name="connsiteX6-133" fmla="*/ 0 w 4180787"/>
                <a:gd name="connsiteY6-134" fmla="*/ 4107 h 436720"/>
                <a:gd name="connsiteX0-135" fmla="*/ 0 w 4180787"/>
                <a:gd name="connsiteY0-136" fmla="*/ 4107 h 436720"/>
                <a:gd name="connsiteX1-137" fmla="*/ 1779968 w 4180787"/>
                <a:gd name="connsiteY1-138" fmla="*/ 241252 h 436720"/>
                <a:gd name="connsiteX2-139" fmla="*/ 4180787 w 4180787"/>
                <a:gd name="connsiteY2-140" fmla="*/ 4107 h 436720"/>
                <a:gd name="connsiteX3-141" fmla="*/ 4180787 w 4180787"/>
                <a:gd name="connsiteY3-142" fmla="*/ 436720 h 436720"/>
                <a:gd name="connsiteX4-143" fmla="*/ 1740284 w 4180787"/>
                <a:gd name="connsiteY4-144" fmla="*/ 304832 h 436720"/>
                <a:gd name="connsiteX5-145" fmla="*/ 0 w 4180787"/>
                <a:gd name="connsiteY5-146" fmla="*/ 436720 h 436720"/>
                <a:gd name="connsiteX6-147" fmla="*/ 0 w 4180787"/>
                <a:gd name="connsiteY6-148" fmla="*/ 4107 h 436720"/>
                <a:gd name="connsiteX0-149" fmla="*/ 0 w 4180787"/>
                <a:gd name="connsiteY0-150" fmla="*/ 0 h 432613"/>
                <a:gd name="connsiteX1-151" fmla="*/ 1779968 w 4180787"/>
                <a:gd name="connsiteY1-152" fmla="*/ 237145 h 432613"/>
                <a:gd name="connsiteX2-153" fmla="*/ 4180787 w 4180787"/>
                <a:gd name="connsiteY2-154" fmla="*/ 0 h 432613"/>
                <a:gd name="connsiteX3-155" fmla="*/ 4180787 w 4180787"/>
                <a:gd name="connsiteY3-156" fmla="*/ 432613 h 432613"/>
                <a:gd name="connsiteX4-157" fmla="*/ 1740284 w 4180787"/>
                <a:gd name="connsiteY4-158" fmla="*/ 300725 h 432613"/>
                <a:gd name="connsiteX5-159" fmla="*/ 0 w 4180787"/>
                <a:gd name="connsiteY5-160" fmla="*/ 432613 h 432613"/>
                <a:gd name="connsiteX6-161" fmla="*/ 0 w 4180787"/>
                <a:gd name="connsiteY6-162" fmla="*/ 0 h 432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矩形 1"/>
            <p:cNvSpPr/>
            <p:nvPr/>
          </p:nvSpPr>
          <p:spPr>
            <a:xfrm rot="20453418">
              <a:off x="3883553" y="3253044"/>
              <a:ext cx="3827870" cy="421241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-1" fmla="*/ 0 w 4180787"/>
                <a:gd name="connsiteY0-2" fmla="*/ 0 h 446239"/>
                <a:gd name="connsiteX1-3" fmla="*/ 4180787 w 4180787"/>
                <a:gd name="connsiteY1-4" fmla="*/ 0 h 446239"/>
                <a:gd name="connsiteX2-5" fmla="*/ 4180787 w 4180787"/>
                <a:gd name="connsiteY2-6" fmla="*/ 432613 h 446239"/>
                <a:gd name="connsiteX3-7" fmla="*/ 1797892 w 4180787"/>
                <a:gd name="connsiteY3-8" fmla="*/ 446239 h 446239"/>
                <a:gd name="connsiteX4-9" fmla="*/ 0 w 4180787"/>
                <a:gd name="connsiteY4-10" fmla="*/ 432613 h 446239"/>
                <a:gd name="connsiteX5" fmla="*/ 0 w 4180787"/>
                <a:gd name="connsiteY5" fmla="*/ 0 h 446239"/>
                <a:gd name="connsiteX0-11" fmla="*/ 0 w 4180787"/>
                <a:gd name="connsiteY0-12" fmla="*/ 3102 h 449341"/>
                <a:gd name="connsiteX1-13" fmla="*/ 1774422 w 4180787"/>
                <a:gd name="connsiteY1-14" fmla="*/ 0 h 449341"/>
                <a:gd name="connsiteX2-15" fmla="*/ 4180787 w 4180787"/>
                <a:gd name="connsiteY2-16" fmla="*/ 3102 h 449341"/>
                <a:gd name="connsiteX3-17" fmla="*/ 4180787 w 4180787"/>
                <a:gd name="connsiteY3-18" fmla="*/ 435715 h 449341"/>
                <a:gd name="connsiteX4-19" fmla="*/ 1797892 w 4180787"/>
                <a:gd name="connsiteY4-20" fmla="*/ 449341 h 449341"/>
                <a:gd name="connsiteX5-21" fmla="*/ 0 w 4180787"/>
                <a:gd name="connsiteY5-22" fmla="*/ 435715 h 449341"/>
                <a:gd name="connsiteX6" fmla="*/ 0 w 4180787"/>
                <a:gd name="connsiteY6" fmla="*/ 3102 h 449341"/>
                <a:gd name="connsiteX0-23" fmla="*/ 0 w 4180787"/>
                <a:gd name="connsiteY0-24" fmla="*/ 0 h 446239"/>
                <a:gd name="connsiteX1-25" fmla="*/ 1791064 w 4180787"/>
                <a:gd name="connsiteY1-26" fmla="*/ 191058 h 446239"/>
                <a:gd name="connsiteX2-27" fmla="*/ 4180787 w 4180787"/>
                <a:gd name="connsiteY2-28" fmla="*/ 0 h 446239"/>
                <a:gd name="connsiteX3-29" fmla="*/ 4180787 w 4180787"/>
                <a:gd name="connsiteY3-30" fmla="*/ 432613 h 446239"/>
                <a:gd name="connsiteX4-31" fmla="*/ 1797892 w 4180787"/>
                <a:gd name="connsiteY4-32" fmla="*/ 446239 h 446239"/>
                <a:gd name="connsiteX5-33" fmla="*/ 0 w 4180787"/>
                <a:gd name="connsiteY5-34" fmla="*/ 432613 h 446239"/>
                <a:gd name="connsiteX6-35" fmla="*/ 0 w 4180787"/>
                <a:gd name="connsiteY6-36" fmla="*/ 0 h 446239"/>
                <a:gd name="connsiteX0-37" fmla="*/ 0 w 4180787"/>
                <a:gd name="connsiteY0-38" fmla="*/ 0 h 432613"/>
                <a:gd name="connsiteX1-39" fmla="*/ 1791064 w 4180787"/>
                <a:gd name="connsiteY1-40" fmla="*/ 191058 h 432613"/>
                <a:gd name="connsiteX2-41" fmla="*/ 4180787 w 4180787"/>
                <a:gd name="connsiteY2-42" fmla="*/ 0 h 432613"/>
                <a:gd name="connsiteX3-43" fmla="*/ 4180787 w 4180787"/>
                <a:gd name="connsiteY3-44" fmla="*/ 432613 h 432613"/>
                <a:gd name="connsiteX4-45" fmla="*/ 1740284 w 4180787"/>
                <a:gd name="connsiteY4-46" fmla="*/ 300725 h 432613"/>
                <a:gd name="connsiteX5-47" fmla="*/ 0 w 4180787"/>
                <a:gd name="connsiteY5-48" fmla="*/ 432613 h 432613"/>
                <a:gd name="connsiteX6-49" fmla="*/ 0 w 4180787"/>
                <a:gd name="connsiteY6-50" fmla="*/ 0 h 432613"/>
                <a:gd name="connsiteX0-51" fmla="*/ 0 w 4180787"/>
                <a:gd name="connsiteY0-52" fmla="*/ 0 h 432613"/>
                <a:gd name="connsiteX1-53" fmla="*/ 1835870 w 4180787"/>
                <a:gd name="connsiteY1-54" fmla="*/ 187218 h 432613"/>
                <a:gd name="connsiteX2-55" fmla="*/ 4180787 w 4180787"/>
                <a:gd name="connsiteY2-56" fmla="*/ 0 h 432613"/>
                <a:gd name="connsiteX3-57" fmla="*/ 4180787 w 4180787"/>
                <a:gd name="connsiteY3-58" fmla="*/ 432613 h 432613"/>
                <a:gd name="connsiteX4-59" fmla="*/ 1740284 w 4180787"/>
                <a:gd name="connsiteY4-60" fmla="*/ 300725 h 432613"/>
                <a:gd name="connsiteX5-61" fmla="*/ 0 w 4180787"/>
                <a:gd name="connsiteY5-62" fmla="*/ 432613 h 432613"/>
                <a:gd name="connsiteX6-63" fmla="*/ 0 w 4180787"/>
                <a:gd name="connsiteY6-64" fmla="*/ 0 h 432613"/>
                <a:gd name="connsiteX0-65" fmla="*/ 0 w 4180787"/>
                <a:gd name="connsiteY0-66" fmla="*/ 4908 h 437521"/>
                <a:gd name="connsiteX1-67" fmla="*/ 1835870 w 4180787"/>
                <a:gd name="connsiteY1-68" fmla="*/ 192126 h 437521"/>
                <a:gd name="connsiteX2-69" fmla="*/ 4180787 w 4180787"/>
                <a:gd name="connsiteY2-70" fmla="*/ 4908 h 437521"/>
                <a:gd name="connsiteX3-71" fmla="*/ 4180787 w 4180787"/>
                <a:gd name="connsiteY3-72" fmla="*/ 437521 h 437521"/>
                <a:gd name="connsiteX4-73" fmla="*/ 1740284 w 4180787"/>
                <a:gd name="connsiteY4-74" fmla="*/ 305633 h 437521"/>
                <a:gd name="connsiteX5-75" fmla="*/ 0 w 4180787"/>
                <a:gd name="connsiteY5-76" fmla="*/ 437521 h 437521"/>
                <a:gd name="connsiteX6-77" fmla="*/ 0 w 4180787"/>
                <a:gd name="connsiteY6-78" fmla="*/ 4908 h 437521"/>
                <a:gd name="connsiteX0-79" fmla="*/ 0 w 4180787"/>
                <a:gd name="connsiteY0-80" fmla="*/ 4908 h 446252"/>
                <a:gd name="connsiteX1-81" fmla="*/ 1835870 w 4180787"/>
                <a:gd name="connsiteY1-82" fmla="*/ 192126 h 446252"/>
                <a:gd name="connsiteX2-83" fmla="*/ 4180787 w 4180787"/>
                <a:gd name="connsiteY2-84" fmla="*/ 4908 h 446252"/>
                <a:gd name="connsiteX3-85" fmla="*/ 4180787 w 4180787"/>
                <a:gd name="connsiteY3-86" fmla="*/ 437521 h 446252"/>
                <a:gd name="connsiteX4-87" fmla="*/ 1740284 w 4180787"/>
                <a:gd name="connsiteY4-88" fmla="*/ 305633 h 446252"/>
                <a:gd name="connsiteX5-89" fmla="*/ 0 w 4180787"/>
                <a:gd name="connsiteY5-90" fmla="*/ 437521 h 446252"/>
                <a:gd name="connsiteX6-91" fmla="*/ 0 w 4180787"/>
                <a:gd name="connsiteY6-92" fmla="*/ 4908 h 446252"/>
                <a:gd name="connsiteX0-93" fmla="*/ 0 w 4180787"/>
                <a:gd name="connsiteY0-94" fmla="*/ 4107 h 445451"/>
                <a:gd name="connsiteX1-95" fmla="*/ 1779968 w 4180787"/>
                <a:gd name="connsiteY1-96" fmla="*/ 241252 h 445451"/>
                <a:gd name="connsiteX2-97" fmla="*/ 4180787 w 4180787"/>
                <a:gd name="connsiteY2-98" fmla="*/ 4107 h 445451"/>
                <a:gd name="connsiteX3-99" fmla="*/ 4180787 w 4180787"/>
                <a:gd name="connsiteY3-100" fmla="*/ 436720 h 445451"/>
                <a:gd name="connsiteX4-101" fmla="*/ 1740284 w 4180787"/>
                <a:gd name="connsiteY4-102" fmla="*/ 304832 h 445451"/>
                <a:gd name="connsiteX5-103" fmla="*/ 0 w 4180787"/>
                <a:gd name="connsiteY5-104" fmla="*/ 436720 h 445451"/>
                <a:gd name="connsiteX6-105" fmla="*/ 0 w 4180787"/>
                <a:gd name="connsiteY6-106" fmla="*/ 4107 h 445451"/>
                <a:gd name="connsiteX0-107" fmla="*/ 0 w 4180787"/>
                <a:gd name="connsiteY0-108" fmla="*/ 4107 h 445451"/>
                <a:gd name="connsiteX1-109" fmla="*/ 1779968 w 4180787"/>
                <a:gd name="connsiteY1-110" fmla="*/ 241252 h 445451"/>
                <a:gd name="connsiteX2-111" fmla="*/ 4180787 w 4180787"/>
                <a:gd name="connsiteY2-112" fmla="*/ 4107 h 445451"/>
                <a:gd name="connsiteX3-113" fmla="*/ 4180787 w 4180787"/>
                <a:gd name="connsiteY3-114" fmla="*/ 436720 h 445451"/>
                <a:gd name="connsiteX4-115" fmla="*/ 1740284 w 4180787"/>
                <a:gd name="connsiteY4-116" fmla="*/ 304832 h 445451"/>
                <a:gd name="connsiteX5-117" fmla="*/ 0 w 4180787"/>
                <a:gd name="connsiteY5-118" fmla="*/ 436720 h 445451"/>
                <a:gd name="connsiteX6-119" fmla="*/ 0 w 4180787"/>
                <a:gd name="connsiteY6-120" fmla="*/ 4107 h 445451"/>
                <a:gd name="connsiteX0-121" fmla="*/ 0 w 4180787"/>
                <a:gd name="connsiteY0-122" fmla="*/ 4107 h 436720"/>
                <a:gd name="connsiteX1-123" fmla="*/ 1779968 w 4180787"/>
                <a:gd name="connsiteY1-124" fmla="*/ 241252 h 436720"/>
                <a:gd name="connsiteX2-125" fmla="*/ 4180787 w 4180787"/>
                <a:gd name="connsiteY2-126" fmla="*/ 4107 h 436720"/>
                <a:gd name="connsiteX3-127" fmla="*/ 4180787 w 4180787"/>
                <a:gd name="connsiteY3-128" fmla="*/ 436720 h 436720"/>
                <a:gd name="connsiteX4-129" fmla="*/ 1740284 w 4180787"/>
                <a:gd name="connsiteY4-130" fmla="*/ 304832 h 436720"/>
                <a:gd name="connsiteX5-131" fmla="*/ 0 w 4180787"/>
                <a:gd name="connsiteY5-132" fmla="*/ 436720 h 436720"/>
                <a:gd name="connsiteX6-133" fmla="*/ 0 w 4180787"/>
                <a:gd name="connsiteY6-134" fmla="*/ 4107 h 436720"/>
                <a:gd name="connsiteX0-135" fmla="*/ 0 w 4180787"/>
                <a:gd name="connsiteY0-136" fmla="*/ 4107 h 436720"/>
                <a:gd name="connsiteX1-137" fmla="*/ 1779968 w 4180787"/>
                <a:gd name="connsiteY1-138" fmla="*/ 241252 h 436720"/>
                <a:gd name="connsiteX2-139" fmla="*/ 4180787 w 4180787"/>
                <a:gd name="connsiteY2-140" fmla="*/ 4107 h 436720"/>
                <a:gd name="connsiteX3-141" fmla="*/ 4180787 w 4180787"/>
                <a:gd name="connsiteY3-142" fmla="*/ 436720 h 436720"/>
                <a:gd name="connsiteX4-143" fmla="*/ 1740284 w 4180787"/>
                <a:gd name="connsiteY4-144" fmla="*/ 304832 h 436720"/>
                <a:gd name="connsiteX5-145" fmla="*/ 0 w 4180787"/>
                <a:gd name="connsiteY5-146" fmla="*/ 436720 h 436720"/>
                <a:gd name="connsiteX6-147" fmla="*/ 0 w 4180787"/>
                <a:gd name="connsiteY6-148" fmla="*/ 4107 h 436720"/>
                <a:gd name="connsiteX0-149" fmla="*/ 0 w 4180787"/>
                <a:gd name="connsiteY0-150" fmla="*/ 0 h 432613"/>
                <a:gd name="connsiteX1-151" fmla="*/ 1779968 w 4180787"/>
                <a:gd name="connsiteY1-152" fmla="*/ 237145 h 432613"/>
                <a:gd name="connsiteX2-153" fmla="*/ 4180787 w 4180787"/>
                <a:gd name="connsiteY2-154" fmla="*/ 0 h 432613"/>
                <a:gd name="connsiteX3-155" fmla="*/ 4180787 w 4180787"/>
                <a:gd name="connsiteY3-156" fmla="*/ 432613 h 432613"/>
                <a:gd name="connsiteX4-157" fmla="*/ 1740284 w 4180787"/>
                <a:gd name="connsiteY4-158" fmla="*/ 300725 h 432613"/>
                <a:gd name="connsiteX5-159" fmla="*/ 0 w 4180787"/>
                <a:gd name="connsiteY5-160" fmla="*/ 432613 h 432613"/>
                <a:gd name="connsiteX6-161" fmla="*/ 0 w 4180787"/>
                <a:gd name="connsiteY6-162" fmla="*/ 0 h 4326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  <a:cxn ang="0">
                  <a:pos x="connsiteX6-35" y="connsiteY6-3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6" name="组合 15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3370573" y="3415766"/>
            <a:ext cx="1170925" cy="1117972"/>
            <a:chOff x="3370573" y="3456406"/>
            <a:chExt cx="1170925" cy="1117972"/>
          </a:xfrm>
        </p:grpSpPr>
        <p:sp>
          <p:nvSpPr>
            <p:cNvPr id="17" name="椭圆 16"/>
            <p:cNvSpPr/>
            <p:nvPr/>
          </p:nvSpPr>
          <p:spPr>
            <a:xfrm>
              <a:off x="3412706" y="3456406"/>
              <a:ext cx="1117972" cy="1117972"/>
            </a:xfrm>
            <a:prstGeom prst="ellipse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TextBox 64"/>
            <p:cNvSpPr txBox="1"/>
            <p:nvPr/>
          </p:nvSpPr>
          <p:spPr>
            <a:xfrm flipH="1">
              <a:off x="3370573" y="3741974"/>
              <a:ext cx="1170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kumimoji="0" lang="zh-CN" altLang="en-US" sz="4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7490675" y="2096795"/>
            <a:ext cx="1170925" cy="1117972"/>
            <a:chOff x="7505915" y="2091715"/>
            <a:chExt cx="1170925" cy="1117972"/>
          </a:xfrm>
        </p:grpSpPr>
        <p:sp>
          <p:nvSpPr>
            <p:cNvPr id="20" name="椭圆 19"/>
            <p:cNvSpPr/>
            <p:nvPr/>
          </p:nvSpPr>
          <p:spPr>
            <a:xfrm>
              <a:off x="7558868" y="2091715"/>
              <a:ext cx="1117972" cy="1117972"/>
            </a:xfrm>
            <a:prstGeom prst="ellips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TextBox 65"/>
            <p:cNvSpPr txBox="1"/>
            <p:nvPr/>
          </p:nvSpPr>
          <p:spPr>
            <a:xfrm flipH="1">
              <a:off x="7505915" y="2371491"/>
              <a:ext cx="1170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kumimoji="0" lang="zh-CN" altLang="en-US" sz="4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7697230" y="5183021"/>
            <a:ext cx="1170925" cy="1117972"/>
            <a:chOff x="7697230" y="5223661"/>
            <a:chExt cx="1170925" cy="1117972"/>
          </a:xfrm>
        </p:grpSpPr>
        <p:sp>
          <p:nvSpPr>
            <p:cNvPr id="23" name="椭圆 22"/>
            <p:cNvSpPr/>
            <p:nvPr/>
          </p:nvSpPr>
          <p:spPr>
            <a:xfrm>
              <a:off x="7723707" y="5223661"/>
              <a:ext cx="1117972" cy="1117972"/>
            </a:xfrm>
            <a:prstGeom prst="ellips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TextBox 66"/>
            <p:cNvSpPr txBox="1"/>
            <p:nvPr/>
          </p:nvSpPr>
          <p:spPr>
            <a:xfrm flipH="1">
              <a:off x="7697230" y="5535706"/>
              <a:ext cx="11709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06</a:t>
              </a:r>
              <a:endParaRPr kumimoji="0" lang="zh-CN" altLang="en-US" sz="40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组合 24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6505252" y="4103827"/>
            <a:ext cx="864880" cy="660219"/>
            <a:chOff x="6505252" y="4144467"/>
            <a:chExt cx="864880" cy="660219"/>
          </a:xfrm>
        </p:grpSpPr>
        <p:sp>
          <p:nvSpPr>
            <p:cNvPr id="26" name="椭圆 25"/>
            <p:cNvSpPr/>
            <p:nvPr/>
          </p:nvSpPr>
          <p:spPr>
            <a:xfrm>
              <a:off x="6597025" y="4144467"/>
              <a:ext cx="660219" cy="660219"/>
            </a:xfrm>
            <a:prstGeom prst="ellips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TextBox 67"/>
            <p:cNvSpPr txBox="1"/>
            <p:nvPr/>
          </p:nvSpPr>
          <p:spPr>
            <a:xfrm flipH="1">
              <a:off x="6505252" y="4270942"/>
              <a:ext cx="864880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kumimoji="0" lang="zh-CN" altLang="en-US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27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4417179" y="5205986"/>
            <a:ext cx="864880" cy="660219"/>
            <a:chOff x="4417179" y="5246626"/>
            <a:chExt cx="864880" cy="660219"/>
          </a:xfrm>
        </p:grpSpPr>
        <p:sp>
          <p:nvSpPr>
            <p:cNvPr id="29" name="椭圆 28"/>
            <p:cNvSpPr/>
            <p:nvPr/>
          </p:nvSpPr>
          <p:spPr>
            <a:xfrm>
              <a:off x="4546293" y="5246626"/>
              <a:ext cx="660219" cy="660219"/>
            </a:xfrm>
            <a:prstGeom prst="ellipse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TextBox 68"/>
            <p:cNvSpPr txBox="1"/>
            <p:nvPr/>
          </p:nvSpPr>
          <p:spPr>
            <a:xfrm flipH="1">
              <a:off x="4417179" y="5408343"/>
              <a:ext cx="864880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05</a:t>
              </a:r>
              <a:endParaRPr kumimoji="0" lang="zh-CN" altLang="en-US" sz="24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1" name="TextBox 69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872856" y="2020509"/>
            <a:ext cx="3047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TextBox 70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252604" y="3624389"/>
            <a:ext cx="3047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TextBox 71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1402464" y="5267593"/>
            <a:ext cx="3047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TextBox 72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8788548" y="2249963"/>
            <a:ext cx="30472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TextBox 73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7370132" y="4068020"/>
            <a:ext cx="29036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TextBox 74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SpPr txBox="1"/>
          <p:nvPr/>
        </p:nvSpPr>
        <p:spPr>
          <a:xfrm>
            <a:off x="8894632" y="5418121"/>
            <a:ext cx="28350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7" name="组合 36" descr="e7d195523061f1c0deeec63e560781cfd59afb0ea006f2a87ABB68BF51EA6619813959095094C18C62A12F549504892A4AAA8C1554C6663626E05CA27F281A14E6983772AFC3FB97135759321DEA3D705820548C6D5B558C0521F46394056E5E035604ECCCC00DD78A9AA804791388603F96FBF43657DF4FEF4AB50DB393992D580251FD0C6390BB9C5839827A14A338"/>
          <p:cNvGrpSpPr/>
          <p:nvPr/>
        </p:nvGrpSpPr>
        <p:grpSpPr>
          <a:xfrm>
            <a:off x="3880424" y="2040907"/>
            <a:ext cx="873986" cy="660219"/>
            <a:chOff x="3880424" y="2081547"/>
            <a:chExt cx="873986" cy="660219"/>
          </a:xfrm>
        </p:grpSpPr>
        <p:sp>
          <p:nvSpPr>
            <p:cNvPr id="38" name="椭圆 37"/>
            <p:cNvSpPr/>
            <p:nvPr/>
          </p:nvSpPr>
          <p:spPr>
            <a:xfrm>
              <a:off x="3987308" y="2081547"/>
              <a:ext cx="660219" cy="660219"/>
            </a:xfrm>
            <a:prstGeom prst="ellipse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TextBox 63"/>
            <p:cNvSpPr txBox="1"/>
            <p:nvPr/>
          </p:nvSpPr>
          <p:spPr>
            <a:xfrm flipH="1">
              <a:off x="3880424" y="2222892"/>
              <a:ext cx="873986" cy="4370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charset="0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kumimoji="0" lang="zh-CN" altLang="en-US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3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3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31" grpId="0"/>
          <p:bldP spid="32" grpId="0"/>
          <p:bldP spid="33" grpId="0"/>
          <p:bldP spid="34" grpId="0"/>
          <p:bldP spid="35" grpId="0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3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3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3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3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31" grpId="0"/>
          <p:bldP spid="32" grpId="0"/>
          <p:bldP spid="33" grpId="0"/>
          <p:bldP spid="34" grpId="0"/>
          <p:bldP spid="35" grpId="0"/>
          <p:bldP spid="3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四、预算经费方案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52047" y="1793035"/>
            <a:ext cx="4708372" cy="2266628"/>
            <a:chOff x="1363622" y="1839335"/>
            <a:chExt cx="4708372" cy="2266628"/>
          </a:xfrm>
        </p:grpSpPr>
        <p:grpSp>
          <p:nvGrpSpPr>
            <p:cNvPr id="11" name="组合 10"/>
            <p:cNvGrpSpPr/>
            <p:nvPr/>
          </p:nvGrpSpPr>
          <p:grpSpPr>
            <a:xfrm flipH="1">
              <a:off x="1363622" y="1839335"/>
              <a:ext cx="4708372" cy="2266628"/>
              <a:chOff x="6148815" y="1889427"/>
              <a:chExt cx="4708372" cy="2266628"/>
            </a:xfrm>
          </p:grpSpPr>
          <p:sp>
            <p:nvSpPr>
              <p:cNvPr id="14" name="Freeform 5"/>
              <p:cNvSpPr/>
              <p:nvPr/>
            </p:nvSpPr>
            <p:spPr bwMode="auto">
              <a:xfrm flipH="1" flipV="1">
                <a:off x="6580950" y="2838302"/>
                <a:ext cx="883318" cy="880938"/>
              </a:xfrm>
              <a:custGeom>
                <a:avLst/>
                <a:gdLst>
                  <a:gd name="T0" fmla="*/ 20 w 311"/>
                  <a:gd name="T1" fmla="*/ 310 h 310"/>
                  <a:gd name="T2" fmla="*/ 7 w 311"/>
                  <a:gd name="T3" fmla="*/ 305 h 310"/>
                  <a:gd name="T4" fmla="*/ 7 w 311"/>
                  <a:gd name="T5" fmla="*/ 279 h 310"/>
                  <a:gd name="T6" fmla="*/ 279 w 311"/>
                  <a:gd name="T7" fmla="*/ 7 h 310"/>
                  <a:gd name="T8" fmla="*/ 304 w 311"/>
                  <a:gd name="T9" fmla="*/ 7 h 310"/>
                  <a:gd name="T10" fmla="*/ 304 w 311"/>
                  <a:gd name="T11" fmla="*/ 33 h 310"/>
                  <a:gd name="T12" fmla="*/ 33 w 311"/>
                  <a:gd name="T13" fmla="*/ 305 h 310"/>
                  <a:gd name="T14" fmla="*/ 20 w 311"/>
                  <a:gd name="T15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1" h="310">
                    <a:moveTo>
                      <a:pt x="20" y="310"/>
                    </a:moveTo>
                    <a:cubicBezTo>
                      <a:pt x="15" y="310"/>
                      <a:pt x="11" y="308"/>
                      <a:pt x="7" y="305"/>
                    </a:cubicBezTo>
                    <a:cubicBezTo>
                      <a:pt x="0" y="298"/>
                      <a:pt x="0" y="286"/>
                      <a:pt x="7" y="279"/>
                    </a:cubicBezTo>
                    <a:cubicBezTo>
                      <a:pt x="279" y="7"/>
                      <a:pt x="279" y="7"/>
                      <a:pt x="279" y="7"/>
                    </a:cubicBezTo>
                    <a:cubicBezTo>
                      <a:pt x="286" y="0"/>
                      <a:pt x="297" y="0"/>
                      <a:pt x="304" y="7"/>
                    </a:cubicBezTo>
                    <a:cubicBezTo>
                      <a:pt x="311" y="14"/>
                      <a:pt x="311" y="26"/>
                      <a:pt x="304" y="33"/>
                    </a:cubicBezTo>
                    <a:cubicBezTo>
                      <a:pt x="33" y="305"/>
                      <a:pt x="33" y="305"/>
                      <a:pt x="33" y="305"/>
                    </a:cubicBezTo>
                    <a:cubicBezTo>
                      <a:pt x="29" y="308"/>
                      <a:pt x="24" y="310"/>
                      <a:pt x="20" y="3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" name="任意多边形 10"/>
              <p:cNvSpPr/>
              <p:nvPr/>
            </p:nvSpPr>
            <p:spPr bwMode="auto">
              <a:xfrm flipH="1" flipV="1">
                <a:off x="6148815" y="3120359"/>
                <a:ext cx="1033315" cy="1035696"/>
              </a:xfrm>
              <a:custGeom>
                <a:avLst/>
                <a:gdLst>
                  <a:gd name="connsiteX0" fmla="*/ 1033315 w 1033315"/>
                  <a:gd name="connsiteY0" fmla="*/ 1035696 h 1035696"/>
                  <a:gd name="connsiteX1" fmla="*/ 657500 w 1033315"/>
                  <a:gd name="connsiteY1" fmla="*/ 936028 h 1035696"/>
                  <a:gd name="connsiteX2" fmla="*/ 584284 w 1033315"/>
                  <a:gd name="connsiteY2" fmla="*/ 898415 h 1035696"/>
                  <a:gd name="connsiteX3" fmla="*/ 138833 w 1033315"/>
                  <a:gd name="connsiteY3" fmla="*/ 898415 h 1035696"/>
                  <a:gd name="connsiteX4" fmla="*/ 138833 w 1033315"/>
                  <a:gd name="connsiteY4" fmla="*/ 452495 h 1035696"/>
                  <a:gd name="connsiteX5" fmla="*/ 99439 w 1033315"/>
                  <a:gd name="connsiteY5" fmla="*/ 375617 h 1035696"/>
                  <a:gd name="connsiteX6" fmla="*/ 0 w 1033315"/>
                  <a:gd name="connsiteY6" fmla="*/ 0 h 1035696"/>
                  <a:gd name="connsiteX7" fmla="*/ 424650 w 1033315"/>
                  <a:gd name="connsiteY7" fmla="*/ 0 h 1035696"/>
                  <a:gd name="connsiteX8" fmla="*/ 625651 w 1033315"/>
                  <a:gd name="connsiteY8" fmla="*/ 405766 h 1035696"/>
                  <a:gd name="connsiteX9" fmla="*/ 1033315 w 1033315"/>
                  <a:gd name="connsiteY9" fmla="*/ 610068 h 1035696"/>
                  <a:gd name="connsiteX10" fmla="*/ 1033315 w 1033315"/>
                  <a:gd name="connsiteY10" fmla="*/ 1035696 h 1035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3315" h="1035696">
                    <a:moveTo>
                      <a:pt x="1033315" y="1035696"/>
                    </a:moveTo>
                    <a:cubicBezTo>
                      <a:pt x="904505" y="1024346"/>
                      <a:pt x="777110" y="991005"/>
                      <a:pt x="657500" y="936028"/>
                    </a:cubicBezTo>
                    <a:lnTo>
                      <a:pt x="584284" y="898415"/>
                    </a:lnTo>
                    <a:lnTo>
                      <a:pt x="138833" y="898415"/>
                    </a:lnTo>
                    <a:lnTo>
                      <a:pt x="138833" y="452495"/>
                    </a:lnTo>
                    <a:lnTo>
                      <a:pt x="99439" y="375617"/>
                    </a:lnTo>
                    <a:cubicBezTo>
                      <a:pt x="44588" y="256086"/>
                      <a:pt x="11324" y="129107"/>
                      <a:pt x="0" y="0"/>
                    </a:cubicBezTo>
                    <a:cubicBezTo>
                      <a:pt x="0" y="0"/>
                      <a:pt x="0" y="0"/>
                      <a:pt x="424650" y="0"/>
                    </a:cubicBezTo>
                    <a:cubicBezTo>
                      <a:pt x="444467" y="147551"/>
                      <a:pt x="512411" y="292265"/>
                      <a:pt x="625651" y="405766"/>
                    </a:cubicBezTo>
                    <a:cubicBezTo>
                      <a:pt x="741722" y="519267"/>
                      <a:pt x="883272" y="587367"/>
                      <a:pt x="1033315" y="610068"/>
                    </a:cubicBezTo>
                    <a:cubicBezTo>
                      <a:pt x="1033315" y="610068"/>
                      <a:pt x="1033315" y="610068"/>
                      <a:pt x="1033315" y="1035696"/>
                    </a:cubicBez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圆角矩形 11"/>
              <p:cNvSpPr/>
              <p:nvPr/>
            </p:nvSpPr>
            <p:spPr>
              <a:xfrm>
                <a:off x="7182130" y="1889427"/>
                <a:ext cx="3223111" cy="120593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Freeform 9"/>
              <p:cNvSpPr/>
              <p:nvPr/>
            </p:nvSpPr>
            <p:spPr bwMode="auto">
              <a:xfrm flipH="1">
                <a:off x="10251246" y="1889427"/>
                <a:ext cx="605941" cy="1205932"/>
              </a:xfrm>
              <a:custGeom>
                <a:avLst/>
                <a:gdLst>
                  <a:gd name="T0" fmla="*/ 448 w 448"/>
                  <a:gd name="T1" fmla="*/ 896 h 896"/>
                  <a:gd name="T2" fmla="*/ 0 w 448"/>
                  <a:gd name="T3" fmla="*/ 448 h 896"/>
                  <a:gd name="T4" fmla="*/ 448 w 448"/>
                  <a:gd name="T5" fmla="*/ 0 h 896"/>
                  <a:gd name="T6" fmla="*/ 448 w 448"/>
                  <a:gd name="T7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896">
                    <a:moveTo>
                      <a:pt x="448" y="896"/>
                    </a:moveTo>
                    <a:cubicBezTo>
                      <a:pt x="201" y="896"/>
                      <a:pt x="0" y="695"/>
                      <a:pt x="0" y="448"/>
                    </a:cubicBezTo>
                    <a:cubicBezTo>
                      <a:pt x="0" y="200"/>
                      <a:pt x="201" y="0"/>
                      <a:pt x="448" y="0"/>
                    </a:cubicBezTo>
                    <a:lnTo>
                      <a:pt x="448" y="896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2" name="文本框 11" descr="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"/>
            <p:cNvSpPr txBox="1"/>
            <p:nvPr/>
          </p:nvSpPr>
          <p:spPr>
            <a:xfrm>
              <a:off x="1444527" y="2105226"/>
              <a:ext cx="5084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文本框 12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/>
            <p:cNvSpPr txBox="1"/>
            <p:nvPr/>
          </p:nvSpPr>
          <p:spPr>
            <a:xfrm>
              <a:off x="2211657" y="2072969"/>
              <a:ext cx="2584928" cy="7386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53006" y="1795829"/>
            <a:ext cx="4716387" cy="2266628"/>
            <a:chOff x="6164581" y="1842129"/>
            <a:chExt cx="4716387" cy="2266628"/>
          </a:xfrm>
        </p:grpSpPr>
        <p:grpSp>
          <p:nvGrpSpPr>
            <p:cNvPr id="19" name="组合 18"/>
            <p:cNvGrpSpPr/>
            <p:nvPr/>
          </p:nvGrpSpPr>
          <p:grpSpPr>
            <a:xfrm>
              <a:off x="6164581" y="1842129"/>
              <a:ext cx="4708372" cy="2266628"/>
              <a:chOff x="6148815" y="1889427"/>
              <a:chExt cx="4708372" cy="2266628"/>
            </a:xfrm>
          </p:grpSpPr>
          <p:sp>
            <p:nvSpPr>
              <p:cNvPr id="22" name="Freeform 5"/>
              <p:cNvSpPr/>
              <p:nvPr/>
            </p:nvSpPr>
            <p:spPr bwMode="auto">
              <a:xfrm flipH="1" flipV="1">
                <a:off x="6580950" y="2838302"/>
                <a:ext cx="883318" cy="880938"/>
              </a:xfrm>
              <a:custGeom>
                <a:avLst/>
                <a:gdLst>
                  <a:gd name="T0" fmla="*/ 20 w 311"/>
                  <a:gd name="T1" fmla="*/ 310 h 310"/>
                  <a:gd name="T2" fmla="*/ 7 w 311"/>
                  <a:gd name="T3" fmla="*/ 305 h 310"/>
                  <a:gd name="T4" fmla="*/ 7 w 311"/>
                  <a:gd name="T5" fmla="*/ 279 h 310"/>
                  <a:gd name="T6" fmla="*/ 279 w 311"/>
                  <a:gd name="T7" fmla="*/ 7 h 310"/>
                  <a:gd name="T8" fmla="*/ 304 w 311"/>
                  <a:gd name="T9" fmla="*/ 7 h 310"/>
                  <a:gd name="T10" fmla="*/ 304 w 311"/>
                  <a:gd name="T11" fmla="*/ 33 h 310"/>
                  <a:gd name="T12" fmla="*/ 33 w 311"/>
                  <a:gd name="T13" fmla="*/ 305 h 310"/>
                  <a:gd name="T14" fmla="*/ 20 w 311"/>
                  <a:gd name="T15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1" h="310">
                    <a:moveTo>
                      <a:pt x="20" y="310"/>
                    </a:moveTo>
                    <a:cubicBezTo>
                      <a:pt x="15" y="310"/>
                      <a:pt x="11" y="308"/>
                      <a:pt x="7" y="305"/>
                    </a:cubicBezTo>
                    <a:cubicBezTo>
                      <a:pt x="0" y="298"/>
                      <a:pt x="0" y="286"/>
                      <a:pt x="7" y="279"/>
                    </a:cubicBezTo>
                    <a:cubicBezTo>
                      <a:pt x="279" y="7"/>
                      <a:pt x="279" y="7"/>
                      <a:pt x="279" y="7"/>
                    </a:cubicBezTo>
                    <a:cubicBezTo>
                      <a:pt x="286" y="0"/>
                      <a:pt x="297" y="0"/>
                      <a:pt x="304" y="7"/>
                    </a:cubicBezTo>
                    <a:cubicBezTo>
                      <a:pt x="311" y="14"/>
                      <a:pt x="311" y="26"/>
                      <a:pt x="304" y="33"/>
                    </a:cubicBezTo>
                    <a:cubicBezTo>
                      <a:pt x="33" y="305"/>
                      <a:pt x="33" y="305"/>
                      <a:pt x="33" y="305"/>
                    </a:cubicBezTo>
                    <a:cubicBezTo>
                      <a:pt x="29" y="308"/>
                      <a:pt x="24" y="310"/>
                      <a:pt x="20" y="3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任意多边形 18"/>
              <p:cNvSpPr/>
              <p:nvPr/>
            </p:nvSpPr>
            <p:spPr bwMode="auto">
              <a:xfrm flipH="1" flipV="1">
                <a:off x="6148815" y="3120359"/>
                <a:ext cx="1033315" cy="1035696"/>
              </a:xfrm>
              <a:custGeom>
                <a:avLst/>
                <a:gdLst>
                  <a:gd name="connsiteX0" fmla="*/ 1033315 w 1033315"/>
                  <a:gd name="connsiteY0" fmla="*/ 1035696 h 1035696"/>
                  <a:gd name="connsiteX1" fmla="*/ 657500 w 1033315"/>
                  <a:gd name="connsiteY1" fmla="*/ 936028 h 1035696"/>
                  <a:gd name="connsiteX2" fmla="*/ 584284 w 1033315"/>
                  <a:gd name="connsiteY2" fmla="*/ 898415 h 1035696"/>
                  <a:gd name="connsiteX3" fmla="*/ 138833 w 1033315"/>
                  <a:gd name="connsiteY3" fmla="*/ 898415 h 1035696"/>
                  <a:gd name="connsiteX4" fmla="*/ 138833 w 1033315"/>
                  <a:gd name="connsiteY4" fmla="*/ 452495 h 1035696"/>
                  <a:gd name="connsiteX5" fmla="*/ 99439 w 1033315"/>
                  <a:gd name="connsiteY5" fmla="*/ 375617 h 1035696"/>
                  <a:gd name="connsiteX6" fmla="*/ 0 w 1033315"/>
                  <a:gd name="connsiteY6" fmla="*/ 0 h 1035696"/>
                  <a:gd name="connsiteX7" fmla="*/ 424650 w 1033315"/>
                  <a:gd name="connsiteY7" fmla="*/ 0 h 1035696"/>
                  <a:gd name="connsiteX8" fmla="*/ 625651 w 1033315"/>
                  <a:gd name="connsiteY8" fmla="*/ 405766 h 1035696"/>
                  <a:gd name="connsiteX9" fmla="*/ 1033315 w 1033315"/>
                  <a:gd name="connsiteY9" fmla="*/ 610068 h 1035696"/>
                  <a:gd name="connsiteX10" fmla="*/ 1033315 w 1033315"/>
                  <a:gd name="connsiteY10" fmla="*/ 1035696 h 1035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3315" h="1035696">
                    <a:moveTo>
                      <a:pt x="1033315" y="1035696"/>
                    </a:moveTo>
                    <a:cubicBezTo>
                      <a:pt x="904505" y="1024346"/>
                      <a:pt x="777110" y="991005"/>
                      <a:pt x="657500" y="936028"/>
                    </a:cubicBezTo>
                    <a:lnTo>
                      <a:pt x="584284" y="898415"/>
                    </a:lnTo>
                    <a:lnTo>
                      <a:pt x="138833" y="898415"/>
                    </a:lnTo>
                    <a:lnTo>
                      <a:pt x="138833" y="452495"/>
                    </a:lnTo>
                    <a:lnTo>
                      <a:pt x="99439" y="375617"/>
                    </a:lnTo>
                    <a:cubicBezTo>
                      <a:pt x="44588" y="256086"/>
                      <a:pt x="11324" y="129107"/>
                      <a:pt x="0" y="0"/>
                    </a:cubicBezTo>
                    <a:cubicBezTo>
                      <a:pt x="0" y="0"/>
                      <a:pt x="0" y="0"/>
                      <a:pt x="424650" y="0"/>
                    </a:cubicBezTo>
                    <a:cubicBezTo>
                      <a:pt x="444467" y="147551"/>
                      <a:pt x="512411" y="292265"/>
                      <a:pt x="625651" y="405766"/>
                    </a:cubicBezTo>
                    <a:cubicBezTo>
                      <a:pt x="741722" y="519267"/>
                      <a:pt x="883272" y="587367"/>
                      <a:pt x="1033315" y="610068"/>
                    </a:cubicBezTo>
                    <a:cubicBezTo>
                      <a:pt x="1033315" y="610068"/>
                      <a:pt x="1033315" y="610068"/>
                      <a:pt x="1033315" y="1035696"/>
                    </a:cubicBezTo>
                    <a:close/>
                  </a:path>
                </a:pathLst>
              </a:cu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4" name="圆角矩形 19"/>
              <p:cNvSpPr/>
              <p:nvPr/>
            </p:nvSpPr>
            <p:spPr>
              <a:xfrm>
                <a:off x="7182130" y="1889427"/>
                <a:ext cx="3223111" cy="120593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 flipH="1">
                <a:off x="10251246" y="1889427"/>
                <a:ext cx="605941" cy="1205932"/>
              </a:xfrm>
              <a:custGeom>
                <a:avLst/>
                <a:gdLst>
                  <a:gd name="T0" fmla="*/ 448 w 448"/>
                  <a:gd name="T1" fmla="*/ 896 h 896"/>
                  <a:gd name="T2" fmla="*/ 0 w 448"/>
                  <a:gd name="T3" fmla="*/ 448 h 896"/>
                  <a:gd name="T4" fmla="*/ 448 w 448"/>
                  <a:gd name="T5" fmla="*/ 0 h 896"/>
                  <a:gd name="T6" fmla="*/ 448 w 448"/>
                  <a:gd name="T7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896">
                    <a:moveTo>
                      <a:pt x="448" y="896"/>
                    </a:moveTo>
                    <a:cubicBezTo>
                      <a:pt x="201" y="896"/>
                      <a:pt x="0" y="695"/>
                      <a:pt x="0" y="448"/>
                    </a:cubicBezTo>
                    <a:cubicBezTo>
                      <a:pt x="0" y="200"/>
                      <a:pt x="201" y="0"/>
                      <a:pt x="448" y="0"/>
                    </a:cubicBezTo>
                    <a:lnTo>
                      <a:pt x="448" y="896"/>
                    </a:lnTo>
                    <a:close/>
                  </a:path>
                </a:pathLst>
              </a:cu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0" name="文本框 19" descr="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"/>
            <p:cNvSpPr txBox="1"/>
            <p:nvPr/>
          </p:nvSpPr>
          <p:spPr>
            <a:xfrm>
              <a:off x="10269903" y="2110817"/>
              <a:ext cx="6110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文本框 20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/>
            <p:cNvSpPr txBox="1"/>
            <p:nvPr/>
          </p:nvSpPr>
          <p:spPr>
            <a:xfrm>
              <a:off x="7503281" y="2072969"/>
              <a:ext cx="2612341" cy="7386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352047" y="4144932"/>
            <a:ext cx="4708372" cy="2266628"/>
            <a:chOff x="1363622" y="4191232"/>
            <a:chExt cx="4708372" cy="2266628"/>
          </a:xfrm>
        </p:grpSpPr>
        <p:grpSp>
          <p:nvGrpSpPr>
            <p:cNvPr id="27" name="组合 26"/>
            <p:cNvGrpSpPr/>
            <p:nvPr/>
          </p:nvGrpSpPr>
          <p:grpSpPr>
            <a:xfrm flipH="1" flipV="1">
              <a:off x="1363622" y="4191232"/>
              <a:ext cx="4708372" cy="2266628"/>
              <a:chOff x="6148815" y="1889427"/>
              <a:chExt cx="4708372" cy="2266628"/>
            </a:xfrm>
          </p:grpSpPr>
          <p:sp>
            <p:nvSpPr>
              <p:cNvPr id="30" name="Freeform 5"/>
              <p:cNvSpPr/>
              <p:nvPr/>
            </p:nvSpPr>
            <p:spPr bwMode="auto">
              <a:xfrm flipH="1" flipV="1">
                <a:off x="6580950" y="2838302"/>
                <a:ext cx="883318" cy="880938"/>
              </a:xfrm>
              <a:custGeom>
                <a:avLst/>
                <a:gdLst>
                  <a:gd name="T0" fmla="*/ 20 w 311"/>
                  <a:gd name="T1" fmla="*/ 310 h 310"/>
                  <a:gd name="T2" fmla="*/ 7 w 311"/>
                  <a:gd name="T3" fmla="*/ 305 h 310"/>
                  <a:gd name="T4" fmla="*/ 7 w 311"/>
                  <a:gd name="T5" fmla="*/ 279 h 310"/>
                  <a:gd name="T6" fmla="*/ 279 w 311"/>
                  <a:gd name="T7" fmla="*/ 7 h 310"/>
                  <a:gd name="T8" fmla="*/ 304 w 311"/>
                  <a:gd name="T9" fmla="*/ 7 h 310"/>
                  <a:gd name="T10" fmla="*/ 304 w 311"/>
                  <a:gd name="T11" fmla="*/ 33 h 310"/>
                  <a:gd name="T12" fmla="*/ 33 w 311"/>
                  <a:gd name="T13" fmla="*/ 305 h 310"/>
                  <a:gd name="T14" fmla="*/ 20 w 311"/>
                  <a:gd name="T15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1" h="310">
                    <a:moveTo>
                      <a:pt x="20" y="310"/>
                    </a:moveTo>
                    <a:cubicBezTo>
                      <a:pt x="15" y="310"/>
                      <a:pt x="11" y="308"/>
                      <a:pt x="7" y="305"/>
                    </a:cubicBezTo>
                    <a:cubicBezTo>
                      <a:pt x="0" y="298"/>
                      <a:pt x="0" y="286"/>
                      <a:pt x="7" y="279"/>
                    </a:cubicBezTo>
                    <a:cubicBezTo>
                      <a:pt x="279" y="7"/>
                      <a:pt x="279" y="7"/>
                      <a:pt x="279" y="7"/>
                    </a:cubicBezTo>
                    <a:cubicBezTo>
                      <a:pt x="286" y="0"/>
                      <a:pt x="297" y="0"/>
                      <a:pt x="304" y="7"/>
                    </a:cubicBezTo>
                    <a:cubicBezTo>
                      <a:pt x="311" y="14"/>
                      <a:pt x="311" y="26"/>
                      <a:pt x="304" y="33"/>
                    </a:cubicBezTo>
                    <a:cubicBezTo>
                      <a:pt x="33" y="305"/>
                      <a:pt x="33" y="305"/>
                      <a:pt x="33" y="305"/>
                    </a:cubicBezTo>
                    <a:cubicBezTo>
                      <a:pt x="29" y="308"/>
                      <a:pt x="24" y="310"/>
                      <a:pt x="20" y="3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任意多边形 26"/>
              <p:cNvSpPr/>
              <p:nvPr/>
            </p:nvSpPr>
            <p:spPr bwMode="auto">
              <a:xfrm flipH="1" flipV="1">
                <a:off x="6148815" y="3120359"/>
                <a:ext cx="1033315" cy="1035696"/>
              </a:xfrm>
              <a:custGeom>
                <a:avLst/>
                <a:gdLst>
                  <a:gd name="connsiteX0" fmla="*/ 1033315 w 1033315"/>
                  <a:gd name="connsiteY0" fmla="*/ 1035696 h 1035696"/>
                  <a:gd name="connsiteX1" fmla="*/ 657500 w 1033315"/>
                  <a:gd name="connsiteY1" fmla="*/ 936028 h 1035696"/>
                  <a:gd name="connsiteX2" fmla="*/ 584284 w 1033315"/>
                  <a:gd name="connsiteY2" fmla="*/ 898415 h 1035696"/>
                  <a:gd name="connsiteX3" fmla="*/ 138833 w 1033315"/>
                  <a:gd name="connsiteY3" fmla="*/ 898415 h 1035696"/>
                  <a:gd name="connsiteX4" fmla="*/ 138833 w 1033315"/>
                  <a:gd name="connsiteY4" fmla="*/ 452495 h 1035696"/>
                  <a:gd name="connsiteX5" fmla="*/ 99439 w 1033315"/>
                  <a:gd name="connsiteY5" fmla="*/ 375617 h 1035696"/>
                  <a:gd name="connsiteX6" fmla="*/ 0 w 1033315"/>
                  <a:gd name="connsiteY6" fmla="*/ 0 h 1035696"/>
                  <a:gd name="connsiteX7" fmla="*/ 424650 w 1033315"/>
                  <a:gd name="connsiteY7" fmla="*/ 0 h 1035696"/>
                  <a:gd name="connsiteX8" fmla="*/ 625651 w 1033315"/>
                  <a:gd name="connsiteY8" fmla="*/ 405766 h 1035696"/>
                  <a:gd name="connsiteX9" fmla="*/ 1033315 w 1033315"/>
                  <a:gd name="connsiteY9" fmla="*/ 610068 h 1035696"/>
                  <a:gd name="connsiteX10" fmla="*/ 1033315 w 1033315"/>
                  <a:gd name="connsiteY10" fmla="*/ 1035696 h 1035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3315" h="1035696">
                    <a:moveTo>
                      <a:pt x="1033315" y="1035696"/>
                    </a:moveTo>
                    <a:cubicBezTo>
                      <a:pt x="904505" y="1024346"/>
                      <a:pt x="777110" y="991005"/>
                      <a:pt x="657500" y="936028"/>
                    </a:cubicBezTo>
                    <a:lnTo>
                      <a:pt x="584284" y="898415"/>
                    </a:lnTo>
                    <a:lnTo>
                      <a:pt x="138833" y="898415"/>
                    </a:lnTo>
                    <a:lnTo>
                      <a:pt x="138833" y="452495"/>
                    </a:lnTo>
                    <a:lnTo>
                      <a:pt x="99439" y="375617"/>
                    </a:lnTo>
                    <a:cubicBezTo>
                      <a:pt x="44588" y="256086"/>
                      <a:pt x="11324" y="129107"/>
                      <a:pt x="0" y="0"/>
                    </a:cubicBezTo>
                    <a:cubicBezTo>
                      <a:pt x="0" y="0"/>
                      <a:pt x="0" y="0"/>
                      <a:pt x="424650" y="0"/>
                    </a:cubicBezTo>
                    <a:cubicBezTo>
                      <a:pt x="444467" y="147551"/>
                      <a:pt x="512411" y="292265"/>
                      <a:pt x="625651" y="405766"/>
                    </a:cubicBezTo>
                    <a:cubicBezTo>
                      <a:pt x="741722" y="519267"/>
                      <a:pt x="883272" y="587367"/>
                      <a:pt x="1033315" y="610068"/>
                    </a:cubicBezTo>
                    <a:cubicBezTo>
                      <a:pt x="1033315" y="610068"/>
                      <a:pt x="1033315" y="610068"/>
                      <a:pt x="1033315" y="1035696"/>
                    </a:cubicBezTo>
                    <a:close/>
                  </a:path>
                </a:pathLst>
              </a:cu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圆角矩形 27"/>
              <p:cNvSpPr/>
              <p:nvPr/>
            </p:nvSpPr>
            <p:spPr>
              <a:xfrm>
                <a:off x="7182130" y="1889427"/>
                <a:ext cx="3223111" cy="120593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Freeform 9"/>
              <p:cNvSpPr/>
              <p:nvPr/>
            </p:nvSpPr>
            <p:spPr bwMode="auto">
              <a:xfrm flipH="1">
                <a:off x="10251246" y="1889427"/>
                <a:ext cx="605941" cy="1205932"/>
              </a:xfrm>
              <a:custGeom>
                <a:avLst/>
                <a:gdLst>
                  <a:gd name="T0" fmla="*/ 448 w 448"/>
                  <a:gd name="T1" fmla="*/ 896 h 896"/>
                  <a:gd name="T2" fmla="*/ 0 w 448"/>
                  <a:gd name="T3" fmla="*/ 448 h 896"/>
                  <a:gd name="T4" fmla="*/ 448 w 448"/>
                  <a:gd name="T5" fmla="*/ 0 h 896"/>
                  <a:gd name="T6" fmla="*/ 448 w 448"/>
                  <a:gd name="T7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896">
                    <a:moveTo>
                      <a:pt x="448" y="896"/>
                    </a:moveTo>
                    <a:cubicBezTo>
                      <a:pt x="201" y="896"/>
                      <a:pt x="0" y="695"/>
                      <a:pt x="0" y="448"/>
                    </a:cubicBezTo>
                    <a:cubicBezTo>
                      <a:pt x="0" y="200"/>
                      <a:pt x="201" y="0"/>
                      <a:pt x="448" y="0"/>
                    </a:cubicBezTo>
                    <a:lnTo>
                      <a:pt x="448" y="896"/>
                    </a:lnTo>
                    <a:close/>
                  </a:path>
                </a:pathLst>
              </a:cu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 descr="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"/>
            <p:cNvSpPr txBox="1"/>
            <p:nvPr/>
          </p:nvSpPr>
          <p:spPr>
            <a:xfrm>
              <a:off x="1406315" y="5528669"/>
              <a:ext cx="6110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文本框 28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/>
            <p:cNvSpPr txBox="1"/>
            <p:nvPr/>
          </p:nvSpPr>
          <p:spPr>
            <a:xfrm>
              <a:off x="2211657" y="5528669"/>
              <a:ext cx="2495313" cy="7386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153006" y="4147726"/>
            <a:ext cx="4708372" cy="2266628"/>
            <a:chOff x="6164581" y="4194026"/>
            <a:chExt cx="4708372" cy="2266628"/>
          </a:xfrm>
        </p:grpSpPr>
        <p:grpSp>
          <p:nvGrpSpPr>
            <p:cNvPr id="35" name="组合 34"/>
            <p:cNvGrpSpPr/>
            <p:nvPr/>
          </p:nvGrpSpPr>
          <p:grpSpPr>
            <a:xfrm flipV="1">
              <a:off x="6164581" y="4194026"/>
              <a:ext cx="4708372" cy="2266628"/>
              <a:chOff x="6148815" y="1889427"/>
              <a:chExt cx="4708372" cy="2266628"/>
            </a:xfrm>
          </p:grpSpPr>
          <p:sp>
            <p:nvSpPr>
              <p:cNvPr id="38" name="Freeform 5"/>
              <p:cNvSpPr/>
              <p:nvPr/>
            </p:nvSpPr>
            <p:spPr bwMode="auto">
              <a:xfrm flipH="1" flipV="1">
                <a:off x="6580950" y="2838302"/>
                <a:ext cx="883318" cy="880938"/>
              </a:xfrm>
              <a:custGeom>
                <a:avLst/>
                <a:gdLst>
                  <a:gd name="T0" fmla="*/ 20 w 311"/>
                  <a:gd name="T1" fmla="*/ 310 h 310"/>
                  <a:gd name="T2" fmla="*/ 7 w 311"/>
                  <a:gd name="T3" fmla="*/ 305 h 310"/>
                  <a:gd name="T4" fmla="*/ 7 w 311"/>
                  <a:gd name="T5" fmla="*/ 279 h 310"/>
                  <a:gd name="T6" fmla="*/ 279 w 311"/>
                  <a:gd name="T7" fmla="*/ 7 h 310"/>
                  <a:gd name="T8" fmla="*/ 304 w 311"/>
                  <a:gd name="T9" fmla="*/ 7 h 310"/>
                  <a:gd name="T10" fmla="*/ 304 w 311"/>
                  <a:gd name="T11" fmla="*/ 33 h 310"/>
                  <a:gd name="T12" fmla="*/ 33 w 311"/>
                  <a:gd name="T13" fmla="*/ 305 h 310"/>
                  <a:gd name="T14" fmla="*/ 20 w 311"/>
                  <a:gd name="T15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1" h="310">
                    <a:moveTo>
                      <a:pt x="20" y="310"/>
                    </a:moveTo>
                    <a:cubicBezTo>
                      <a:pt x="15" y="310"/>
                      <a:pt x="11" y="308"/>
                      <a:pt x="7" y="305"/>
                    </a:cubicBezTo>
                    <a:cubicBezTo>
                      <a:pt x="0" y="298"/>
                      <a:pt x="0" y="286"/>
                      <a:pt x="7" y="279"/>
                    </a:cubicBezTo>
                    <a:cubicBezTo>
                      <a:pt x="279" y="7"/>
                      <a:pt x="279" y="7"/>
                      <a:pt x="279" y="7"/>
                    </a:cubicBezTo>
                    <a:cubicBezTo>
                      <a:pt x="286" y="0"/>
                      <a:pt x="297" y="0"/>
                      <a:pt x="304" y="7"/>
                    </a:cubicBezTo>
                    <a:cubicBezTo>
                      <a:pt x="311" y="14"/>
                      <a:pt x="311" y="26"/>
                      <a:pt x="304" y="33"/>
                    </a:cubicBezTo>
                    <a:cubicBezTo>
                      <a:pt x="33" y="305"/>
                      <a:pt x="33" y="305"/>
                      <a:pt x="33" y="305"/>
                    </a:cubicBezTo>
                    <a:cubicBezTo>
                      <a:pt x="29" y="308"/>
                      <a:pt x="24" y="310"/>
                      <a:pt x="20" y="31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任意多边形 34"/>
              <p:cNvSpPr/>
              <p:nvPr/>
            </p:nvSpPr>
            <p:spPr bwMode="auto">
              <a:xfrm flipH="1" flipV="1">
                <a:off x="6148815" y="3120359"/>
                <a:ext cx="1033315" cy="1035696"/>
              </a:xfrm>
              <a:custGeom>
                <a:avLst/>
                <a:gdLst>
                  <a:gd name="connsiteX0" fmla="*/ 1033315 w 1033315"/>
                  <a:gd name="connsiteY0" fmla="*/ 1035696 h 1035696"/>
                  <a:gd name="connsiteX1" fmla="*/ 657500 w 1033315"/>
                  <a:gd name="connsiteY1" fmla="*/ 936028 h 1035696"/>
                  <a:gd name="connsiteX2" fmla="*/ 584284 w 1033315"/>
                  <a:gd name="connsiteY2" fmla="*/ 898415 h 1035696"/>
                  <a:gd name="connsiteX3" fmla="*/ 138833 w 1033315"/>
                  <a:gd name="connsiteY3" fmla="*/ 898415 h 1035696"/>
                  <a:gd name="connsiteX4" fmla="*/ 138833 w 1033315"/>
                  <a:gd name="connsiteY4" fmla="*/ 452495 h 1035696"/>
                  <a:gd name="connsiteX5" fmla="*/ 99439 w 1033315"/>
                  <a:gd name="connsiteY5" fmla="*/ 375617 h 1035696"/>
                  <a:gd name="connsiteX6" fmla="*/ 0 w 1033315"/>
                  <a:gd name="connsiteY6" fmla="*/ 0 h 1035696"/>
                  <a:gd name="connsiteX7" fmla="*/ 424650 w 1033315"/>
                  <a:gd name="connsiteY7" fmla="*/ 0 h 1035696"/>
                  <a:gd name="connsiteX8" fmla="*/ 625651 w 1033315"/>
                  <a:gd name="connsiteY8" fmla="*/ 405766 h 1035696"/>
                  <a:gd name="connsiteX9" fmla="*/ 1033315 w 1033315"/>
                  <a:gd name="connsiteY9" fmla="*/ 610068 h 1035696"/>
                  <a:gd name="connsiteX10" fmla="*/ 1033315 w 1033315"/>
                  <a:gd name="connsiteY10" fmla="*/ 1035696 h 1035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3315" h="1035696">
                    <a:moveTo>
                      <a:pt x="1033315" y="1035696"/>
                    </a:moveTo>
                    <a:cubicBezTo>
                      <a:pt x="904505" y="1024346"/>
                      <a:pt x="777110" y="991005"/>
                      <a:pt x="657500" y="936028"/>
                    </a:cubicBezTo>
                    <a:lnTo>
                      <a:pt x="584284" y="898415"/>
                    </a:lnTo>
                    <a:lnTo>
                      <a:pt x="138833" y="898415"/>
                    </a:lnTo>
                    <a:lnTo>
                      <a:pt x="138833" y="452495"/>
                    </a:lnTo>
                    <a:lnTo>
                      <a:pt x="99439" y="375617"/>
                    </a:lnTo>
                    <a:cubicBezTo>
                      <a:pt x="44588" y="256086"/>
                      <a:pt x="11324" y="129107"/>
                      <a:pt x="0" y="0"/>
                    </a:cubicBezTo>
                    <a:cubicBezTo>
                      <a:pt x="0" y="0"/>
                      <a:pt x="0" y="0"/>
                      <a:pt x="424650" y="0"/>
                    </a:cubicBezTo>
                    <a:cubicBezTo>
                      <a:pt x="444467" y="147551"/>
                      <a:pt x="512411" y="292265"/>
                      <a:pt x="625651" y="405766"/>
                    </a:cubicBezTo>
                    <a:cubicBezTo>
                      <a:pt x="741722" y="519267"/>
                      <a:pt x="883272" y="587367"/>
                      <a:pt x="1033315" y="610068"/>
                    </a:cubicBezTo>
                    <a:cubicBezTo>
                      <a:pt x="1033315" y="610068"/>
                      <a:pt x="1033315" y="610068"/>
                      <a:pt x="1033315" y="1035696"/>
                    </a:cubicBez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圆角矩形 35"/>
              <p:cNvSpPr/>
              <p:nvPr/>
            </p:nvSpPr>
            <p:spPr>
              <a:xfrm>
                <a:off x="7182130" y="1889427"/>
                <a:ext cx="3223111" cy="120593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Freeform 9"/>
              <p:cNvSpPr/>
              <p:nvPr/>
            </p:nvSpPr>
            <p:spPr bwMode="auto">
              <a:xfrm flipH="1">
                <a:off x="10251246" y="1889427"/>
                <a:ext cx="605941" cy="1205932"/>
              </a:xfrm>
              <a:custGeom>
                <a:avLst/>
                <a:gdLst>
                  <a:gd name="T0" fmla="*/ 448 w 448"/>
                  <a:gd name="T1" fmla="*/ 896 h 896"/>
                  <a:gd name="T2" fmla="*/ 0 w 448"/>
                  <a:gd name="T3" fmla="*/ 448 h 896"/>
                  <a:gd name="T4" fmla="*/ 448 w 448"/>
                  <a:gd name="T5" fmla="*/ 0 h 896"/>
                  <a:gd name="T6" fmla="*/ 448 w 448"/>
                  <a:gd name="T7" fmla="*/ 89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8" h="896">
                    <a:moveTo>
                      <a:pt x="448" y="896"/>
                    </a:moveTo>
                    <a:cubicBezTo>
                      <a:pt x="201" y="896"/>
                      <a:pt x="0" y="695"/>
                      <a:pt x="0" y="448"/>
                    </a:cubicBezTo>
                    <a:cubicBezTo>
                      <a:pt x="0" y="200"/>
                      <a:pt x="201" y="0"/>
                      <a:pt x="448" y="0"/>
                    </a:cubicBezTo>
                    <a:lnTo>
                      <a:pt x="448" y="896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6" name="文本框 35" descr="e7d195523061f1c0deeec63e560781cfd59afb0ea006f2a87ABB68BF51EA6619813959095094C18C62A12F549504892A4AAA8C1554C6663626E05CA27F281A14E6983772AFC3FB97135759321DEA3D703E9D8D869A2273EE9477143BE8480365BCBE2D24A02EAB7E6C95ABAFF4E43DB12B859CC73C0CD52B12CC59CA45669975474AFB4EC1F7920016A2E4929EE3CC36"/>
            <p:cNvSpPr txBox="1"/>
            <p:nvPr/>
          </p:nvSpPr>
          <p:spPr>
            <a:xfrm>
              <a:off x="10247733" y="5534260"/>
              <a:ext cx="6094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文本框 36" descr="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"/>
            <p:cNvSpPr txBox="1"/>
            <p:nvPr/>
          </p:nvSpPr>
          <p:spPr>
            <a:xfrm>
              <a:off x="7503281" y="5482502"/>
              <a:ext cx="2612340" cy="7386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" presetClass="entr" presetSubtype="9" decel="2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decel="2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decel="2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decel="2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2" presetClass="entr" presetSubtype="9" decel="23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3" decel="2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2" decel="2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6" decel="23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四、预算经费方案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427198" y="3092063"/>
            <a:ext cx="1883672" cy="3271080"/>
            <a:chOff x="4427198" y="3092063"/>
            <a:chExt cx="1883672" cy="3271080"/>
          </a:xfrm>
        </p:grpSpPr>
        <p:sp>
          <p:nvSpPr>
            <p:cNvPr id="11" name="任意多边形 6"/>
            <p:cNvSpPr/>
            <p:nvPr/>
          </p:nvSpPr>
          <p:spPr>
            <a:xfrm>
              <a:off x="4427198" y="3092063"/>
              <a:ext cx="1883672" cy="1654289"/>
            </a:xfrm>
            <a:custGeom>
              <a:avLst/>
              <a:gdLst>
                <a:gd name="connsiteX0" fmla="*/ 1012372 w 2024744"/>
                <a:gd name="connsiteY0" fmla="*/ 0 h 1778181"/>
                <a:gd name="connsiteX1" fmla="*/ 2024744 w 2024744"/>
                <a:gd name="connsiteY1" fmla="*/ 803366 h 1778181"/>
                <a:gd name="connsiteX2" fmla="*/ 1578399 w 2024744"/>
                <a:gd name="connsiteY2" fmla="*/ 1469530 h 1778181"/>
                <a:gd name="connsiteX3" fmla="*/ 1571378 w 2024744"/>
                <a:gd name="connsiteY3" fmla="*/ 1472554 h 1778181"/>
                <a:gd name="connsiteX4" fmla="*/ 1526368 w 2024744"/>
                <a:gd name="connsiteY4" fmla="*/ 1533011 h 1778181"/>
                <a:gd name="connsiteX5" fmla="*/ 1258661 w 2024744"/>
                <a:gd name="connsiteY5" fmla="*/ 1778181 h 1778181"/>
                <a:gd name="connsiteX6" fmla="*/ 1331080 w 2024744"/>
                <a:gd name="connsiteY6" fmla="*/ 1576978 h 1778181"/>
                <a:gd name="connsiteX7" fmla="*/ 1333637 w 2024744"/>
                <a:gd name="connsiteY7" fmla="*/ 1564743 h 1778181"/>
                <a:gd name="connsiteX8" fmla="*/ 1313421 w 2024744"/>
                <a:gd name="connsiteY8" fmla="*/ 1570614 h 1778181"/>
                <a:gd name="connsiteX9" fmla="*/ 1012372 w 2024744"/>
                <a:gd name="connsiteY9" fmla="*/ 1606732 h 1778181"/>
                <a:gd name="connsiteX10" fmla="*/ 0 w 2024744"/>
                <a:gd name="connsiteY10" fmla="*/ 803366 h 1778181"/>
                <a:gd name="connsiteX11" fmla="*/ 1012372 w 2024744"/>
                <a:gd name="connsiteY11" fmla="*/ 0 h 17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4744" h="1778181">
                  <a:moveTo>
                    <a:pt x="1012372" y="0"/>
                  </a:moveTo>
                  <a:cubicBezTo>
                    <a:pt x="1571490" y="0"/>
                    <a:pt x="2024744" y="359679"/>
                    <a:pt x="2024744" y="803366"/>
                  </a:cubicBezTo>
                  <a:cubicBezTo>
                    <a:pt x="2024744" y="1080670"/>
                    <a:pt x="1847692" y="1325159"/>
                    <a:pt x="1578399" y="1469530"/>
                  </a:cubicBezTo>
                  <a:lnTo>
                    <a:pt x="1571378" y="1472554"/>
                  </a:lnTo>
                  <a:lnTo>
                    <a:pt x="1526368" y="1533011"/>
                  </a:lnTo>
                  <a:cubicBezTo>
                    <a:pt x="1453040" y="1624455"/>
                    <a:pt x="1358502" y="1720761"/>
                    <a:pt x="1258661" y="1778181"/>
                  </a:cubicBezTo>
                  <a:cubicBezTo>
                    <a:pt x="1290264" y="1709935"/>
                    <a:pt x="1314011" y="1643260"/>
                    <a:pt x="1331080" y="1576978"/>
                  </a:cubicBezTo>
                  <a:lnTo>
                    <a:pt x="1333637" y="1564743"/>
                  </a:lnTo>
                  <a:lnTo>
                    <a:pt x="1313421" y="1570614"/>
                  </a:lnTo>
                  <a:cubicBezTo>
                    <a:pt x="1218319" y="1594087"/>
                    <a:pt x="1117207" y="1606732"/>
                    <a:pt x="1012372" y="1606732"/>
                  </a:cubicBezTo>
                  <a:cubicBezTo>
                    <a:pt x="453254" y="1606732"/>
                    <a:pt x="0" y="1247053"/>
                    <a:pt x="0" y="803366"/>
                  </a:cubicBezTo>
                  <a:cubicBezTo>
                    <a:pt x="0" y="359679"/>
                    <a:pt x="453254" y="0"/>
                    <a:pt x="1012372" y="0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652603" y="4689055"/>
              <a:ext cx="835266" cy="1674088"/>
              <a:chOff x="1647825" y="4345931"/>
              <a:chExt cx="816298" cy="1636071"/>
            </a:xfrm>
            <a:solidFill>
              <a:srgbClr val="5ABCD2"/>
            </a:solidFill>
          </p:grpSpPr>
          <p:sp>
            <p:nvSpPr>
              <p:cNvPr id="15" name="椭圆 14"/>
              <p:cNvSpPr/>
              <p:nvPr/>
            </p:nvSpPr>
            <p:spPr>
              <a:xfrm>
                <a:off x="1888535" y="4345931"/>
                <a:ext cx="275698" cy="275698"/>
              </a:xfrm>
              <a:prstGeom prst="ellipse">
                <a:avLst/>
              </a:pr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任意多边形 11"/>
              <p:cNvSpPr/>
              <p:nvPr/>
            </p:nvSpPr>
            <p:spPr>
              <a:xfrm>
                <a:off x="1663381" y="4650115"/>
                <a:ext cx="771956" cy="611131"/>
              </a:xfrm>
              <a:custGeom>
                <a:avLst/>
                <a:gdLst>
                  <a:gd name="connsiteX0" fmla="*/ 101089 w 771956"/>
                  <a:gd name="connsiteY0" fmla="*/ 592751 h 611131"/>
                  <a:gd name="connsiteX1" fmla="*/ 0 w 771956"/>
                  <a:gd name="connsiteY1" fmla="*/ 583561 h 611131"/>
                  <a:gd name="connsiteX2" fmla="*/ 133254 w 771956"/>
                  <a:gd name="connsiteY2" fmla="*/ 87304 h 611131"/>
                  <a:gd name="connsiteX3" fmla="*/ 349218 w 771956"/>
                  <a:gd name="connsiteY3" fmla="*/ 0 h 611131"/>
                  <a:gd name="connsiteX4" fmla="*/ 422738 w 771956"/>
                  <a:gd name="connsiteY4" fmla="*/ 4595 h 611131"/>
                  <a:gd name="connsiteX5" fmla="*/ 634106 w 771956"/>
                  <a:gd name="connsiteY5" fmla="*/ 68924 h 611131"/>
                  <a:gd name="connsiteX6" fmla="*/ 771956 w 771956"/>
                  <a:gd name="connsiteY6" fmla="*/ 588156 h 611131"/>
                  <a:gd name="connsiteX7" fmla="*/ 684651 w 771956"/>
                  <a:gd name="connsiteY7" fmla="*/ 611131 h 611131"/>
                  <a:gd name="connsiteX8" fmla="*/ 583562 w 771956"/>
                  <a:gd name="connsiteY8" fmla="*/ 220558 h 611131"/>
                  <a:gd name="connsiteX9" fmla="*/ 537612 w 771956"/>
                  <a:gd name="connsiteY9" fmla="*/ 238938 h 611131"/>
                  <a:gd name="connsiteX10" fmla="*/ 537612 w 771956"/>
                  <a:gd name="connsiteY10" fmla="*/ 555992 h 611131"/>
                  <a:gd name="connsiteX11" fmla="*/ 225154 w 771956"/>
                  <a:gd name="connsiteY11" fmla="*/ 555992 h 611131"/>
                  <a:gd name="connsiteX12" fmla="*/ 225154 w 771956"/>
                  <a:gd name="connsiteY12" fmla="*/ 229748 h 611131"/>
                  <a:gd name="connsiteX13" fmla="*/ 188394 w 771956"/>
                  <a:gd name="connsiteY13" fmla="*/ 234343 h 611131"/>
                  <a:gd name="connsiteX14" fmla="*/ 101089 w 771956"/>
                  <a:gd name="connsiteY14" fmla="*/ 592751 h 611131"/>
                  <a:gd name="connsiteX0-1" fmla="*/ 101089 w 771956"/>
                  <a:gd name="connsiteY0-2" fmla="*/ 592751 h 611131"/>
                  <a:gd name="connsiteX1-3" fmla="*/ 0 w 771956"/>
                  <a:gd name="connsiteY1-4" fmla="*/ 583561 h 611131"/>
                  <a:gd name="connsiteX2-5" fmla="*/ 133254 w 771956"/>
                  <a:gd name="connsiteY2-6" fmla="*/ 87304 h 611131"/>
                  <a:gd name="connsiteX3-7" fmla="*/ 349218 w 771956"/>
                  <a:gd name="connsiteY3-8" fmla="*/ 0 h 611131"/>
                  <a:gd name="connsiteX4-9" fmla="*/ 422738 w 771956"/>
                  <a:gd name="connsiteY4-10" fmla="*/ 4595 h 611131"/>
                  <a:gd name="connsiteX5-11" fmla="*/ 634106 w 771956"/>
                  <a:gd name="connsiteY5-12" fmla="*/ 68924 h 611131"/>
                  <a:gd name="connsiteX6-13" fmla="*/ 771956 w 771956"/>
                  <a:gd name="connsiteY6-14" fmla="*/ 588156 h 611131"/>
                  <a:gd name="connsiteX7-15" fmla="*/ 684651 w 771956"/>
                  <a:gd name="connsiteY7-16" fmla="*/ 611131 h 611131"/>
                  <a:gd name="connsiteX8-17" fmla="*/ 583562 w 771956"/>
                  <a:gd name="connsiteY8-18" fmla="*/ 220558 h 611131"/>
                  <a:gd name="connsiteX9-19" fmla="*/ 537612 w 771956"/>
                  <a:gd name="connsiteY9-20" fmla="*/ 238938 h 611131"/>
                  <a:gd name="connsiteX10-21" fmla="*/ 537612 w 771956"/>
                  <a:gd name="connsiteY10-22" fmla="*/ 555992 h 611131"/>
                  <a:gd name="connsiteX11-23" fmla="*/ 225154 w 771956"/>
                  <a:gd name="connsiteY11-24" fmla="*/ 555992 h 611131"/>
                  <a:gd name="connsiteX12-25" fmla="*/ 225154 w 771956"/>
                  <a:gd name="connsiteY12-26" fmla="*/ 229748 h 611131"/>
                  <a:gd name="connsiteX13-27" fmla="*/ 188394 w 771956"/>
                  <a:gd name="connsiteY13-28" fmla="*/ 234343 h 611131"/>
                  <a:gd name="connsiteX14-29" fmla="*/ 101089 w 771956"/>
                  <a:gd name="connsiteY14-30" fmla="*/ 592751 h 611131"/>
                  <a:gd name="connsiteX0-31" fmla="*/ 101089 w 771956"/>
                  <a:gd name="connsiteY0-32" fmla="*/ 592751 h 611131"/>
                  <a:gd name="connsiteX1-33" fmla="*/ 0 w 771956"/>
                  <a:gd name="connsiteY1-34" fmla="*/ 583561 h 611131"/>
                  <a:gd name="connsiteX2-35" fmla="*/ 133254 w 771956"/>
                  <a:gd name="connsiteY2-36" fmla="*/ 87304 h 611131"/>
                  <a:gd name="connsiteX3-37" fmla="*/ 349218 w 771956"/>
                  <a:gd name="connsiteY3-38" fmla="*/ 0 h 611131"/>
                  <a:gd name="connsiteX4-39" fmla="*/ 422738 w 771956"/>
                  <a:gd name="connsiteY4-40" fmla="*/ 4595 h 611131"/>
                  <a:gd name="connsiteX5-41" fmla="*/ 634106 w 771956"/>
                  <a:gd name="connsiteY5-42" fmla="*/ 68924 h 611131"/>
                  <a:gd name="connsiteX6-43" fmla="*/ 771956 w 771956"/>
                  <a:gd name="connsiteY6-44" fmla="*/ 588156 h 611131"/>
                  <a:gd name="connsiteX7-45" fmla="*/ 684651 w 771956"/>
                  <a:gd name="connsiteY7-46" fmla="*/ 611131 h 611131"/>
                  <a:gd name="connsiteX8-47" fmla="*/ 583562 w 771956"/>
                  <a:gd name="connsiteY8-48" fmla="*/ 220558 h 611131"/>
                  <a:gd name="connsiteX9-49" fmla="*/ 537612 w 771956"/>
                  <a:gd name="connsiteY9-50" fmla="*/ 238938 h 611131"/>
                  <a:gd name="connsiteX10-51" fmla="*/ 537612 w 771956"/>
                  <a:gd name="connsiteY10-52" fmla="*/ 555992 h 611131"/>
                  <a:gd name="connsiteX11-53" fmla="*/ 225154 w 771956"/>
                  <a:gd name="connsiteY11-54" fmla="*/ 555992 h 611131"/>
                  <a:gd name="connsiteX12-55" fmla="*/ 225154 w 771956"/>
                  <a:gd name="connsiteY12-56" fmla="*/ 229748 h 611131"/>
                  <a:gd name="connsiteX13-57" fmla="*/ 188394 w 771956"/>
                  <a:gd name="connsiteY13-58" fmla="*/ 234343 h 611131"/>
                  <a:gd name="connsiteX14-59" fmla="*/ 101089 w 771956"/>
                  <a:gd name="connsiteY14-60" fmla="*/ 592751 h 611131"/>
                  <a:gd name="connsiteX0-61" fmla="*/ 101089 w 771956"/>
                  <a:gd name="connsiteY0-62" fmla="*/ 592751 h 611131"/>
                  <a:gd name="connsiteX1-63" fmla="*/ 0 w 771956"/>
                  <a:gd name="connsiteY1-64" fmla="*/ 583561 h 611131"/>
                  <a:gd name="connsiteX2-65" fmla="*/ 133254 w 771956"/>
                  <a:gd name="connsiteY2-66" fmla="*/ 87304 h 611131"/>
                  <a:gd name="connsiteX3-67" fmla="*/ 349218 w 771956"/>
                  <a:gd name="connsiteY3-68" fmla="*/ 0 h 611131"/>
                  <a:gd name="connsiteX4-69" fmla="*/ 422738 w 771956"/>
                  <a:gd name="connsiteY4-70" fmla="*/ 4595 h 611131"/>
                  <a:gd name="connsiteX5-71" fmla="*/ 634106 w 771956"/>
                  <a:gd name="connsiteY5-72" fmla="*/ 68924 h 611131"/>
                  <a:gd name="connsiteX6-73" fmla="*/ 771956 w 771956"/>
                  <a:gd name="connsiteY6-74" fmla="*/ 588156 h 611131"/>
                  <a:gd name="connsiteX7-75" fmla="*/ 684651 w 771956"/>
                  <a:gd name="connsiteY7-76" fmla="*/ 611131 h 611131"/>
                  <a:gd name="connsiteX8-77" fmla="*/ 583562 w 771956"/>
                  <a:gd name="connsiteY8-78" fmla="*/ 220558 h 611131"/>
                  <a:gd name="connsiteX9-79" fmla="*/ 537612 w 771956"/>
                  <a:gd name="connsiteY9-80" fmla="*/ 238938 h 611131"/>
                  <a:gd name="connsiteX10-81" fmla="*/ 537612 w 771956"/>
                  <a:gd name="connsiteY10-82" fmla="*/ 555992 h 611131"/>
                  <a:gd name="connsiteX11-83" fmla="*/ 225154 w 771956"/>
                  <a:gd name="connsiteY11-84" fmla="*/ 555992 h 611131"/>
                  <a:gd name="connsiteX12-85" fmla="*/ 225154 w 771956"/>
                  <a:gd name="connsiteY12-86" fmla="*/ 229748 h 611131"/>
                  <a:gd name="connsiteX13-87" fmla="*/ 188394 w 771956"/>
                  <a:gd name="connsiteY13-88" fmla="*/ 234343 h 611131"/>
                  <a:gd name="connsiteX14-89" fmla="*/ 101089 w 771956"/>
                  <a:gd name="connsiteY14-90" fmla="*/ 592751 h 611131"/>
                  <a:gd name="connsiteX0-91" fmla="*/ 101089 w 771956"/>
                  <a:gd name="connsiteY0-92" fmla="*/ 592751 h 611131"/>
                  <a:gd name="connsiteX1-93" fmla="*/ 0 w 771956"/>
                  <a:gd name="connsiteY1-94" fmla="*/ 583561 h 611131"/>
                  <a:gd name="connsiteX2-95" fmla="*/ 133254 w 771956"/>
                  <a:gd name="connsiteY2-96" fmla="*/ 87304 h 611131"/>
                  <a:gd name="connsiteX3-97" fmla="*/ 349218 w 771956"/>
                  <a:gd name="connsiteY3-98" fmla="*/ 0 h 611131"/>
                  <a:gd name="connsiteX4-99" fmla="*/ 422738 w 771956"/>
                  <a:gd name="connsiteY4-100" fmla="*/ 4595 h 611131"/>
                  <a:gd name="connsiteX5-101" fmla="*/ 634106 w 771956"/>
                  <a:gd name="connsiteY5-102" fmla="*/ 68924 h 611131"/>
                  <a:gd name="connsiteX6-103" fmla="*/ 771956 w 771956"/>
                  <a:gd name="connsiteY6-104" fmla="*/ 588156 h 611131"/>
                  <a:gd name="connsiteX7-105" fmla="*/ 684651 w 771956"/>
                  <a:gd name="connsiteY7-106" fmla="*/ 611131 h 611131"/>
                  <a:gd name="connsiteX8-107" fmla="*/ 583562 w 771956"/>
                  <a:gd name="connsiteY8-108" fmla="*/ 220558 h 611131"/>
                  <a:gd name="connsiteX9-109" fmla="*/ 537612 w 771956"/>
                  <a:gd name="connsiteY9-110" fmla="*/ 238938 h 611131"/>
                  <a:gd name="connsiteX10-111" fmla="*/ 537612 w 771956"/>
                  <a:gd name="connsiteY10-112" fmla="*/ 555992 h 611131"/>
                  <a:gd name="connsiteX11-113" fmla="*/ 225154 w 771956"/>
                  <a:gd name="connsiteY11-114" fmla="*/ 555992 h 611131"/>
                  <a:gd name="connsiteX12-115" fmla="*/ 225154 w 771956"/>
                  <a:gd name="connsiteY12-116" fmla="*/ 229748 h 611131"/>
                  <a:gd name="connsiteX13-117" fmla="*/ 188394 w 771956"/>
                  <a:gd name="connsiteY13-118" fmla="*/ 234343 h 611131"/>
                  <a:gd name="connsiteX14-119" fmla="*/ 101089 w 771956"/>
                  <a:gd name="connsiteY14-120" fmla="*/ 592751 h 611131"/>
                  <a:gd name="connsiteX0-121" fmla="*/ 101089 w 771956"/>
                  <a:gd name="connsiteY0-122" fmla="*/ 592751 h 611131"/>
                  <a:gd name="connsiteX1-123" fmla="*/ 0 w 771956"/>
                  <a:gd name="connsiteY1-124" fmla="*/ 583561 h 611131"/>
                  <a:gd name="connsiteX2-125" fmla="*/ 133254 w 771956"/>
                  <a:gd name="connsiteY2-126" fmla="*/ 87304 h 611131"/>
                  <a:gd name="connsiteX3-127" fmla="*/ 349218 w 771956"/>
                  <a:gd name="connsiteY3-128" fmla="*/ 0 h 611131"/>
                  <a:gd name="connsiteX4-129" fmla="*/ 422738 w 771956"/>
                  <a:gd name="connsiteY4-130" fmla="*/ 2214 h 611131"/>
                  <a:gd name="connsiteX5-131" fmla="*/ 634106 w 771956"/>
                  <a:gd name="connsiteY5-132" fmla="*/ 68924 h 611131"/>
                  <a:gd name="connsiteX6-133" fmla="*/ 771956 w 771956"/>
                  <a:gd name="connsiteY6-134" fmla="*/ 588156 h 611131"/>
                  <a:gd name="connsiteX7-135" fmla="*/ 684651 w 771956"/>
                  <a:gd name="connsiteY7-136" fmla="*/ 611131 h 611131"/>
                  <a:gd name="connsiteX8-137" fmla="*/ 583562 w 771956"/>
                  <a:gd name="connsiteY8-138" fmla="*/ 220558 h 611131"/>
                  <a:gd name="connsiteX9-139" fmla="*/ 537612 w 771956"/>
                  <a:gd name="connsiteY9-140" fmla="*/ 238938 h 611131"/>
                  <a:gd name="connsiteX10-141" fmla="*/ 537612 w 771956"/>
                  <a:gd name="connsiteY10-142" fmla="*/ 555992 h 611131"/>
                  <a:gd name="connsiteX11-143" fmla="*/ 225154 w 771956"/>
                  <a:gd name="connsiteY11-144" fmla="*/ 555992 h 611131"/>
                  <a:gd name="connsiteX12-145" fmla="*/ 225154 w 771956"/>
                  <a:gd name="connsiteY12-146" fmla="*/ 229748 h 611131"/>
                  <a:gd name="connsiteX13-147" fmla="*/ 188394 w 771956"/>
                  <a:gd name="connsiteY13-148" fmla="*/ 234343 h 611131"/>
                  <a:gd name="connsiteX14-149" fmla="*/ 101089 w 771956"/>
                  <a:gd name="connsiteY14-150" fmla="*/ 592751 h 61113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</a:cxnLst>
                <a:rect l="l" t="t" r="r" b="b"/>
                <a:pathLst>
                  <a:path w="771956" h="611131">
                    <a:moveTo>
                      <a:pt x="101089" y="592751"/>
                    </a:moveTo>
                    <a:lnTo>
                      <a:pt x="0" y="583561"/>
                    </a:lnTo>
                    <a:lnTo>
                      <a:pt x="133254" y="87304"/>
                    </a:lnTo>
                    <a:cubicBezTo>
                      <a:pt x="145711" y="62965"/>
                      <a:pt x="277230" y="29101"/>
                      <a:pt x="349218" y="0"/>
                    </a:cubicBezTo>
                    <a:lnTo>
                      <a:pt x="422738" y="2214"/>
                    </a:lnTo>
                    <a:cubicBezTo>
                      <a:pt x="493194" y="23657"/>
                      <a:pt x="625562" y="47481"/>
                      <a:pt x="634106" y="68924"/>
                    </a:cubicBezTo>
                    <a:lnTo>
                      <a:pt x="771956" y="588156"/>
                    </a:lnTo>
                    <a:lnTo>
                      <a:pt x="684651" y="611131"/>
                    </a:lnTo>
                    <a:lnTo>
                      <a:pt x="583562" y="220558"/>
                    </a:lnTo>
                    <a:cubicBezTo>
                      <a:pt x="573008" y="193347"/>
                      <a:pt x="552929" y="232811"/>
                      <a:pt x="537612" y="238938"/>
                    </a:cubicBezTo>
                    <a:lnTo>
                      <a:pt x="537612" y="555992"/>
                    </a:lnTo>
                    <a:lnTo>
                      <a:pt x="225154" y="555992"/>
                    </a:lnTo>
                    <a:lnTo>
                      <a:pt x="225154" y="229748"/>
                    </a:lnTo>
                    <a:cubicBezTo>
                      <a:pt x="212901" y="231280"/>
                      <a:pt x="198266" y="213761"/>
                      <a:pt x="188394" y="234343"/>
                    </a:cubicBezTo>
                    <a:lnTo>
                      <a:pt x="101089" y="592751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任意多边形 12"/>
              <p:cNvSpPr/>
              <p:nvPr/>
            </p:nvSpPr>
            <p:spPr>
              <a:xfrm>
                <a:off x="1647825" y="5272089"/>
                <a:ext cx="107156" cy="76972"/>
              </a:xfrm>
              <a:custGeom>
                <a:avLst/>
                <a:gdLst>
                  <a:gd name="connsiteX0" fmla="*/ 107156 w 107156"/>
                  <a:gd name="connsiteY0" fmla="*/ 23812 h 76200"/>
                  <a:gd name="connsiteX1" fmla="*/ 0 w 107156"/>
                  <a:gd name="connsiteY1" fmla="*/ 0 h 76200"/>
                  <a:gd name="connsiteX2" fmla="*/ 42863 w 107156"/>
                  <a:gd name="connsiteY2" fmla="*/ 76200 h 76200"/>
                  <a:gd name="connsiteX3" fmla="*/ 107156 w 107156"/>
                  <a:gd name="connsiteY3" fmla="*/ 23812 h 76200"/>
                  <a:gd name="connsiteX0-1" fmla="*/ 107156 w 107156"/>
                  <a:gd name="connsiteY0-2" fmla="*/ 23812 h 76200"/>
                  <a:gd name="connsiteX1-3" fmla="*/ 0 w 107156"/>
                  <a:gd name="connsiteY1-4" fmla="*/ 0 h 76200"/>
                  <a:gd name="connsiteX2-5" fmla="*/ 42863 w 107156"/>
                  <a:gd name="connsiteY2-6" fmla="*/ 76200 h 76200"/>
                  <a:gd name="connsiteX3-7" fmla="*/ 107156 w 107156"/>
                  <a:gd name="connsiteY3-8" fmla="*/ 23812 h 76200"/>
                  <a:gd name="connsiteX0-9" fmla="*/ 107156 w 107156"/>
                  <a:gd name="connsiteY0-10" fmla="*/ 23812 h 76200"/>
                  <a:gd name="connsiteX1-11" fmla="*/ 0 w 107156"/>
                  <a:gd name="connsiteY1-12" fmla="*/ 0 h 76200"/>
                  <a:gd name="connsiteX2-13" fmla="*/ 42863 w 107156"/>
                  <a:gd name="connsiteY2-14" fmla="*/ 76200 h 76200"/>
                  <a:gd name="connsiteX3-15" fmla="*/ 107156 w 107156"/>
                  <a:gd name="connsiteY3-16" fmla="*/ 23812 h 76200"/>
                  <a:gd name="connsiteX0-17" fmla="*/ 107156 w 107156"/>
                  <a:gd name="connsiteY0-18" fmla="*/ 23812 h 76857"/>
                  <a:gd name="connsiteX1-19" fmla="*/ 0 w 107156"/>
                  <a:gd name="connsiteY1-20" fmla="*/ 0 h 76857"/>
                  <a:gd name="connsiteX2-21" fmla="*/ 42863 w 107156"/>
                  <a:gd name="connsiteY2-22" fmla="*/ 76200 h 76857"/>
                  <a:gd name="connsiteX3-23" fmla="*/ 107156 w 107156"/>
                  <a:gd name="connsiteY3-24" fmla="*/ 23812 h 76857"/>
                  <a:gd name="connsiteX0-25" fmla="*/ 107156 w 107156"/>
                  <a:gd name="connsiteY0-26" fmla="*/ 23812 h 76972"/>
                  <a:gd name="connsiteX1-27" fmla="*/ 0 w 107156"/>
                  <a:gd name="connsiteY1-28" fmla="*/ 0 h 76972"/>
                  <a:gd name="connsiteX2-29" fmla="*/ 42863 w 107156"/>
                  <a:gd name="connsiteY2-30" fmla="*/ 76200 h 76972"/>
                  <a:gd name="connsiteX3-31" fmla="*/ 107156 w 107156"/>
                  <a:gd name="connsiteY3-32" fmla="*/ 23812 h 769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7156" h="76972">
                    <a:moveTo>
                      <a:pt x="107156" y="23812"/>
                    </a:moveTo>
                    <a:lnTo>
                      <a:pt x="0" y="0"/>
                    </a:lnTo>
                    <a:cubicBezTo>
                      <a:pt x="1" y="56356"/>
                      <a:pt x="16668" y="67469"/>
                      <a:pt x="42863" y="76200"/>
                    </a:cubicBezTo>
                    <a:cubicBezTo>
                      <a:pt x="73819" y="82549"/>
                      <a:pt x="95250" y="48419"/>
                      <a:pt x="107156" y="23812"/>
                    </a:cubicBez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任意多边形 13"/>
              <p:cNvSpPr/>
              <p:nvPr/>
            </p:nvSpPr>
            <p:spPr>
              <a:xfrm flipH="1">
                <a:off x="2344848" y="5272089"/>
                <a:ext cx="107156" cy="76972"/>
              </a:xfrm>
              <a:custGeom>
                <a:avLst/>
                <a:gdLst>
                  <a:gd name="connsiteX0" fmla="*/ 107156 w 107156"/>
                  <a:gd name="connsiteY0" fmla="*/ 23812 h 76200"/>
                  <a:gd name="connsiteX1" fmla="*/ 0 w 107156"/>
                  <a:gd name="connsiteY1" fmla="*/ 0 h 76200"/>
                  <a:gd name="connsiteX2" fmla="*/ 42863 w 107156"/>
                  <a:gd name="connsiteY2" fmla="*/ 76200 h 76200"/>
                  <a:gd name="connsiteX3" fmla="*/ 107156 w 107156"/>
                  <a:gd name="connsiteY3" fmla="*/ 23812 h 76200"/>
                  <a:gd name="connsiteX0-1" fmla="*/ 107156 w 107156"/>
                  <a:gd name="connsiteY0-2" fmla="*/ 23812 h 76200"/>
                  <a:gd name="connsiteX1-3" fmla="*/ 0 w 107156"/>
                  <a:gd name="connsiteY1-4" fmla="*/ 0 h 76200"/>
                  <a:gd name="connsiteX2-5" fmla="*/ 42863 w 107156"/>
                  <a:gd name="connsiteY2-6" fmla="*/ 76200 h 76200"/>
                  <a:gd name="connsiteX3-7" fmla="*/ 107156 w 107156"/>
                  <a:gd name="connsiteY3-8" fmla="*/ 23812 h 76200"/>
                  <a:gd name="connsiteX0-9" fmla="*/ 107156 w 107156"/>
                  <a:gd name="connsiteY0-10" fmla="*/ 23812 h 76200"/>
                  <a:gd name="connsiteX1-11" fmla="*/ 0 w 107156"/>
                  <a:gd name="connsiteY1-12" fmla="*/ 0 h 76200"/>
                  <a:gd name="connsiteX2-13" fmla="*/ 42863 w 107156"/>
                  <a:gd name="connsiteY2-14" fmla="*/ 76200 h 76200"/>
                  <a:gd name="connsiteX3-15" fmla="*/ 107156 w 107156"/>
                  <a:gd name="connsiteY3-16" fmla="*/ 23812 h 76200"/>
                  <a:gd name="connsiteX0-17" fmla="*/ 107156 w 107156"/>
                  <a:gd name="connsiteY0-18" fmla="*/ 23812 h 76857"/>
                  <a:gd name="connsiteX1-19" fmla="*/ 0 w 107156"/>
                  <a:gd name="connsiteY1-20" fmla="*/ 0 h 76857"/>
                  <a:gd name="connsiteX2-21" fmla="*/ 42863 w 107156"/>
                  <a:gd name="connsiteY2-22" fmla="*/ 76200 h 76857"/>
                  <a:gd name="connsiteX3-23" fmla="*/ 107156 w 107156"/>
                  <a:gd name="connsiteY3-24" fmla="*/ 23812 h 76857"/>
                  <a:gd name="connsiteX0-25" fmla="*/ 107156 w 107156"/>
                  <a:gd name="connsiteY0-26" fmla="*/ 23812 h 76972"/>
                  <a:gd name="connsiteX1-27" fmla="*/ 0 w 107156"/>
                  <a:gd name="connsiteY1-28" fmla="*/ 0 h 76972"/>
                  <a:gd name="connsiteX2-29" fmla="*/ 42863 w 107156"/>
                  <a:gd name="connsiteY2-30" fmla="*/ 76200 h 76972"/>
                  <a:gd name="connsiteX3-31" fmla="*/ 107156 w 107156"/>
                  <a:gd name="connsiteY3-32" fmla="*/ 23812 h 769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7156" h="76972">
                    <a:moveTo>
                      <a:pt x="107156" y="23812"/>
                    </a:moveTo>
                    <a:lnTo>
                      <a:pt x="0" y="0"/>
                    </a:lnTo>
                    <a:cubicBezTo>
                      <a:pt x="1" y="56356"/>
                      <a:pt x="16668" y="67469"/>
                      <a:pt x="42863" y="76200"/>
                    </a:cubicBezTo>
                    <a:cubicBezTo>
                      <a:pt x="73819" y="82549"/>
                      <a:pt x="95250" y="48419"/>
                      <a:pt x="107156" y="23812"/>
                    </a:cubicBez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任意多边形 14"/>
              <p:cNvSpPr/>
              <p:nvPr/>
            </p:nvSpPr>
            <p:spPr>
              <a:xfrm>
                <a:off x="2350293" y="5366534"/>
                <a:ext cx="113830" cy="412760"/>
              </a:xfrm>
              <a:custGeom>
                <a:avLst/>
                <a:gdLst>
                  <a:gd name="connsiteX0" fmla="*/ 34055 w 113830"/>
                  <a:gd name="connsiteY0" fmla="*/ 0 h 412760"/>
                  <a:gd name="connsiteX1" fmla="*/ 79774 w 113830"/>
                  <a:gd name="connsiteY1" fmla="*/ 0 h 412760"/>
                  <a:gd name="connsiteX2" fmla="*/ 79774 w 113830"/>
                  <a:gd name="connsiteY2" fmla="*/ 17472 h 412760"/>
                  <a:gd name="connsiteX3" fmla="*/ 94858 w 113830"/>
                  <a:gd name="connsiteY3" fmla="*/ 17472 h 412760"/>
                  <a:gd name="connsiteX4" fmla="*/ 113830 w 113830"/>
                  <a:gd name="connsiteY4" fmla="*/ 36444 h 412760"/>
                  <a:gd name="connsiteX5" fmla="*/ 113830 w 113830"/>
                  <a:gd name="connsiteY5" fmla="*/ 393788 h 412760"/>
                  <a:gd name="connsiteX6" fmla="*/ 94858 w 113830"/>
                  <a:gd name="connsiteY6" fmla="*/ 412760 h 412760"/>
                  <a:gd name="connsiteX7" fmla="*/ 18972 w 113830"/>
                  <a:gd name="connsiteY7" fmla="*/ 412760 h 412760"/>
                  <a:gd name="connsiteX8" fmla="*/ 0 w 113830"/>
                  <a:gd name="connsiteY8" fmla="*/ 393788 h 412760"/>
                  <a:gd name="connsiteX9" fmla="*/ 0 w 113830"/>
                  <a:gd name="connsiteY9" fmla="*/ 36444 h 412760"/>
                  <a:gd name="connsiteX10" fmla="*/ 18972 w 113830"/>
                  <a:gd name="connsiteY10" fmla="*/ 17472 h 412760"/>
                  <a:gd name="connsiteX11" fmla="*/ 34055 w 113830"/>
                  <a:gd name="connsiteY11" fmla="*/ 17472 h 41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830" h="412760">
                    <a:moveTo>
                      <a:pt x="34055" y="0"/>
                    </a:moveTo>
                    <a:lnTo>
                      <a:pt x="79774" y="0"/>
                    </a:lnTo>
                    <a:lnTo>
                      <a:pt x="79774" y="17472"/>
                    </a:lnTo>
                    <a:lnTo>
                      <a:pt x="94858" y="17472"/>
                    </a:lnTo>
                    <a:cubicBezTo>
                      <a:pt x="105336" y="17472"/>
                      <a:pt x="113830" y="25966"/>
                      <a:pt x="113830" y="36444"/>
                    </a:cubicBezTo>
                    <a:lnTo>
                      <a:pt x="113830" y="393788"/>
                    </a:lnTo>
                    <a:cubicBezTo>
                      <a:pt x="113830" y="404266"/>
                      <a:pt x="105336" y="412760"/>
                      <a:pt x="94858" y="412760"/>
                    </a:cubicBezTo>
                    <a:lnTo>
                      <a:pt x="18972" y="412760"/>
                    </a:lnTo>
                    <a:cubicBezTo>
                      <a:pt x="8494" y="412760"/>
                      <a:pt x="0" y="404266"/>
                      <a:pt x="0" y="393788"/>
                    </a:cubicBezTo>
                    <a:lnTo>
                      <a:pt x="0" y="36444"/>
                    </a:lnTo>
                    <a:cubicBezTo>
                      <a:pt x="0" y="25966"/>
                      <a:pt x="8494" y="17472"/>
                      <a:pt x="18972" y="17472"/>
                    </a:cubicBezTo>
                    <a:lnTo>
                      <a:pt x="34055" y="17472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任意多边形 15"/>
              <p:cNvSpPr/>
              <p:nvPr/>
            </p:nvSpPr>
            <p:spPr>
              <a:xfrm>
                <a:off x="1900234" y="5253040"/>
                <a:ext cx="311951" cy="728962"/>
              </a:xfrm>
              <a:custGeom>
                <a:avLst/>
                <a:gdLst>
                  <a:gd name="connsiteX0" fmla="*/ 311943 w 311943"/>
                  <a:gd name="connsiteY0" fmla="*/ 647700 h 669131"/>
                  <a:gd name="connsiteX1" fmla="*/ 311943 w 311943"/>
                  <a:gd name="connsiteY1" fmla="*/ 0 h 669131"/>
                  <a:gd name="connsiteX2" fmla="*/ 0 w 311943"/>
                  <a:gd name="connsiteY2" fmla="*/ 0 h 669131"/>
                  <a:gd name="connsiteX3" fmla="*/ 0 w 311943"/>
                  <a:gd name="connsiteY3" fmla="*/ 669131 h 669131"/>
                  <a:gd name="connsiteX4" fmla="*/ 111918 w 311943"/>
                  <a:gd name="connsiteY4" fmla="*/ 669131 h 669131"/>
                  <a:gd name="connsiteX5" fmla="*/ 111918 w 311943"/>
                  <a:gd name="connsiteY5" fmla="*/ 92868 h 669131"/>
                  <a:gd name="connsiteX6" fmla="*/ 192881 w 311943"/>
                  <a:gd name="connsiteY6" fmla="*/ 92868 h 669131"/>
                  <a:gd name="connsiteX7" fmla="*/ 192881 w 311943"/>
                  <a:gd name="connsiteY7" fmla="*/ 652462 h 669131"/>
                  <a:gd name="connsiteX8" fmla="*/ 311943 w 311943"/>
                  <a:gd name="connsiteY8" fmla="*/ 647700 h 669131"/>
                  <a:gd name="connsiteX0-1" fmla="*/ 312037 w 312037"/>
                  <a:gd name="connsiteY0-2" fmla="*/ 647700 h 695589"/>
                  <a:gd name="connsiteX1-3" fmla="*/ 312037 w 312037"/>
                  <a:gd name="connsiteY1-4" fmla="*/ 0 h 695589"/>
                  <a:gd name="connsiteX2-5" fmla="*/ 94 w 312037"/>
                  <a:gd name="connsiteY2-6" fmla="*/ 0 h 695589"/>
                  <a:gd name="connsiteX3-7" fmla="*/ 94 w 312037"/>
                  <a:gd name="connsiteY3-8" fmla="*/ 669131 h 695589"/>
                  <a:gd name="connsiteX4-9" fmla="*/ 112012 w 312037"/>
                  <a:gd name="connsiteY4-10" fmla="*/ 669131 h 695589"/>
                  <a:gd name="connsiteX5-11" fmla="*/ 112012 w 312037"/>
                  <a:gd name="connsiteY5-12" fmla="*/ 92868 h 695589"/>
                  <a:gd name="connsiteX6-13" fmla="*/ 192975 w 312037"/>
                  <a:gd name="connsiteY6-14" fmla="*/ 92868 h 695589"/>
                  <a:gd name="connsiteX7-15" fmla="*/ 192975 w 312037"/>
                  <a:gd name="connsiteY7-16" fmla="*/ 652462 h 695589"/>
                  <a:gd name="connsiteX8-17" fmla="*/ 312037 w 312037"/>
                  <a:gd name="connsiteY8-18" fmla="*/ 647700 h 695589"/>
                  <a:gd name="connsiteX0-19" fmla="*/ 312010 w 312010"/>
                  <a:gd name="connsiteY0-20" fmla="*/ 647700 h 712012"/>
                  <a:gd name="connsiteX1-21" fmla="*/ 312010 w 312010"/>
                  <a:gd name="connsiteY1-22" fmla="*/ 0 h 712012"/>
                  <a:gd name="connsiteX2-23" fmla="*/ 67 w 312010"/>
                  <a:gd name="connsiteY2-24" fmla="*/ 0 h 712012"/>
                  <a:gd name="connsiteX3-25" fmla="*/ 67 w 312010"/>
                  <a:gd name="connsiteY3-26" fmla="*/ 669131 h 712012"/>
                  <a:gd name="connsiteX4-27" fmla="*/ 111985 w 312010"/>
                  <a:gd name="connsiteY4-28" fmla="*/ 669131 h 712012"/>
                  <a:gd name="connsiteX5-29" fmla="*/ 111985 w 312010"/>
                  <a:gd name="connsiteY5-30" fmla="*/ 92868 h 712012"/>
                  <a:gd name="connsiteX6-31" fmla="*/ 192948 w 312010"/>
                  <a:gd name="connsiteY6-32" fmla="*/ 92868 h 712012"/>
                  <a:gd name="connsiteX7-33" fmla="*/ 192948 w 312010"/>
                  <a:gd name="connsiteY7-34" fmla="*/ 652462 h 712012"/>
                  <a:gd name="connsiteX8-35" fmla="*/ 312010 w 312010"/>
                  <a:gd name="connsiteY8-36" fmla="*/ 647700 h 712012"/>
                  <a:gd name="connsiteX0-37" fmla="*/ 312010 w 312010"/>
                  <a:gd name="connsiteY0-38" fmla="*/ 647700 h 712012"/>
                  <a:gd name="connsiteX1-39" fmla="*/ 312010 w 312010"/>
                  <a:gd name="connsiteY1-40" fmla="*/ 0 h 712012"/>
                  <a:gd name="connsiteX2-41" fmla="*/ 67 w 312010"/>
                  <a:gd name="connsiteY2-42" fmla="*/ 0 h 712012"/>
                  <a:gd name="connsiteX3-43" fmla="*/ 67 w 312010"/>
                  <a:gd name="connsiteY3-44" fmla="*/ 669131 h 712012"/>
                  <a:gd name="connsiteX4-45" fmla="*/ 111985 w 312010"/>
                  <a:gd name="connsiteY4-46" fmla="*/ 669131 h 712012"/>
                  <a:gd name="connsiteX5-47" fmla="*/ 111985 w 312010"/>
                  <a:gd name="connsiteY5-48" fmla="*/ 92868 h 712012"/>
                  <a:gd name="connsiteX6-49" fmla="*/ 192948 w 312010"/>
                  <a:gd name="connsiteY6-50" fmla="*/ 92868 h 712012"/>
                  <a:gd name="connsiteX7-51" fmla="*/ 192948 w 312010"/>
                  <a:gd name="connsiteY7-52" fmla="*/ 652462 h 712012"/>
                  <a:gd name="connsiteX8-53" fmla="*/ 312010 w 312010"/>
                  <a:gd name="connsiteY8-54" fmla="*/ 647700 h 712012"/>
                  <a:gd name="connsiteX0-55" fmla="*/ 312010 w 312013"/>
                  <a:gd name="connsiteY0-56" fmla="*/ 647700 h 719108"/>
                  <a:gd name="connsiteX1-57" fmla="*/ 312010 w 312013"/>
                  <a:gd name="connsiteY1-58" fmla="*/ 0 h 719108"/>
                  <a:gd name="connsiteX2-59" fmla="*/ 67 w 312013"/>
                  <a:gd name="connsiteY2-60" fmla="*/ 0 h 719108"/>
                  <a:gd name="connsiteX3-61" fmla="*/ 67 w 312013"/>
                  <a:gd name="connsiteY3-62" fmla="*/ 669131 h 719108"/>
                  <a:gd name="connsiteX4-63" fmla="*/ 111985 w 312013"/>
                  <a:gd name="connsiteY4-64" fmla="*/ 669131 h 719108"/>
                  <a:gd name="connsiteX5-65" fmla="*/ 111985 w 312013"/>
                  <a:gd name="connsiteY5-66" fmla="*/ 92868 h 719108"/>
                  <a:gd name="connsiteX6-67" fmla="*/ 192948 w 312013"/>
                  <a:gd name="connsiteY6-68" fmla="*/ 92868 h 719108"/>
                  <a:gd name="connsiteX7-69" fmla="*/ 192948 w 312013"/>
                  <a:gd name="connsiteY7-70" fmla="*/ 652462 h 719108"/>
                  <a:gd name="connsiteX8-71" fmla="*/ 312010 w 312013"/>
                  <a:gd name="connsiteY8-72" fmla="*/ 647700 h 719108"/>
                  <a:gd name="connsiteX0-73" fmla="*/ 311948 w 311951"/>
                  <a:gd name="connsiteY0-74" fmla="*/ 647700 h 720495"/>
                  <a:gd name="connsiteX1-75" fmla="*/ 311948 w 311951"/>
                  <a:gd name="connsiteY1-76" fmla="*/ 0 h 720495"/>
                  <a:gd name="connsiteX2-77" fmla="*/ 5 w 311951"/>
                  <a:gd name="connsiteY2-78" fmla="*/ 0 h 720495"/>
                  <a:gd name="connsiteX3-79" fmla="*/ 5 w 311951"/>
                  <a:gd name="connsiteY3-80" fmla="*/ 669131 h 720495"/>
                  <a:gd name="connsiteX4-81" fmla="*/ 111923 w 311951"/>
                  <a:gd name="connsiteY4-82" fmla="*/ 669131 h 720495"/>
                  <a:gd name="connsiteX5-83" fmla="*/ 111923 w 311951"/>
                  <a:gd name="connsiteY5-84" fmla="*/ 92868 h 720495"/>
                  <a:gd name="connsiteX6-85" fmla="*/ 192886 w 311951"/>
                  <a:gd name="connsiteY6-86" fmla="*/ 92868 h 720495"/>
                  <a:gd name="connsiteX7-87" fmla="*/ 192886 w 311951"/>
                  <a:gd name="connsiteY7-88" fmla="*/ 652462 h 720495"/>
                  <a:gd name="connsiteX8-89" fmla="*/ 311948 w 311951"/>
                  <a:gd name="connsiteY8-90" fmla="*/ 647700 h 720495"/>
                  <a:gd name="connsiteX0-91" fmla="*/ 311948 w 311951"/>
                  <a:gd name="connsiteY0-92" fmla="*/ 647700 h 728962"/>
                  <a:gd name="connsiteX1-93" fmla="*/ 311948 w 311951"/>
                  <a:gd name="connsiteY1-94" fmla="*/ 0 h 728962"/>
                  <a:gd name="connsiteX2-95" fmla="*/ 5 w 311951"/>
                  <a:gd name="connsiteY2-96" fmla="*/ 0 h 728962"/>
                  <a:gd name="connsiteX3-97" fmla="*/ 5 w 311951"/>
                  <a:gd name="connsiteY3-98" fmla="*/ 669131 h 728962"/>
                  <a:gd name="connsiteX4-99" fmla="*/ 111923 w 311951"/>
                  <a:gd name="connsiteY4-100" fmla="*/ 669131 h 728962"/>
                  <a:gd name="connsiteX5-101" fmla="*/ 111923 w 311951"/>
                  <a:gd name="connsiteY5-102" fmla="*/ 92868 h 728962"/>
                  <a:gd name="connsiteX6-103" fmla="*/ 192886 w 311951"/>
                  <a:gd name="connsiteY6-104" fmla="*/ 92868 h 728962"/>
                  <a:gd name="connsiteX7-105" fmla="*/ 192886 w 311951"/>
                  <a:gd name="connsiteY7-106" fmla="*/ 652462 h 728962"/>
                  <a:gd name="connsiteX8-107" fmla="*/ 311948 w 311951"/>
                  <a:gd name="connsiteY8-108" fmla="*/ 647700 h 7289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311951" h="728962">
                    <a:moveTo>
                      <a:pt x="311948" y="647700"/>
                    </a:moveTo>
                    <a:lnTo>
                      <a:pt x="311948" y="0"/>
                    </a:lnTo>
                    <a:lnTo>
                      <a:pt x="5" y="0"/>
                    </a:lnTo>
                    <a:lnTo>
                      <a:pt x="5" y="669131"/>
                    </a:lnTo>
                    <a:cubicBezTo>
                      <a:pt x="-789" y="750093"/>
                      <a:pt x="107955" y="747712"/>
                      <a:pt x="111923" y="669131"/>
                    </a:cubicBezTo>
                    <a:lnTo>
                      <a:pt x="111923" y="92868"/>
                    </a:lnTo>
                    <a:lnTo>
                      <a:pt x="192886" y="92868"/>
                    </a:lnTo>
                    <a:lnTo>
                      <a:pt x="192886" y="652462"/>
                    </a:lnTo>
                    <a:cubicBezTo>
                      <a:pt x="192091" y="750888"/>
                      <a:pt x="312742" y="732630"/>
                      <a:pt x="311948" y="647700"/>
                    </a:cubicBez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3" name="Freeform 22"/>
            <p:cNvSpPr>
              <a:spLocks noEditPoints="1"/>
            </p:cNvSpPr>
            <p:nvPr/>
          </p:nvSpPr>
          <p:spPr bwMode="auto">
            <a:xfrm>
              <a:off x="5144917" y="3279834"/>
              <a:ext cx="441812" cy="518838"/>
            </a:xfrm>
            <a:custGeom>
              <a:avLst/>
              <a:gdLst>
                <a:gd name="T0" fmla="*/ 90 w 641"/>
                <a:gd name="T1" fmla="*/ 424 h 748"/>
                <a:gd name="T2" fmla="*/ 158 w 641"/>
                <a:gd name="T3" fmla="*/ 424 h 748"/>
                <a:gd name="T4" fmla="*/ 205 w 641"/>
                <a:gd name="T5" fmla="*/ 408 h 748"/>
                <a:gd name="T6" fmla="*/ 291 w 641"/>
                <a:gd name="T7" fmla="*/ 588 h 748"/>
                <a:gd name="T8" fmla="*/ 312 w 641"/>
                <a:gd name="T9" fmla="*/ 475 h 748"/>
                <a:gd name="T10" fmla="*/ 297 w 641"/>
                <a:gd name="T11" fmla="*/ 468 h 748"/>
                <a:gd name="T12" fmla="*/ 298 w 641"/>
                <a:gd name="T13" fmla="*/ 452 h 748"/>
                <a:gd name="T14" fmla="*/ 360 w 641"/>
                <a:gd name="T15" fmla="*/ 452 h 748"/>
                <a:gd name="T16" fmla="*/ 360 w 641"/>
                <a:gd name="T17" fmla="*/ 468 h 748"/>
                <a:gd name="T18" fmla="*/ 346 w 641"/>
                <a:gd name="T19" fmla="*/ 475 h 748"/>
                <a:gd name="T20" fmla="*/ 365 w 641"/>
                <a:gd name="T21" fmla="*/ 583 h 748"/>
                <a:gd name="T22" fmla="*/ 439 w 641"/>
                <a:gd name="T23" fmla="*/ 415 h 748"/>
                <a:gd name="T24" fmla="*/ 482 w 641"/>
                <a:gd name="T25" fmla="*/ 420 h 748"/>
                <a:gd name="T26" fmla="*/ 545 w 641"/>
                <a:gd name="T27" fmla="*/ 420 h 748"/>
                <a:gd name="T28" fmla="*/ 632 w 641"/>
                <a:gd name="T29" fmla="*/ 691 h 748"/>
                <a:gd name="T30" fmla="*/ 544 w 641"/>
                <a:gd name="T31" fmla="*/ 722 h 748"/>
                <a:gd name="T32" fmla="*/ 532 w 641"/>
                <a:gd name="T33" fmla="*/ 681 h 748"/>
                <a:gd name="T34" fmla="*/ 504 w 641"/>
                <a:gd name="T35" fmla="*/ 729 h 748"/>
                <a:gd name="T36" fmla="*/ 123 w 641"/>
                <a:gd name="T37" fmla="*/ 731 h 748"/>
                <a:gd name="T38" fmla="*/ 94 w 641"/>
                <a:gd name="T39" fmla="*/ 681 h 748"/>
                <a:gd name="T40" fmla="*/ 81 w 641"/>
                <a:gd name="T41" fmla="*/ 724 h 748"/>
                <a:gd name="T42" fmla="*/ 0 w 641"/>
                <a:gd name="T43" fmla="*/ 691 h 748"/>
                <a:gd name="T44" fmla="*/ 90 w 641"/>
                <a:gd name="T45" fmla="*/ 424 h 748"/>
                <a:gd name="T46" fmla="*/ 185 w 641"/>
                <a:gd name="T47" fmla="*/ 289 h 748"/>
                <a:gd name="T48" fmla="*/ 185 w 641"/>
                <a:gd name="T49" fmla="*/ 289 h 748"/>
                <a:gd name="T50" fmla="*/ 163 w 641"/>
                <a:gd name="T51" fmla="*/ 264 h 748"/>
                <a:gd name="T52" fmla="*/ 155 w 641"/>
                <a:gd name="T53" fmla="*/ 214 h 748"/>
                <a:gd name="T54" fmla="*/ 155 w 641"/>
                <a:gd name="T55" fmla="*/ 207 h 748"/>
                <a:gd name="T56" fmla="*/ 160 w 641"/>
                <a:gd name="T57" fmla="*/ 204 h 748"/>
                <a:gd name="T58" fmla="*/ 164 w 641"/>
                <a:gd name="T59" fmla="*/ 202 h 748"/>
                <a:gd name="T60" fmla="*/ 199 w 641"/>
                <a:gd name="T61" fmla="*/ 47 h 748"/>
                <a:gd name="T62" fmla="*/ 423 w 641"/>
                <a:gd name="T63" fmla="*/ 43 h 748"/>
                <a:gd name="T64" fmla="*/ 466 w 641"/>
                <a:gd name="T65" fmla="*/ 200 h 748"/>
                <a:gd name="T66" fmla="*/ 472 w 641"/>
                <a:gd name="T67" fmla="*/ 204 h 748"/>
                <a:gd name="T68" fmla="*/ 478 w 641"/>
                <a:gd name="T69" fmla="*/ 207 h 748"/>
                <a:gd name="T70" fmla="*/ 478 w 641"/>
                <a:gd name="T71" fmla="*/ 214 h 748"/>
                <a:gd name="T72" fmla="*/ 471 w 641"/>
                <a:gd name="T73" fmla="*/ 263 h 748"/>
                <a:gd name="T74" fmla="*/ 449 w 641"/>
                <a:gd name="T75" fmla="*/ 288 h 748"/>
                <a:gd name="T76" fmla="*/ 328 w 641"/>
                <a:gd name="T77" fmla="*/ 397 h 748"/>
                <a:gd name="T78" fmla="*/ 299 w 641"/>
                <a:gd name="T79" fmla="*/ 395 h 748"/>
                <a:gd name="T80" fmla="*/ 185 w 641"/>
                <a:gd name="T81" fmla="*/ 28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1" h="748">
                  <a:moveTo>
                    <a:pt x="90" y="424"/>
                  </a:moveTo>
                  <a:cubicBezTo>
                    <a:pt x="114" y="424"/>
                    <a:pt x="137" y="424"/>
                    <a:pt x="158" y="424"/>
                  </a:cubicBezTo>
                  <a:cubicBezTo>
                    <a:pt x="178" y="425"/>
                    <a:pt x="194" y="421"/>
                    <a:pt x="205" y="408"/>
                  </a:cubicBezTo>
                  <a:lnTo>
                    <a:pt x="291" y="588"/>
                  </a:lnTo>
                  <a:lnTo>
                    <a:pt x="312" y="475"/>
                  </a:lnTo>
                  <a:lnTo>
                    <a:pt x="297" y="468"/>
                  </a:lnTo>
                  <a:lnTo>
                    <a:pt x="298" y="452"/>
                  </a:lnTo>
                  <a:lnTo>
                    <a:pt x="360" y="452"/>
                  </a:lnTo>
                  <a:lnTo>
                    <a:pt x="360" y="468"/>
                  </a:lnTo>
                  <a:lnTo>
                    <a:pt x="346" y="475"/>
                  </a:lnTo>
                  <a:lnTo>
                    <a:pt x="365" y="583"/>
                  </a:lnTo>
                  <a:lnTo>
                    <a:pt x="439" y="415"/>
                  </a:lnTo>
                  <a:cubicBezTo>
                    <a:pt x="450" y="420"/>
                    <a:pt x="464" y="422"/>
                    <a:pt x="482" y="420"/>
                  </a:cubicBezTo>
                  <a:cubicBezTo>
                    <a:pt x="502" y="420"/>
                    <a:pt x="523" y="420"/>
                    <a:pt x="545" y="420"/>
                  </a:cubicBezTo>
                  <a:cubicBezTo>
                    <a:pt x="604" y="475"/>
                    <a:pt x="641" y="606"/>
                    <a:pt x="632" y="691"/>
                  </a:cubicBezTo>
                  <a:cubicBezTo>
                    <a:pt x="614" y="704"/>
                    <a:pt x="583" y="714"/>
                    <a:pt x="544" y="722"/>
                  </a:cubicBezTo>
                  <a:lnTo>
                    <a:pt x="532" y="681"/>
                  </a:lnTo>
                  <a:lnTo>
                    <a:pt x="504" y="729"/>
                  </a:lnTo>
                  <a:cubicBezTo>
                    <a:pt x="390" y="746"/>
                    <a:pt x="233" y="748"/>
                    <a:pt x="123" y="731"/>
                  </a:cubicBezTo>
                  <a:lnTo>
                    <a:pt x="94" y="681"/>
                  </a:lnTo>
                  <a:lnTo>
                    <a:pt x="81" y="724"/>
                  </a:lnTo>
                  <a:cubicBezTo>
                    <a:pt x="43" y="716"/>
                    <a:pt x="14" y="705"/>
                    <a:pt x="0" y="691"/>
                  </a:cubicBezTo>
                  <a:cubicBezTo>
                    <a:pt x="1" y="616"/>
                    <a:pt x="15" y="489"/>
                    <a:pt x="90" y="424"/>
                  </a:cubicBezTo>
                  <a:close/>
                  <a:moveTo>
                    <a:pt x="185" y="289"/>
                  </a:moveTo>
                  <a:lnTo>
                    <a:pt x="185" y="289"/>
                  </a:lnTo>
                  <a:cubicBezTo>
                    <a:pt x="175" y="284"/>
                    <a:pt x="168" y="275"/>
                    <a:pt x="163" y="264"/>
                  </a:cubicBezTo>
                  <a:cubicBezTo>
                    <a:pt x="157" y="251"/>
                    <a:pt x="155" y="234"/>
                    <a:pt x="155" y="214"/>
                  </a:cubicBezTo>
                  <a:lnTo>
                    <a:pt x="155" y="207"/>
                  </a:lnTo>
                  <a:lnTo>
                    <a:pt x="160" y="204"/>
                  </a:lnTo>
                  <a:cubicBezTo>
                    <a:pt x="162" y="203"/>
                    <a:pt x="163" y="202"/>
                    <a:pt x="164" y="202"/>
                  </a:cubicBezTo>
                  <a:cubicBezTo>
                    <a:pt x="152" y="117"/>
                    <a:pt x="162" y="78"/>
                    <a:pt x="199" y="47"/>
                  </a:cubicBezTo>
                  <a:cubicBezTo>
                    <a:pt x="256" y="0"/>
                    <a:pt x="365" y="0"/>
                    <a:pt x="423" y="43"/>
                  </a:cubicBezTo>
                  <a:cubicBezTo>
                    <a:pt x="463" y="72"/>
                    <a:pt x="477" y="123"/>
                    <a:pt x="466" y="200"/>
                  </a:cubicBezTo>
                  <a:cubicBezTo>
                    <a:pt x="468" y="201"/>
                    <a:pt x="470" y="202"/>
                    <a:pt x="472" y="204"/>
                  </a:cubicBezTo>
                  <a:lnTo>
                    <a:pt x="478" y="207"/>
                  </a:lnTo>
                  <a:lnTo>
                    <a:pt x="478" y="214"/>
                  </a:lnTo>
                  <a:cubicBezTo>
                    <a:pt x="478" y="233"/>
                    <a:pt x="476" y="250"/>
                    <a:pt x="471" y="263"/>
                  </a:cubicBezTo>
                  <a:cubicBezTo>
                    <a:pt x="466" y="275"/>
                    <a:pt x="459" y="283"/>
                    <a:pt x="449" y="288"/>
                  </a:cubicBezTo>
                  <a:cubicBezTo>
                    <a:pt x="434" y="338"/>
                    <a:pt x="381" y="392"/>
                    <a:pt x="328" y="397"/>
                  </a:cubicBezTo>
                  <a:cubicBezTo>
                    <a:pt x="319" y="398"/>
                    <a:pt x="308" y="398"/>
                    <a:pt x="299" y="395"/>
                  </a:cubicBezTo>
                  <a:cubicBezTo>
                    <a:pt x="241" y="374"/>
                    <a:pt x="203" y="350"/>
                    <a:pt x="185" y="289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673816" y="3855249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您的标题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39870" y="2676669"/>
            <a:ext cx="2171198" cy="3725210"/>
            <a:chOff x="739870" y="2676669"/>
            <a:chExt cx="2171198" cy="3725210"/>
          </a:xfrm>
        </p:grpSpPr>
        <p:sp>
          <p:nvSpPr>
            <p:cNvPr id="22" name="任意多边形 17"/>
            <p:cNvSpPr/>
            <p:nvPr/>
          </p:nvSpPr>
          <p:spPr>
            <a:xfrm>
              <a:off x="739870" y="2676669"/>
              <a:ext cx="2171198" cy="1906801"/>
            </a:xfrm>
            <a:custGeom>
              <a:avLst/>
              <a:gdLst>
                <a:gd name="connsiteX0" fmla="*/ 1012372 w 2024744"/>
                <a:gd name="connsiteY0" fmla="*/ 0 h 1778181"/>
                <a:gd name="connsiteX1" fmla="*/ 2024744 w 2024744"/>
                <a:gd name="connsiteY1" fmla="*/ 803366 h 1778181"/>
                <a:gd name="connsiteX2" fmla="*/ 1578399 w 2024744"/>
                <a:gd name="connsiteY2" fmla="*/ 1469530 h 1778181"/>
                <a:gd name="connsiteX3" fmla="*/ 1571378 w 2024744"/>
                <a:gd name="connsiteY3" fmla="*/ 1472554 h 1778181"/>
                <a:gd name="connsiteX4" fmla="*/ 1526368 w 2024744"/>
                <a:gd name="connsiteY4" fmla="*/ 1533011 h 1778181"/>
                <a:gd name="connsiteX5" fmla="*/ 1258661 w 2024744"/>
                <a:gd name="connsiteY5" fmla="*/ 1778181 h 1778181"/>
                <a:gd name="connsiteX6" fmla="*/ 1331080 w 2024744"/>
                <a:gd name="connsiteY6" fmla="*/ 1576978 h 1778181"/>
                <a:gd name="connsiteX7" fmla="*/ 1333637 w 2024744"/>
                <a:gd name="connsiteY7" fmla="*/ 1564743 h 1778181"/>
                <a:gd name="connsiteX8" fmla="*/ 1313421 w 2024744"/>
                <a:gd name="connsiteY8" fmla="*/ 1570614 h 1778181"/>
                <a:gd name="connsiteX9" fmla="*/ 1012372 w 2024744"/>
                <a:gd name="connsiteY9" fmla="*/ 1606732 h 1778181"/>
                <a:gd name="connsiteX10" fmla="*/ 0 w 2024744"/>
                <a:gd name="connsiteY10" fmla="*/ 803366 h 1778181"/>
                <a:gd name="connsiteX11" fmla="*/ 1012372 w 2024744"/>
                <a:gd name="connsiteY11" fmla="*/ 0 h 17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4744" h="1778181">
                  <a:moveTo>
                    <a:pt x="1012372" y="0"/>
                  </a:moveTo>
                  <a:cubicBezTo>
                    <a:pt x="1571490" y="0"/>
                    <a:pt x="2024744" y="359679"/>
                    <a:pt x="2024744" y="803366"/>
                  </a:cubicBezTo>
                  <a:cubicBezTo>
                    <a:pt x="2024744" y="1080670"/>
                    <a:pt x="1847692" y="1325159"/>
                    <a:pt x="1578399" y="1469530"/>
                  </a:cubicBezTo>
                  <a:lnTo>
                    <a:pt x="1571378" y="1472554"/>
                  </a:lnTo>
                  <a:lnTo>
                    <a:pt x="1526368" y="1533011"/>
                  </a:lnTo>
                  <a:cubicBezTo>
                    <a:pt x="1453040" y="1624455"/>
                    <a:pt x="1358502" y="1720761"/>
                    <a:pt x="1258661" y="1778181"/>
                  </a:cubicBezTo>
                  <a:cubicBezTo>
                    <a:pt x="1290264" y="1709935"/>
                    <a:pt x="1314011" y="1643260"/>
                    <a:pt x="1331080" y="1576978"/>
                  </a:cubicBezTo>
                  <a:lnTo>
                    <a:pt x="1333637" y="1564743"/>
                  </a:lnTo>
                  <a:lnTo>
                    <a:pt x="1313421" y="1570614"/>
                  </a:lnTo>
                  <a:cubicBezTo>
                    <a:pt x="1218319" y="1594087"/>
                    <a:pt x="1117207" y="1606732"/>
                    <a:pt x="1012372" y="1606732"/>
                  </a:cubicBezTo>
                  <a:cubicBezTo>
                    <a:pt x="453254" y="1606732"/>
                    <a:pt x="0" y="1247053"/>
                    <a:pt x="0" y="803366"/>
                  </a:cubicBezTo>
                  <a:cubicBezTo>
                    <a:pt x="0" y="359679"/>
                    <a:pt x="453254" y="0"/>
                    <a:pt x="1012372" y="0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1456308" y="4647468"/>
              <a:ext cx="875343" cy="1754411"/>
              <a:chOff x="1647825" y="4345931"/>
              <a:chExt cx="816298" cy="1636071"/>
            </a:xfrm>
            <a:solidFill>
              <a:srgbClr val="5ABCD2"/>
            </a:solidFill>
          </p:grpSpPr>
          <p:sp>
            <p:nvSpPr>
              <p:cNvPr id="26" name="椭圆 25"/>
              <p:cNvSpPr/>
              <p:nvPr/>
            </p:nvSpPr>
            <p:spPr>
              <a:xfrm>
                <a:off x="1888535" y="4345931"/>
                <a:ext cx="275698" cy="275698"/>
              </a:xfrm>
              <a:prstGeom prst="ellipse">
                <a:avLst/>
              </a:pr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7" name="任意多边形 22"/>
              <p:cNvSpPr/>
              <p:nvPr/>
            </p:nvSpPr>
            <p:spPr>
              <a:xfrm>
                <a:off x="1663381" y="4650115"/>
                <a:ext cx="771956" cy="611131"/>
              </a:xfrm>
              <a:custGeom>
                <a:avLst/>
                <a:gdLst>
                  <a:gd name="connsiteX0" fmla="*/ 101089 w 771956"/>
                  <a:gd name="connsiteY0" fmla="*/ 592751 h 611131"/>
                  <a:gd name="connsiteX1" fmla="*/ 0 w 771956"/>
                  <a:gd name="connsiteY1" fmla="*/ 583561 h 611131"/>
                  <a:gd name="connsiteX2" fmla="*/ 133254 w 771956"/>
                  <a:gd name="connsiteY2" fmla="*/ 87304 h 611131"/>
                  <a:gd name="connsiteX3" fmla="*/ 349218 w 771956"/>
                  <a:gd name="connsiteY3" fmla="*/ 0 h 611131"/>
                  <a:gd name="connsiteX4" fmla="*/ 422738 w 771956"/>
                  <a:gd name="connsiteY4" fmla="*/ 4595 h 611131"/>
                  <a:gd name="connsiteX5" fmla="*/ 634106 w 771956"/>
                  <a:gd name="connsiteY5" fmla="*/ 68924 h 611131"/>
                  <a:gd name="connsiteX6" fmla="*/ 771956 w 771956"/>
                  <a:gd name="connsiteY6" fmla="*/ 588156 h 611131"/>
                  <a:gd name="connsiteX7" fmla="*/ 684651 w 771956"/>
                  <a:gd name="connsiteY7" fmla="*/ 611131 h 611131"/>
                  <a:gd name="connsiteX8" fmla="*/ 583562 w 771956"/>
                  <a:gd name="connsiteY8" fmla="*/ 220558 h 611131"/>
                  <a:gd name="connsiteX9" fmla="*/ 537612 w 771956"/>
                  <a:gd name="connsiteY9" fmla="*/ 238938 h 611131"/>
                  <a:gd name="connsiteX10" fmla="*/ 537612 w 771956"/>
                  <a:gd name="connsiteY10" fmla="*/ 555992 h 611131"/>
                  <a:gd name="connsiteX11" fmla="*/ 225154 w 771956"/>
                  <a:gd name="connsiteY11" fmla="*/ 555992 h 611131"/>
                  <a:gd name="connsiteX12" fmla="*/ 225154 w 771956"/>
                  <a:gd name="connsiteY12" fmla="*/ 229748 h 611131"/>
                  <a:gd name="connsiteX13" fmla="*/ 188394 w 771956"/>
                  <a:gd name="connsiteY13" fmla="*/ 234343 h 611131"/>
                  <a:gd name="connsiteX14" fmla="*/ 101089 w 771956"/>
                  <a:gd name="connsiteY14" fmla="*/ 592751 h 611131"/>
                  <a:gd name="connsiteX0-1" fmla="*/ 101089 w 771956"/>
                  <a:gd name="connsiteY0-2" fmla="*/ 592751 h 611131"/>
                  <a:gd name="connsiteX1-3" fmla="*/ 0 w 771956"/>
                  <a:gd name="connsiteY1-4" fmla="*/ 583561 h 611131"/>
                  <a:gd name="connsiteX2-5" fmla="*/ 133254 w 771956"/>
                  <a:gd name="connsiteY2-6" fmla="*/ 87304 h 611131"/>
                  <a:gd name="connsiteX3-7" fmla="*/ 349218 w 771956"/>
                  <a:gd name="connsiteY3-8" fmla="*/ 0 h 611131"/>
                  <a:gd name="connsiteX4-9" fmla="*/ 422738 w 771956"/>
                  <a:gd name="connsiteY4-10" fmla="*/ 4595 h 611131"/>
                  <a:gd name="connsiteX5-11" fmla="*/ 634106 w 771956"/>
                  <a:gd name="connsiteY5-12" fmla="*/ 68924 h 611131"/>
                  <a:gd name="connsiteX6-13" fmla="*/ 771956 w 771956"/>
                  <a:gd name="connsiteY6-14" fmla="*/ 588156 h 611131"/>
                  <a:gd name="connsiteX7-15" fmla="*/ 684651 w 771956"/>
                  <a:gd name="connsiteY7-16" fmla="*/ 611131 h 611131"/>
                  <a:gd name="connsiteX8-17" fmla="*/ 583562 w 771956"/>
                  <a:gd name="connsiteY8-18" fmla="*/ 220558 h 611131"/>
                  <a:gd name="connsiteX9-19" fmla="*/ 537612 w 771956"/>
                  <a:gd name="connsiteY9-20" fmla="*/ 238938 h 611131"/>
                  <a:gd name="connsiteX10-21" fmla="*/ 537612 w 771956"/>
                  <a:gd name="connsiteY10-22" fmla="*/ 555992 h 611131"/>
                  <a:gd name="connsiteX11-23" fmla="*/ 225154 w 771956"/>
                  <a:gd name="connsiteY11-24" fmla="*/ 555992 h 611131"/>
                  <a:gd name="connsiteX12-25" fmla="*/ 225154 w 771956"/>
                  <a:gd name="connsiteY12-26" fmla="*/ 229748 h 611131"/>
                  <a:gd name="connsiteX13-27" fmla="*/ 188394 w 771956"/>
                  <a:gd name="connsiteY13-28" fmla="*/ 234343 h 611131"/>
                  <a:gd name="connsiteX14-29" fmla="*/ 101089 w 771956"/>
                  <a:gd name="connsiteY14-30" fmla="*/ 592751 h 611131"/>
                  <a:gd name="connsiteX0-31" fmla="*/ 101089 w 771956"/>
                  <a:gd name="connsiteY0-32" fmla="*/ 592751 h 611131"/>
                  <a:gd name="connsiteX1-33" fmla="*/ 0 w 771956"/>
                  <a:gd name="connsiteY1-34" fmla="*/ 583561 h 611131"/>
                  <a:gd name="connsiteX2-35" fmla="*/ 133254 w 771956"/>
                  <a:gd name="connsiteY2-36" fmla="*/ 87304 h 611131"/>
                  <a:gd name="connsiteX3-37" fmla="*/ 349218 w 771956"/>
                  <a:gd name="connsiteY3-38" fmla="*/ 0 h 611131"/>
                  <a:gd name="connsiteX4-39" fmla="*/ 422738 w 771956"/>
                  <a:gd name="connsiteY4-40" fmla="*/ 4595 h 611131"/>
                  <a:gd name="connsiteX5-41" fmla="*/ 634106 w 771956"/>
                  <a:gd name="connsiteY5-42" fmla="*/ 68924 h 611131"/>
                  <a:gd name="connsiteX6-43" fmla="*/ 771956 w 771956"/>
                  <a:gd name="connsiteY6-44" fmla="*/ 588156 h 611131"/>
                  <a:gd name="connsiteX7-45" fmla="*/ 684651 w 771956"/>
                  <a:gd name="connsiteY7-46" fmla="*/ 611131 h 611131"/>
                  <a:gd name="connsiteX8-47" fmla="*/ 583562 w 771956"/>
                  <a:gd name="connsiteY8-48" fmla="*/ 220558 h 611131"/>
                  <a:gd name="connsiteX9-49" fmla="*/ 537612 w 771956"/>
                  <a:gd name="connsiteY9-50" fmla="*/ 238938 h 611131"/>
                  <a:gd name="connsiteX10-51" fmla="*/ 537612 w 771956"/>
                  <a:gd name="connsiteY10-52" fmla="*/ 555992 h 611131"/>
                  <a:gd name="connsiteX11-53" fmla="*/ 225154 w 771956"/>
                  <a:gd name="connsiteY11-54" fmla="*/ 555992 h 611131"/>
                  <a:gd name="connsiteX12-55" fmla="*/ 225154 w 771956"/>
                  <a:gd name="connsiteY12-56" fmla="*/ 229748 h 611131"/>
                  <a:gd name="connsiteX13-57" fmla="*/ 188394 w 771956"/>
                  <a:gd name="connsiteY13-58" fmla="*/ 234343 h 611131"/>
                  <a:gd name="connsiteX14-59" fmla="*/ 101089 w 771956"/>
                  <a:gd name="connsiteY14-60" fmla="*/ 592751 h 611131"/>
                  <a:gd name="connsiteX0-61" fmla="*/ 101089 w 771956"/>
                  <a:gd name="connsiteY0-62" fmla="*/ 592751 h 611131"/>
                  <a:gd name="connsiteX1-63" fmla="*/ 0 w 771956"/>
                  <a:gd name="connsiteY1-64" fmla="*/ 583561 h 611131"/>
                  <a:gd name="connsiteX2-65" fmla="*/ 133254 w 771956"/>
                  <a:gd name="connsiteY2-66" fmla="*/ 87304 h 611131"/>
                  <a:gd name="connsiteX3-67" fmla="*/ 349218 w 771956"/>
                  <a:gd name="connsiteY3-68" fmla="*/ 0 h 611131"/>
                  <a:gd name="connsiteX4-69" fmla="*/ 422738 w 771956"/>
                  <a:gd name="connsiteY4-70" fmla="*/ 4595 h 611131"/>
                  <a:gd name="connsiteX5-71" fmla="*/ 634106 w 771956"/>
                  <a:gd name="connsiteY5-72" fmla="*/ 68924 h 611131"/>
                  <a:gd name="connsiteX6-73" fmla="*/ 771956 w 771956"/>
                  <a:gd name="connsiteY6-74" fmla="*/ 588156 h 611131"/>
                  <a:gd name="connsiteX7-75" fmla="*/ 684651 w 771956"/>
                  <a:gd name="connsiteY7-76" fmla="*/ 611131 h 611131"/>
                  <a:gd name="connsiteX8-77" fmla="*/ 583562 w 771956"/>
                  <a:gd name="connsiteY8-78" fmla="*/ 220558 h 611131"/>
                  <a:gd name="connsiteX9-79" fmla="*/ 537612 w 771956"/>
                  <a:gd name="connsiteY9-80" fmla="*/ 238938 h 611131"/>
                  <a:gd name="connsiteX10-81" fmla="*/ 537612 w 771956"/>
                  <a:gd name="connsiteY10-82" fmla="*/ 555992 h 611131"/>
                  <a:gd name="connsiteX11-83" fmla="*/ 225154 w 771956"/>
                  <a:gd name="connsiteY11-84" fmla="*/ 555992 h 611131"/>
                  <a:gd name="connsiteX12-85" fmla="*/ 225154 w 771956"/>
                  <a:gd name="connsiteY12-86" fmla="*/ 229748 h 611131"/>
                  <a:gd name="connsiteX13-87" fmla="*/ 188394 w 771956"/>
                  <a:gd name="connsiteY13-88" fmla="*/ 234343 h 611131"/>
                  <a:gd name="connsiteX14-89" fmla="*/ 101089 w 771956"/>
                  <a:gd name="connsiteY14-90" fmla="*/ 592751 h 611131"/>
                  <a:gd name="connsiteX0-91" fmla="*/ 101089 w 771956"/>
                  <a:gd name="connsiteY0-92" fmla="*/ 592751 h 611131"/>
                  <a:gd name="connsiteX1-93" fmla="*/ 0 w 771956"/>
                  <a:gd name="connsiteY1-94" fmla="*/ 583561 h 611131"/>
                  <a:gd name="connsiteX2-95" fmla="*/ 133254 w 771956"/>
                  <a:gd name="connsiteY2-96" fmla="*/ 87304 h 611131"/>
                  <a:gd name="connsiteX3-97" fmla="*/ 349218 w 771956"/>
                  <a:gd name="connsiteY3-98" fmla="*/ 0 h 611131"/>
                  <a:gd name="connsiteX4-99" fmla="*/ 422738 w 771956"/>
                  <a:gd name="connsiteY4-100" fmla="*/ 4595 h 611131"/>
                  <a:gd name="connsiteX5-101" fmla="*/ 634106 w 771956"/>
                  <a:gd name="connsiteY5-102" fmla="*/ 68924 h 611131"/>
                  <a:gd name="connsiteX6-103" fmla="*/ 771956 w 771956"/>
                  <a:gd name="connsiteY6-104" fmla="*/ 588156 h 611131"/>
                  <a:gd name="connsiteX7-105" fmla="*/ 684651 w 771956"/>
                  <a:gd name="connsiteY7-106" fmla="*/ 611131 h 611131"/>
                  <a:gd name="connsiteX8-107" fmla="*/ 583562 w 771956"/>
                  <a:gd name="connsiteY8-108" fmla="*/ 220558 h 611131"/>
                  <a:gd name="connsiteX9-109" fmla="*/ 537612 w 771956"/>
                  <a:gd name="connsiteY9-110" fmla="*/ 238938 h 611131"/>
                  <a:gd name="connsiteX10-111" fmla="*/ 537612 w 771956"/>
                  <a:gd name="connsiteY10-112" fmla="*/ 555992 h 611131"/>
                  <a:gd name="connsiteX11-113" fmla="*/ 225154 w 771956"/>
                  <a:gd name="connsiteY11-114" fmla="*/ 555992 h 611131"/>
                  <a:gd name="connsiteX12-115" fmla="*/ 225154 w 771956"/>
                  <a:gd name="connsiteY12-116" fmla="*/ 229748 h 611131"/>
                  <a:gd name="connsiteX13-117" fmla="*/ 188394 w 771956"/>
                  <a:gd name="connsiteY13-118" fmla="*/ 234343 h 611131"/>
                  <a:gd name="connsiteX14-119" fmla="*/ 101089 w 771956"/>
                  <a:gd name="connsiteY14-120" fmla="*/ 592751 h 611131"/>
                  <a:gd name="connsiteX0-121" fmla="*/ 101089 w 771956"/>
                  <a:gd name="connsiteY0-122" fmla="*/ 592751 h 611131"/>
                  <a:gd name="connsiteX1-123" fmla="*/ 0 w 771956"/>
                  <a:gd name="connsiteY1-124" fmla="*/ 583561 h 611131"/>
                  <a:gd name="connsiteX2-125" fmla="*/ 133254 w 771956"/>
                  <a:gd name="connsiteY2-126" fmla="*/ 87304 h 611131"/>
                  <a:gd name="connsiteX3-127" fmla="*/ 349218 w 771956"/>
                  <a:gd name="connsiteY3-128" fmla="*/ 0 h 611131"/>
                  <a:gd name="connsiteX4-129" fmla="*/ 422738 w 771956"/>
                  <a:gd name="connsiteY4-130" fmla="*/ 2214 h 611131"/>
                  <a:gd name="connsiteX5-131" fmla="*/ 634106 w 771956"/>
                  <a:gd name="connsiteY5-132" fmla="*/ 68924 h 611131"/>
                  <a:gd name="connsiteX6-133" fmla="*/ 771956 w 771956"/>
                  <a:gd name="connsiteY6-134" fmla="*/ 588156 h 611131"/>
                  <a:gd name="connsiteX7-135" fmla="*/ 684651 w 771956"/>
                  <a:gd name="connsiteY7-136" fmla="*/ 611131 h 611131"/>
                  <a:gd name="connsiteX8-137" fmla="*/ 583562 w 771956"/>
                  <a:gd name="connsiteY8-138" fmla="*/ 220558 h 611131"/>
                  <a:gd name="connsiteX9-139" fmla="*/ 537612 w 771956"/>
                  <a:gd name="connsiteY9-140" fmla="*/ 238938 h 611131"/>
                  <a:gd name="connsiteX10-141" fmla="*/ 537612 w 771956"/>
                  <a:gd name="connsiteY10-142" fmla="*/ 555992 h 611131"/>
                  <a:gd name="connsiteX11-143" fmla="*/ 225154 w 771956"/>
                  <a:gd name="connsiteY11-144" fmla="*/ 555992 h 611131"/>
                  <a:gd name="connsiteX12-145" fmla="*/ 225154 w 771956"/>
                  <a:gd name="connsiteY12-146" fmla="*/ 229748 h 611131"/>
                  <a:gd name="connsiteX13-147" fmla="*/ 188394 w 771956"/>
                  <a:gd name="connsiteY13-148" fmla="*/ 234343 h 611131"/>
                  <a:gd name="connsiteX14-149" fmla="*/ 101089 w 771956"/>
                  <a:gd name="connsiteY14-150" fmla="*/ 592751 h 61113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</a:cxnLst>
                <a:rect l="l" t="t" r="r" b="b"/>
                <a:pathLst>
                  <a:path w="771956" h="611131">
                    <a:moveTo>
                      <a:pt x="101089" y="592751"/>
                    </a:moveTo>
                    <a:lnTo>
                      <a:pt x="0" y="583561"/>
                    </a:lnTo>
                    <a:lnTo>
                      <a:pt x="133254" y="87304"/>
                    </a:lnTo>
                    <a:cubicBezTo>
                      <a:pt x="145711" y="62965"/>
                      <a:pt x="277230" y="29101"/>
                      <a:pt x="349218" y="0"/>
                    </a:cubicBezTo>
                    <a:lnTo>
                      <a:pt x="422738" y="2214"/>
                    </a:lnTo>
                    <a:cubicBezTo>
                      <a:pt x="493194" y="23657"/>
                      <a:pt x="625562" y="47481"/>
                      <a:pt x="634106" y="68924"/>
                    </a:cubicBezTo>
                    <a:lnTo>
                      <a:pt x="771956" y="588156"/>
                    </a:lnTo>
                    <a:lnTo>
                      <a:pt x="684651" y="611131"/>
                    </a:lnTo>
                    <a:lnTo>
                      <a:pt x="583562" y="220558"/>
                    </a:lnTo>
                    <a:cubicBezTo>
                      <a:pt x="573008" y="193347"/>
                      <a:pt x="552929" y="232811"/>
                      <a:pt x="537612" y="238938"/>
                    </a:cubicBezTo>
                    <a:lnTo>
                      <a:pt x="537612" y="555992"/>
                    </a:lnTo>
                    <a:lnTo>
                      <a:pt x="225154" y="555992"/>
                    </a:lnTo>
                    <a:lnTo>
                      <a:pt x="225154" y="229748"/>
                    </a:lnTo>
                    <a:cubicBezTo>
                      <a:pt x="212901" y="231280"/>
                      <a:pt x="198266" y="213761"/>
                      <a:pt x="188394" y="234343"/>
                    </a:cubicBezTo>
                    <a:lnTo>
                      <a:pt x="101089" y="592751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任意多边形 23"/>
              <p:cNvSpPr/>
              <p:nvPr/>
            </p:nvSpPr>
            <p:spPr>
              <a:xfrm>
                <a:off x="1647825" y="5272089"/>
                <a:ext cx="107156" cy="76972"/>
              </a:xfrm>
              <a:custGeom>
                <a:avLst/>
                <a:gdLst>
                  <a:gd name="connsiteX0" fmla="*/ 107156 w 107156"/>
                  <a:gd name="connsiteY0" fmla="*/ 23812 h 76200"/>
                  <a:gd name="connsiteX1" fmla="*/ 0 w 107156"/>
                  <a:gd name="connsiteY1" fmla="*/ 0 h 76200"/>
                  <a:gd name="connsiteX2" fmla="*/ 42863 w 107156"/>
                  <a:gd name="connsiteY2" fmla="*/ 76200 h 76200"/>
                  <a:gd name="connsiteX3" fmla="*/ 107156 w 107156"/>
                  <a:gd name="connsiteY3" fmla="*/ 23812 h 76200"/>
                  <a:gd name="connsiteX0-1" fmla="*/ 107156 w 107156"/>
                  <a:gd name="connsiteY0-2" fmla="*/ 23812 h 76200"/>
                  <a:gd name="connsiteX1-3" fmla="*/ 0 w 107156"/>
                  <a:gd name="connsiteY1-4" fmla="*/ 0 h 76200"/>
                  <a:gd name="connsiteX2-5" fmla="*/ 42863 w 107156"/>
                  <a:gd name="connsiteY2-6" fmla="*/ 76200 h 76200"/>
                  <a:gd name="connsiteX3-7" fmla="*/ 107156 w 107156"/>
                  <a:gd name="connsiteY3-8" fmla="*/ 23812 h 76200"/>
                  <a:gd name="connsiteX0-9" fmla="*/ 107156 w 107156"/>
                  <a:gd name="connsiteY0-10" fmla="*/ 23812 h 76200"/>
                  <a:gd name="connsiteX1-11" fmla="*/ 0 w 107156"/>
                  <a:gd name="connsiteY1-12" fmla="*/ 0 h 76200"/>
                  <a:gd name="connsiteX2-13" fmla="*/ 42863 w 107156"/>
                  <a:gd name="connsiteY2-14" fmla="*/ 76200 h 76200"/>
                  <a:gd name="connsiteX3-15" fmla="*/ 107156 w 107156"/>
                  <a:gd name="connsiteY3-16" fmla="*/ 23812 h 76200"/>
                  <a:gd name="connsiteX0-17" fmla="*/ 107156 w 107156"/>
                  <a:gd name="connsiteY0-18" fmla="*/ 23812 h 76857"/>
                  <a:gd name="connsiteX1-19" fmla="*/ 0 w 107156"/>
                  <a:gd name="connsiteY1-20" fmla="*/ 0 h 76857"/>
                  <a:gd name="connsiteX2-21" fmla="*/ 42863 w 107156"/>
                  <a:gd name="connsiteY2-22" fmla="*/ 76200 h 76857"/>
                  <a:gd name="connsiteX3-23" fmla="*/ 107156 w 107156"/>
                  <a:gd name="connsiteY3-24" fmla="*/ 23812 h 76857"/>
                  <a:gd name="connsiteX0-25" fmla="*/ 107156 w 107156"/>
                  <a:gd name="connsiteY0-26" fmla="*/ 23812 h 76972"/>
                  <a:gd name="connsiteX1-27" fmla="*/ 0 w 107156"/>
                  <a:gd name="connsiteY1-28" fmla="*/ 0 h 76972"/>
                  <a:gd name="connsiteX2-29" fmla="*/ 42863 w 107156"/>
                  <a:gd name="connsiteY2-30" fmla="*/ 76200 h 76972"/>
                  <a:gd name="connsiteX3-31" fmla="*/ 107156 w 107156"/>
                  <a:gd name="connsiteY3-32" fmla="*/ 23812 h 769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7156" h="76972">
                    <a:moveTo>
                      <a:pt x="107156" y="23812"/>
                    </a:moveTo>
                    <a:lnTo>
                      <a:pt x="0" y="0"/>
                    </a:lnTo>
                    <a:cubicBezTo>
                      <a:pt x="1" y="56356"/>
                      <a:pt x="16668" y="67469"/>
                      <a:pt x="42863" y="76200"/>
                    </a:cubicBezTo>
                    <a:cubicBezTo>
                      <a:pt x="73819" y="82549"/>
                      <a:pt x="95250" y="48419"/>
                      <a:pt x="107156" y="23812"/>
                    </a:cubicBez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任意多边形 24"/>
              <p:cNvSpPr/>
              <p:nvPr/>
            </p:nvSpPr>
            <p:spPr>
              <a:xfrm flipH="1">
                <a:off x="2344848" y="5272089"/>
                <a:ext cx="107156" cy="76972"/>
              </a:xfrm>
              <a:custGeom>
                <a:avLst/>
                <a:gdLst>
                  <a:gd name="connsiteX0" fmla="*/ 107156 w 107156"/>
                  <a:gd name="connsiteY0" fmla="*/ 23812 h 76200"/>
                  <a:gd name="connsiteX1" fmla="*/ 0 w 107156"/>
                  <a:gd name="connsiteY1" fmla="*/ 0 h 76200"/>
                  <a:gd name="connsiteX2" fmla="*/ 42863 w 107156"/>
                  <a:gd name="connsiteY2" fmla="*/ 76200 h 76200"/>
                  <a:gd name="connsiteX3" fmla="*/ 107156 w 107156"/>
                  <a:gd name="connsiteY3" fmla="*/ 23812 h 76200"/>
                  <a:gd name="connsiteX0-1" fmla="*/ 107156 w 107156"/>
                  <a:gd name="connsiteY0-2" fmla="*/ 23812 h 76200"/>
                  <a:gd name="connsiteX1-3" fmla="*/ 0 w 107156"/>
                  <a:gd name="connsiteY1-4" fmla="*/ 0 h 76200"/>
                  <a:gd name="connsiteX2-5" fmla="*/ 42863 w 107156"/>
                  <a:gd name="connsiteY2-6" fmla="*/ 76200 h 76200"/>
                  <a:gd name="connsiteX3-7" fmla="*/ 107156 w 107156"/>
                  <a:gd name="connsiteY3-8" fmla="*/ 23812 h 76200"/>
                  <a:gd name="connsiteX0-9" fmla="*/ 107156 w 107156"/>
                  <a:gd name="connsiteY0-10" fmla="*/ 23812 h 76200"/>
                  <a:gd name="connsiteX1-11" fmla="*/ 0 w 107156"/>
                  <a:gd name="connsiteY1-12" fmla="*/ 0 h 76200"/>
                  <a:gd name="connsiteX2-13" fmla="*/ 42863 w 107156"/>
                  <a:gd name="connsiteY2-14" fmla="*/ 76200 h 76200"/>
                  <a:gd name="connsiteX3-15" fmla="*/ 107156 w 107156"/>
                  <a:gd name="connsiteY3-16" fmla="*/ 23812 h 76200"/>
                  <a:gd name="connsiteX0-17" fmla="*/ 107156 w 107156"/>
                  <a:gd name="connsiteY0-18" fmla="*/ 23812 h 76857"/>
                  <a:gd name="connsiteX1-19" fmla="*/ 0 w 107156"/>
                  <a:gd name="connsiteY1-20" fmla="*/ 0 h 76857"/>
                  <a:gd name="connsiteX2-21" fmla="*/ 42863 w 107156"/>
                  <a:gd name="connsiteY2-22" fmla="*/ 76200 h 76857"/>
                  <a:gd name="connsiteX3-23" fmla="*/ 107156 w 107156"/>
                  <a:gd name="connsiteY3-24" fmla="*/ 23812 h 76857"/>
                  <a:gd name="connsiteX0-25" fmla="*/ 107156 w 107156"/>
                  <a:gd name="connsiteY0-26" fmla="*/ 23812 h 76972"/>
                  <a:gd name="connsiteX1-27" fmla="*/ 0 w 107156"/>
                  <a:gd name="connsiteY1-28" fmla="*/ 0 h 76972"/>
                  <a:gd name="connsiteX2-29" fmla="*/ 42863 w 107156"/>
                  <a:gd name="connsiteY2-30" fmla="*/ 76200 h 76972"/>
                  <a:gd name="connsiteX3-31" fmla="*/ 107156 w 107156"/>
                  <a:gd name="connsiteY3-32" fmla="*/ 23812 h 769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7156" h="76972">
                    <a:moveTo>
                      <a:pt x="107156" y="23812"/>
                    </a:moveTo>
                    <a:lnTo>
                      <a:pt x="0" y="0"/>
                    </a:lnTo>
                    <a:cubicBezTo>
                      <a:pt x="1" y="56356"/>
                      <a:pt x="16668" y="67469"/>
                      <a:pt x="42863" y="76200"/>
                    </a:cubicBezTo>
                    <a:cubicBezTo>
                      <a:pt x="73819" y="82549"/>
                      <a:pt x="95250" y="48419"/>
                      <a:pt x="107156" y="23812"/>
                    </a:cubicBez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任意多边形 25"/>
              <p:cNvSpPr/>
              <p:nvPr/>
            </p:nvSpPr>
            <p:spPr>
              <a:xfrm>
                <a:off x="2350293" y="5366534"/>
                <a:ext cx="113830" cy="412760"/>
              </a:xfrm>
              <a:custGeom>
                <a:avLst/>
                <a:gdLst>
                  <a:gd name="connsiteX0" fmla="*/ 34055 w 113830"/>
                  <a:gd name="connsiteY0" fmla="*/ 0 h 412760"/>
                  <a:gd name="connsiteX1" fmla="*/ 79774 w 113830"/>
                  <a:gd name="connsiteY1" fmla="*/ 0 h 412760"/>
                  <a:gd name="connsiteX2" fmla="*/ 79774 w 113830"/>
                  <a:gd name="connsiteY2" fmla="*/ 17472 h 412760"/>
                  <a:gd name="connsiteX3" fmla="*/ 94858 w 113830"/>
                  <a:gd name="connsiteY3" fmla="*/ 17472 h 412760"/>
                  <a:gd name="connsiteX4" fmla="*/ 113830 w 113830"/>
                  <a:gd name="connsiteY4" fmla="*/ 36444 h 412760"/>
                  <a:gd name="connsiteX5" fmla="*/ 113830 w 113830"/>
                  <a:gd name="connsiteY5" fmla="*/ 393788 h 412760"/>
                  <a:gd name="connsiteX6" fmla="*/ 94858 w 113830"/>
                  <a:gd name="connsiteY6" fmla="*/ 412760 h 412760"/>
                  <a:gd name="connsiteX7" fmla="*/ 18972 w 113830"/>
                  <a:gd name="connsiteY7" fmla="*/ 412760 h 412760"/>
                  <a:gd name="connsiteX8" fmla="*/ 0 w 113830"/>
                  <a:gd name="connsiteY8" fmla="*/ 393788 h 412760"/>
                  <a:gd name="connsiteX9" fmla="*/ 0 w 113830"/>
                  <a:gd name="connsiteY9" fmla="*/ 36444 h 412760"/>
                  <a:gd name="connsiteX10" fmla="*/ 18972 w 113830"/>
                  <a:gd name="connsiteY10" fmla="*/ 17472 h 412760"/>
                  <a:gd name="connsiteX11" fmla="*/ 34055 w 113830"/>
                  <a:gd name="connsiteY11" fmla="*/ 17472 h 41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830" h="412760">
                    <a:moveTo>
                      <a:pt x="34055" y="0"/>
                    </a:moveTo>
                    <a:lnTo>
                      <a:pt x="79774" y="0"/>
                    </a:lnTo>
                    <a:lnTo>
                      <a:pt x="79774" y="17472"/>
                    </a:lnTo>
                    <a:lnTo>
                      <a:pt x="94858" y="17472"/>
                    </a:lnTo>
                    <a:cubicBezTo>
                      <a:pt x="105336" y="17472"/>
                      <a:pt x="113830" y="25966"/>
                      <a:pt x="113830" y="36444"/>
                    </a:cubicBezTo>
                    <a:lnTo>
                      <a:pt x="113830" y="393788"/>
                    </a:lnTo>
                    <a:cubicBezTo>
                      <a:pt x="113830" y="404266"/>
                      <a:pt x="105336" y="412760"/>
                      <a:pt x="94858" y="412760"/>
                    </a:cubicBezTo>
                    <a:lnTo>
                      <a:pt x="18972" y="412760"/>
                    </a:lnTo>
                    <a:cubicBezTo>
                      <a:pt x="8494" y="412760"/>
                      <a:pt x="0" y="404266"/>
                      <a:pt x="0" y="393788"/>
                    </a:cubicBezTo>
                    <a:lnTo>
                      <a:pt x="0" y="36444"/>
                    </a:lnTo>
                    <a:cubicBezTo>
                      <a:pt x="0" y="25966"/>
                      <a:pt x="8494" y="17472"/>
                      <a:pt x="18972" y="17472"/>
                    </a:cubicBezTo>
                    <a:lnTo>
                      <a:pt x="34055" y="17472"/>
                    </a:ln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任意多边形 26"/>
              <p:cNvSpPr/>
              <p:nvPr/>
            </p:nvSpPr>
            <p:spPr>
              <a:xfrm>
                <a:off x="1900234" y="5253040"/>
                <a:ext cx="311951" cy="728962"/>
              </a:xfrm>
              <a:custGeom>
                <a:avLst/>
                <a:gdLst>
                  <a:gd name="connsiteX0" fmla="*/ 311943 w 311943"/>
                  <a:gd name="connsiteY0" fmla="*/ 647700 h 669131"/>
                  <a:gd name="connsiteX1" fmla="*/ 311943 w 311943"/>
                  <a:gd name="connsiteY1" fmla="*/ 0 h 669131"/>
                  <a:gd name="connsiteX2" fmla="*/ 0 w 311943"/>
                  <a:gd name="connsiteY2" fmla="*/ 0 h 669131"/>
                  <a:gd name="connsiteX3" fmla="*/ 0 w 311943"/>
                  <a:gd name="connsiteY3" fmla="*/ 669131 h 669131"/>
                  <a:gd name="connsiteX4" fmla="*/ 111918 w 311943"/>
                  <a:gd name="connsiteY4" fmla="*/ 669131 h 669131"/>
                  <a:gd name="connsiteX5" fmla="*/ 111918 w 311943"/>
                  <a:gd name="connsiteY5" fmla="*/ 92868 h 669131"/>
                  <a:gd name="connsiteX6" fmla="*/ 192881 w 311943"/>
                  <a:gd name="connsiteY6" fmla="*/ 92868 h 669131"/>
                  <a:gd name="connsiteX7" fmla="*/ 192881 w 311943"/>
                  <a:gd name="connsiteY7" fmla="*/ 652462 h 669131"/>
                  <a:gd name="connsiteX8" fmla="*/ 311943 w 311943"/>
                  <a:gd name="connsiteY8" fmla="*/ 647700 h 669131"/>
                  <a:gd name="connsiteX0-1" fmla="*/ 312037 w 312037"/>
                  <a:gd name="connsiteY0-2" fmla="*/ 647700 h 695589"/>
                  <a:gd name="connsiteX1-3" fmla="*/ 312037 w 312037"/>
                  <a:gd name="connsiteY1-4" fmla="*/ 0 h 695589"/>
                  <a:gd name="connsiteX2-5" fmla="*/ 94 w 312037"/>
                  <a:gd name="connsiteY2-6" fmla="*/ 0 h 695589"/>
                  <a:gd name="connsiteX3-7" fmla="*/ 94 w 312037"/>
                  <a:gd name="connsiteY3-8" fmla="*/ 669131 h 695589"/>
                  <a:gd name="connsiteX4-9" fmla="*/ 112012 w 312037"/>
                  <a:gd name="connsiteY4-10" fmla="*/ 669131 h 695589"/>
                  <a:gd name="connsiteX5-11" fmla="*/ 112012 w 312037"/>
                  <a:gd name="connsiteY5-12" fmla="*/ 92868 h 695589"/>
                  <a:gd name="connsiteX6-13" fmla="*/ 192975 w 312037"/>
                  <a:gd name="connsiteY6-14" fmla="*/ 92868 h 695589"/>
                  <a:gd name="connsiteX7-15" fmla="*/ 192975 w 312037"/>
                  <a:gd name="connsiteY7-16" fmla="*/ 652462 h 695589"/>
                  <a:gd name="connsiteX8-17" fmla="*/ 312037 w 312037"/>
                  <a:gd name="connsiteY8-18" fmla="*/ 647700 h 695589"/>
                  <a:gd name="connsiteX0-19" fmla="*/ 312010 w 312010"/>
                  <a:gd name="connsiteY0-20" fmla="*/ 647700 h 712012"/>
                  <a:gd name="connsiteX1-21" fmla="*/ 312010 w 312010"/>
                  <a:gd name="connsiteY1-22" fmla="*/ 0 h 712012"/>
                  <a:gd name="connsiteX2-23" fmla="*/ 67 w 312010"/>
                  <a:gd name="connsiteY2-24" fmla="*/ 0 h 712012"/>
                  <a:gd name="connsiteX3-25" fmla="*/ 67 w 312010"/>
                  <a:gd name="connsiteY3-26" fmla="*/ 669131 h 712012"/>
                  <a:gd name="connsiteX4-27" fmla="*/ 111985 w 312010"/>
                  <a:gd name="connsiteY4-28" fmla="*/ 669131 h 712012"/>
                  <a:gd name="connsiteX5-29" fmla="*/ 111985 w 312010"/>
                  <a:gd name="connsiteY5-30" fmla="*/ 92868 h 712012"/>
                  <a:gd name="connsiteX6-31" fmla="*/ 192948 w 312010"/>
                  <a:gd name="connsiteY6-32" fmla="*/ 92868 h 712012"/>
                  <a:gd name="connsiteX7-33" fmla="*/ 192948 w 312010"/>
                  <a:gd name="connsiteY7-34" fmla="*/ 652462 h 712012"/>
                  <a:gd name="connsiteX8-35" fmla="*/ 312010 w 312010"/>
                  <a:gd name="connsiteY8-36" fmla="*/ 647700 h 712012"/>
                  <a:gd name="connsiteX0-37" fmla="*/ 312010 w 312010"/>
                  <a:gd name="connsiteY0-38" fmla="*/ 647700 h 712012"/>
                  <a:gd name="connsiteX1-39" fmla="*/ 312010 w 312010"/>
                  <a:gd name="connsiteY1-40" fmla="*/ 0 h 712012"/>
                  <a:gd name="connsiteX2-41" fmla="*/ 67 w 312010"/>
                  <a:gd name="connsiteY2-42" fmla="*/ 0 h 712012"/>
                  <a:gd name="connsiteX3-43" fmla="*/ 67 w 312010"/>
                  <a:gd name="connsiteY3-44" fmla="*/ 669131 h 712012"/>
                  <a:gd name="connsiteX4-45" fmla="*/ 111985 w 312010"/>
                  <a:gd name="connsiteY4-46" fmla="*/ 669131 h 712012"/>
                  <a:gd name="connsiteX5-47" fmla="*/ 111985 w 312010"/>
                  <a:gd name="connsiteY5-48" fmla="*/ 92868 h 712012"/>
                  <a:gd name="connsiteX6-49" fmla="*/ 192948 w 312010"/>
                  <a:gd name="connsiteY6-50" fmla="*/ 92868 h 712012"/>
                  <a:gd name="connsiteX7-51" fmla="*/ 192948 w 312010"/>
                  <a:gd name="connsiteY7-52" fmla="*/ 652462 h 712012"/>
                  <a:gd name="connsiteX8-53" fmla="*/ 312010 w 312010"/>
                  <a:gd name="connsiteY8-54" fmla="*/ 647700 h 712012"/>
                  <a:gd name="connsiteX0-55" fmla="*/ 312010 w 312013"/>
                  <a:gd name="connsiteY0-56" fmla="*/ 647700 h 719108"/>
                  <a:gd name="connsiteX1-57" fmla="*/ 312010 w 312013"/>
                  <a:gd name="connsiteY1-58" fmla="*/ 0 h 719108"/>
                  <a:gd name="connsiteX2-59" fmla="*/ 67 w 312013"/>
                  <a:gd name="connsiteY2-60" fmla="*/ 0 h 719108"/>
                  <a:gd name="connsiteX3-61" fmla="*/ 67 w 312013"/>
                  <a:gd name="connsiteY3-62" fmla="*/ 669131 h 719108"/>
                  <a:gd name="connsiteX4-63" fmla="*/ 111985 w 312013"/>
                  <a:gd name="connsiteY4-64" fmla="*/ 669131 h 719108"/>
                  <a:gd name="connsiteX5-65" fmla="*/ 111985 w 312013"/>
                  <a:gd name="connsiteY5-66" fmla="*/ 92868 h 719108"/>
                  <a:gd name="connsiteX6-67" fmla="*/ 192948 w 312013"/>
                  <a:gd name="connsiteY6-68" fmla="*/ 92868 h 719108"/>
                  <a:gd name="connsiteX7-69" fmla="*/ 192948 w 312013"/>
                  <a:gd name="connsiteY7-70" fmla="*/ 652462 h 719108"/>
                  <a:gd name="connsiteX8-71" fmla="*/ 312010 w 312013"/>
                  <a:gd name="connsiteY8-72" fmla="*/ 647700 h 719108"/>
                  <a:gd name="connsiteX0-73" fmla="*/ 311948 w 311951"/>
                  <a:gd name="connsiteY0-74" fmla="*/ 647700 h 720495"/>
                  <a:gd name="connsiteX1-75" fmla="*/ 311948 w 311951"/>
                  <a:gd name="connsiteY1-76" fmla="*/ 0 h 720495"/>
                  <a:gd name="connsiteX2-77" fmla="*/ 5 w 311951"/>
                  <a:gd name="connsiteY2-78" fmla="*/ 0 h 720495"/>
                  <a:gd name="connsiteX3-79" fmla="*/ 5 w 311951"/>
                  <a:gd name="connsiteY3-80" fmla="*/ 669131 h 720495"/>
                  <a:gd name="connsiteX4-81" fmla="*/ 111923 w 311951"/>
                  <a:gd name="connsiteY4-82" fmla="*/ 669131 h 720495"/>
                  <a:gd name="connsiteX5-83" fmla="*/ 111923 w 311951"/>
                  <a:gd name="connsiteY5-84" fmla="*/ 92868 h 720495"/>
                  <a:gd name="connsiteX6-85" fmla="*/ 192886 w 311951"/>
                  <a:gd name="connsiteY6-86" fmla="*/ 92868 h 720495"/>
                  <a:gd name="connsiteX7-87" fmla="*/ 192886 w 311951"/>
                  <a:gd name="connsiteY7-88" fmla="*/ 652462 h 720495"/>
                  <a:gd name="connsiteX8-89" fmla="*/ 311948 w 311951"/>
                  <a:gd name="connsiteY8-90" fmla="*/ 647700 h 720495"/>
                  <a:gd name="connsiteX0-91" fmla="*/ 311948 w 311951"/>
                  <a:gd name="connsiteY0-92" fmla="*/ 647700 h 728962"/>
                  <a:gd name="connsiteX1-93" fmla="*/ 311948 w 311951"/>
                  <a:gd name="connsiteY1-94" fmla="*/ 0 h 728962"/>
                  <a:gd name="connsiteX2-95" fmla="*/ 5 w 311951"/>
                  <a:gd name="connsiteY2-96" fmla="*/ 0 h 728962"/>
                  <a:gd name="connsiteX3-97" fmla="*/ 5 w 311951"/>
                  <a:gd name="connsiteY3-98" fmla="*/ 669131 h 728962"/>
                  <a:gd name="connsiteX4-99" fmla="*/ 111923 w 311951"/>
                  <a:gd name="connsiteY4-100" fmla="*/ 669131 h 728962"/>
                  <a:gd name="connsiteX5-101" fmla="*/ 111923 w 311951"/>
                  <a:gd name="connsiteY5-102" fmla="*/ 92868 h 728962"/>
                  <a:gd name="connsiteX6-103" fmla="*/ 192886 w 311951"/>
                  <a:gd name="connsiteY6-104" fmla="*/ 92868 h 728962"/>
                  <a:gd name="connsiteX7-105" fmla="*/ 192886 w 311951"/>
                  <a:gd name="connsiteY7-106" fmla="*/ 652462 h 728962"/>
                  <a:gd name="connsiteX8-107" fmla="*/ 311948 w 311951"/>
                  <a:gd name="connsiteY8-108" fmla="*/ 647700 h 7289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311951" h="728962">
                    <a:moveTo>
                      <a:pt x="311948" y="647700"/>
                    </a:moveTo>
                    <a:lnTo>
                      <a:pt x="311948" y="0"/>
                    </a:lnTo>
                    <a:lnTo>
                      <a:pt x="5" y="0"/>
                    </a:lnTo>
                    <a:lnTo>
                      <a:pt x="5" y="669131"/>
                    </a:lnTo>
                    <a:cubicBezTo>
                      <a:pt x="-789" y="750093"/>
                      <a:pt x="107955" y="747712"/>
                      <a:pt x="111923" y="669131"/>
                    </a:cubicBezTo>
                    <a:lnTo>
                      <a:pt x="111923" y="92868"/>
                    </a:lnTo>
                    <a:lnTo>
                      <a:pt x="192886" y="92868"/>
                    </a:lnTo>
                    <a:lnTo>
                      <a:pt x="192886" y="652462"/>
                    </a:lnTo>
                    <a:cubicBezTo>
                      <a:pt x="192091" y="750888"/>
                      <a:pt x="312742" y="732630"/>
                      <a:pt x="311948" y="647700"/>
                    </a:cubicBezTo>
                    <a:close/>
                  </a:path>
                </a:pathLst>
              </a:custGeom>
              <a:solidFill>
                <a:srgbClr val="004F9D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4" name="Freeform 33"/>
            <p:cNvSpPr>
              <a:spLocks noEditPoints="1"/>
            </p:cNvSpPr>
            <p:nvPr/>
          </p:nvSpPr>
          <p:spPr bwMode="auto">
            <a:xfrm>
              <a:off x="1472989" y="2861978"/>
              <a:ext cx="529919" cy="497683"/>
            </a:xfrm>
            <a:custGeom>
              <a:avLst/>
              <a:gdLst>
                <a:gd name="T0" fmla="*/ 21 w 643"/>
                <a:gd name="T1" fmla="*/ 477 h 603"/>
                <a:gd name="T2" fmla="*/ 459 w 643"/>
                <a:gd name="T3" fmla="*/ 359 h 603"/>
                <a:gd name="T4" fmla="*/ 420 w 643"/>
                <a:gd name="T5" fmla="*/ 494 h 603"/>
                <a:gd name="T6" fmla="*/ 407 w 643"/>
                <a:gd name="T7" fmla="*/ 377 h 603"/>
                <a:gd name="T8" fmla="*/ 408 w 643"/>
                <a:gd name="T9" fmla="*/ 272 h 603"/>
                <a:gd name="T10" fmla="*/ 397 w 643"/>
                <a:gd name="T11" fmla="*/ 276 h 603"/>
                <a:gd name="T12" fmla="*/ 405 w 643"/>
                <a:gd name="T13" fmla="*/ 292 h 603"/>
                <a:gd name="T14" fmla="*/ 415 w 643"/>
                <a:gd name="T15" fmla="*/ 288 h 603"/>
                <a:gd name="T16" fmla="*/ 356 w 643"/>
                <a:gd name="T17" fmla="*/ 302 h 603"/>
                <a:gd name="T18" fmla="*/ 360 w 643"/>
                <a:gd name="T19" fmla="*/ 322 h 603"/>
                <a:gd name="T20" fmla="*/ 368 w 643"/>
                <a:gd name="T21" fmla="*/ 315 h 603"/>
                <a:gd name="T22" fmla="*/ 324 w 643"/>
                <a:gd name="T23" fmla="*/ 341 h 603"/>
                <a:gd name="T24" fmla="*/ 319 w 643"/>
                <a:gd name="T25" fmla="*/ 351 h 603"/>
                <a:gd name="T26" fmla="*/ 335 w 643"/>
                <a:gd name="T27" fmla="*/ 359 h 603"/>
                <a:gd name="T28" fmla="*/ 340 w 643"/>
                <a:gd name="T29" fmla="*/ 349 h 603"/>
                <a:gd name="T30" fmla="*/ 305 w 643"/>
                <a:gd name="T31" fmla="*/ 399 h 603"/>
                <a:gd name="T32" fmla="*/ 322 w 643"/>
                <a:gd name="T33" fmla="*/ 411 h 603"/>
                <a:gd name="T34" fmla="*/ 323 w 643"/>
                <a:gd name="T35" fmla="*/ 400 h 603"/>
                <a:gd name="T36" fmla="*/ 308 w 643"/>
                <a:gd name="T37" fmla="*/ 450 h 603"/>
                <a:gd name="T38" fmla="*/ 311 w 643"/>
                <a:gd name="T39" fmla="*/ 461 h 603"/>
                <a:gd name="T40" fmla="*/ 327 w 643"/>
                <a:gd name="T41" fmla="*/ 455 h 603"/>
                <a:gd name="T42" fmla="*/ 324 w 643"/>
                <a:gd name="T43" fmla="*/ 444 h 603"/>
                <a:gd name="T44" fmla="*/ 332 w 643"/>
                <a:gd name="T45" fmla="*/ 505 h 603"/>
                <a:gd name="T46" fmla="*/ 353 w 643"/>
                <a:gd name="T47" fmla="*/ 503 h 603"/>
                <a:gd name="T48" fmla="*/ 346 w 643"/>
                <a:gd name="T49" fmla="*/ 495 h 603"/>
                <a:gd name="T50" fmla="*/ 367 w 643"/>
                <a:gd name="T51" fmla="*/ 541 h 603"/>
                <a:gd name="T52" fmla="*/ 377 w 643"/>
                <a:gd name="T53" fmla="*/ 547 h 603"/>
                <a:gd name="T54" fmla="*/ 386 w 643"/>
                <a:gd name="T55" fmla="*/ 532 h 603"/>
                <a:gd name="T56" fmla="*/ 377 w 643"/>
                <a:gd name="T57" fmla="*/ 526 h 603"/>
                <a:gd name="T58" fmla="*/ 423 w 643"/>
                <a:gd name="T59" fmla="*/ 566 h 603"/>
                <a:gd name="T60" fmla="*/ 434 w 643"/>
                <a:gd name="T61" fmla="*/ 568 h 603"/>
                <a:gd name="T62" fmla="*/ 427 w 643"/>
                <a:gd name="T63" fmla="*/ 549 h 603"/>
                <a:gd name="T64" fmla="*/ 472 w 643"/>
                <a:gd name="T65" fmla="*/ 569 h 603"/>
                <a:gd name="T66" fmla="*/ 484 w 643"/>
                <a:gd name="T67" fmla="*/ 568 h 603"/>
                <a:gd name="T68" fmla="*/ 483 w 643"/>
                <a:gd name="T69" fmla="*/ 550 h 603"/>
                <a:gd name="T70" fmla="*/ 472 w 643"/>
                <a:gd name="T71" fmla="*/ 552 h 603"/>
                <a:gd name="T72" fmla="*/ 530 w 643"/>
                <a:gd name="T73" fmla="*/ 551 h 603"/>
                <a:gd name="T74" fmla="*/ 540 w 643"/>
                <a:gd name="T75" fmla="*/ 545 h 603"/>
                <a:gd name="T76" fmla="*/ 524 w 643"/>
                <a:gd name="T77" fmla="*/ 535 h 603"/>
                <a:gd name="T78" fmla="*/ 570 w 643"/>
                <a:gd name="T79" fmla="*/ 521 h 603"/>
                <a:gd name="T80" fmla="*/ 577 w 643"/>
                <a:gd name="T81" fmla="*/ 512 h 603"/>
                <a:gd name="T82" fmla="*/ 565 w 643"/>
                <a:gd name="T83" fmla="*/ 499 h 603"/>
                <a:gd name="T84" fmla="*/ 559 w 643"/>
                <a:gd name="T85" fmla="*/ 507 h 603"/>
                <a:gd name="T86" fmla="*/ 601 w 643"/>
                <a:gd name="T87" fmla="*/ 469 h 603"/>
                <a:gd name="T88" fmla="*/ 605 w 643"/>
                <a:gd name="T89" fmla="*/ 457 h 603"/>
                <a:gd name="T90" fmla="*/ 586 w 643"/>
                <a:gd name="T91" fmla="*/ 459 h 603"/>
                <a:gd name="T92" fmla="*/ 610 w 643"/>
                <a:gd name="T93" fmla="*/ 419 h 603"/>
                <a:gd name="T94" fmla="*/ 610 w 643"/>
                <a:gd name="T95" fmla="*/ 408 h 603"/>
                <a:gd name="T96" fmla="*/ 592 w 643"/>
                <a:gd name="T97" fmla="*/ 406 h 603"/>
                <a:gd name="T98" fmla="*/ 593 w 643"/>
                <a:gd name="T99" fmla="*/ 417 h 603"/>
                <a:gd name="T100" fmla="*/ 599 w 643"/>
                <a:gd name="T101" fmla="*/ 358 h 603"/>
                <a:gd name="T102" fmla="*/ 594 w 643"/>
                <a:gd name="T103" fmla="*/ 347 h 603"/>
                <a:gd name="T104" fmla="*/ 581 w 643"/>
                <a:gd name="T105" fmla="*/ 363 h 603"/>
                <a:gd name="T106" fmla="*/ 573 w 643"/>
                <a:gd name="T107" fmla="*/ 316 h 603"/>
                <a:gd name="T108" fmla="*/ 565 w 643"/>
                <a:gd name="T109" fmla="*/ 308 h 603"/>
                <a:gd name="T110" fmla="*/ 550 w 643"/>
                <a:gd name="T111" fmla="*/ 318 h 603"/>
                <a:gd name="T112" fmla="*/ 557 w 643"/>
                <a:gd name="T113" fmla="*/ 326 h 603"/>
                <a:gd name="T114" fmla="*/ 524 w 643"/>
                <a:gd name="T115" fmla="*/ 279 h 603"/>
                <a:gd name="T116" fmla="*/ 513 w 643"/>
                <a:gd name="T117" fmla="*/ 274 h 603"/>
                <a:gd name="T118" fmla="*/ 513 w 643"/>
                <a:gd name="T119" fmla="*/ 293 h 603"/>
                <a:gd name="T120" fmla="*/ 457 w 643"/>
                <a:gd name="T121" fmla="*/ 231 h 603"/>
                <a:gd name="T122" fmla="*/ 358 w 643"/>
                <a:gd name="T123" fmla="*/ 9 h 603"/>
                <a:gd name="T124" fmla="*/ 30 w 643"/>
                <a:gd name="T125" fmla="*/ 15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3" h="603">
                  <a:moveTo>
                    <a:pt x="51" y="448"/>
                  </a:moveTo>
                  <a:cubicBezTo>
                    <a:pt x="83" y="445"/>
                    <a:pt x="115" y="443"/>
                    <a:pt x="147" y="442"/>
                  </a:cubicBezTo>
                  <a:cubicBezTo>
                    <a:pt x="127" y="440"/>
                    <a:pt x="108" y="439"/>
                    <a:pt x="88" y="436"/>
                  </a:cubicBezTo>
                  <a:cubicBezTo>
                    <a:pt x="72" y="435"/>
                    <a:pt x="59" y="423"/>
                    <a:pt x="59" y="407"/>
                  </a:cubicBezTo>
                  <a:cubicBezTo>
                    <a:pt x="59" y="383"/>
                    <a:pt x="59" y="359"/>
                    <a:pt x="59" y="335"/>
                  </a:cubicBezTo>
                  <a:cubicBezTo>
                    <a:pt x="59" y="318"/>
                    <a:pt x="72" y="306"/>
                    <a:pt x="88" y="305"/>
                  </a:cubicBezTo>
                  <a:cubicBezTo>
                    <a:pt x="148" y="299"/>
                    <a:pt x="207" y="297"/>
                    <a:pt x="267" y="298"/>
                  </a:cubicBezTo>
                  <a:cubicBezTo>
                    <a:pt x="245" y="333"/>
                    <a:pt x="233" y="373"/>
                    <a:pt x="233" y="417"/>
                  </a:cubicBezTo>
                  <a:cubicBezTo>
                    <a:pt x="233" y="479"/>
                    <a:pt x="258" y="535"/>
                    <a:pt x="299" y="575"/>
                  </a:cubicBezTo>
                  <a:cubicBezTo>
                    <a:pt x="301" y="578"/>
                    <a:pt x="304" y="581"/>
                    <a:pt x="306" y="583"/>
                  </a:cubicBezTo>
                  <a:cubicBezTo>
                    <a:pt x="221" y="590"/>
                    <a:pt x="136" y="588"/>
                    <a:pt x="51" y="579"/>
                  </a:cubicBezTo>
                  <a:cubicBezTo>
                    <a:pt x="35" y="578"/>
                    <a:pt x="21" y="566"/>
                    <a:pt x="21" y="549"/>
                  </a:cubicBezTo>
                  <a:cubicBezTo>
                    <a:pt x="21" y="526"/>
                    <a:pt x="21" y="501"/>
                    <a:pt x="21" y="477"/>
                  </a:cubicBezTo>
                  <a:cubicBezTo>
                    <a:pt x="21" y="461"/>
                    <a:pt x="35" y="449"/>
                    <a:pt x="51" y="448"/>
                  </a:cubicBezTo>
                  <a:close/>
                  <a:moveTo>
                    <a:pt x="442" y="265"/>
                  </a:moveTo>
                  <a:lnTo>
                    <a:pt x="442" y="265"/>
                  </a:lnTo>
                  <a:cubicBezTo>
                    <a:pt x="454" y="263"/>
                    <a:pt x="467" y="262"/>
                    <a:pt x="479" y="265"/>
                  </a:cubicBezTo>
                  <a:cubicBezTo>
                    <a:pt x="478" y="271"/>
                    <a:pt x="478" y="278"/>
                    <a:pt x="477" y="284"/>
                  </a:cubicBezTo>
                  <a:cubicBezTo>
                    <a:pt x="466" y="283"/>
                    <a:pt x="455" y="283"/>
                    <a:pt x="444" y="284"/>
                  </a:cubicBezTo>
                  <a:cubicBezTo>
                    <a:pt x="443" y="278"/>
                    <a:pt x="443" y="271"/>
                    <a:pt x="442" y="265"/>
                  </a:cubicBezTo>
                  <a:close/>
                  <a:moveTo>
                    <a:pt x="510" y="384"/>
                  </a:moveTo>
                  <a:lnTo>
                    <a:pt x="510" y="384"/>
                  </a:lnTo>
                  <a:lnTo>
                    <a:pt x="467" y="384"/>
                  </a:lnTo>
                  <a:lnTo>
                    <a:pt x="467" y="377"/>
                  </a:lnTo>
                  <a:cubicBezTo>
                    <a:pt x="467" y="369"/>
                    <a:pt x="466" y="364"/>
                    <a:pt x="465" y="362"/>
                  </a:cubicBezTo>
                  <a:cubicBezTo>
                    <a:pt x="464" y="360"/>
                    <a:pt x="462" y="359"/>
                    <a:pt x="459" y="359"/>
                  </a:cubicBezTo>
                  <a:cubicBezTo>
                    <a:pt x="456" y="359"/>
                    <a:pt x="454" y="359"/>
                    <a:pt x="453" y="362"/>
                  </a:cubicBezTo>
                  <a:cubicBezTo>
                    <a:pt x="452" y="364"/>
                    <a:pt x="451" y="367"/>
                    <a:pt x="451" y="371"/>
                  </a:cubicBezTo>
                  <a:cubicBezTo>
                    <a:pt x="451" y="377"/>
                    <a:pt x="452" y="382"/>
                    <a:pt x="455" y="385"/>
                  </a:cubicBezTo>
                  <a:cubicBezTo>
                    <a:pt x="458" y="388"/>
                    <a:pt x="466" y="393"/>
                    <a:pt x="478" y="401"/>
                  </a:cubicBezTo>
                  <a:cubicBezTo>
                    <a:pt x="489" y="407"/>
                    <a:pt x="497" y="413"/>
                    <a:pt x="501" y="416"/>
                  </a:cubicBezTo>
                  <a:cubicBezTo>
                    <a:pt x="505" y="420"/>
                    <a:pt x="508" y="425"/>
                    <a:pt x="511" y="431"/>
                  </a:cubicBezTo>
                  <a:cubicBezTo>
                    <a:pt x="514" y="437"/>
                    <a:pt x="515" y="445"/>
                    <a:pt x="515" y="455"/>
                  </a:cubicBezTo>
                  <a:cubicBezTo>
                    <a:pt x="515" y="471"/>
                    <a:pt x="512" y="483"/>
                    <a:pt x="504" y="491"/>
                  </a:cubicBezTo>
                  <a:cubicBezTo>
                    <a:pt x="497" y="500"/>
                    <a:pt x="485" y="506"/>
                    <a:pt x="471" y="508"/>
                  </a:cubicBezTo>
                  <a:lnTo>
                    <a:pt x="471" y="524"/>
                  </a:lnTo>
                  <a:lnTo>
                    <a:pt x="451" y="524"/>
                  </a:lnTo>
                  <a:lnTo>
                    <a:pt x="451" y="507"/>
                  </a:lnTo>
                  <a:cubicBezTo>
                    <a:pt x="439" y="506"/>
                    <a:pt x="429" y="502"/>
                    <a:pt x="420" y="494"/>
                  </a:cubicBezTo>
                  <a:cubicBezTo>
                    <a:pt x="412" y="486"/>
                    <a:pt x="407" y="473"/>
                    <a:pt x="407" y="453"/>
                  </a:cubicBezTo>
                  <a:lnTo>
                    <a:pt x="407" y="445"/>
                  </a:lnTo>
                  <a:lnTo>
                    <a:pt x="451" y="445"/>
                  </a:lnTo>
                  <a:lnTo>
                    <a:pt x="451" y="456"/>
                  </a:lnTo>
                  <a:cubicBezTo>
                    <a:pt x="451" y="467"/>
                    <a:pt x="451" y="474"/>
                    <a:pt x="452" y="477"/>
                  </a:cubicBezTo>
                  <a:cubicBezTo>
                    <a:pt x="453" y="480"/>
                    <a:pt x="455" y="481"/>
                    <a:pt x="458" y="481"/>
                  </a:cubicBezTo>
                  <a:cubicBezTo>
                    <a:pt x="461" y="481"/>
                    <a:pt x="464" y="480"/>
                    <a:pt x="465" y="478"/>
                  </a:cubicBezTo>
                  <a:cubicBezTo>
                    <a:pt x="466" y="476"/>
                    <a:pt x="467" y="473"/>
                    <a:pt x="467" y="470"/>
                  </a:cubicBezTo>
                  <a:cubicBezTo>
                    <a:pt x="467" y="460"/>
                    <a:pt x="466" y="453"/>
                    <a:pt x="465" y="449"/>
                  </a:cubicBezTo>
                  <a:cubicBezTo>
                    <a:pt x="464" y="445"/>
                    <a:pt x="459" y="440"/>
                    <a:pt x="451" y="435"/>
                  </a:cubicBezTo>
                  <a:cubicBezTo>
                    <a:pt x="438" y="427"/>
                    <a:pt x="429" y="421"/>
                    <a:pt x="424" y="417"/>
                  </a:cubicBezTo>
                  <a:cubicBezTo>
                    <a:pt x="420" y="413"/>
                    <a:pt x="415" y="408"/>
                    <a:pt x="412" y="401"/>
                  </a:cubicBezTo>
                  <a:cubicBezTo>
                    <a:pt x="408" y="393"/>
                    <a:pt x="407" y="385"/>
                    <a:pt x="407" y="377"/>
                  </a:cubicBezTo>
                  <a:cubicBezTo>
                    <a:pt x="407" y="364"/>
                    <a:pt x="410" y="354"/>
                    <a:pt x="418" y="346"/>
                  </a:cubicBezTo>
                  <a:cubicBezTo>
                    <a:pt x="425" y="339"/>
                    <a:pt x="436" y="334"/>
                    <a:pt x="451" y="333"/>
                  </a:cubicBezTo>
                  <a:lnTo>
                    <a:pt x="451" y="319"/>
                  </a:lnTo>
                  <a:lnTo>
                    <a:pt x="471" y="319"/>
                  </a:lnTo>
                  <a:lnTo>
                    <a:pt x="471" y="333"/>
                  </a:lnTo>
                  <a:cubicBezTo>
                    <a:pt x="484" y="334"/>
                    <a:pt x="494" y="339"/>
                    <a:pt x="501" y="346"/>
                  </a:cubicBezTo>
                  <a:cubicBezTo>
                    <a:pt x="507" y="353"/>
                    <a:pt x="511" y="363"/>
                    <a:pt x="511" y="376"/>
                  </a:cubicBezTo>
                  <a:cubicBezTo>
                    <a:pt x="511" y="378"/>
                    <a:pt x="510" y="381"/>
                    <a:pt x="510" y="384"/>
                  </a:cubicBezTo>
                  <a:close/>
                  <a:moveTo>
                    <a:pt x="411" y="271"/>
                  </a:moveTo>
                  <a:lnTo>
                    <a:pt x="411" y="271"/>
                  </a:lnTo>
                  <a:lnTo>
                    <a:pt x="410" y="271"/>
                  </a:lnTo>
                  <a:lnTo>
                    <a:pt x="409" y="271"/>
                  </a:lnTo>
                  <a:lnTo>
                    <a:pt x="408" y="272"/>
                  </a:lnTo>
                  <a:lnTo>
                    <a:pt x="407" y="272"/>
                  </a:lnTo>
                  <a:lnTo>
                    <a:pt x="406" y="272"/>
                  </a:lnTo>
                  <a:lnTo>
                    <a:pt x="405" y="273"/>
                  </a:lnTo>
                  <a:lnTo>
                    <a:pt x="405" y="273"/>
                  </a:lnTo>
                  <a:lnTo>
                    <a:pt x="404" y="273"/>
                  </a:lnTo>
                  <a:lnTo>
                    <a:pt x="403" y="274"/>
                  </a:lnTo>
                  <a:lnTo>
                    <a:pt x="402" y="274"/>
                  </a:lnTo>
                  <a:lnTo>
                    <a:pt x="401" y="274"/>
                  </a:lnTo>
                  <a:lnTo>
                    <a:pt x="400" y="275"/>
                  </a:lnTo>
                  <a:lnTo>
                    <a:pt x="399" y="275"/>
                  </a:lnTo>
                  <a:lnTo>
                    <a:pt x="398" y="275"/>
                  </a:lnTo>
                  <a:lnTo>
                    <a:pt x="398" y="276"/>
                  </a:lnTo>
                  <a:lnTo>
                    <a:pt x="397" y="276"/>
                  </a:lnTo>
                  <a:lnTo>
                    <a:pt x="396" y="277"/>
                  </a:lnTo>
                  <a:lnTo>
                    <a:pt x="395" y="277"/>
                  </a:lnTo>
                  <a:lnTo>
                    <a:pt x="394" y="277"/>
                  </a:lnTo>
                  <a:lnTo>
                    <a:pt x="393" y="278"/>
                  </a:lnTo>
                  <a:lnTo>
                    <a:pt x="393" y="278"/>
                  </a:lnTo>
                  <a:lnTo>
                    <a:pt x="401" y="294"/>
                  </a:lnTo>
                  <a:lnTo>
                    <a:pt x="401" y="294"/>
                  </a:lnTo>
                  <a:lnTo>
                    <a:pt x="401" y="293"/>
                  </a:lnTo>
                  <a:lnTo>
                    <a:pt x="402" y="293"/>
                  </a:lnTo>
                  <a:lnTo>
                    <a:pt x="403" y="293"/>
                  </a:lnTo>
                  <a:lnTo>
                    <a:pt x="404" y="292"/>
                  </a:lnTo>
                  <a:lnTo>
                    <a:pt x="404" y="292"/>
                  </a:lnTo>
                  <a:lnTo>
                    <a:pt x="405" y="292"/>
                  </a:lnTo>
                  <a:lnTo>
                    <a:pt x="406" y="291"/>
                  </a:lnTo>
                  <a:lnTo>
                    <a:pt x="407" y="291"/>
                  </a:lnTo>
                  <a:lnTo>
                    <a:pt x="407" y="291"/>
                  </a:lnTo>
                  <a:lnTo>
                    <a:pt x="408" y="290"/>
                  </a:lnTo>
                  <a:lnTo>
                    <a:pt x="409" y="290"/>
                  </a:lnTo>
                  <a:lnTo>
                    <a:pt x="410" y="290"/>
                  </a:lnTo>
                  <a:lnTo>
                    <a:pt x="411" y="290"/>
                  </a:lnTo>
                  <a:lnTo>
                    <a:pt x="411" y="289"/>
                  </a:lnTo>
                  <a:lnTo>
                    <a:pt x="412" y="289"/>
                  </a:lnTo>
                  <a:lnTo>
                    <a:pt x="413" y="289"/>
                  </a:lnTo>
                  <a:lnTo>
                    <a:pt x="414" y="288"/>
                  </a:lnTo>
                  <a:lnTo>
                    <a:pt x="414" y="288"/>
                  </a:lnTo>
                  <a:lnTo>
                    <a:pt x="415" y="288"/>
                  </a:lnTo>
                  <a:lnTo>
                    <a:pt x="416" y="288"/>
                  </a:lnTo>
                  <a:lnTo>
                    <a:pt x="411" y="271"/>
                  </a:lnTo>
                  <a:close/>
                  <a:moveTo>
                    <a:pt x="361" y="297"/>
                  </a:moveTo>
                  <a:lnTo>
                    <a:pt x="361" y="297"/>
                  </a:lnTo>
                  <a:lnTo>
                    <a:pt x="361" y="297"/>
                  </a:lnTo>
                  <a:lnTo>
                    <a:pt x="360" y="298"/>
                  </a:lnTo>
                  <a:lnTo>
                    <a:pt x="360" y="299"/>
                  </a:lnTo>
                  <a:lnTo>
                    <a:pt x="359" y="299"/>
                  </a:lnTo>
                  <a:lnTo>
                    <a:pt x="358" y="300"/>
                  </a:lnTo>
                  <a:lnTo>
                    <a:pt x="358" y="300"/>
                  </a:lnTo>
                  <a:lnTo>
                    <a:pt x="357" y="301"/>
                  </a:lnTo>
                  <a:lnTo>
                    <a:pt x="356" y="302"/>
                  </a:lnTo>
                  <a:lnTo>
                    <a:pt x="356" y="302"/>
                  </a:lnTo>
                  <a:lnTo>
                    <a:pt x="355" y="303"/>
                  </a:lnTo>
                  <a:lnTo>
                    <a:pt x="354" y="304"/>
                  </a:lnTo>
                  <a:lnTo>
                    <a:pt x="354" y="304"/>
                  </a:lnTo>
                  <a:lnTo>
                    <a:pt x="353" y="305"/>
                  </a:lnTo>
                  <a:lnTo>
                    <a:pt x="352" y="305"/>
                  </a:lnTo>
                  <a:lnTo>
                    <a:pt x="352" y="306"/>
                  </a:lnTo>
                  <a:lnTo>
                    <a:pt x="351" y="307"/>
                  </a:lnTo>
                  <a:lnTo>
                    <a:pt x="350" y="307"/>
                  </a:lnTo>
                  <a:lnTo>
                    <a:pt x="350" y="308"/>
                  </a:lnTo>
                  <a:lnTo>
                    <a:pt x="349" y="309"/>
                  </a:lnTo>
                  <a:lnTo>
                    <a:pt x="348" y="309"/>
                  </a:lnTo>
                  <a:lnTo>
                    <a:pt x="348" y="310"/>
                  </a:lnTo>
                  <a:lnTo>
                    <a:pt x="360" y="322"/>
                  </a:lnTo>
                  <a:lnTo>
                    <a:pt x="361" y="322"/>
                  </a:lnTo>
                  <a:lnTo>
                    <a:pt x="361" y="321"/>
                  </a:lnTo>
                  <a:lnTo>
                    <a:pt x="362" y="320"/>
                  </a:lnTo>
                  <a:lnTo>
                    <a:pt x="363" y="320"/>
                  </a:lnTo>
                  <a:lnTo>
                    <a:pt x="363" y="319"/>
                  </a:lnTo>
                  <a:lnTo>
                    <a:pt x="364" y="319"/>
                  </a:lnTo>
                  <a:lnTo>
                    <a:pt x="364" y="318"/>
                  </a:lnTo>
                  <a:lnTo>
                    <a:pt x="365" y="318"/>
                  </a:lnTo>
                  <a:lnTo>
                    <a:pt x="365" y="317"/>
                  </a:lnTo>
                  <a:lnTo>
                    <a:pt x="366" y="317"/>
                  </a:lnTo>
                  <a:lnTo>
                    <a:pt x="367" y="316"/>
                  </a:lnTo>
                  <a:lnTo>
                    <a:pt x="367" y="315"/>
                  </a:lnTo>
                  <a:lnTo>
                    <a:pt x="368" y="315"/>
                  </a:lnTo>
                  <a:lnTo>
                    <a:pt x="368" y="314"/>
                  </a:lnTo>
                  <a:lnTo>
                    <a:pt x="369" y="314"/>
                  </a:lnTo>
                  <a:lnTo>
                    <a:pt x="370" y="313"/>
                  </a:lnTo>
                  <a:lnTo>
                    <a:pt x="370" y="313"/>
                  </a:lnTo>
                  <a:lnTo>
                    <a:pt x="371" y="312"/>
                  </a:lnTo>
                  <a:lnTo>
                    <a:pt x="372" y="312"/>
                  </a:lnTo>
                  <a:lnTo>
                    <a:pt x="372" y="311"/>
                  </a:lnTo>
                  <a:lnTo>
                    <a:pt x="373" y="311"/>
                  </a:lnTo>
                  <a:lnTo>
                    <a:pt x="361" y="297"/>
                  </a:lnTo>
                  <a:close/>
                  <a:moveTo>
                    <a:pt x="325" y="339"/>
                  </a:moveTo>
                  <a:lnTo>
                    <a:pt x="325" y="339"/>
                  </a:lnTo>
                  <a:lnTo>
                    <a:pt x="325" y="340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23" y="342"/>
                  </a:lnTo>
                  <a:lnTo>
                    <a:pt x="323" y="343"/>
                  </a:lnTo>
                  <a:lnTo>
                    <a:pt x="323" y="344"/>
                  </a:lnTo>
                  <a:lnTo>
                    <a:pt x="322" y="345"/>
                  </a:lnTo>
                  <a:lnTo>
                    <a:pt x="322" y="345"/>
                  </a:lnTo>
                  <a:lnTo>
                    <a:pt x="321" y="346"/>
                  </a:lnTo>
                  <a:lnTo>
                    <a:pt x="321" y="347"/>
                  </a:lnTo>
                  <a:lnTo>
                    <a:pt x="320" y="348"/>
                  </a:lnTo>
                  <a:lnTo>
                    <a:pt x="320" y="349"/>
                  </a:lnTo>
                  <a:lnTo>
                    <a:pt x="320" y="350"/>
                  </a:lnTo>
                  <a:lnTo>
                    <a:pt x="319" y="350"/>
                  </a:lnTo>
                  <a:lnTo>
                    <a:pt x="319" y="351"/>
                  </a:lnTo>
                  <a:lnTo>
                    <a:pt x="318" y="352"/>
                  </a:lnTo>
                  <a:lnTo>
                    <a:pt x="318" y="353"/>
                  </a:lnTo>
                  <a:lnTo>
                    <a:pt x="318" y="354"/>
                  </a:lnTo>
                  <a:lnTo>
                    <a:pt x="317" y="355"/>
                  </a:lnTo>
                  <a:lnTo>
                    <a:pt x="317" y="356"/>
                  </a:lnTo>
                  <a:lnTo>
                    <a:pt x="317" y="356"/>
                  </a:lnTo>
                  <a:lnTo>
                    <a:pt x="333" y="363"/>
                  </a:lnTo>
                  <a:lnTo>
                    <a:pt x="333" y="363"/>
                  </a:lnTo>
                  <a:lnTo>
                    <a:pt x="333" y="362"/>
                  </a:lnTo>
                  <a:lnTo>
                    <a:pt x="334" y="361"/>
                  </a:lnTo>
                  <a:lnTo>
                    <a:pt x="334" y="360"/>
                  </a:lnTo>
                  <a:lnTo>
                    <a:pt x="334" y="360"/>
                  </a:lnTo>
                  <a:lnTo>
                    <a:pt x="335" y="359"/>
                  </a:lnTo>
                  <a:lnTo>
                    <a:pt x="335" y="358"/>
                  </a:lnTo>
                  <a:lnTo>
                    <a:pt x="335" y="357"/>
                  </a:lnTo>
                  <a:lnTo>
                    <a:pt x="336" y="357"/>
                  </a:lnTo>
                  <a:lnTo>
                    <a:pt x="336" y="356"/>
                  </a:lnTo>
                  <a:lnTo>
                    <a:pt x="336" y="355"/>
                  </a:lnTo>
                  <a:lnTo>
                    <a:pt x="337" y="354"/>
                  </a:lnTo>
                  <a:lnTo>
                    <a:pt x="337" y="354"/>
                  </a:lnTo>
                  <a:lnTo>
                    <a:pt x="338" y="353"/>
                  </a:lnTo>
                  <a:lnTo>
                    <a:pt x="338" y="352"/>
                  </a:lnTo>
                  <a:lnTo>
                    <a:pt x="338" y="351"/>
                  </a:lnTo>
                  <a:lnTo>
                    <a:pt x="339" y="351"/>
                  </a:lnTo>
                  <a:lnTo>
                    <a:pt x="339" y="350"/>
                  </a:lnTo>
                  <a:lnTo>
                    <a:pt x="340" y="349"/>
                  </a:lnTo>
                  <a:lnTo>
                    <a:pt x="340" y="349"/>
                  </a:lnTo>
                  <a:lnTo>
                    <a:pt x="340" y="348"/>
                  </a:lnTo>
                  <a:lnTo>
                    <a:pt x="325" y="339"/>
                  </a:lnTo>
                  <a:close/>
                  <a:moveTo>
                    <a:pt x="306" y="392"/>
                  </a:moveTo>
                  <a:lnTo>
                    <a:pt x="306" y="392"/>
                  </a:lnTo>
                  <a:lnTo>
                    <a:pt x="306" y="393"/>
                  </a:lnTo>
                  <a:lnTo>
                    <a:pt x="306" y="394"/>
                  </a:lnTo>
                  <a:lnTo>
                    <a:pt x="306" y="394"/>
                  </a:lnTo>
                  <a:lnTo>
                    <a:pt x="306" y="395"/>
                  </a:lnTo>
                  <a:lnTo>
                    <a:pt x="305" y="396"/>
                  </a:lnTo>
                  <a:lnTo>
                    <a:pt x="305" y="397"/>
                  </a:lnTo>
                  <a:lnTo>
                    <a:pt x="305" y="398"/>
                  </a:lnTo>
                  <a:lnTo>
                    <a:pt x="305" y="399"/>
                  </a:lnTo>
                  <a:lnTo>
                    <a:pt x="305" y="400"/>
                  </a:lnTo>
                  <a:lnTo>
                    <a:pt x="305" y="401"/>
                  </a:lnTo>
                  <a:lnTo>
                    <a:pt x="305" y="402"/>
                  </a:lnTo>
                  <a:lnTo>
                    <a:pt x="305" y="403"/>
                  </a:lnTo>
                  <a:lnTo>
                    <a:pt x="305" y="404"/>
                  </a:lnTo>
                  <a:lnTo>
                    <a:pt x="304" y="405"/>
                  </a:lnTo>
                  <a:lnTo>
                    <a:pt x="304" y="406"/>
                  </a:lnTo>
                  <a:lnTo>
                    <a:pt x="304" y="407"/>
                  </a:lnTo>
                  <a:lnTo>
                    <a:pt x="304" y="408"/>
                  </a:lnTo>
                  <a:lnTo>
                    <a:pt x="304" y="409"/>
                  </a:lnTo>
                  <a:lnTo>
                    <a:pt x="304" y="410"/>
                  </a:lnTo>
                  <a:lnTo>
                    <a:pt x="304" y="410"/>
                  </a:lnTo>
                  <a:lnTo>
                    <a:pt x="322" y="411"/>
                  </a:lnTo>
                  <a:lnTo>
                    <a:pt x="322" y="411"/>
                  </a:lnTo>
                  <a:lnTo>
                    <a:pt x="322" y="410"/>
                  </a:lnTo>
                  <a:lnTo>
                    <a:pt x="322" y="409"/>
                  </a:lnTo>
                  <a:lnTo>
                    <a:pt x="322" y="408"/>
                  </a:lnTo>
                  <a:lnTo>
                    <a:pt x="322" y="407"/>
                  </a:lnTo>
                  <a:lnTo>
                    <a:pt x="322" y="406"/>
                  </a:lnTo>
                  <a:lnTo>
                    <a:pt x="322" y="406"/>
                  </a:lnTo>
                  <a:lnTo>
                    <a:pt x="322" y="405"/>
                  </a:lnTo>
                  <a:lnTo>
                    <a:pt x="322" y="404"/>
                  </a:lnTo>
                  <a:lnTo>
                    <a:pt x="322" y="403"/>
                  </a:lnTo>
                  <a:lnTo>
                    <a:pt x="322" y="402"/>
                  </a:lnTo>
                  <a:lnTo>
                    <a:pt x="323" y="401"/>
                  </a:lnTo>
                  <a:lnTo>
                    <a:pt x="323" y="400"/>
                  </a:lnTo>
                  <a:lnTo>
                    <a:pt x="323" y="400"/>
                  </a:lnTo>
                  <a:lnTo>
                    <a:pt x="323" y="399"/>
                  </a:lnTo>
                  <a:lnTo>
                    <a:pt x="323" y="398"/>
                  </a:lnTo>
                  <a:lnTo>
                    <a:pt x="323" y="397"/>
                  </a:lnTo>
                  <a:lnTo>
                    <a:pt x="323" y="396"/>
                  </a:lnTo>
                  <a:lnTo>
                    <a:pt x="323" y="395"/>
                  </a:lnTo>
                  <a:lnTo>
                    <a:pt x="323" y="395"/>
                  </a:lnTo>
                  <a:lnTo>
                    <a:pt x="306" y="392"/>
                  </a:lnTo>
                  <a:close/>
                  <a:moveTo>
                    <a:pt x="307" y="447"/>
                  </a:moveTo>
                  <a:lnTo>
                    <a:pt x="307" y="447"/>
                  </a:lnTo>
                  <a:lnTo>
                    <a:pt x="307" y="448"/>
                  </a:lnTo>
                  <a:lnTo>
                    <a:pt x="307" y="449"/>
                  </a:lnTo>
                  <a:lnTo>
                    <a:pt x="308" y="450"/>
                  </a:lnTo>
                  <a:lnTo>
                    <a:pt x="308" y="450"/>
                  </a:lnTo>
                  <a:lnTo>
                    <a:pt x="308" y="451"/>
                  </a:lnTo>
                  <a:lnTo>
                    <a:pt x="308" y="452"/>
                  </a:lnTo>
                  <a:lnTo>
                    <a:pt x="308" y="453"/>
                  </a:lnTo>
                  <a:lnTo>
                    <a:pt x="309" y="454"/>
                  </a:lnTo>
                  <a:lnTo>
                    <a:pt x="309" y="455"/>
                  </a:lnTo>
                  <a:lnTo>
                    <a:pt x="309" y="456"/>
                  </a:lnTo>
                  <a:lnTo>
                    <a:pt x="309" y="457"/>
                  </a:lnTo>
                  <a:lnTo>
                    <a:pt x="310" y="458"/>
                  </a:lnTo>
                  <a:lnTo>
                    <a:pt x="310" y="459"/>
                  </a:lnTo>
                  <a:lnTo>
                    <a:pt x="310" y="460"/>
                  </a:lnTo>
                  <a:lnTo>
                    <a:pt x="310" y="461"/>
                  </a:lnTo>
                  <a:lnTo>
                    <a:pt x="311" y="461"/>
                  </a:lnTo>
                  <a:lnTo>
                    <a:pt x="311" y="462"/>
                  </a:lnTo>
                  <a:lnTo>
                    <a:pt x="311" y="463"/>
                  </a:lnTo>
                  <a:lnTo>
                    <a:pt x="312" y="464"/>
                  </a:lnTo>
                  <a:lnTo>
                    <a:pt x="312" y="465"/>
                  </a:lnTo>
                  <a:lnTo>
                    <a:pt x="312" y="465"/>
                  </a:lnTo>
                  <a:lnTo>
                    <a:pt x="329" y="460"/>
                  </a:lnTo>
                  <a:lnTo>
                    <a:pt x="328" y="459"/>
                  </a:lnTo>
                  <a:lnTo>
                    <a:pt x="328" y="459"/>
                  </a:lnTo>
                  <a:lnTo>
                    <a:pt x="328" y="458"/>
                  </a:lnTo>
                  <a:lnTo>
                    <a:pt x="328" y="457"/>
                  </a:lnTo>
                  <a:lnTo>
                    <a:pt x="328" y="456"/>
                  </a:lnTo>
                  <a:lnTo>
                    <a:pt x="327" y="456"/>
                  </a:lnTo>
                  <a:lnTo>
                    <a:pt x="327" y="455"/>
                  </a:lnTo>
                  <a:lnTo>
                    <a:pt x="327" y="454"/>
                  </a:lnTo>
                  <a:lnTo>
                    <a:pt x="327" y="453"/>
                  </a:lnTo>
                  <a:lnTo>
                    <a:pt x="326" y="452"/>
                  </a:lnTo>
                  <a:lnTo>
                    <a:pt x="326" y="452"/>
                  </a:lnTo>
                  <a:lnTo>
                    <a:pt x="326" y="451"/>
                  </a:lnTo>
                  <a:lnTo>
                    <a:pt x="326" y="450"/>
                  </a:lnTo>
                  <a:lnTo>
                    <a:pt x="325" y="449"/>
                  </a:lnTo>
                  <a:lnTo>
                    <a:pt x="325" y="448"/>
                  </a:lnTo>
                  <a:lnTo>
                    <a:pt x="325" y="447"/>
                  </a:lnTo>
                  <a:lnTo>
                    <a:pt x="325" y="447"/>
                  </a:lnTo>
                  <a:lnTo>
                    <a:pt x="325" y="446"/>
                  </a:lnTo>
                  <a:lnTo>
                    <a:pt x="325" y="445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07" y="447"/>
                  </a:lnTo>
                  <a:close/>
                  <a:moveTo>
                    <a:pt x="328" y="499"/>
                  </a:moveTo>
                  <a:lnTo>
                    <a:pt x="328" y="499"/>
                  </a:lnTo>
                  <a:lnTo>
                    <a:pt x="328" y="499"/>
                  </a:lnTo>
                  <a:lnTo>
                    <a:pt x="329" y="500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1" y="503"/>
                  </a:lnTo>
                  <a:lnTo>
                    <a:pt x="331" y="504"/>
                  </a:lnTo>
                  <a:lnTo>
                    <a:pt x="332" y="505"/>
                  </a:lnTo>
                  <a:lnTo>
                    <a:pt x="332" y="505"/>
                  </a:lnTo>
                  <a:lnTo>
                    <a:pt x="333" y="506"/>
                  </a:lnTo>
                  <a:lnTo>
                    <a:pt x="333" y="507"/>
                  </a:lnTo>
                  <a:lnTo>
                    <a:pt x="334" y="508"/>
                  </a:lnTo>
                  <a:lnTo>
                    <a:pt x="334" y="508"/>
                  </a:lnTo>
                  <a:lnTo>
                    <a:pt x="335" y="509"/>
                  </a:lnTo>
                  <a:lnTo>
                    <a:pt x="336" y="510"/>
                  </a:lnTo>
                  <a:lnTo>
                    <a:pt x="336" y="511"/>
                  </a:lnTo>
                  <a:lnTo>
                    <a:pt x="337" y="511"/>
                  </a:lnTo>
                  <a:lnTo>
                    <a:pt x="337" y="512"/>
                  </a:lnTo>
                  <a:lnTo>
                    <a:pt x="338" y="513"/>
                  </a:lnTo>
                  <a:lnTo>
                    <a:pt x="338" y="514"/>
                  </a:lnTo>
                  <a:lnTo>
                    <a:pt x="339" y="514"/>
                  </a:lnTo>
                  <a:lnTo>
                    <a:pt x="353" y="503"/>
                  </a:lnTo>
                  <a:lnTo>
                    <a:pt x="352" y="502"/>
                  </a:lnTo>
                  <a:lnTo>
                    <a:pt x="352" y="502"/>
                  </a:lnTo>
                  <a:lnTo>
                    <a:pt x="351" y="501"/>
                  </a:lnTo>
                  <a:lnTo>
                    <a:pt x="351" y="500"/>
                  </a:lnTo>
                  <a:lnTo>
                    <a:pt x="350" y="500"/>
                  </a:lnTo>
                  <a:lnTo>
                    <a:pt x="350" y="499"/>
                  </a:lnTo>
                  <a:lnTo>
                    <a:pt x="349" y="499"/>
                  </a:lnTo>
                  <a:lnTo>
                    <a:pt x="349" y="498"/>
                  </a:lnTo>
                  <a:lnTo>
                    <a:pt x="348" y="497"/>
                  </a:lnTo>
                  <a:lnTo>
                    <a:pt x="348" y="497"/>
                  </a:lnTo>
                  <a:lnTo>
                    <a:pt x="347" y="496"/>
                  </a:lnTo>
                  <a:lnTo>
                    <a:pt x="347" y="495"/>
                  </a:lnTo>
                  <a:lnTo>
                    <a:pt x="346" y="495"/>
                  </a:lnTo>
                  <a:lnTo>
                    <a:pt x="346" y="494"/>
                  </a:lnTo>
                  <a:lnTo>
                    <a:pt x="345" y="493"/>
                  </a:lnTo>
                  <a:lnTo>
                    <a:pt x="345" y="493"/>
                  </a:lnTo>
                  <a:lnTo>
                    <a:pt x="344" y="492"/>
                  </a:lnTo>
                  <a:lnTo>
                    <a:pt x="344" y="491"/>
                  </a:lnTo>
                  <a:lnTo>
                    <a:pt x="343" y="491"/>
                  </a:lnTo>
                  <a:lnTo>
                    <a:pt x="343" y="490"/>
                  </a:lnTo>
                  <a:lnTo>
                    <a:pt x="343" y="490"/>
                  </a:lnTo>
                  <a:lnTo>
                    <a:pt x="328" y="499"/>
                  </a:lnTo>
                  <a:close/>
                  <a:moveTo>
                    <a:pt x="366" y="540"/>
                  </a:moveTo>
                  <a:lnTo>
                    <a:pt x="366" y="540"/>
                  </a:lnTo>
                  <a:lnTo>
                    <a:pt x="366" y="540"/>
                  </a:lnTo>
                  <a:lnTo>
                    <a:pt x="367" y="541"/>
                  </a:lnTo>
                  <a:lnTo>
                    <a:pt x="368" y="541"/>
                  </a:lnTo>
                  <a:lnTo>
                    <a:pt x="369" y="542"/>
                  </a:lnTo>
                  <a:lnTo>
                    <a:pt x="369" y="542"/>
                  </a:lnTo>
                  <a:lnTo>
                    <a:pt x="370" y="543"/>
                  </a:lnTo>
                  <a:lnTo>
                    <a:pt x="371" y="543"/>
                  </a:lnTo>
                  <a:lnTo>
                    <a:pt x="372" y="544"/>
                  </a:lnTo>
                  <a:lnTo>
                    <a:pt x="372" y="544"/>
                  </a:lnTo>
                  <a:lnTo>
                    <a:pt x="373" y="545"/>
                  </a:lnTo>
                  <a:lnTo>
                    <a:pt x="374" y="545"/>
                  </a:lnTo>
                  <a:lnTo>
                    <a:pt x="375" y="546"/>
                  </a:lnTo>
                  <a:lnTo>
                    <a:pt x="375" y="546"/>
                  </a:lnTo>
                  <a:lnTo>
                    <a:pt x="376" y="547"/>
                  </a:lnTo>
                  <a:lnTo>
                    <a:pt x="377" y="547"/>
                  </a:lnTo>
                  <a:lnTo>
                    <a:pt x="378" y="548"/>
                  </a:lnTo>
                  <a:lnTo>
                    <a:pt x="379" y="548"/>
                  </a:lnTo>
                  <a:lnTo>
                    <a:pt x="379" y="549"/>
                  </a:lnTo>
                  <a:lnTo>
                    <a:pt x="380" y="549"/>
                  </a:lnTo>
                  <a:lnTo>
                    <a:pt x="381" y="550"/>
                  </a:lnTo>
                  <a:lnTo>
                    <a:pt x="382" y="550"/>
                  </a:lnTo>
                  <a:lnTo>
                    <a:pt x="390" y="535"/>
                  </a:lnTo>
                  <a:lnTo>
                    <a:pt x="390" y="534"/>
                  </a:lnTo>
                  <a:lnTo>
                    <a:pt x="389" y="534"/>
                  </a:lnTo>
                  <a:lnTo>
                    <a:pt x="388" y="534"/>
                  </a:lnTo>
                  <a:lnTo>
                    <a:pt x="388" y="533"/>
                  </a:lnTo>
                  <a:lnTo>
                    <a:pt x="387" y="533"/>
                  </a:lnTo>
                  <a:lnTo>
                    <a:pt x="386" y="532"/>
                  </a:lnTo>
                  <a:lnTo>
                    <a:pt x="385" y="532"/>
                  </a:lnTo>
                  <a:lnTo>
                    <a:pt x="385" y="531"/>
                  </a:lnTo>
                  <a:lnTo>
                    <a:pt x="384" y="531"/>
                  </a:lnTo>
                  <a:lnTo>
                    <a:pt x="383" y="531"/>
                  </a:lnTo>
                  <a:lnTo>
                    <a:pt x="383" y="530"/>
                  </a:lnTo>
                  <a:lnTo>
                    <a:pt x="382" y="530"/>
                  </a:lnTo>
                  <a:lnTo>
                    <a:pt x="381" y="529"/>
                  </a:lnTo>
                  <a:lnTo>
                    <a:pt x="381" y="529"/>
                  </a:lnTo>
                  <a:lnTo>
                    <a:pt x="380" y="528"/>
                  </a:lnTo>
                  <a:lnTo>
                    <a:pt x="379" y="528"/>
                  </a:lnTo>
                  <a:lnTo>
                    <a:pt x="379" y="527"/>
                  </a:lnTo>
                  <a:lnTo>
                    <a:pt x="378" y="527"/>
                  </a:lnTo>
                  <a:lnTo>
                    <a:pt x="377" y="526"/>
                  </a:lnTo>
                  <a:lnTo>
                    <a:pt x="377" y="526"/>
                  </a:lnTo>
                  <a:lnTo>
                    <a:pt x="376" y="526"/>
                  </a:lnTo>
                  <a:lnTo>
                    <a:pt x="366" y="540"/>
                  </a:lnTo>
                  <a:close/>
                  <a:moveTo>
                    <a:pt x="416" y="564"/>
                  </a:moveTo>
                  <a:lnTo>
                    <a:pt x="416" y="564"/>
                  </a:lnTo>
                  <a:lnTo>
                    <a:pt x="416" y="564"/>
                  </a:lnTo>
                  <a:lnTo>
                    <a:pt x="417" y="565"/>
                  </a:lnTo>
                  <a:lnTo>
                    <a:pt x="418" y="565"/>
                  </a:lnTo>
                  <a:lnTo>
                    <a:pt x="419" y="565"/>
                  </a:lnTo>
                  <a:lnTo>
                    <a:pt x="420" y="565"/>
                  </a:lnTo>
                  <a:lnTo>
                    <a:pt x="421" y="566"/>
                  </a:lnTo>
                  <a:lnTo>
                    <a:pt x="422" y="566"/>
                  </a:lnTo>
                  <a:lnTo>
                    <a:pt x="423" y="566"/>
                  </a:lnTo>
                  <a:lnTo>
                    <a:pt x="424" y="566"/>
                  </a:lnTo>
                  <a:lnTo>
                    <a:pt x="424" y="566"/>
                  </a:lnTo>
                  <a:lnTo>
                    <a:pt x="425" y="567"/>
                  </a:lnTo>
                  <a:lnTo>
                    <a:pt x="426" y="567"/>
                  </a:lnTo>
                  <a:lnTo>
                    <a:pt x="427" y="567"/>
                  </a:lnTo>
                  <a:lnTo>
                    <a:pt x="428" y="567"/>
                  </a:lnTo>
                  <a:lnTo>
                    <a:pt x="429" y="567"/>
                  </a:lnTo>
                  <a:lnTo>
                    <a:pt x="430" y="568"/>
                  </a:lnTo>
                  <a:lnTo>
                    <a:pt x="431" y="568"/>
                  </a:lnTo>
                  <a:lnTo>
                    <a:pt x="432" y="568"/>
                  </a:lnTo>
                  <a:lnTo>
                    <a:pt x="433" y="568"/>
                  </a:lnTo>
                  <a:lnTo>
                    <a:pt x="434" y="568"/>
                  </a:lnTo>
                  <a:lnTo>
                    <a:pt x="434" y="568"/>
                  </a:lnTo>
                  <a:lnTo>
                    <a:pt x="437" y="551"/>
                  </a:lnTo>
                  <a:lnTo>
                    <a:pt x="437" y="551"/>
                  </a:lnTo>
                  <a:lnTo>
                    <a:pt x="436" y="551"/>
                  </a:lnTo>
                  <a:lnTo>
                    <a:pt x="435" y="551"/>
                  </a:lnTo>
                  <a:lnTo>
                    <a:pt x="434" y="550"/>
                  </a:lnTo>
                  <a:lnTo>
                    <a:pt x="433" y="550"/>
                  </a:lnTo>
                  <a:lnTo>
                    <a:pt x="432" y="550"/>
                  </a:lnTo>
                  <a:lnTo>
                    <a:pt x="431" y="550"/>
                  </a:lnTo>
                  <a:lnTo>
                    <a:pt x="431" y="550"/>
                  </a:lnTo>
                  <a:lnTo>
                    <a:pt x="430" y="550"/>
                  </a:lnTo>
                  <a:lnTo>
                    <a:pt x="429" y="549"/>
                  </a:lnTo>
                  <a:lnTo>
                    <a:pt x="428" y="549"/>
                  </a:lnTo>
                  <a:lnTo>
                    <a:pt x="427" y="549"/>
                  </a:lnTo>
                  <a:lnTo>
                    <a:pt x="427" y="549"/>
                  </a:lnTo>
                  <a:lnTo>
                    <a:pt x="426" y="549"/>
                  </a:lnTo>
                  <a:lnTo>
                    <a:pt x="425" y="548"/>
                  </a:lnTo>
                  <a:lnTo>
                    <a:pt x="424" y="548"/>
                  </a:lnTo>
                  <a:lnTo>
                    <a:pt x="423" y="548"/>
                  </a:lnTo>
                  <a:lnTo>
                    <a:pt x="422" y="548"/>
                  </a:lnTo>
                  <a:lnTo>
                    <a:pt x="422" y="548"/>
                  </a:lnTo>
                  <a:lnTo>
                    <a:pt x="421" y="547"/>
                  </a:lnTo>
                  <a:lnTo>
                    <a:pt x="421" y="547"/>
                  </a:lnTo>
                  <a:lnTo>
                    <a:pt x="416" y="564"/>
                  </a:lnTo>
                  <a:close/>
                  <a:moveTo>
                    <a:pt x="471" y="569"/>
                  </a:moveTo>
                  <a:lnTo>
                    <a:pt x="471" y="569"/>
                  </a:lnTo>
                  <a:lnTo>
                    <a:pt x="472" y="569"/>
                  </a:lnTo>
                  <a:lnTo>
                    <a:pt x="473" y="569"/>
                  </a:lnTo>
                  <a:lnTo>
                    <a:pt x="474" y="569"/>
                  </a:lnTo>
                  <a:lnTo>
                    <a:pt x="475" y="569"/>
                  </a:lnTo>
                  <a:lnTo>
                    <a:pt x="476" y="569"/>
                  </a:lnTo>
                  <a:lnTo>
                    <a:pt x="477" y="569"/>
                  </a:lnTo>
                  <a:lnTo>
                    <a:pt x="478" y="569"/>
                  </a:lnTo>
                  <a:lnTo>
                    <a:pt x="479" y="568"/>
                  </a:lnTo>
                  <a:lnTo>
                    <a:pt x="480" y="568"/>
                  </a:lnTo>
                  <a:lnTo>
                    <a:pt x="480" y="568"/>
                  </a:lnTo>
                  <a:lnTo>
                    <a:pt x="481" y="568"/>
                  </a:lnTo>
                  <a:lnTo>
                    <a:pt x="482" y="568"/>
                  </a:lnTo>
                  <a:lnTo>
                    <a:pt x="483" y="568"/>
                  </a:lnTo>
                  <a:lnTo>
                    <a:pt x="484" y="568"/>
                  </a:lnTo>
                  <a:lnTo>
                    <a:pt x="485" y="567"/>
                  </a:lnTo>
                  <a:lnTo>
                    <a:pt x="486" y="567"/>
                  </a:lnTo>
                  <a:lnTo>
                    <a:pt x="487" y="567"/>
                  </a:lnTo>
                  <a:lnTo>
                    <a:pt x="488" y="567"/>
                  </a:lnTo>
                  <a:lnTo>
                    <a:pt x="489" y="567"/>
                  </a:lnTo>
                  <a:lnTo>
                    <a:pt x="490" y="566"/>
                  </a:lnTo>
                  <a:lnTo>
                    <a:pt x="490" y="566"/>
                  </a:lnTo>
                  <a:lnTo>
                    <a:pt x="486" y="549"/>
                  </a:lnTo>
                  <a:lnTo>
                    <a:pt x="486" y="549"/>
                  </a:lnTo>
                  <a:lnTo>
                    <a:pt x="485" y="549"/>
                  </a:lnTo>
                  <a:lnTo>
                    <a:pt x="485" y="550"/>
                  </a:lnTo>
                  <a:lnTo>
                    <a:pt x="484" y="550"/>
                  </a:lnTo>
                  <a:lnTo>
                    <a:pt x="483" y="550"/>
                  </a:lnTo>
                  <a:lnTo>
                    <a:pt x="482" y="550"/>
                  </a:lnTo>
                  <a:lnTo>
                    <a:pt x="481" y="550"/>
                  </a:lnTo>
                  <a:lnTo>
                    <a:pt x="480" y="550"/>
                  </a:lnTo>
                  <a:lnTo>
                    <a:pt x="479" y="551"/>
                  </a:lnTo>
                  <a:lnTo>
                    <a:pt x="479" y="551"/>
                  </a:lnTo>
                  <a:lnTo>
                    <a:pt x="478" y="551"/>
                  </a:lnTo>
                  <a:lnTo>
                    <a:pt x="477" y="551"/>
                  </a:lnTo>
                  <a:lnTo>
                    <a:pt x="476" y="551"/>
                  </a:lnTo>
                  <a:lnTo>
                    <a:pt x="475" y="551"/>
                  </a:lnTo>
                  <a:lnTo>
                    <a:pt x="474" y="551"/>
                  </a:lnTo>
                  <a:lnTo>
                    <a:pt x="474" y="551"/>
                  </a:lnTo>
                  <a:lnTo>
                    <a:pt x="473" y="551"/>
                  </a:lnTo>
                  <a:lnTo>
                    <a:pt x="472" y="552"/>
                  </a:lnTo>
                  <a:lnTo>
                    <a:pt x="471" y="552"/>
                  </a:lnTo>
                  <a:lnTo>
                    <a:pt x="470" y="552"/>
                  </a:lnTo>
                  <a:lnTo>
                    <a:pt x="470" y="552"/>
                  </a:lnTo>
                  <a:lnTo>
                    <a:pt x="471" y="569"/>
                  </a:lnTo>
                  <a:close/>
                  <a:moveTo>
                    <a:pt x="525" y="554"/>
                  </a:moveTo>
                  <a:lnTo>
                    <a:pt x="525" y="554"/>
                  </a:lnTo>
                  <a:lnTo>
                    <a:pt x="525" y="554"/>
                  </a:lnTo>
                  <a:lnTo>
                    <a:pt x="526" y="554"/>
                  </a:lnTo>
                  <a:lnTo>
                    <a:pt x="527" y="553"/>
                  </a:lnTo>
                  <a:lnTo>
                    <a:pt x="528" y="553"/>
                  </a:lnTo>
                  <a:lnTo>
                    <a:pt x="529" y="552"/>
                  </a:lnTo>
                  <a:lnTo>
                    <a:pt x="529" y="552"/>
                  </a:lnTo>
                  <a:lnTo>
                    <a:pt x="530" y="551"/>
                  </a:lnTo>
                  <a:lnTo>
                    <a:pt x="531" y="551"/>
                  </a:lnTo>
                  <a:lnTo>
                    <a:pt x="532" y="551"/>
                  </a:lnTo>
                  <a:lnTo>
                    <a:pt x="533" y="550"/>
                  </a:lnTo>
                  <a:lnTo>
                    <a:pt x="533" y="550"/>
                  </a:lnTo>
                  <a:lnTo>
                    <a:pt x="534" y="549"/>
                  </a:lnTo>
                  <a:lnTo>
                    <a:pt x="535" y="549"/>
                  </a:lnTo>
                  <a:lnTo>
                    <a:pt x="536" y="548"/>
                  </a:lnTo>
                  <a:lnTo>
                    <a:pt x="537" y="548"/>
                  </a:lnTo>
                  <a:lnTo>
                    <a:pt x="537" y="547"/>
                  </a:lnTo>
                  <a:lnTo>
                    <a:pt x="538" y="547"/>
                  </a:lnTo>
                  <a:lnTo>
                    <a:pt x="539" y="546"/>
                  </a:lnTo>
                  <a:lnTo>
                    <a:pt x="540" y="546"/>
                  </a:lnTo>
                  <a:lnTo>
                    <a:pt x="540" y="545"/>
                  </a:lnTo>
                  <a:lnTo>
                    <a:pt x="541" y="545"/>
                  </a:lnTo>
                  <a:lnTo>
                    <a:pt x="532" y="530"/>
                  </a:lnTo>
                  <a:lnTo>
                    <a:pt x="531" y="531"/>
                  </a:lnTo>
                  <a:lnTo>
                    <a:pt x="530" y="531"/>
                  </a:lnTo>
                  <a:lnTo>
                    <a:pt x="530" y="531"/>
                  </a:lnTo>
                  <a:lnTo>
                    <a:pt x="529" y="532"/>
                  </a:lnTo>
                  <a:lnTo>
                    <a:pt x="528" y="532"/>
                  </a:lnTo>
                  <a:lnTo>
                    <a:pt x="527" y="533"/>
                  </a:lnTo>
                  <a:lnTo>
                    <a:pt x="527" y="533"/>
                  </a:lnTo>
                  <a:lnTo>
                    <a:pt x="526" y="534"/>
                  </a:lnTo>
                  <a:lnTo>
                    <a:pt x="525" y="534"/>
                  </a:lnTo>
                  <a:lnTo>
                    <a:pt x="525" y="534"/>
                  </a:lnTo>
                  <a:lnTo>
                    <a:pt x="524" y="535"/>
                  </a:lnTo>
                  <a:lnTo>
                    <a:pt x="523" y="535"/>
                  </a:lnTo>
                  <a:lnTo>
                    <a:pt x="522" y="536"/>
                  </a:lnTo>
                  <a:lnTo>
                    <a:pt x="522" y="536"/>
                  </a:lnTo>
                  <a:lnTo>
                    <a:pt x="521" y="536"/>
                  </a:lnTo>
                  <a:lnTo>
                    <a:pt x="520" y="537"/>
                  </a:lnTo>
                  <a:lnTo>
                    <a:pt x="520" y="537"/>
                  </a:lnTo>
                  <a:lnTo>
                    <a:pt x="519" y="538"/>
                  </a:lnTo>
                  <a:lnTo>
                    <a:pt x="518" y="538"/>
                  </a:lnTo>
                  <a:lnTo>
                    <a:pt x="517" y="538"/>
                  </a:lnTo>
                  <a:lnTo>
                    <a:pt x="517" y="538"/>
                  </a:lnTo>
                  <a:lnTo>
                    <a:pt x="525" y="554"/>
                  </a:lnTo>
                  <a:close/>
                  <a:moveTo>
                    <a:pt x="570" y="521"/>
                  </a:moveTo>
                  <a:lnTo>
                    <a:pt x="570" y="521"/>
                  </a:lnTo>
                  <a:lnTo>
                    <a:pt x="570" y="520"/>
                  </a:lnTo>
                  <a:lnTo>
                    <a:pt x="570" y="520"/>
                  </a:lnTo>
                  <a:lnTo>
                    <a:pt x="571" y="519"/>
                  </a:lnTo>
                  <a:lnTo>
                    <a:pt x="572" y="518"/>
                  </a:lnTo>
                  <a:lnTo>
                    <a:pt x="572" y="518"/>
                  </a:lnTo>
                  <a:lnTo>
                    <a:pt x="573" y="517"/>
                  </a:lnTo>
                  <a:lnTo>
                    <a:pt x="574" y="516"/>
                  </a:lnTo>
                  <a:lnTo>
                    <a:pt x="574" y="516"/>
                  </a:lnTo>
                  <a:lnTo>
                    <a:pt x="575" y="515"/>
                  </a:lnTo>
                  <a:lnTo>
                    <a:pt x="575" y="514"/>
                  </a:lnTo>
                  <a:lnTo>
                    <a:pt x="576" y="514"/>
                  </a:lnTo>
                  <a:lnTo>
                    <a:pt x="576" y="513"/>
                  </a:lnTo>
                  <a:lnTo>
                    <a:pt x="577" y="512"/>
                  </a:lnTo>
                  <a:lnTo>
                    <a:pt x="578" y="511"/>
                  </a:lnTo>
                  <a:lnTo>
                    <a:pt x="578" y="511"/>
                  </a:lnTo>
                  <a:lnTo>
                    <a:pt x="579" y="510"/>
                  </a:lnTo>
                  <a:lnTo>
                    <a:pt x="579" y="509"/>
                  </a:lnTo>
                  <a:lnTo>
                    <a:pt x="580" y="508"/>
                  </a:lnTo>
                  <a:lnTo>
                    <a:pt x="580" y="508"/>
                  </a:lnTo>
                  <a:lnTo>
                    <a:pt x="581" y="507"/>
                  </a:lnTo>
                  <a:lnTo>
                    <a:pt x="581" y="506"/>
                  </a:lnTo>
                  <a:lnTo>
                    <a:pt x="567" y="496"/>
                  </a:lnTo>
                  <a:lnTo>
                    <a:pt x="567" y="497"/>
                  </a:lnTo>
                  <a:lnTo>
                    <a:pt x="566" y="497"/>
                  </a:lnTo>
                  <a:lnTo>
                    <a:pt x="566" y="498"/>
                  </a:lnTo>
                  <a:lnTo>
                    <a:pt x="565" y="499"/>
                  </a:lnTo>
                  <a:lnTo>
                    <a:pt x="565" y="499"/>
                  </a:lnTo>
                  <a:lnTo>
                    <a:pt x="564" y="500"/>
                  </a:lnTo>
                  <a:lnTo>
                    <a:pt x="564" y="500"/>
                  </a:lnTo>
                  <a:lnTo>
                    <a:pt x="563" y="501"/>
                  </a:lnTo>
                  <a:lnTo>
                    <a:pt x="563" y="502"/>
                  </a:lnTo>
                  <a:lnTo>
                    <a:pt x="562" y="502"/>
                  </a:lnTo>
                  <a:lnTo>
                    <a:pt x="562" y="503"/>
                  </a:lnTo>
                  <a:lnTo>
                    <a:pt x="561" y="504"/>
                  </a:lnTo>
                  <a:lnTo>
                    <a:pt x="561" y="504"/>
                  </a:lnTo>
                  <a:lnTo>
                    <a:pt x="560" y="505"/>
                  </a:lnTo>
                  <a:lnTo>
                    <a:pt x="560" y="505"/>
                  </a:lnTo>
                  <a:lnTo>
                    <a:pt x="559" y="506"/>
                  </a:lnTo>
                  <a:lnTo>
                    <a:pt x="559" y="507"/>
                  </a:lnTo>
                  <a:lnTo>
                    <a:pt x="558" y="507"/>
                  </a:lnTo>
                  <a:lnTo>
                    <a:pt x="557" y="508"/>
                  </a:lnTo>
                  <a:lnTo>
                    <a:pt x="557" y="509"/>
                  </a:lnTo>
                  <a:lnTo>
                    <a:pt x="557" y="509"/>
                  </a:lnTo>
                  <a:lnTo>
                    <a:pt x="570" y="521"/>
                  </a:lnTo>
                  <a:close/>
                  <a:moveTo>
                    <a:pt x="599" y="474"/>
                  </a:moveTo>
                  <a:lnTo>
                    <a:pt x="599" y="474"/>
                  </a:lnTo>
                  <a:lnTo>
                    <a:pt x="600" y="473"/>
                  </a:lnTo>
                  <a:lnTo>
                    <a:pt x="600" y="472"/>
                  </a:lnTo>
                  <a:lnTo>
                    <a:pt x="600" y="471"/>
                  </a:lnTo>
                  <a:lnTo>
                    <a:pt x="601" y="470"/>
                  </a:lnTo>
                  <a:lnTo>
                    <a:pt x="601" y="469"/>
                  </a:lnTo>
                  <a:lnTo>
                    <a:pt x="601" y="469"/>
                  </a:lnTo>
                  <a:lnTo>
                    <a:pt x="602" y="468"/>
                  </a:lnTo>
                  <a:lnTo>
                    <a:pt x="602" y="467"/>
                  </a:lnTo>
                  <a:lnTo>
                    <a:pt x="602" y="466"/>
                  </a:lnTo>
                  <a:lnTo>
                    <a:pt x="603" y="465"/>
                  </a:lnTo>
                  <a:lnTo>
                    <a:pt x="603" y="464"/>
                  </a:lnTo>
                  <a:lnTo>
                    <a:pt x="603" y="463"/>
                  </a:lnTo>
                  <a:lnTo>
                    <a:pt x="603" y="462"/>
                  </a:lnTo>
                  <a:lnTo>
                    <a:pt x="604" y="461"/>
                  </a:lnTo>
                  <a:lnTo>
                    <a:pt x="604" y="461"/>
                  </a:lnTo>
                  <a:lnTo>
                    <a:pt x="604" y="460"/>
                  </a:lnTo>
                  <a:lnTo>
                    <a:pt x="604" y="459"/>
                  </a:lnTo>
                  <a:lnTo>
                    <a:pt x="605" y="458"/>
                  </a:lnTo>
                  <a:lnTo>
                    <a:pt x="605" y="457"/>
                  </a:lnTo>
                  <a:lnTo>
                    <a:pt x="605" y="456"/>
                  </a:lnTo>
                  <a:lnTo>
                    <a:pt x="605" y="456"/>
                  </a:lnTo>
                  <a:lnTo>
                    <a:pt x="588" y="451"/>
                  </a:lnTo>
                  <a:lnTo>
                    <a:pt x="588" y="452"/>
                  </a:lnTo>
                  <a:lnTo>
                    <a:pt x="588" y="452"/>
                  </a:lnTo>
                  <a:lnTo>
                    <a:pt x="588" y="453"/>
                  </a:lnTo>
                  <a:lnTo>
                    <a:pt x="588" y="454"/>
                  </a:lnTo>
                  <a:lnTo>
                    <a:pt x="587" y="455"/>
                  </a:lnTo>
                  <a:lnTo>
                    <a:pt x="587" y="456"/>
                  </a:lnTo>
                  <a:lnTo>
                    <a:pt x="587" y="456"/>
                  </a:lnTo>
                  <a:lnTo>
                    <a:pt x="587" y="457"/>
                  </a:lnTo>
                  <a:lnTo>
                    <a:pt x="586" y="458"/>
                  </a:lnTo>
                  <a:lnTo>
                    <a:pt x="586" y="459"/>
                  </a:lnTo>
                  <a:lnTo>
                    <a:pt x="586" y="459"/>
                  </a:lnTo>
                  <a:lnTo>
                    <a:pt x="586" y="460"/>
                  </a:lnTo>
                  <a:lnTo>
                    <a:pt x="585" y="461"/>
                  </a:lnTo>
                  <a:lnTo>
                    <a:pt x="585" y="462"/>
                  </a:lnTo>
                  <a:lnTo>
                    <a:pt x="585" y="463"/>
                  </a:lnTo>
                  <a:lnTo>
                    <a:pt x="584" y="463"/>
                  </a:lnTo>
                  <a:lnTo>
                    <a:pt x="584" y="464"/>
                  </a:lnTo>
                  <a:lnTo>
                    <a:pt x="584" y="465"/>
                  </a:lnTo>
                  <a:lnTo>
                    <a:pt x="584" y="466"/>
                  </a:lnTo>
                  <a:lnTo>
                    <a:pt x="583" y="467"/>
                  </a:lnTo>
                  <a:lnTo>
                    <a:pt x="583" y="467"/>
                  </a:lnTo>
                  <a:lnTo>
                    <a:pt x="599" y="474"/>
                  </a:lnTo>
                  <a:close/>
                  <a:moveTo>
                    <a:pt x="610" y="419"/>
                  </a:moveTo>
                  <a:lnTo>
                    <a:pt x="610" y="419"/>
                  </a:lnTo>
                  <a:lnTo>
                    <a:pt x="610" y="419"/>
                  </a:lnTo>
                  <a:lnTo>
                    <a:pt x="610" y="418"/>
                  </a:lnTo>
                  <a:lnTo>
                    <a:pt x="610" y="417"/>
                  </a:lnTo>
                  <a:lnTo>
                    <a:pt x="610" y="416"/>
                  </a:lnTo>
                  <a:lnTo>
                    <a:pt x="610" y="415"/>
                  </a:lnTo>
                  <a:lnTo>
                    <a:pt x="610" y="414"/>
                  </a:lnTo>
                  <a:lnTo>
                    <a:pt x="610" y="413"/>
                  </a:lnTo>
                  <a:lnTo>
                    <a:pt x="610" y="412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09"/>
                  </a:lnTo>
                  <a:lnTo>
                    <a:pt x="610" y="408"/>
                  </a:lnTo>
                  <a:lnTo>
                    <a:pt x="610" y="407"/>
                  </a:lnTo>
                  <a:lnTo>
                    <a:pt x="610" y="406"/>
                  </a:lnTo>
                  <a:lnTo>
                    <a:pt x="610" y="405"/>
                  </a:lnTo>
                  <a:lnTo>
                    <a:pt x="610" y="404"/>
                  </a:lnTo>
                  <a:lnTo>
                    <a:pt x="610" y="403"/>
                  </a:lnTo>
                  <a:lnTo>
                    <a:pt x="610" y="402"/>
                  </a:lnTo>
                  <a:lnTo>
                    <a:pt x="609" y="401"/>
                  </a:lnTo>
                  <a:lnTo>
                    <a:pt x="609" y="400"/>
                  </a:lnTo>
                  <a:lnTo>
                    <a:pt x="592" y="402"/>
                  </a:lnTo>
                  <a:lnTo>
                    <a:pt x="592" y="403"/>
                  </a:lnTo>
                  <a:lnTo>
                    <a:pt x="592" y="404"/>
                  </a:lnTo>
                  <a:lnTo>
                    <a:pt x="592" y="405"/>
                  </a:lnTo>
                  <a:lnTo>
                    <a:pt x="592" y="406"/>
                  </a:lnTo>
                  <a:lnTo>
                    <a:pt x="592" y="406"/>
                  </a:lnTo>
                  <a:lnTo>
                    <a:pt x="592" y="407"/>
                  </a:lnTo>
                  <a:lnTo>
                    <a:pt x="592" y="408"/>
                  </a:lnTo>
                  <a:lnTo>
                    <a:pt x="592" y="409"/>
                  </a:lnTo>
                  <a:lnTo>
                    <a:pt x="592" y="410"/>
                  </a:lnTo>
                  <a:lnTo>
                    <a:pt x="593" y="411"/>
                  </a:lnTo>
                  <a:lnTo>
                    <a:pt x="593" y="412"/>
                  </a:lnTo>
                  <a:lnTo>
                    <a:pt x="593" y="412"/>
                  </a:lnTo>
                  <a:lnTo>
                    <a:pt x="593" y="413"/>
                  </a:lnTo>
                  <a:lnTo>
                    <a:pt x="593" y="414"/>
                  </a:lnTo>
                  <a:lnTo>
                    <a:pt x="593" y="415"/>
                  </a:lnTo>
                  <a:lnTo>
                    <a:pt x="593" y="416"/>
                  </a:lnTo>
                  <a:lnTo>
                    <a:pt x="593" y="417"/>
                  </a:lnTo>
                  <a:lnTo>
                    <a:pt x="593" y="418"/>
                  </a:lnTo>
                  <a:lnTo>
                    <a:pt x="593" y="419"/>
                  </a:lnTo>
                  <a:lnTo>
                    <a:pt x="593" y="419"/>
                  </a:lnTo>
                  <a:lnTo>
                    <a:pt x="610" y="419"/>
                  </a:lnTo>
                  <a:close/>
                  <a:moveTo>
                    <a:pt x="601" y="364"/>
                  </a:moveTo>
                  <a:lnTo>
                    <a:pt x="601" y="364"/>
                  </a:lnTo>
                  <a:lnTo>
                    <a:pt x="601" y="363"/>
                  </a:lnTo>
                  <a:lnTo>
                    <a:pt x="600" y="362"/>
                  </a:lnTo>
                  <a:lnTo>
                    <a:pt x="600" y="362"/>
                  </a:lnTo>
                  <a:lnTo>
                    <a:pt x="600" y="361"/>
                  </a:lnTo>
                  <a:lnTo>
                    <a:pt x="599" y="360"/>
                  </a:lnTo>
                  <a:lnTo>
                    <a:pt x="599" y="359"/>
                  </a:lnTo>
                  <a:lnTo>
                    <a:pt x="599" y="358"/>
                  </a:lnTo>
                  <a:lnTo>
                    <a:pt x="598" y="357"/>
                  </a:lnTo>
                  <a:lnTo>
                    <a:pt x="598" y="356"/>
                  </a:lnTo>
                  <a:lnTo>
                    <a:pt x="598" y="356"/>
                  </a:lnTo>
                  <a:lnTo>
                    <a:pt x="597" y="355"/>
                  </a:lnTo>
                  <a:lnTo>
                    <a:pt x="597" y="354"/>
                  </a:lnTo>
                  <a:lnTo>
                    <a:pt x="596" y="353"/>
                  </a:lnTo>
                  <a:lnTo>
                    <a:pt x="596" y="352"/>
                  </a:lnTo>
                  <a:lnTo>
                    <a:pt x="596" y="351"/>
                  </a:lnTo>
                  <a:lnTo>
                    <a:pt x="595" y="350"/>
                  </a:lnTo>
                  <a:lnTo>
                    <a:pt x="595" y="350"/>
                  </a:lnTo>
                  <a:lnTo>
                    <a:pt x="594" y="349"/>
                  </a:lnTo>
                  <a:lnTo>
                    <a:pt x="594" y="348"/>
                  </a:lnTo>
                  <a:lnTo>
                    <a:pt x="594" y="347"/>
                  </a:lnTo>
                  <a:lnTo>
                    <a:pt x="593" y="347"/>
                  </a:lnTo>
                  <a:lnTo>
                    <a:pt x="578" y="355"/>
                  </a:lnTo>
                  <a:lnTo>
                    <a:pt x="578" y="355"/>
                  </a:lnTo>
                  <a:lnTo>
                    <a:pt x="578" y="356"/>
                  </a:lnTo>
                  <a:lnTo>
                    <a:pt x="579" y="357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0"/>
                  </a:lnTo>
                  <a:lnTo>
                    <a:pt x="581" y="361"/>
                  </a:lnTo>
                  <a:lnTo>
                    <a:pt x="581" y="362"/>
                  </a:lnTo>
                  <a:lnTo>
                    <a:pt x="581" y="363"/>
                  </a:lnTo>
                  <a:lnTo>
                    <a:pt x="582" y="363"/>
                  </a:lnTo>
                  <a:lnTo>
                    <a:pt x="582" y="364"/>
                  </a:lnTo>
                  <a:lnTo>
                    <a:pt x="582" y="365"/>
                  </a:lnTo>
                  <a:lnTo>
                    <a:pt x="583" y="366"/>
                  </a:lnTo>
                  <a:lnTo>
                    <a:pt x="583" y="366"/>
                  </a:lnTo>
                  <a:lnTo>
                    <a:pt x="583" y="367"/>
                  </a:lnTo>
                  <a:lnTo>
                    <a:pt x="584" y="368"/>
                  </a:lnTo>
                  <a:lnTo>
                    <a:pt x="584" y="369"/>
                  </a:lnTo>
                  <a:lnTo>
                    <a:pt x="584" y="369"/>
                  </a:lnTo>
                  <a:lnTo>
                    <a:pt x="584" y="370"/>
                  </a:lnTo>
                  <a:lnTo>
                    <a:pt x="601" y="364"/>
                  </a:lnTo>
                  <a:close/>
                  <a:moveTo>
                    <a:pt x="573" y="316"/>
                  </a:moveTo>
                  <a:lnTo>
                    <a:pt x="573" y="316"/>
                  </a:lnTo>
                  <a:lnTo>
                    <a:pt x="572" y="316"/>
                  </a:lnTo>
                  <a:lnTo>
                    <a:pt x="572" y="315"/>
                  </a:lnTo>
                  <a:lnTo>
                    <a:pt x="571" y="315"/>
                  </a:lnTo>
                  <a:lnTo>
                    <a:pt x="570" y="314"/>
                  </a:lnTo>
                  <a:lnTo>
                    <a:pt x="570" y="313"/>
                  </a:lnTo>
                  <a:lnTo>
                    <a:pt x="569" y="313"/>
                  </a:lnTo>
                  <a:lnTo>
                    <a:pt x="569" y="312"/>
                  </a:lnTo>
                  <a:lnTo>
                    <a:pt x="568" y="311"/>
                  </a:lnTo>
                  <a:lnTo>
                    <a:pt x="567" y="311"/>
                  </a:lnTo>
                  <a:lnTo>
                    <a:pt x="567" y="310"/>
                  </a:lnTo>
                  <a:lnTo>
                    <a:pt x="566" y="309"/>
                  </a:lnTo>
                  <a:lnTo>
                    <a:pt x="565" y="309"/>
                  </a:lnTo>
                  <a:lnTo>
                    <a:pt x="565" y="308"/>
                  </a:lnTo>
                  <a:lnTo>
                    <a:pt x="564" y="307"/>
                  </a:lnTo>
                  <a:lnTo>
                    <a:pt x="563" y="307"/>
                  </a:lnTo>
                  <a:lnTo>
                    <a:pt x="563" y="306"/>
                  </a:lnTo>
                  <a:lnTo>
                    <a:pt x="562" y="305"/>
                  </a:lnTo>
                  <a:lnTo>
                    <a:pt x="561" y="305"/>
                  </a:lnTo>
                  <a:lnTo>
                    <a:pt x="561" y="304"/>
                  </a:lnTo>
                  <a:lnTo>
                    <a:pt x="560" y="304"/>
                  </a:lnTo>
                  <a:lnTo>
                    <a:pt x="559" y="303"/>
                  </a:lnTo>
                  <a:lnTo>
                    <a:pt x="548" y="316"/>
                  </a:lnTo>
                  <a:lnTo>
                    <a:pt x="548" y="317"/>
                  </a:lnTo>
                  <a:lnTo>
                    <a:pt x="549" y="317"/>
                  </a:lnTo>
                  <a:lnTo>
                    <a:pt x="549" y="318"/>
                  </a:lnTo>
                  <a:lnTo>
                    <a:pt x="550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2" y="320"/>
                  </a:lnTo>
                  <a:lnTo>
                    <a:pt x="552" y="320"/>
                  </a:lnTo>
                  <a:lnTo>
                    <a:pt x="553" y="321"/>
                  </a:lnTo>
                  <a:lnTo>
                    <a:pt x="554" y="322"/>
                  </a:lnTo>
                  <a:lnTo>
                    <a:pt x="554" y="322"/>
                  </a:lnTo>
                  <a:lnTo>
                    <a:pt x="555" y="323"/>
                  </a:lnTo>
                  <a:lnTo>
                    <a:pt x="555" y="323"/>
                  </a:lnTo>
                  <a:lnTo>
                    <a:pt x="556" y="324"/>
                  </a:lnTo>
                  <a:lnTo>
                    <a:pt x="556" y="325"/>
                  </a:lnTo>
                  <a:lnTo>
                    <a:pt x="557" y="325"/>
                  </a:lnTo>
                  <a:lnTo>
                    <a:pt x="557" y="326"/>
                  </a:lnTo>
                  <a:lnTo>
                    <a:pt x="558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9" y="328"/>
                  </a:lnTo>
                  <a:lnTo>
                    <a:pt x="573" y="316"/>
                  </a:lnTo>
                  <a:close/>
                  <a:moveTo>
                    <a:pt x="529" y="282"/>
                  </a:moveTo>
                  <a:lnTo>
                    <a:pt x="529" y="282"/>
                  </a:lnTo>
                  <a:lnTo>
                    <a:pt x="529" y="281"/>
                  </a:lnTo>
                  <a:lnTo>
                    <a:pt x="528" y="281"/>
                  </a:lnTo>
                  <a:lnTo>
                    <a:pt x="527" y="280"/>
                  </a:lnTo>
                  <a:lnTo>
                    <a:pt x="526" y="280"/>
                  </a:lnTo>
                  <a:lnTo>
                    <a:pt x="525" y="280"/>
                  </a:lnTo>
                  <a:lnTo>
                    <a:pt x="524" y="279"/>
                  </a:lnTo>
                  <a:lnTo>
                    <a:pt x="524" y="279"/>
                  </a:lnTo>
                  <a:lnTo>
                    <a:pt x="523" y="278"/>
                  </a:lnTo>
                  <a:lnTo>
                    <a:pt x="522" y="278"/>
                  </a:lnTo>
                  <a:lnTo>
                    <a:pt x="521" y="278"/>
                  </a:lnTo>
                  <a:lnTo>
                    <a:pt x="520" y="277"/>
                  </a:lnTo>
                  <a:lnTo>
                    <a:pt x="519" y="277"/>
                  </a:lnTo>
                  <a:lnTo>
                    <a:pt x="518" y="277"/>
                  </a:lnTo>
                  <a:lnTo>
                    <a:pt x="518" y="276"/>
                  </a:lnTo>
                  <a:lnTo>
                    <a:pt x="517" y="276"/>
                  </a:lnTo>
                  <a:lnTo>
                    <a:pt x="516" y="275"/>
                  </a:lnTo>
                  <a:lnTo>
                    <a:pt x="515" y="275"/>
                  </a:lnTo>
                  <a:lnTo>
                    <a:pt x="514" y="275"/>
                  </a:lnTo>
                  <a:lnTo>
                    <a:pt x="513" y="274"/>
                  </a:lnTo>
                  <a:lnTo>
                    <a:pt x="512" y="274"/>
                  </a:lnTo>
                  <a:lnTo>
                    <a:pt x="512" y="274"/>
                  </a:lnTo>
                  <a:lnTo>
                    <a:pt x="506" y="290"/>
                  </a:lnTo>
                  <a:lnTo>
                    <a:pt x="506" y="290"/>
                  </a:lnTo>
                  <a:lnTo>
                    <a:pt x="507" y="291"/>
                  </a:lnTo>
                  <a:lnTo>
                    <a:pt x="508" y="291"/>
                  </a:lnTo>
                  <a:lnTo>
                    <a:pt x="508" y="291"/>
                  </a:lnTo>
                  <a:lnTo>
                    <a:pt x="509" y="292"/>
                  </a:lnTo>
                  <a:lnTo>
                    <a:pt x="510" y="292"/>
                  </a:lnTo>
                  <a:lnTo>
                    <a:pt x="511" y="292"/>
                  </a:lnTo>
                  <a:lnTo>
                    <a:pt x="511" y="293"/>
                  </a:lnTo>
                  <a:lnTo>
                    <a:pt x="512" y="293"/>
                  </a:lnTo>
                  <a:lnTo>
                    <a:pt x="513" y="293"/>
                  </a:lnTo>
                  <a:lnTo>
                    <a:pt x="514" y="294"/>
                  </a:lnTo>
                  <a:lnTo>
                    <a:pt x="514" y="294"/>
                  </a:lnTo>
                  <a:lnTo>
                    <a:pt x="515" y="294"/>
                  </a:lnTo>
                  <a:lnTo>
                    <a:pt x="516" y="295"/>
                  </a:lnTo>
                  <a:lnTo>
                    <a:pt x="517" y="295"/>
                  </a:lnTo>
                  <a:lnTo>
                    <a:pt x="517" y="295"/>
                  </a:lnTo>
                  <a:lnTo>
                    <a:pt x="518" y="296"/>
                  </a:lnTo>
                  <a:lnTo>
                    <a:pt x="519" y="296"/>
                  </a:lnTo>
                  <a:lnTo>
                    <a:pt x="520" y="297"/>
                  </a:lnTo>
                  <a:lnTo>
                    <a:pt x="520" y="297"/>
                  </a:lnTo>
                  <a:lnTo>
                    <a:pt x="521" y="297"/>
                  </a:lnTo>
                  <a:lnTo>
                    <a:pt x="529" y="282"/>
                  </a:lnTo>
                  <a:close/>
                  <a:moveTo>
                    <a:pt x="457" y="231"/>
                  </a:moveTo>
                  <a:lnTo>
                    <a:pt x="457" y="231"/>
                  </a:lnTo>
                  <a:cubicBezTo>
                    <a:pt x="354" y="231"/>
                    <a:pt x="271" y="314"/>
                    <a:pt x="271" y="417"/>
                  </a:cubicBezTo>
                  <a:cubicBezTo>
                    <a:pt x="271" y="520"/>
                    <a:pt x="354" y="603"/>
                    <a:pt x="457" y="603"/>
                  </a:cubicBezTo>
                  <a:cubicBezTo>
                    <a:pt x="560" y="603"/>
                    <a:pt x="643" y="520"/>
                    <a:pt x="643" y="417"/>
                  </a:cubicBezTo>
                  <a:cubicBezTo>
                    <a:pt x="643" y="314"/>
                    <a:pt x="560" y="231"/>
                    <a:pt x="457" y="231"/>
                  </a:cubicBezTo>
                  <a:close/>
                  <a:moveTo>
                    <a:pt x="30" y="153"/>
                  </a:moveTo>
                  <a:lnTo>
                    <a:pt x="30" y="153"/>
                  </a:lnTo>
                  <a:cubicBezTo>
                    <a:pt x="66" y="150"/>
                    <a:pt x="102" y="148"/>
                    <a:pt x="138" y="147"/>
                  </a:cubicBezTo>
                  <a:cubicBezTo>
                    <a:pt x="114" y="146"/>
                    <a:pt x="89" y="144"/>
                    <a:pt x="65" y="141"/>
                  </a:cubicBezTo>
                  <a:cubicBezTo>
                    <a:pt x="49" y="139"/>
                    <a:pt x="35" y="128"/>
                    <a:pt x="35" y="111"/>
                  </a:cubicBezTo>
                  <a:cubicBezTo>
                    <a:pt x="35" y="87"/>
                    <a:pt x="35" y="63"/>
                    <a:pt x="35" y="39"/>
                  </a:cubicBezTo>
                  <a:cubicBezTo>
                    <a:pt x="35" y="23"/>
                    <a:pt x="49" y="11"/>
                    <a:pt x="65" y="9"/>
                  </a:cubicBezTo>
                  <a:cubicBezTo>
                    <a:pt x="163" y="0"/>
                    <a:pt x="260" y="0"/>
                    <a:pt x="358" y="9"/>
                  </a:cubicBezTo>
                  <a:cubicBezTo>
                    <a:pt x="374" y="11"/>
                    <a:pt x="388" y="23"/>
                    <a:pt x="388" y="39"/>
                  </a:cubicBezTo>
                  <a:cubicBezTo>
                    <a:pt x="388" y="63"/>
                    <a:pt x="388" y="87"/>
                    <a:pt x="388" y="111"/>
                  </a:cubicBezTo>
                  <a:cubicBezTo>
                    <a:pt x="388" y="128"/>
                    <a:pt x="374" y="139"/>
                    <a:pt x="358" y="141"/>
                  </a:cubicBezTo>
                  <a:cubicBezTo>
                    <a:pt x="323" y="145"/>
                    <a:pt x="287" y="147"/>
                    <a:pt x="252" y="148"/>
                  </a:cubicBezTo>
                  <a:cubicBezTo>
                    <a:pt x="276" y="150"/>
                    <a:pt x="299" y="151"/>
                    <a:pt x="323" y="153"/>
                  </a:cubicBezTo>
                  <a:cubicBezTo>
                    <a:pt x="339" y="155"/>
                    <a:pt x="353" y="167"/>
                    <a:pt x="353" y="183"/>
                  </a:cubicBezTo>
                  <a:lnTo>
                    <a:pt x="353" y="218"/>
                  </a:lnTo>
                  <a:cubicBezTo>
                    <a:pt x="333" y="229"/>
                    <a:pt x="314" y="242"/>
                    <a:pt x="299" y="258"/>
                  </a:cubicBezTo>
                  <a:cubicBezTo>
                    <a:pt x="289" y="268"/>
                    <a:pt x="280" y="278"/>
                    <a:pt x="272" y="290"/>
                  </a:cubicBezTo>
                  <a:cubicBezTo>
                    <a:pt x="191" y="296"/>
                    <a:pt x="111" y="294"/>
                    <a:pt x="30" y="285"/>
                  </a:cubicBezTo>
                  <a:cubicBezTo>
                    <a:pt x="13" y="283"/>
                    <a:pt x="0" y="272"/>
                    <a:pt x="0" y="255"/>
                  </a:cubicBezTo>
                  <a:cubicBezTo>
                    <a:pt x="0" y="231"/>
                    <a:pt x="0" y="207"/>
                    <a:pt x="0" y="183"/>
                  </a:cubicBezTo>
                  <a:cubicBezTo>
                    <a:pt x="0" y="167"/>
                    <a:pt x="13" y="155"/>
                    <a:pt x="30" y="15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15882" y="3624416"/>
              <a:ext cx="1422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您的标题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234687" y="1851368"/>
            <a:ext cx="2868176" cy="4797274"/>
            <a:chOff x="2234687" y="1851368"/>
            <a:chExt cx="2868176" cy="4797274"/>
          </a:xfrm>
        </p:grpSpPr>
        <p:sp>
          <p:nvSpPr>
            <p:cNvPr id="33" name="任意多边形 28"/>
            <p:cNvSpPr/>
            <p:nvPr/>
          </p:nvSpPr>
          <p:spPr>
            <a:xfrm flipH="1">
              <a:off x="2234687" y="1851368"/>
              <a:ext cx="2868176" cy="2518905"/>
            </a:xfrm>
            <a:custGeom>
              <a:avLst/>
              <a:gdLst>
                <a:gd name="connsiteX0" fmla="*/ 1012372 w 2024744"/>
                <a:gd name="connsiteY0" fmla="*/ 0 h 1778181"/>
                <a:gd name="connsiteX1" fmla="*/ 2024744 w 2024744"/>
                <a:gd name="connsiteY1" fmla="*/ 803366 h 1778181"/>
                <a:gd name="connsiteX2" fmla="*/ 1578399 w 2024744"/>
                <a:gd name="connsiteY2" fmla="*/ 1469530 h 1778181"/>
                <a:gd name="connsiteX3" fmla="*/ 1571378 w 2024744"/>
                <a:gd name="connsiteY3" fmla="*/ 1472554 h 1778181"/>
                <a:gd name="connsiteX4" fmla="*/ 1526368 w 2024744"/>
                <a:gd name="connsiteY4" fmla="*/ 1533011 h 1778181"/>
                <a:gd name="connsiteX5" fmla="*/ 1258661 w 2024744"/>
                <a:gd name="connsiteY5" fmla="*/ 1778181 h 1778181"/>
                <a:gd name="connsiteX6" fmla="*/ 1331080 w 2024744"/>
                <a:gd name="connsiteY6" fmla="*/ 1576978 h 1778181"/>
                <a:gd name="connsiteX7" fmla="*/ 1333637 w 2024744"/>
                <a:gd name="connsiteY7" fmla="*/ 1564743 h 1778181"/>
                <a:gd name="connsiteX8" fmla="*/ 1313421 w 2024744"/>
                <a:gd name="connsiteY8" fmla="*/ 1570614 h 1778181"/>
                <a:gd name="connsiteX9" fmla="*/ 1012372 w 2024744"/>
                <a:gd name="connsiteY9" fmla="*/ 1606732 h 1778181"/>
                <a:gd name="connsiteX10" fmla="*/ 0 w 2024744"/>
                <a:gd name="connsiteY10" fmla="*/ 803366 h 1778181"/>
                <a:gd name="connsiteX11" fmla="*/ 1012372 w 2024744"/>
                <a:gd name="connsiteY11" fmla="*/ 0 h 177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4744" h="1778181">
                  <a:moveTo>
                    <a:pt x="1012372" y="0"/>
                  </a:moveTo>
                  <a:cubicBezTo>
                    <a:pt x="1571490" y="0"/>
                    <a:pt x="2024744" y="359679"/>
                    <a:pt x="2024744" y="803366"/>
                  </a:cubicBezTo>
                  <a:cubicBezTo>
                    <a:pt x="2024744" y="1080670"/>
                    <a:pt x="1847692" y="1325159"/>
                    <a:pt x="1578399" y="1469530"/>
                  </a:cubicBezTo>
                  <a:lnTo>
                    <a:pt x="1571378" y="1472554"/>
                  </a:lnTo>
                  <a:lnTo>
                    <a:pt x="1526368" y="1533011"/>
                  </a:lnTo>
                  <a:cubicBezTo>
                    <a:pt x="1453040" y="1624455"/>
                    <a:pt x="1358502" y="1720761"/>
                    <a:pt x="1258661" y="1778181"/>
                  </a:cubicBezTo>
                  <a:cubicBezTo>
                    <a:pt x="1290264" y="1709935"/>
                    <a:pt x="1314011" y="1643260"/>
                    <a:pt x="1331080" y="1576978"/>
                  </a:cubicBezTo>
                  <a:lnTo>
                    <a:pt x="1333637" y="1564743"/>
                  </a:lnTo>
                  <a:lnTo>
                    <a:pt x="1313421" y="1570614"/>
                  </a:lnTo>
                  <a:cubicBezTo>
                    <a:pt x="1218319" y="1594087"/>
                    <a:pt x="1117207" y="1606732"/>
                    <a:pt x="1012372" y="1606732"/>
                  </a:cubicBezTo>
                  <a:cubicBezTo>
                    <a:pt x="453254" y="1606732"/>
                    <a:pt x="0" y="1247053"/>
                    <a:pt x="0" y="803366"/>
                  </a:cubicBezTo>
                  <a:cubicBezTo>
                    <a:pt x="0" y="359679"/>
                    <a:pt x="453254" y="0"/>
                    <a:pt x="1012372" y="0"/>
                  </a:cubicBez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3061007" y="4574617"/>
              <a:ext cx="1034810" cy="2074025"/>
              <a:chOff x="1647825" y="4345931"/>
              <a:chExt cx="816298" cy="1636071"/>
            </a:xfrm>
            <a:solidFill>
              <a:srgbClr val="247CAE"/>
            </a:solidFill>
          </p:grpSpPr>
          <p:sp>
            <p:nvSpPr>
              <p:cNvPr id="37" name="椭圆 36"/>
              <p:cNvSpPr/>
              <p:nvPr/>
            </p:nvSpPr>
            <p:spPr>
              <a:xfrm>
                <a:off x="1888535" y="4345931"/>
                <a:ext cx="275698" cy="275698"/>
              </a:xfrm>
              <a:prstGeom prst="ellipse">
                <a:avLst/>
              </a:pr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任意多边形 33"/>
              <p:cNvSpPr/>
              <p:nvPr/>
            </p:nvSpPr>
            <p:spPr>
              <a:xfrm>
                <a:off x="1663381" y="4650115"/>
                <a:ext cx="771956" cy="611131"/>
              </a:xfrm>
              <a:custGeom>
                <a:avLst/>
                <a:gdLst>
                  <a:gd name="connsiteX0" fmla="*/ 101089 w 771956"/>
                  <a:gd name="connsiteY0" fmla="*/ 592751 h 611131"/>
                  <a:gd name="connsiteX1" fmla="*/ 0 w 771956"/>
                  <a:gd name="connsiteY1" fmla="*/ 583561 h 611131"/>
                  <a:gd name="connsiteX2" fmla="*/ 133254 w 771956"/>
                  <a:gd name="connsiteY2" fmla="*/ 87304 h 611131"/>
                  <a:gd name="connsiteX3" fmla="*/ 349218 w 771956"/>
                  <a:gd name="connsiteY3" fmla="*/ 0 h 611131"/>
                  <a:gd name="connsiteX4" fmla="*/ 422738 w 771956"/>
                  <a:gd name="connsiteY4" fmla="*/ 4595 h 611131"/>
                  <a:gd name="connsiteX5" fmla="*/ 634106 w 771956"/>
                  <a:gd name="connsiteY5" fmla="*/ 68924 h 611131"/>
                  <a:gd name="connsiteX6" fmla="*/ 771956 w 771956"/>
                  <a:gd name="connsiteY6" fmla="*/ 588156 h 611131"/>
                  <a:gd name="connsiteX7" fmla="*/ 684651 w 771956"/>
                  <a:gd name="connsiteY7" fmla="*/ 611131 h 611131"/>
                  <a:gd name="connsiteX8" fmla="*/ 583562 w 771956"/>
                  <a:gd name="connsiteY8" fmla="*/ 220558 h 611131"/>
                  <a:gd name="connsiteX9" fmla="*/ 537612 w 771956"/>
                  <a:gd name="connsiteY9" fmla="*/ 238938 h 611131"/>
                  <a:gd name="connsiteX10" fmla="*/ 537612 w 771956"/>
                  <a:gd name="connsiteY10" fmla="*/ 555992 h 611131"/>
                  <a:gd name="connsiteX11" fmla="*/ 225154 w 771956"/>
                  <a:gd name="connsiteY11" fmla="*/ 555992 h 611131"/>
                  <a:gd name="connsiteX12" fmla="*/ 225154 w 771956"/>
                  <a:gd name="connsiteY12" fmla="*/ 229748 h 611131"/>
                  <a:gd name="connsiteX13" fmla="*/ 188394 w 771956"/>
                  <a:gd name="connsiteY13" fmla="*/ 234343 h 611131"/>
                  <a:gd name="connsiteX14" fmla="*/ 101089 w 771956"/>
                  <a:gd name="connsiteY14" fmla="*/ 592751 h 611131"/>
                  <a:gd name="connsiteX0-1" fmla="*/ 101089 w 771956"/>
                  <a:gd name="connsiteY0-2" fmla="*/ 592751 h 611131"/>
                  <a:gd name="connsiteX1-3" fmla="*/ 0 w 771956"/>
                  <a:gd name="connsiteY1-4" fmla="*/ 583561 h 611131"/>
                  <a:gd name="connsiteX2-5" fmla="*/ 133254 w 771956"/>
                  <a:gd name="connsiteY2-6" fmla="*/ 87304 h 611131"/>
                  <a:gd name="connsiteX3-7" fmla="*/ 349218 w 771956"/>
                  <a:gd name="connsiteY3-8" fmla="*/ 0 h 611131"/>
                  <a:gd name="connsiteX4-9" fmla="*/ 422738 w 771956"/>
                  <a:gd name="connsiteY4-10" fmla="*/ 4595 h 611131"/>
                  <a:gd name="connsiteX5-11" fmla="*/ 634106 w 771956"/>
                  <a:gd name="connsiteY5-12" fmla="*/ 68924 h 611131"/>
                  <a:gd name="connsiteX6-13" fmla="*/ 771956 w 771956"/>
                  <a:gd name="connsiteY6-14" fmla="*/ 588156 h 611131"/>
                  <a:gd name="connsiteX7-15" fmla="*/ 684651 w 771956"/>
                  <a:gd name="connsiteY7-16" fmla="*/ 611131 h 611131"/>
                  <a:gd name="connsiteX8-17" fmla="*/ 583562 w 771956"/>
                  <a:gd name="connsiteY8-18" fmla="*/ 220558 h 611131"/>
                  <a:gd name="connsiteX9-19" fmla="*/ 537612 w 771956"/>
                  <a:gd name="connsiteY9-20" fmla="*/ 238938 h 611131"/>
                  <a:gd name="connsiteX10-21" fmla="*/ 537612 w 771956"/>
                  <a:gd name="connsiteY10-22" fmla="*/ 555992 h 611131"/>
                  <a:gd name="connsiteX11-23" fmla="*/ 225154 w 771956"/>
                  <a:gd name="connsiteY11-24" fmla="*/ 555992 h 611131"/>
                  <a:gd name="connsiteX12-25" fmla="*/ 225154 w 771956"/>
                  <a:gd name="connsiteY12-26" fmla="*/ 229748 h 611131"/>
                  <a:gd name="connsiteX13-27" fmla="*/ 188394 w 771956"/>
                  <a:gd name="connsiteY13-28" fmla="*/ 234343 h 611131"/>
                  <a:gd name="connsiteX14-29" fmla="*/ 101089 w 771956"/>
                  <a:gd name="connsiteY14-30" fmla="*/ 592751 h 611131"/>
                  <a:gd name="connsiteX0-31" fmla="*/ 101089 w 771956"/>
                  <a:gd name="connsiteY0-32" fmla="*/ 592751 h 611131"/>
                  <a:gd name="connsiteX1-33" fmla="*/ 0 w 771956"/>
                  <a:gd name="connsiteY1-34" fmla="*/ 583561 h 611131"/>
                  <a:gd name="connsiteX2-35" fmla="*/ 133254 w 771956"/>
                  <a:gd name="connsiteY2-36" fmla="*/ 87304 h 611131"/>
                  <a:gd name="connsiteX3-37" fmla="*/ 349218 w 771956"/>
                  <a:gd name="connsiteY3-38" fmla="*/ 0 h 611131"/>
                  <a:gd name="connsiteX4-39" fmla="*/ 422738 w 771956"/>
                  <a:gd name="connsiteY4-40" fmla="*/ 4595 h 611131"/>
                  <a:gd name="connsiteX5-41" fmla="*/ 634106 w 771956"/>
                  <a:gd name="connsiteY5-42" fmla="*/ 68924 h 611131"/>
                  <a:gd name="connsiteX6-43" fmla="*/ 771956 w 771956"/>
                  <a:gd name="connsiteY6-44" fmla="*/ 588156 h 611131"/>
                  <a:gd name="connsiteX7-45" fmla="*/ 684651 w 771956"/>
                  <a:gd name="connsiteY7-46" fmla="*/ 611131 h 611131"/>
                  <a:gd name="connsiteX8-47" fmla="*/ 583562 w 771956"/>
                  <a:gd name="connsiteY8-48" fmla="*/ 220558 h 611131"/>
                  <a:gd name="connsiteX9-49" fmla="*/ 537612 w 771956"/>
                  <a:gd name="connsiteY9-50" fmla="*/ 238938 h 611131"/>
                  <a:gd name="connsiteX10-51" fmla="*/ 537612 w 771956"/>
                  <a:gd name="connsiteY10-52" fmla="*/ 555992 h 611131"/>
                  <a:gd name="connsiteX11-53" fmla="*/ 225154 w 771956"/>
                  <a:gd name="connsiteY11-54" fmla="*/ 555992 h 611131"/>
                  <a:gd name="connsiteX12-55" fmla="*/ 225154 w 771956"/>
                  <a:gd name="connsiteY12-56" fmla="*/ 229748 h 611131"/>
                  <a:gd name="connsiteX13-57" fmla="*/ 188394 w 771956"/>
                  <a:gd name="connsiteY13-58" fmla="*/ 234343 h 611131"/>
                  <a:gd name="connsiteX14-59" fmla="*/ 101089 w 771956"/>
                  <a:gd name="connsiteY14-60" fmla="*/ 592751 h 611131"/>
                  <a:gd name="connsiteX0-61" fmla="*/ 101089 w 771956"/>
                  <a:gd name="connsiteY0-62" fmla="*/ 592751 h 611131"/>
                  <a:gd name="connsiteX1-63" fmla="*/ 0 w 771956"/>
                  <a:gd name="connsiteY1-64" fmla="*/ 583561 h 611131"/>
                  <a:gd name="connsiteX2-65" fmla="*/ 133254 w 771956"/>
                  <a:gd name="connsiteY2-66" fmla="*/ 87304 h 611131"/>
                  <a:gd name="connsiteX3-67" fmla="*/ 349218 w 771956"/>
                  <a:gd name="connsiteY3-68" fmla="*/ 0 h 611131"/>
                  <a:gd name="connsiteX4-69" fmla="*/ 422738 w 771956"/>
                  <a:gd name="connsiteY4-70" fmla="*/ 4595 h 611131"/>
                  <a:gd name="connsiteX5-71" fmla="*/ 634106 w 771956"/>
                  <a:gd name="connsiteY5-72" fmla="*/ 68924 h 611131"/>
                  <a:gd name="connsiteX6-73" fmla="*/ 771956 w 771956"/>
                  <a:gd name="connsiteY6-74" fmla="*/ 588156 h 611131"/>
                  <a:gd name="connsiteX7-75" fmla="*/ 684651 w 771956"/>
                  <a:gd name="connsiteY7-76" fmla="*/ 611131 h 611131"/>
                  <a:gd name="connsiteX8-77" fmla="*/ 583562 w 771956"/>
                  <a:gd name="connsiteY8-78" fmla="*/ 220558 h 611131"/>
                  <a:gd name="connsiteX9-79" fmla="*/ 537612 w 771956"/>
                  <a:gd name="connsiteY9-80" fmla="*/ 238938 h 611131"/>
                  <a:gd name="connsiteX10-81" fmla="*/ 537612 w 771956"/>
                  <a:gd name="connsiteY10-82" fmla="*/ 555992 h 611131"/>
                  <a:gd name="connsiteX11-83" fmla="*/ 225154 w 771956"/>
                  <a:gd name="connsiteY11-84" fmla="*/ 555992 h 611131"/>
                  <a:gd name="connsiteX12-85" fmla="*/ 225154 w 771956"/>
                  <a:gd name="connsiteY12-86" fmla="*/ 229748 h 611131"/>
                  <a:gd name="connsiteX13-87" fmla="*/ 188394 w 771956"/>
                  <a:gd name="connsiteY13-88" fmla="*/ 234343 h 611131"/>
                  <a:gd name="connsiteX14-89" fmla="*/ 101089 w 771956"/>
                  <a:gd name="connsiteY14-90" fmla="*/ 592751 h 611131"/>
                  <a:gd name="connsiteX0-91" fmla="*/ 101089 w 771956"/>
                  <a:gd name="connsiteY0-92" fmla="*/ 592751 h 611131"/>
                  <a:gd name="connsiteX1-93" fmla="*/ 0 w 771956"/>
                  <a:gd name="connsiteY1-94" fmla="*/ 583561 h 611131"/>
                  <a:gd name="connsiteX2-95" fmla="*/ 133254 w 771956"/>
                  <a:gd name="connsiteY2-96" fmla="*/ 87304 h 611131"/>
                  <a:gd name="connsiteX3-97" fmla="*/ 349218 w 771956"/>
                  <a:gd name="connsiteY3-98" fmla="*/ 0 h 611131"/>
                  <a:gd name="connsiteX4-99" fmla="*/ 422738 w 771956"/>
                  <a:gd name="connsiteY4-100" fmla="*/ 4595 h 611131"/>
                  <a:gd name="connsiteX5-101" fmla="*/ 634106 w 771956"/>
                  <a:gd name="connsiteY5-102" fmla="*/ 68924 h 611131"/>
                  <a:gd name="connsiteX6-103" fmla="*/ 771956 w 771956"/>
                  <a:gd name="connsiteY6-104" fmla="*/ 588156 h 611131"/>
                  <a:gd name="connsiteX7-105" fmla="*/ 684651 w 771956"/>
                  <a:gd name="connsiteY7-106" fmla="*/ 611131 h 611131"/>
                  <a:gd name="connsiteX8-107" fmla="*/ 583562 w 771956"/>
                  <a:gd name="connsiteY8-108" fmla="*/ 220558 h 611131"/>
                  <a:gd name="connsiteX9-109" fmla="*/ 537612 w 771956"/>
                  <a:gd name="connsiteY9-110" fmla="*/ 238938 h 611131"/>
                  <a:gd name="connsiteX10-111" fmla="*/ 537612 w 771956"/>
                  <a:gd name="connsiteY10-112" fmla="*/ 555992 h 611131"/>
                  <a:gd name="connsiteX11-113" fmla="*/ 225154 w 771956"/>
                  <a:gd name="connsiteY11-114" fmla="*/ 555992 h 611131"/>
                  <a:gd name="connsiteX12-115" fmla="*/ 225154 w 771956"/>
                  <a:gd name="connsiteY12-116" fmla="*/ 229748 h 611131"/>
                  <a:gd name="connsiteX13-117" fmla="*/ 188394 w 771956"/>
                  <a:gd name="connsiteY13-118" fmla="*/ 234343 h 611131"/>
                  <a:gd name="connsiteX14-119" fmla="*/ 101089 w 771956"/>
                  <a:gd name="connsiteY14-120" fmla="*/ 592751 h 611131"/>
                  <a:gd name="connsiteX0-121" fmla="*/ 101089 w 771956"/>
                  <a:gd name="connsiteY0-122" fmla="*/ 592751 h 611131"/>
                  <a:gd name="connsiteX1-123" fmla="*/ 0 w 771956"/>
                  <a:gd name="connsiteY1-124" fmla="*/ 583561 h 611131"/>
                  <a:gd name="connsiteX2-125" fmla="*/ 133254 w 771956"/>
                  <a:gd name="connsiteY2-126" fmla="*/ 87304 h 611131"/>
                  <a:gd name="connsiteX3-127" fmla="*/ 349218 w 771956"/>
                  <a:gd name="connsiteY3-128" fmla="*/ 0 h 611131"/>
                  <a:gd name="connsiteX4-129" fmla="*/ 422738 w 771956"/>
                  <a:gd name="connsiteY4-130" fmla="*/ 2214 h 611131"/>
                  <a:gd name="connsiteX5-131" fmla="*/ 634106 w 771956"/>
                  <a:gd name="connsiteY5-132" fmla="*/ 68924 h 611131"/>
                  <a:gd name="connsiteX6-133" fmla="*/ 771956 w 771956"/>
                  <a:gd name="connsiteY6-134" fmla="*/ 588156 h 611131"/>
                  <a:gd name="connsiteX7-135" fmla="*/ 684651 w 771956"/>
                  <a:gd name="connsiteY7-136" fmla="*/ 611131 h 611131"/>
                  <a:gd name="connsiteX8-137" fmla="*/ 583562 w 771956"/>
                  <a:gd name="connsiteY8-138" fmla="*/ 220558 h 611131"/>
                  <a:gd name="connsiteX9-139" fmla="*/ 537612 w 771956"/>
                  <a:gd name="connsiteY9-140" fmla="*/ 238938 h 611131"/>
                  <a:gd name="connsiteX10-141" fmla="*/ 537612 w 771956"/>
                  <a:gd name="connsiteY10-142" fmla="*/ 555992 h 611131"/>
                  <a:gd name="connsiteX11-143" fmla="*/ 225154 w 771956"/>
                  <a:gd name="connsiteY11-144" fmla="*/ 555992 h 611131"/>
                  <a:gd name="connsiteX12-145" fmla="*/ 225154 w 771956"/>
                  <a:gd name="connsiteY12-146" fmla="*/ 229748 h 611131"/>
                  <a:gd name="connsiteX13-147" fmla="*/ 188394 w 771956"/>
                  <a:gd name="connsiteY13-148" fmla="*/ 234343 h 611131"/>
                  <a:gd name="connsiteX14-149" fmla="*/ 101089 w 771956"/>
                  <a:gd name="connsiteY14-150" fmla="*/ 592751 h 61113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  <a:cxn ang="0">
                    <a:pos x="connsiteX12-25" y="connsiteY12-26"/>
                  </a:cxn>
                  <a:cxn ang="0">
                    <a:pos x="connsiteX13-27" y="connsiteY13-28"/>
                  </a:cxn>
                  <a:cxn ang="0">
                    <a:pos x="connsiteX14-29" y="connsiteY14-30"/>
                  </a:cxn>
                </a:cxnLst>
                <a:rect l="l" t="t" r="r" b="b"/>
                <a:pathLst>
                  <a:path w="771956" h="611131">
                    <a:moveTo>
                      <a:pt x="101089" y="592751"/>
                    </a:moveTo>
                    <a:lnTo>
                      <a:pt x="0" y="583561"/>
                    </a:lnTo>
                    <a:lnTo>
                      <a:pt x="133254" y="87304"/>
                    </a:lnTo>
                    <a:cubicBezTo>
                      <a:pt x="145711" y="62965"/>
                      <a:pt x="277230" y="29101"/>
                      <a:pt x="349218" y="0"/>
                    </a:cubicBezTo>
                    <a:lnTo>
                      <a:pt x="422738" y="2214"/>
                    </a:lnTo>
                    <a:cubicBezTo>
                      <a:pt x="493194" y="23657"/>
                      <a:pt x="625562" y="47481"/>
                      <a:pt x="634106" y="68924"/>
                    </a:cubicBezTo>
                    <a:lnTo>
                      <a:pt x="771956" y="588156"/>
                    </a:lnTo>
                    <a:lnTo>
                      <a:pt x="684651" y="611131"/>
                    </a:lnTo>
                    <a:lnTo>
                      <a:pt x="583562" y="220558"/>
                    </a:lnTo>
                    <a:cubicBezTo>
                      <a:pt x="573008" y="193347"/>
                      <a:pt x="552929" y="232811"/>
                      <a:pt x="537612" y="238938"/>
                    </a:cubicBezTo>
                    <a:lnTo>
                      <a:pt x="537612" y="555992"/>
                    </a:lnTo>
                    <a:lnTo>
                      <a:pt x="225154" y="555992"/>
                    </a:lnTo>
                    <a:lnTo>
                      <a:pt x="225154" y="229748"/>
                    </a:lnTo>
                    <a:cubicBezTo>
                      <a:pt x="212901" y="231280"/>
                      <a:pt x="198266" y="213761"/>
                      <a:pt x="188394" y="234343"/>
                    </a:cubicBezTo>
                    <a:lnTo>
                      <a:pt x="101089" y="592751"/>
                    </a:lnTo>
                    <a:close/>
                  </a:path>
                </a:pathLst>
              </a:cu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任意多边形 34"/>
              <p:cNvSpPr/>
              <p:nvPr/>
            </p:nvSpPr>
            <p:spPr>
              <a:xfrm>
                <a:off x="1647825" y="5272089"/>
                <a:ext cx="107156" cy="76972"/>
              </a:xfrm>
              <a:custGeom>
                <a:avLst/>
                <a:gdLst>
                  <a:gd name="connsiteX0" fmla="*/ 107156 w 107156"/>
                  <a:gd name="connsiteY0" fmla="*/ 23812 h 76200"/>
                  <a:gd name="connsiteX1" fmla="*/ 0 w 107156"/>
                  <a:gd name="connsiteY1" fmla="*/ 0 h 76200"/>
                  <a:gd name="connsiteX2" fmla="*/ 42863 w 107156"/>
                  <a:gd name="connsiteY2" fmla="*/ 76200 h 76200"/>
                  <a:gd name="connsiteX3" fmla="*/ 107156 w 107156"/>
                  <a:gd name="connsiteY3" fmla="*/ 23812 h 76200"/>
                  <a:gd name="connsiteX0-1" fmla="*/ 107156 w 107156"/>
                  <a:gd name="connsiteY0-2" fmla="*/ 23812 h 76200"/>
                  <a:gd name="connsiteX1-3" fmla="*/ 0 w 107156"/>
                  <a:gd name="connsiteY1-4" fmla="*/ 0 h 76200"/>
                  <a:gd name="connsiteX2-5" fmla="*/ 42863 w 107156"/>
                  <a:gd name="connsiteY2-6" fmla="*/ 76200 h 76200"/>
                  <a:gd name="connsiteX3-7" fmla="*/ 107156 w 107156"/>
                  <a:gd name="connsiteY3-8" fmla="*/ 23812 h 76200"/>
                  <a:gd name="connsiteX0-9" fmla="*/ 107156 w 107156"/>
                  <a:gd name="connsiteY0-10" fmla="*/ 23812 h 76200"/>
                  <a:gd name="connsiteX1-11" fmla="*/ 0 w 107156"/>
                  <a:gd name="connsiteY1-12" fmla="*/ 0 h 76200"/>
                  <a:gd name="connsiteX2-13" fmla="*/ 42863 w 107156"/>
                  <a:gd name="connsiteY2-14" fmla="*/ 76200 h 76200"/>
                  <a:gd name="connsiteX3-15" fmla="*/ 107156 w 107156"/>
                  <a:gd name="connsiteY3-16" fmla="*/ 23812 h 76200"/>
                  <a:gd name="connsiteX0-17" fmla="*/ 107156 w 107156"/>
                  <a:gd name="connsiteY0-18" fmla="*/ 23812 h 76857"/>
                  <a:gd name="connsiteX1-19" fmla="*/ 0 w 107156"/>
                  <a:gd name="connsiteY1-20" fmla="*/ 0 h 76857"/>
                  <a:gd name="connsiteX2-21" fmla="*/ 42863 w 107156"/>
                  <a:gd name="connsiteY2-22" fmla="*/ 76200 h 76857"/>
                  <a:gd name="connsiteX3-23" fmla="*/ 107156 w 107156"/>
                  <a:gd name="connsiteY3-24" fmla="*/ 23812 h 76857"/>
                  <a:gd name="connsiteX0-25" fmla="*/ 107156 w 107156"/>
                  <a:gd name="connsiteY0-26" fmla="*/ 23812 h 76972"/>
                  <a:gd name="connsiteX1-27" fmla="*/ 0 w 107156"/>
                  <a:gd name="connsiteY1-28" fmla="*/ 0 h 76972"/>
                  <a:gd name="connsiteX2-29" fmla="*/ 42863 w 107156"/>
                  <a:gd name="connsiteY2-30" fmla="*/ 76200 h 76972"/>
                  <a:gd name="connsiteX3-31" fmla="*/ 107156 w 107156"/>
                  <a:gd name="connsiteY3-32" fmla="*/ 23812 h 769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7156" h="76972">
                    <a:moveTo>
                      <a:pt x="107156" y="23812"/>
                    </a:moveTo>
                    <a:lnTo>
                      <a:pt x="0" y="0"/>
                    </a:lnTo>
                    <a:cubicBezTo>
                      <a:pt x="1" y="56356"/>
                      <a:pt x="16668" y="67469"/>
                      <a:pt x="42863" y="76200"/>
                    </a:cubicBezTo>
                    <a:cubicBezTo>
                      <a:pt x="73819" y="82549"/>
                      <a:pt x="95250" y="48419"/>
                      <a:pt x="107156" y="23812"/>
                    </a:cubicBezTo>
                    <a:close/>
                  </a:path>
                </a:pathLst>
              </a:cu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任意多边形 35"/>
              <p:cNvSpPr/>
              <p:nvPr/>
            </p:nvSpPr>
            <p:spPr>
              <a:xfrm flipH="1">
                <a:off x="2344848" y="5272089"/>
                <a:ext cx="107156" cy="76972"/>
              </a:xfrm>
              <a:custGeom>
                <a:avLst/>
                <a:gdLst>
                  <a:gd name="connsiteX0" fmla="*/ 107156 w 107156"/>
                  <a:gd name="connsiteY0" fmla="*/ 23812 h 76200"/>
                  <a:gd name="connsiteX1" fmla="*/ 0 w 107156"/>
                  <a:gd name="connsiteY1" fmla="*/ 0 h 76200"/>
                  <a:gd name="connsiteX2" fmla="*/ 42863 w 107156"/>
                  <a:gd name="connsiteY2" fmla="*/ 76200 h 76200"/>
                  <a:gd name="connsiteX3" fmla="*/ 107156 w 107156"/>
                  <a:gd name="connsiteY3" fmla="*/ 23812 h 76200"/>
                  <a:gd name="connsiteX0-1" fmla="*/ 107156 w 107156"/>
                  <a:gd name="connsiteY0-2" fmla="*/ 23812 h 76200"/>
                  <a:gd name="connsiteX1-3" fmla="*/ 0 w 107156"/>
                  <a:gd name="connsiteY1-4" fmla="*/ 0 h 76200"/>
                  <a:gd name="connsiteX2-5" fmla="*/ 42863 w 107156"/>
                  <a:gd name="connsiteY2-6" fmla="*/ 76200 h 76200"/>
                  <a:gd name="connsiteX3-7" fmla="*/ 107156 w 107156"/>
                  <a:gd name="connsiteY3-8" fmla="*/ 23812 h 76200"/>
                  <a:gd name="connsiteX0-9" fmla="*/ 107156 w 107156"/>
                  <a:gd name="connsiteY0-10" fmla="*/ 23812 h 76200"/>
                  <a:gd name="connsiteX1-11" fmla="*/ 0 w 107156"/>
                  <a:gd name="connsiteY1-12" fmla="*/ 0 h 76200"/>
                  <a:gd name="connsiteX2-13" fmla="*/ 42863 w 107156"/>
                  <a:gd name="connsiteY2-14" fmla="*/ 76200 h 76200"/>
                  <a:gd name="connsiteX3-15" fmla="*/ 107156 w 107156"/>
                  <a:gd name="connsiteY3-16" fmla="*/ 23812 h 76200"/>
                  <a:gd name="connsiteX0-17" fmla="*/ 107156 w 107156"/>
                  <a:gd name="connsiteY0-18" fmla="*/ 23812 h 76857"/>
                  <a:gd name="connsiteX1-19" fmla="*/ 0 w 107156"/>
                  <a:gd name="connsiteY1-20" fmla="*/ 0 h 76857"/>
                  <a:gd name="connsiteX2-21" fmla="*/ 42863 w 107156"/>
                  <a:gd name="connsiteY2-22" fmla="*/ 76200 h 76857"/>
                  <a:gd name="connsiteX3-23" fmla="*/ 107156 w 107156"/>
                  <a:gd name="connsiteY3-24" fmla="*/ 23812 h 76857"/>
                  <a:gd name="connsiteX0-25" fmla="*/ 107156 w 107156"/>
                  <a:gd name="connsiteY0-26" fmla="*/ 23812 h 76972"/>
                  <a:gd name="connsiteX1-27" fmla="*/ 0 w 107156"/>
                  <a:gd name="connsiteY1-28" fmla="*/ 0 h 76972"/>
                  <a:gd name="connsiteX2-29" fmla="*/ 42863 w 107156"/>
                  <a:gd name="connsiteY2-30" fmla="*/ 76200 h 76972"/>
                  <a:gd name="connsiteX3-31" fmla="*/ 107156 w 107156"/>
                  <a:gd name="connsiteY3-32" fmla="*/ 23812 h 7697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07156" h="76972">
                    <a:moveTo>
                      <a:pt x="107156" y="23812"/>
                    </a:moveTo>
                    <a:lnTo>
                      <a:pt x="0" y="0"/>
                    </a:lnTo>
                    <a:cubicBezTo>
                      <a:pt x="1" y="56356"/>
                      <a:pt x="16668" y="67469"/>
                      <a:pt x="42863" y="76200"/>
                    </a:cubicBezTo>
                    <a:cubicBezTo>
                      <a:pt x="73819" y="82549"/>
                      <a:pt x="95250" y="48419"/>
                      <a:pt x="107156" y="23812"/>
                    </a:cubicBezTo>
                    <a:close/>
                  </a:path>
                </a:pathLst>
              </a:cu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任意多边形 36"/>
              <p:cNvSpPr/>
              <p:nvPr/>
            </p:nvSpPr>
            <p:spPr>
              <a:xfrm>
                <a:off x="2350293" y="5366534"/>
                <a:ext cx="113830" cy="412760"/>
              </a:xfrm>
              <a:custGeom>
                <a:avLst/>
                <a:gdLst>
                  <a:gd name="connsiteX0" fmla="*/ 34055 w 113830"/>
                  <a:gd name="connsiteY0" fmla="*/ 0 h 412760"/>
                  <a:gd name="connsiteX1" fmla="*/ 79774 w 113830"/>
                  <a:gd name="connsiteY1" fmla="*/ 0 h 412760"/>
                  <a:gd name="connsiteX2" fmla="*/ 79774 w 113830"/>
                  <a:gd name="connsiteY2" fmla="*/ 17472 h 412760"/>
                  <a:gd name="connsiteX3" fmla="*/ 94858 w 113830"/>
                  <a:gd name="connsiteY3" fmla="*/ 17472 h 412760"/>
                  <a:gd name="connsiteX4" fmla="*/ 113830 w 113830"/>
                  <a:gd name="connsiteY4" fmla="*/ 36444 h 412760"/>
                  <a:gd name="connsiteX5" fmla="*/ 113830 w 113830"/>
                  <a:gd name="connsiteY5" fmla="*/ 393788 h 412760"/>
                  <a:gd name="connsiteX6" fmla="*/ 94858 w 113830"/>
                  <a:gd name="connsiteY6" fmla="*/ 412760 h 412760"/>
                  <a:gd name="connsiteX7" fmla="*/ 18972 w 113830"/>
                  <a:gd name="connsiteY7" fmla="*/ 412760 h 412760"/>
                  <a:gd name="connsiteX8" fmla="*/ 0 w 113830"/>
                  <a:gd name="connsiteY8" fmla="*/ 393788 h 412760"/>
                  <a:gd name="connsiteX9" fmla="*/ 0 w 113830"/>
                  <a:gd name="connsiteY9" fmla="*/ 36444 h 412760"/>
                  <a:gd name="connsiteX10" fmla="*/ 18972 w 113830"/>
                  <a:gd name="connsiteY10" fmla="*/ 17472 h 412760"/>
                  <a:gd name="connsiteX11" fmla="*/ 34055 w 113830"/>
                  <a:gd name="connsiteY11" fmla="*/ 17472 h 412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3830" h="412760">
                    <a:moveTo>
                      <a:pt x="34055" y="0"/>
                    </a:moveTo>
                    <a:lnTo>
                      <a:pt x="79774" y="0"/>
                    </a:lnTo>
                    <a:lnTo>
                      <a:pt x="79774" y="17472"/>
                    </a:lnTo>
                    <a:lnTo>
                      <a:pt x="94858" y="17472"/>
                    </a:lnTo>
                    <a:cubicBezTo>
                      <a:pt x="105336" y="17472"/>
                      <a:pt x="113830" y="25966"/>
                      <a:pt x="113830" y="36444"/>
                    </a:cubicBezTo>
                    <a:lnTo>
                      <a:pt x="113830" y="393788"/>
                    </a:lnTo>
                    <a:cubicBezTo>
                      <a:pt x="113830" y="404266"/>
                      <a:pt x="105336" y="412760"/>
                      <a:pt x="94858" y="412760"/>
                    </a:cubicBezTo>
                    <a:lnTo>
                      <a:pt x="18972" y="412760"/>
                    </a:lnTo>
                    <a:cubicBezTo>
                      <a:pt x="8494" y="412760"/>
                      <a:pt x="0" y="404266"/>
                      <a:pt x="0" y="393788"/>
                    </a:cubicBezTo>
                    <a:lnTo>
                      <a:pt x="0" y="36444"/>
                    </a:lnTo>
                    <a:cubicBezTo>
                      <a:pt x="0" y="25966"/>
                      <a:pt x="8494" y="17472"/>
                      <a:pt x="18972" y="17472"/>
                    </a:cubicBezTo>
                    <a:lnTo>
                      <a:pt x="34055" y="17472"/>
                    </a:lnTo>
                    <a:close/>
                  </a:path>
                </a:pathLst>
              </a:cu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任意多边形 37"/>
              <p:cNvSpPr/>
              <p:nvPr/>
            </p:nvSpPr>
            <p:spPr>
              <a:xfrm>
                <a:off x="1900234" y="5253040"/>
                <a:ext cx="311951" cy="728962"/>
              </a:xfrm>
              <a:custGeom>
                <a:avLst/>
                <a:gdLst>
                  <a:gd name="connsiteX0" fmla="*/ 311943 w 311943"/>
                  <a:gd name="connsiteY0" fmla="*/ 647700 h 669131"/>
                  <a:gd name="connsiteX1" fmla="*/ 311943 w 311943"/>
                  <a:gd name="connsiteY1" fmla="*/ 0 h 669131"/>
                  <a:gd name="connsiteX2" fmla="*/ 0 w 311943"/>
                  <a:gd name="connsiteY2" fmla="*/ 0 h 669131"/>
                  <a:gd name="connsiteX3" fmla="*/ 0 w 311943"/>
                  <a:gd name="connsiteY3" fmla="*/ 669131 h 669131"/>
                  <a:gd name="connsiteX4" fmla="*/ 111918 w 311943"/>
                  <a:gd name="connsiteY4" fmla="*/ 669131 h 669131"/>
                  <a:gd name="connsiteX5" fmla="*/ 111918 w 311943"/>
                  <a:gd name="connsiteY5" fmla="*/ 92868 h 669131"/>
                  <a:gd name="connsiteX6" fmla="*/ 192881 w 311943"/>
                  <a:gd name="connsiteY6" fmla="*/ 92868 h 669131"/>
                  <a:gd name="connsiteX7" fmla="*/ 192881 w 311943"/>
                  <a:gd name="connsiteY7" fmla="*/ 652462 h 669131"/>
                  <a:gd name="connsiteX8" fmla="*/ 311943 w 311943"/>
                  <a:gd name="connsiteY8" fmla="*/ 647700 h 669131"/>
                  <a:gd name="connsiteX0-1" fmla="*/ 312037 w 312037"/>
                  <a:gd name="connsiteY0-2" fmla="*/ 647700 h 695589"/>
                  <a:gd name="connsiteX1-3" fmla="*/ 312037 w 312037"/>
                  <a:gd name="connsiteY1-4" fmla="*/ 0 h 695589"/>
                  <a:gd name="connsiteX2-5" fmla="*/ 94 w 312037"/>
                  <a:gd name="connsiteY2-6" fmla="*/ 0 h 695589"/>
                  <a:gd name="connsiteX3-7" fmla="*/ 94 w 312037"/>
                  <a:gd name="connsiteY3-8" fmla="*/ 669131 h 695589"/>
                  <a:gd name="connsiteX4-9" fmla="*/ 112012 w 312037"/>
                  <a:gd name="connsiteY4-10" fmla="*/ 669131 h 695589"/>
                  <a:gd name="connsiteX5-11" fmla="*/ 112012 w 312037"/>
                  <a:gd name="connsiteY5-12" fmla="*/ 92868 h 695589"/>
                  <a:gd name="connsiteX6-13" fmla="*/ 192975 w 312037"/>
                  <a:gd name="connsiteY6-14" fmla="*/ 92868 h 695589"/>
                  <a:gd name="connsiteX7-15" fmla="*/ 192975 w 312037"/>
                  <a:gd name="connsiteY7-16" fmla="*/ 652462 h 695589"/>
                  <a:gd name="connsiteX8-17" fmla="*/ 312037 w 312037"/>
                  <a:gd name="connsiteY8-18" fmla="*/ 647700 h 695589"/>
                  <a:gd name="connsiteX0-19" fmla="*/ 312010 w 312010"/>
                  <a:gd name="connsiteY0-20" fmla="*/ 647700 h 712012"/>
                  <a:gd name="connsiteX1-21" fmla="*/ 312010 w 312010"/>
                  <a:gd name="connsiteY1-22" fmla="*/ 0 h 712012"/>
                  <a:gd name="connsiteX2-23" fmla="*/ 67 w 312010"/>
                  <a:gd name="connsiteY2-24" fmla="*/ 0 h 712012"/>
                  <a:gd name="connsiteX3-25" fmla="*/ 67 w 312010"/>
                  <a:gd name="connsiteY3-26" fmla="*/ 669131 h 712012"/>
                  <a:gd name="connsiteX4-27" fmla="*/ 111985 w 312010"/>
                  <a:gd name="connsiteY4-28" fmla="*/ 669131 h 712012"/>
                  <a:gd name="connsiteX5-29" fmla="*/ 111985 w 312010"/>
                  <a:gd name="connsiteY5-30" fmla="*/ 92868 h 712012"/>
                  <a:gd name="connsiteX6-31" fmla="*/ 192948 w 312010"/>
                  <a:gd name="connsiteY6-32" fmla="*/ 92868 h 712012"/>
                  <a:gd name="connsiteX7-33" fmla="*/ 192948 w 312010"/>
                  <a:gd name="connsiteY7-34" fmla="*/ 652462 h 712012"/>
                  <a:gd name="connsiteX8-35" fmla="*/ 312010 w 312010"/>
                  <a:gd name="connsiteY8-36" fmla="*/ 647700 h 712012"/>
                  <a:gd name="connsiteX0-37" fmla="*/ 312010 w 312010"/>
                  <a:gd name="connsiteY0-38" fmla="*/ 647700 h 712012"/>
                  <a:gd name="connsiteX1-39" fmla="*/ 312010 w 312010"/>
                  <a:gd name="connsiteY1-40" fmla="*/ 0 h 712012"/>
                  <a:gd name="connsiteX2-41" fmla="*/ 67 w 312010"/>
                  <a:gd name="connsiteY2-42" fmla="*/ 0 h 712012"/>
                  <a:gd name="connsiteX3-43" fmla="*/ 67 w 312010"/>
                  <a:gd name="connsiteY3-44" fmla="*/ 669131 h 712012"/>
                  <a:gd name="connsiteX4-45" fmla="*/ 111985 w 312010"/>
                  <a:gd name="connsiteY4-46" fmla="*/ 669131 h 712012"/>
                  <a:gd name="connsiteX5-47" fmla="*/ 111985 w 312010"/>
                  <a:gd name="connsiteY5-48" fmla="*/ 92868 h 712012"/>
                  <a:gd name="connsiteX6-49" fmla="*/ 192948 w 312010"/>
                  <a:gd name="connsiteY6-50" fmla="*/ 92868 h 712012"/>
                  <a:gd name="connsiteX7-51" fmla="*/ 192948 w 312010"/>
                  <a:gd name="connsiteY7-52" fmla="*/ 652462 h 712012"/>
                  <a:gd name="connsiteX8-53" fmla="*/ 312010 w 312010"/>
                  <a:gd name="connsiteY8-54" fmla="*/ 647700 h 712012"/>
                  <a:gd name="connsiteX0-55" fmla="*/ 312010 w 312013"/>
                  <a:gd name="connsiteY0-56" fmla="*/ 647700 h 719108"/>
                  <a:gd name="connsiteX1-57" fmla="*/ 312010 w 312013"/>
                  <a:gd name="connsiteY1-58" fmla="*/ 0 h 719108"/>
                  <a:gd name="connsiteX2-59" fmla="*/ 67 w 312013"/>
                  <a:gd name="connsiteY2-60" fmla="*/ 0 h 719108"/>
                  <a:gd name="connsiteX3-61" fmla="*/ 67 w 312013"/>
                  <a:gd name="connsiteY3-62" fmla="*/ 669131 h 719108"/>
                  <a:gd name="connsiteX4-63" fmla="*/ 111985 w 312013"/>
                  <a:gd name="connsiteY4-64" fmla="*/ 669131 h 719108"/>
                  <a:gd name="connsiteX5-65" fmla="*/ 111985 w 312013"/>
                  <a:gd name="connsiteY5-66" fmla="*/ 92868 h 719108"/>
                  <a:gd name="connsiteX6-67" fmla="*/ 192948 w 312013"/>
                  <a:gd name="connsiteY6-68" fmla="*/ 92868 h 719108"/>
                  <a:gd name="connsiteX7-69" fmla="*/ 192948 w 312013"/>
                  <a:gd name="connsiteY7-70" fmla="*/ 652462 h 719108"/>
                  <a:gd name="connsiteX8-71" fmla="*/ 312010 w 312013"/>
                  <a:gd name="connsiteY8-72" fmla="*/ 647700 h 719108"/>
                  <a:gd name="connsiteX0-73" fmla="*/ 311948 w 311951"/>
                  <a:gd name="connsiteY0-74" fmla="*/ 647700 h 720495"/>
                  <a:gd name="connsiteX1-75" fmla="*/ 311948 w 311951"/>
                  <a:gd name="connsiteY1-76" fmla="*/ 0 h 720495"/>
                  <a:gd name="connsiteX2-77" fmla="*/ 5 w 311951"/>
                  <a:gd name="connsiteY2-78" fmla="*/ 0 h 720495"/>
                  <a:gd name="connsiteX3-79" fmla="*/ 5 w 311951"/>
                  <a:gd name="connsiteY3-80" fmla="*/ 669131 h 720495"/>
                  <a:gd name="connsiteX4-81" fmla="*/ 111923 w 311951"/>
                  <a:gd name="connsiteY4-82" fmla="*/ 669131 h 720495"/>
                  <a:gd name="connsiteX5-83" fmla="*/ 111923 w 311951"/>
                  <a:gd name="connsiteY5-84" fmla="*/ 92868 h 720495"/>
                  <a:gd name="connsiteX6-85" fmla="*/ 192886 w 311951"/>
                  <a:gd name="connsiteY6-86" fmla="*/ 92868 h 720495"/>
                  <a:gd name="connsiteX7-87" fmla="*/ 192886 w 311951"/>
                  <a:gd name="connsiteY7-88" fmla="*/ 652462 h 720495"/>
                  <a:gd name="connsiteX8-89" fmla="*/ 311948 w 311951"/>
                  <a:gd name="connsiteY8-90" fmla="*/ 647700 h 720495"/>
                  <a:gd name="connsiteX0-91" fmla="*/ 311948 w 311951"/>
                  <a:gd name="connsiteY0-92" fmla="*/ 647700 h 728962"/>
                  <a:gd name="connsiteX1-93" fmla="*/ 311948 w 311951"/>
                  <a:gd name="connsiteY1-94" fmla="*/ 0 h 728962"/>
                  <a:gd name="connsiteX2-95" fmla="*/ 5 w 311951"/>
                  <a:gd name="connsiteY2-96" fmla="*/ 0 h 728962"/>
                  <a:gd name="connsiteX3-97" fmla="*/ 5 w 311951"/>
                  <a:gd name="connsiteY3-98" fmla="*/ 669131 h 728962"/>
                  <a:gd name="connsiteX4-99" fmla="*/ 111923 w 311951"/>
                  <a:gd name="connsiteY4-100" fmla="*/ 669131 h 728962"/>
                  <a:gd name="connsiteX5-101" fmla="*/ 111923 w 311951"/>
                  <a:gd name="connsiteY5-102" fmla="*/ 92868 h 728962"/>
                  <a:gd name="connsiteX6-103" fmla="*/ 192886 w 311951"/>
                  <a:gd name="connsiteY6-104" fmla="*/ 92868 h 728962"/>
                  <a:gd name="connsiteX7-105" fmla="*/ 192886 w 311951"/>
                  <a:gd name="connsiteY7-106" fmla="*/ 652462 h 728962"/>
                  <a:gd name="connsiteX8-107" fmla="*/ 311948 w 311951"/>
                  <a:gd name="connsiteY8-108" fmla="*/ 647700 h 72896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311951" h="728962">
                    <a:moveTo>
                      <a:pt x="311948" y="647700"/>
                    </a:moveTo>
                    <a:lnTo>
                      <a:pt x="311948" y="0"/>
                    </a:lnTo>
                    <a:lnTo>
                      <a:pt x="5" y="0"/>
                    </a:lnTo>
                    <a:lnTo>
                      <a:pt x="5" y="669131"/>
                    </a:lnTo>
                    <a:cubicBezTo>
                      <a:pt x="-789" y="750093"/>
                      <a:pt x="107955" y="747712"/>
                      <a:pt x="111923" y="669131"/>
                    </a:cubicBezTo>
                    <a:lnTo>
                      <a:pt x="111923" y="92868"/>
                    </a:lnTo>
                    <a:lnTo>
                      <a:pt x="192886" y="92868"/>
                    </a:lnTo>
                    <a:lnTo>
                      <a:pt x="192886" y="652462"/>
                    </a:lnTo>
                    <a:cubicBezTo>
                      <a:pt x="192091" y="750888"/>
                      <a:pt x="312742" y="732630"/>
                      <a:pt x="311948" y="647700"/>
                    </a:cubicBezTo>
                    <a:close/>
                  </a:path>
                </a:pathLst>
              </a:custGeom>
              <a:solidFill>
                <a:srgbClr val="111653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3372767" y="2178986"/>
              <a:ext cx="499696" cy="497683"/>
            </a:xfrm>
            <a:custGeom>
              <a:avLst/>
              <a:gdLst>
                <a:gd name="T0" fmla="*/ 359 w 605"/>
                <a:gd name="T1" fmla="*/ 39 h 602"/>
                <a:gd name="T2" fmla="*/ 462 w 605"/>
                <a:gd name="T3" fmla="*/ 85 h 602"/>
                <a:gd name="T4" fmla="*/ 537 w 605"/>
                <a:gd name="T5" fmla="*/ 168 h 602"/>
                <a:gd name="T6" fmla="*/ 572 w 605"/>
                <a:gd name="T7" fmla="*/ 275 h 602"/>
                <a:gd name="T8" fmla="*/ 560 w 605"/>
                <a:gd name="T9" fmla="*/ 387 h 602"/>
                <a:gd name="T10" fmla="*/ 504 w 605"/>
                <a:gd name="T11" fmla="*/ 484 h 602"/>
                <a:gd name="T12" fmla="*/ 413 w 605"/>
                <a:gd name="T13" fmla="*/ 551 h 602"/>
                <a:gd name="T14" fmla="*/ 303 w 605"/>
                <a:gd name="T15" fmla="*/ 574 h 602"/>
                <a:gd name="T16" fmla="*/ 193 w 605"/>
                <a:gd name="T17" fmla="*/ 551 h 602"/>
                <a:gd name="T18" fmla="*/ 102 w 605"/>
                <a:gd name="T19" fmla="*/ 484 h 602"/>
                <a:gd name="T20" fmla="*/ 46 w 605"/>
                <a:gd name="T21" fmla="*/ 387 h 602"/>
                <a:gd name="T22" fmla="*/ 34 w 605"/>
                <a:gd name="T23" fmla="*/ 275 h 602"/>
                <a:gd name="T24" fmla="*/ 69 w 605"/>
                <a:gd name="T25" fmla="*/ 168 h 602"/>
                <a:gd name="T26" fmla="*/ 144 w 605"/>
                <a:gd name="T27" fmla="*/ 85 h 602"/>
                <a:gd name="T28" fmla="*/ 247 w 605"/>
                <a:gd name="T29" fmla="*/ 39 h 602"/>
                <a:gd name="T30" fmla="*/ 359 w 605"/>
                <a:gd name="T31" fmla="*/ 39 h 602"/>
                <a:gd name="T32" fmla="*/ 376 w 605"/>
                <a:gd name="T33" fmla="*/ 379 h 602"/>
                <a:gd name="T34" fmla="*/ 376 w 605"/>
                <a:gd name="T35" fmla="*/ 379 h 602"/>
                <a:gd name="T36" fmla="*/ 412 w 605"/>
                <a:gd name="T37" fmla="*/ 419 h 602"/>
                <a:gd name="T38" fmla="*/ 397 w 605"/>
                <a:gd name="T39" fmla="*/ 332 h 602"/>
                <a:gd name="T40" fmla="*/ 376 w 605"/>
                <a:gd name="T41" fmla="*/ 379 h 602"/>
                <a:gd name="T42" fmla="*/ 186 w 605"/>
                <a:gd name="T43" fmla="*/ 222 h 602"/>
                <a:gd name="T44" fmla="*/ 186 w 605"/>
                <a:gd name="T45" fmla="*/ 222 h 602"/>
                <a:gd name="T46" fmla="*/ 221 w 605"/>
                <a:gd name="T47" fmla="*/ 261 h 602"/>
                <a:gd name="T48" fmla="*/ 207 w 605"/>
                <a:gd name="T49" fmla="*/ 175 h 602"/>
                <a:gd name="T50" fmla="*/ 186 w 605"/>
                <a:gd name="T51" fmla="*/ 222 h 602"/>
                <a:gd name="T52" fmla="*/ 141 w 605"/>
                <a:gd name="T53" fmla="*/ 222 h 602"/>
                <a:gd name="T54" fmla="*/ 141 w 605"/>
                <a:gd name="T55" fmla="*/ 222 h 602"/>
                <a:gd name="T56" fmla="*/ 256 w 605"/>
                <a:gd name="T57" fmla="*/ 162 h 602"/>
                <a:gd name="T58" fmla="*/ 208 w 605"/>
                <a:gd name="T59" fmla="*/ 301 h 602"/>
                <a:gd name="T60" fmla="*/ 141 w 605"/>
                <a:gd name="T61" fmla="*/ 222 h 602"/>
                <a:gd name="T62" fmla="*/ 244 w 605"/>
                <a:gd name="T63" fmla="*/ 460 h 602"/>
                <a:gd name="T64" fmla="*/ 244 w 605"/>
                <a:gd name="T65" fmla="*/ 460 h 602"/>
                <a:gd name="T66" fmla="*/ 201 w 605"/>
                <a:gd name="T67" fmla="*/ 460 h 602"/>
                <a:gd name="T68" fmla="*/ 362 w 605"/>
                <a:gd name="T69" fmla="*/ 141 h 602"/>
                <a:gd name="T70" fmla="*/ 404 w 605"/>
                <a:gd name="T71" fmla="*/ 141 h 602"/>
                <a:gd name="T72" fmla="*/ 244 w 605"/>
                <a:gd name="T73" fmla="*/ 460 h 602"/>
                <a:gd name="T74" fmla="*/ 331 w 605"/>
                <a:gd name="T75" fmla="*/ 379 h 602"/>
                <a:gd name="T76" fmla="*/ 331 w 605"/>
                <a:gd name="T77" fmla="*/ 379 h 602"/>
                <a:gd name="T78" fmla="*/ 446 w 605"/>
                <a:gd name="T79" fmla="*/ 319 h 602"/>
                <a:gd name="T80" fmla="*/ 398 w 605"/>
                <a:gd name="T81" fmla="*/ 459 h 602"/>
                <a:gd name="T82" fmla="*/ 331 w 605"/>
                <a:gd name="T83" fmla="*/ 379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05" h="602">
                  <a:moveTo>
                    <a:pt x="359" y="39"/>
                  </a:moveTo>
                  <a:cubicBezTo>
                    <a:pt x="435" y="31"/>
                    <a:pt x="417" y="22"/>
                    <a:pt x="462" y="85"/>
                  </a:cubicBezTo>
                  <a:cubicBezTo>
                    <a:pt x="535" y="108"/>
                    <a:pt x="521" y="93"/>
                    <a:pt x="537" y="168"/>
                  </a:cubicBezTo>
                  <a:cubicBezTo>
                    <a:pt x="594" y="219"/>
                    <a:pt x="588" y="200"/>
                    <a:pt x="572" y="275"/>
                  </a:cubicBezTo>
                  <a:cubicBezTo>
                    <a:pt x="603" y="345"/>
                    <a:pt x="605" y="325"/>
                    <a:pt x="560" y="387"/>
                  </a:cubicBezTo>
                  <a:cubicBezTo>
                    <a:pt x="560" y="464"/>
                    <a:pt x="570" y="446"/>
                    <a:pt x="504" y="484"/>
                  </a:cubicBezTo>
                  <a:cubicBezTo>
                    <a:pt x="473" y="555"/>
                    <a:pt x="489" y="543"/>
                    <a:pt x="413" y="551"/>
                  </a:cubicBezTo>
                  <a:cubicBezTo>
                    <a:pt x="356" y="602"/>
                    <a:pt x="376" y="598"/>
                    <a:pt x="303" y="574"/>
                  </a:cubicBezTo>
                  <a:cubicBezTo>
                    <a:pt x="230" y="598"/>
                    <a:pt x="250" y="602"/>
                    <a:pt x="193" y="551"/>
                  </a:cubicBezTo>
                  <a:cubicBezTo>
                    <a:pt x="116" y="543"/>
                    <a:pt x="133" y="555"/>
                    <a:pt x="102" y="484"/>
                  </a:cubicBezTo>
                  <a:cubicBezTo>
                    <a:pt x="35" y="446"/>
                    <a:pt x="45" y="464"/>
                    <a:pt x="46" y="387"/>
                  </a:cubicBezTo>
                  <a:cubicBezTo>
                    <a:pt x="0" y="325"/>
                    <a:pt x="2" y="345"/>
                    <a:pt x="34" y="275"/>
                  </a:cubicBezTo>
                  <a:cubicBezTo>
                    <a:pt x="18" y="200"/>
                    <a:pt x="11" y="219"/>
                    <a:pt x="69" y="168"/>
                  </a:cubicBezTo>
                  <a:cubicBezTo>
                    <a:pt x="84" y="93"/>
                    <a:pt x="71" y="108"/>
                    <a:pt x="144" y="85"/>
                  </a:cubicBezTo>
                  <a:cubicBezTo>
                    <a:pt x="189" y="22"/>
                    <a:pt x="170" y="31"/>
                    <a:pt x="247" y="39"/>
                  </a:cubicBezTo>
                  <a:cubicBezTo>
                    <a:pt x="313" y="0"/>
                    <a:pt x="293" y="0"/>
                    <a:pt x="359" y="39"/>
                  </a:cubicBezTo>
                  <a:close/>
                  <a:moveTo>
                    <a:pt x="376" y="379"/>
                  </a:moveTo>
                  <a:lnTo>
                    <a:pt x="376" y="379"/>
                  </a:lnTo>
                  <a:cubicBezTo>
                    <a:pt x="376" y="443"/>
                    <a:pt x="406" y="427"/>
                    <a:pt x="412" y="419"/>
                  </a:cubicBezTo>
                  <a:cubicBezTo>
                    <a:pt x="418" y="409"/>
                    <a:pt x="429" y="332"/>
                    <a:pt x="397" y="332"/>
                  </a:cubicBezTo>
                  <a:cubicBezTo>
                    <a:pt x="378" y="332"/>
                    <a:pt x="376" y="356"/>
                    <a:pt x="376" y="379"/>
                  </a:cubicBezTo>
                  <a:close/>
                  <a:moveTo>
                    <a:pt x="186" y="222"/>
                  </a:moveTo>
                  <a:lnTo>
                    <a:pt x="186" y="222"/>
                  </a:lnTo>
                  <a:cubicBezTo>
                    <a:pt x="186" y="286"/>
                    <a:pt x="217" y="268"/>
                    <a:pt x="221" y="261"/>
                  </a:cubicBezTo>
                  <a:cubicBezTo>
                    <a:pt x="228" y="251"/>
                    <a:pt x="238" y="175"/>
                    <a:pt x="207" y="175"/>
                  </a:cubicBezTo>
                  <a:cubicBezTo>
                    <a:pt x="188" y="175"/>
                    <a:pt x="186" y="199"/>
                    <a:pt x="186" y="222"/>
                  </a:cubicBez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141" y="124"/>
                    <a:pt x="229" y="132"/>
                    <a:pt x="256" y="162"/>
                  </a:cubicBezTo>
                  <a:cubicBezTo>
                    <a:pt x="282" y="190"/>
                    <a:pt x="291" y="301"/>
                    <a:pt x="208" y="301"/>
                  </a:cubicBezTo>
                  <a:cubicBezTo>
                    <a:pt x="160" y="301"/>
                    <a:pt x="141" y="269"/>
                    <a:pt x="141" y="222"/>
                  </a:cubicBezTo>
                  <a:close/>
                  <a:moveTo>
                    <a:pt x="244" y="460"/>
                  </a:moveTo>
                  <a:lnTo>
                    <a:pt x="244" y="460"/>
                  </a:lnTo>
                  <a:cubicBezTo>
                    <a:pt x="230" y="460"/>
                    <a:pt x="216" y="460"/>
                    <a:pt x="201" y="460"/>
                  </a:cubicBezTo>
                  <a:cubicBezTo>
                    <a:pt x="255" y="354"/>
                    <a:pt x="309" y="247"/>
                    <a:pt x="362" y="141"/>
                  </a:cubicBezTo>
                  <a:cubicBezTo>
                    <a:pt x="376" y="141"/>
                    <a:pt x="390" y="141"/>
                    <a:pt x="404" y="141"/>
                  </a:cubicBezTo>
                  <a:cubicBezTo>
                    <a:pt x="351" y="247"/>
                    <a:pt x="298" y="354"/>
                    <a:pt x="244" y="460"/>
                  </a:cubicBezTo>
                  <a:close/>
                  <a:moveTo>
                    <a:pt x="331" y="379"/>
                  </a:moveTo>
                  <a:lnTo>
                    <a:pt x="331" y="379"/>
                  </a:lnTo>
                  <a:cubicBezTo>
                    <a:pt x="331" y="282"/>
                    <a:pt x="419" y="289"/>
                    <a:pt x="446" y="319"/>
                  </a:cubicBezTo>
                  <a:cubicBezTo>
                    <a:pt x="473" y="348"/>
                    <a:pt x="481" y="459"/>
                    <a:pt x="398" y="459"/>
                  </a:cubicBezTo>
                  <a:cubicBezTo>
                    <a:pt x="351" y="459"/>
                    <a:pt x="331" y="427"/>
                    <a:pt x="331" y="379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706338" y="2877792"/>
              <a:ext cx="18325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您的标题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7273065" y="2380156"/>
            <a:ext cx="341391" cy="341391"/>
          </a:xfrm>
          <a:prstGeom prst="rect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273065" y="3765852"/>
            <a:ext cx="341391" cy="341391"/>
          </a:xfrm>
          <a:prstGeom prst="rect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302742" y="5245126"/>
            <a:ext cx="341391" cy="341391"/>
          </a:xfrm>
          <a:prstGeom prst="rect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7946574" y="2174393"/>
            <a:ext cx="3361506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7946573" y="5010467"/>
            <a:ext cx="3361506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7946573" y="3545641"/>
            <a:ext cx="3361506" cy="75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点击输入简要文字内容，文字内容需概括精炼，不用多余的文字修饰，言简意赅的说明分项内容。点击输入简要文字内容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43" grpId="0" animBg="1"/>
          <p:bldP spid="44" grpId="0" animBg="1"/>
          <p:bldP spid="45" grpId="0" animBg="1"/>
          <p:bldP spid="46" grpId="0"/>
          <p:bldP spid="47" grpId="0"/>
          <p:bldP spid="4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43" grpId="0" animBg="1"/>
          <p:bldP spid="44" grpId="0" animBg="1"/>
          <p:bldP spid="45" grpId="0" animBg="1"/>
          <p:bldP spid="46" grpId="0"/>
          <p:bldP spid="47" grpId="0"/>
          <p:bldP spid="48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7141920" y="-7554669"/>
            <a:ext cx="13417550" cy="13417551"/>
            <a:chOff x="3976688" y="-7437438"/>
            <a:chExt cx="13417550" cy="13417551"/>
          </a:xfrm>
          <a:solidFill>
            <a:srgbClr val="004F9D"/>
          </a:solidFill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976688" y="-7437438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0 w 8452"/>
                <a:gd name="T15" fmla="*/ 4226 h 8452"/>
                <a:gd name="T16" fmla="*/ 6814 w 8452"/>
                <a:gd name="T17" fmla="*/ 4226 h 8452"/>
                <a:gd name="T18" fmla="*/ 4226 w 8452"/>
                <a:gd name="T19" fmla="*/ 6814 h 8452"/>
                <a:gd name="T20" fmla="*/ 1638 w 8452"/>
                <a:gd name="T21" fmla="*/ 4226 h 8452"/>
                <a:gd name="T22" fmla="*/ 4226 w 8452"/>
                <a:gd name="T23" fmla="*/ 1637 h 8452"/>
                <a:gd name="T24" fmla="*/ 6814 w 8452"/>
                <a:gd name="T25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close/>
                  <a:moveTo>
                    <a:pt x="0" y="4226"/>
                  </a:moveTo>
                  <a:lnTo>
                    <a:pt x="4226" y="8452"/>
                  </a:lnTo>
                  <a:lnTo>
                    <a:pt x="0" y="4226"/>
                  </a:lnTo>
                  <a:close/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3976688" y="-7437438"/>
              <a:ext cx="13417550" cy="13417551"/>
            </a:xfrm>
            <a:custGeom>
              <a:avLst/>
              <a:gdLst>
                <a:gd name="T0" fmla="*/ 0 w 8452"/>
                <a:gd name="T1" fmla="*/ 4226 h 8452"/>
                <a:gd name="T2" fmla="*/ 4226 w 8452"/>
                <a:gd name="T3" fmla="*/ 8452 h 8452"/>
                <a:gd name="T4" fmla="*/ 8452 w 8452"/>
                <a:gd name="T5" fmla="*/ 4226 h 8452"/>
                <a:gd name="T6" fmla="*/ 4226 w 8452"/>
                <a:gd name="T7" fmla="*/ 0 h 8452"/>
                <a:gd name="T8" fmla="*/ 0 w 8452"/>
                <a:gd name="T9" fmla="*/ 4226 h 8452"/>
                <a:gd name="T10" fmla="*/ 0 w 8452"/>
                <a:gd name="T11" fmla="*/ 4226 h 8452"/>
                <a:gd name="T12" fmla="*/ 4226 w 8452"/>
                <a:gd name="T13" fmla="*/ 8452 h 8452"/>
                <a:gd name="T14" fmla="*/ 6814 w 8452"/>
                <a:gd name="T15" fmla="*/ 4226 h 8452"/>
                <a:gd name="T16" fmla="*/ 4226 w 8452"/>
                <a:gd name="T17" fmla="*/ 6814 h 8452"/>
                <a:gd name="T18" fmla="*/ 1638 w 8452"/>
                <a:gd name="T19" fmla="*/ 4226 h 8452"/>
                <a:gd name="T20" fmla="*/ 4226 w 8452"/>
                <a:gd name="T21" fmla="*/ 1637 h 8452"/>
                <a:gd name="T22" fmla="*/ 6814 w 8452"/>
                <a:gd name="T23" fmla="*/ 4226 h 8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52" h="8452">
                  <a:moveTo>
                    <a:pt x="0" y="4226"/>
                  </a:moveTo>
                  <a:lnTo>
                    <a:pt x="4226" y="8452"/>
                  </a:lnTo>
                  <a:lnTo>
                    <a:pt x="8452" y="4226"/>
                  </a:lnTo>
                  <a:lnTo>
                    <a:pt x="4226" y="0"/>
                  </a:lnTo>
                  <a:lnTo>
                    <a:pt x="0" y="4226"/>
                  </a:lnTo>
                  <a:moveTo>
                    <a:pt x="0" y="4226"/>
                  </a:moveTo>
                  <a:lnTo>
                    <a:pt x="4226" y="8452"/>
                  </a:lnTo>
                  <a:moveTo>
                    <a:pt x="6814" y="4226"/>
                  </a:moveTo>
                  <a:lnTo>
                    <a:pt x="4226" y="6814"/>
                  </a:lnTo>
                  <a:lnTo>
                    <a:pt x="1638" y="4226"/>
                  </a:lnTo>
                  <a:lnTo>
                    <a:pt x="4226" y="1637"/>
                  </a:lnTo>
                  <a:lnTo>
                    <a:pt x="6814" y="4226"/>
                  </a:lnTo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-8111393" y="2008799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90498" y="1722354"/>
            <a:ext cx="7411003" cy="264687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600" b="1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alpha val="4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BUSINESS</a:t>
            </a:r>
            <a:endParaRPr kumimoji="0" lang="zh-CN" altLang="en-US" sz="16600" b="1" i="1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4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23439" y="3313047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3A424C"/>
                </a:solidFill>
                <a:effectLst/>
                <a:uLnTx/>
                <a:uFillTx/>
                <a:cs typeface="+mn-ea"/>
                <a:sym typeface="+mn-lt"/>
              </a:rPr>
              <a:t>感谢各位的观看</a:t>
            </a:r>
            <a:endParaRPr kumimoji="0" lang="zh-CN" altLang="en-US" sz="6000" b="1" i="0" u="none" strike="noStrike" kern="1200" cap="none" spc="0" normalizeH="0" baseline="0" noProof="0" dirty="0">
              <a:ln>
                <a:noFill/>
              </a:ln>
              <a:solidFill>
                <a:srgbClr val="3A424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04934" y="2319875"/>
            <a:ext cx="140775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0" normalizeH="0" baseline="0" noProof="0" dirty="0">
                <a:ln>
                  <a:noFill/>
                </a:ln>
                <a:solidFill>
                  <a:srgbClr val="3A424C"/>
                </a:solidFill>
                <a:effectLst/>
                <a:uLnTx/>
                <a:uFillTx/>
                <a:cs typeface="+mn-ea"/>
                <a:sym typeface="+mn-lt"/>
              </a:rPr>
              <a:t>20XX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rgbClr val="3A424C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38338" y="4449496"/>
            <a:ext cx="7540950" cy="5606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templates that has been specifically designed to help anyone that is stepping into the world of PowerPoint for the very first time.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圆角矩形 13"/>
          <p:cNvSpPr/>
          <p:nvPr>
            <p:custDataLst>
              <p:tags r:id="rId1"/>
            </p:custDataLst>
          </p:nvPr>
        </p:nvSpPr>
        <p:spPr>
          <a:xfrm>
            <a:off x="5416663" y="5280828"/>
            <a:ext cx="1384300" cy="406400"/>
          </a:xfrm>
          <a:prstGeom prst="roundRect">
            <a:avLst>
              <a:gd name="adj" fmla="val 50000"/>
            </a:avLst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王某某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4" grpId="0"/>
          <p:bldP spid="15" grpId="0"/>
          <p:bldP spid="16" grpId="0"/>
          <p:bldP spid="18" grpId="0"/>
          <p:bldP spid="1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4" grpId="0"/>
          <p:bldP spid="15" grpId="0"/>
          <p:bldP spid="16" grpId="0"/>
          <p:bldP spid="18" grpId="0"/>
          <p:bldP spid="19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-5954347" y="625476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Freeform 10"/>
          <p:cNvSpPr>
            <a:spLocks noEditPoints="1"/>
          </p:cNvSpPr>
          <p:nvPr/>
        </p:nvSpPr>
        <p:spPr bwMode="auto">
          <a:xfrm>
            <a:off x="8002710" y="-1995804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4350" y="625476"/>
            <a:ext cx="780792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  <a:alpha val="66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PART 01</a:t>
            </a:r>
            <a:endParaRPr kumimoji="0" lang="zh-CN" altLang="en-US" sz="13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  <a:alpha val="66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4588588" y="860599"/>
            <a:ext cx="6168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rPr>
              <a:t>活动整体思路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004F9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4720884" y="1865606"/>
            <a:ext cx="5677175" cy="49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templates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19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 animBg="1"/>
          <p:bldP spid="7" grpId="0"/>
          <p:bldP spid="8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19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 animBg="1"/>
          <p:bldP spid="7" grpId="0"/>
          <p:bldP spid="8" grpId="0"/>
          <p:bldP spid="9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一、活动整体思路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Oval 72"/>
          <p:cNvSpPr/>
          <p:nvPr/>
        </p:nvSpPr>
        <p:spPr bwMode="auto">
          <a:xfrm rot="10800000" flipH="1" flipV="1">
            <a:off x="7542721" y="2149189"/>
            <a:ext cx="748451" cy="748451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Oval 76"/>
          <p:cNvSpPr/>
          <p:nvPr/>
        </p:nvSpPr>
        <p:spPr bwMode="auto">
          <a:xfrm rot="10800000" flipV="1">
            <a:off x="3945178" y="3108265"/>
            <a:ext cx="748451" cy="748451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Oval 78"/>
          <p:cNvSpPr/>
          <p:nvPr/>
        </p:nvSpPr>
        <p:spPr bwMode="auto">
          <a:xfrm rot="10800000" flipH="1" flipV="1">
            <a:off x="7542721" y="4067347"/>
            <a:ext cx="748451" cy="748451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7" name="Group 5"/>
          <p:cNvGrpSpPr/>
          <p:nvPr/>
        </p:nvGrpSpPr>
        <p:grpSpPr>
          <a:xfrm>
            <a:off x="3791743" y="1968165"/>
            <a:ext cx="4711717" cy="3927916"/>
            <a:chOff x="3713177" y="1523944"/>
            <a:chExt cx="3555152" cy="3927916"/>
          </a:xfrm>
          <a:solidFill>
            <a:srgbClr val="1B98E0"/>
          </a:solidFill>
        </p:grpSpPr>
        <p:sp>
          <p:nvSpPr>
            <p:cNvPr id="28" name="Arrow: U-Turn 71"/>
            <p:cNvSpPr/>
            <p:nvPr/>
          </p:nvSpPr>
          <p:spPr bwMode="auto">
            <a:xfrm rot="16200000" flipV="1">
              <a:off x="5826854" y="1135189"/>
              <a:ext cx="1052720" cy="1830230"/>
            </a:xfrm>
            <a:prstGeom prst="uturnArrow">
              <a:avLst>
                <a:gd name="adj1" fmla="val 4743"/>
                <a:gd name="adj2" fmla="val 6771"/>
                <a:gd name="adj3" fmla="val 10101"/>
                <a:gd name="adj4" fmla="val 49922"/>
                <a:gd name="adj5" fmla="val 100000"/>
              </a:avLst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Arrow: U-Turn 73"/>
            <p:cNvSpPr/>
            <p:nvPr/>
          </p:nvSpPr>
          <p:spPr bwMode="auto">
            <a:xfrm rot="5400000" flipH="1" flipV="1">
              <a:off x="4102959" y="2094264"/>
              <a:ext cx="1052720" cy="1830230"/>
            </a:xfrm>
            <a:prstGeom prst="uturnArrow">
              <a:avLst>
                <a:gd name="adj1" fmla="val 4743"/>
                <a:gd name="adj2" fmla="val 6771"/>
                <a:gd name="adj3" fmla="val 10101"/>
                <a:gd name="adj4" fmla="val 49922"/>
                <a:gd name="adj5" fmla="val 100000"/>
              </a:avLst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Arrow: U-Turn 77"/>
            <p:cNvSpPr/>
            <p:nvPr/>
          </p:nvSpPr>
          <p:spPr bwMode="auto">
            <a:xfrm rot="16200000" flipV="1">
              <a:off x="5826854" y="3053347"/>
              <a:ext cx="1052720" cy="1830230"/>
            </a:xfrm>
            <a:prstGeom prst="uturnArrow">
              <a:avLst>
                <a:gd name="adj1" fmla="val 4743"/>
                <a:gd name="adj2" fmla="val 6771"/>
                <a:gd name="adj3" fmla="val 10101"/>
                <a:gd name="adj4" fmla="val 49922"/>
                <a:gd name="adj5" fmla="val 100000"/>
              </a:avLst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Arrow: U-Turn 81"/>
            <p:cNvSpPr/>
            <p:nvPr/>
          </p:nvSpPr>
          <p:spPr bwMode="auto">
            <a:xfrm rot="5400000" flipH="1" flipV="1">
              <a:off x="4101932" y="4010385"/>
              <a:ext cx="1052720" cy="1830230"/>
            </a:xfrm>
            <a:prstGeom prst="uturnArrow">
              <a:avLst>
                <a:gd name="adj1" fmla="val 4743"/>
                <a:gd name="adj2" fmla="val 6771"/>
                <a:gd name="adj3" fmla="val 10101"/>
                <a:gd name="adj4" fmla="val 49922"/>
                <a:gd name="adj5" fmla="val 100000"/>
              </a:avLst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2" name="Oval 82"/>
          <p:cNvSpPr/>
          <p:nvPr/>
        </p:nvSpPr>
        <p:spPr bwMode="auto">
          <a:xfrm rot="10800000" flipV="1">
            <a:off x="3944152" y="5024385"/>
            <a:ext cx="748451" cy="748451"/>
          </a:xfrm>
          <a:prstGeom prst="ellipse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anchor="ctr" anchorCtr="1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Oval 84"/>
          <p:cNvSpPr/>
          <p:nvPr/>
        </p:nvSpPr>
        <p:spPr>
          <a:xfrm>
            <a:off x="5289664" y="1702321"/>
            <a:ext cx="687102" cy="687102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Freeform: Shape 85"/>
          <p:cNvSpPr/>
          <p:nvPr/>
        </p:nvSpPr>
        <p:spPr bwMode="auto">
          <a:xfrm>
            <a:off x="5431959" y="1843248"/>
            <a:ext cx="402512" cy="40524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Oval 92"/>
          <p:cNvSpPr/>
          <p:nvPr/>
        </p:nvSpPr>
        <p:spPr>
          <a:xfrm>
            <a:off x="5633215" y="5530463"/>
            <a:ext cx="687102" cy="687102"/>
          </a:xfrm>
          <a:prstGeom prst="ellipse">
            <a:avLst/>
          </a:pr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Freeform: Shape 93"/>
          <p:cNvSpPr/>
          <p:nvPr/>
        </p:nvSpPr>
        <p:spPr bwMode="auto">
          <a:xfrm>
            <a:off x="5790944" y="5724159"/>
            <a:ext cx="371643" cy="299710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TextBox 35"/>
          <p:cNvSpPr txBox="1"/>
          <p:nvPr/>
        </p:nvSpPr>
        <p:spPr bwMode="auto">
          <a:xfrm>
            <a:off x="8503462" y="2090345"/>
            <a:ext cx="2879568" cy="309958"/>
          </a:xfrm>
          <a:prstGeom prst="rect">
            <a:avLst/>
          </a:prstGeom>
          <a:noFill/>
        </p:spPr>
        <p:txBody>
          <a:bodyPr wrap="none" lIns="288000" tIns="0" rIns="360000" bIns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116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TextBox 36"/>
          <p:cNvSpPr txBox="1"/>
          <p:nvPr/>
        </p:nvSpPr>
        <p:spPr bwMode="auto">
          <a:xfrm>
            <a:off x="8503463" y="2400303"/>
            <a:ext cx="2879568" cy="556179"/>
          </a:xfrm>
          <a:prstGeom prst="rect">
            <a:avLst/>
          </a:prstGeom>
          <a:noFill/>
        </p:spPr>
        <p:txBody>
          <a:bodyPr wrap="square" lIns="288000" tIns="0" rIns="360000" bIns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878553" y="3049422"/>
            <a:ext cx="2913191" cy="309958"/>
          </a:xfrm>
          <a:prstGeom prst="rect">
            <a:avLst/>
          </a:prstGeom>
          <a:noFill/>
        </p:spPr>
        <p:txBody>
          <a:bodyPr wrap="none" lIns="360000" tIns="0" rIns="288000" bIns="0" anchor="ctr" anchorCtr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4F9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 bwMode="auto">
          <a:xfrm>
            <a:off x="878553" y="3359380"/>
            <a:ext cx="2913191" cy="556179"/>
          </a:xfrm>
          <a:prstGeom prst="rect">
            <a:avLst/>
          </a:prstGeom>
          <a:noFill/>
        </p:spPr>
        <p:txBody>
          <a:bodyPr wrap="square" lIns="360000" tIns="0" rIns="28800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TextBox 41"/>
          <p:cNvSpPr txBox="1"/>
          <p:nvPr/>
        </p:nvSpPr>
        <p:spPr bwMode="auto">
          <a:xfrm>
            <a:off x="8503462" y="4008503"/>
            <a:ext cx="2879568" cy="309958"/>
          </a:xfrm>
          <a:prstGeom prst="rect">
            <a:avLst/>
          </a:prstGeom>
          <a:noFill/>
        </p:spPr>
        <p:txBody>
          <a:bodyPr wrap="none" lIns="288000" tIns="0" rIns="360000" bIns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11165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TextBox 42"/>
          <p:cNvSpPr txBox="1"/>
          <p:nvPr/>
        </p:nvSpPr>
        <p:spPr bwMode="auto">
          <a:xfrm>
            <a:off x="8503463" y="4318461"/>
            <a:ext cx="2879568" cy="556179"/>
          </a:xfrm>
          <a:prstGeom prst="rect">
            <a:avLst/>
          </a:prstGeom>
          <a:noFill/>
        </p:spPr>
        <p:txBody>
          <a:bodyPr wrap="square" lIns="288000" tIns="0" rIns="360000" bIns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TextBox 44"/>
          <p:cNvSpPr txBox="1"/>
          <p:nvPr/>
        </p:nvSpPr>
        <p:spPr bwMode="auto">
          <a:xfrm>
            <a:off x="878553" y="4965542"/>
            <a:ext cx="2913191" cy="309958"/>
          </a:xfrm>
          <a:prstGeom prst="rect">
            <a:avLst/>
          </a:prstGeom>
          <a:noFill/>
        </p:spPr>
        <p:txBody>
          <a:bodyPr wrap="none" lIns="360000" tIns="0" rIns="288000" bIns="0" anchor="ctr" anchorCtr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4F9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TextBox 45"/>
          <p:cNvSpPr txBox="1"/>
          <p:nvPr/>
        </p:nvSpPr>
        <p:spPr bwMode="auto">
          <a:xfrm>
            <a:off x="878553" y="5275500"/>
            <a:ext cx="2913191" cy="556179"/>
          </a:xfrm>
          <a:prstGeom prst="rect">
            <a:avLst/>
          </a:prstGeom>
          <a:noFill/>
        </p:spPr>
        <p:txBody>
          <a:bodyPr wrap="square" lIns="360000" tIns="0" rIns="28800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8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8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10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10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1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9350"/>
                                </p:stCondLst>
                                <p:childTnLst>
                                  <p:par>
                                    <p:cTn id="1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9850"/>
                                </p:stCondLst>
                                <p:childTnLst>
                                  <p:par>
                                    <p:cTn id="1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24" grpId="0" animBg="1"/>
          <p:bldP spid="25" grpId="0" animBg="1"/>
          <p:bldP spid="26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8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8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10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10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1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9350"/>
                                </p:stCondLst>
                                <p:childTnLst>
                                  <p:par>
                                    <p:cTn id="1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9850"/>
                                </p:stCondLst>
                                <p:childTnLst>
                                  <p:par>
                                    <p:cTn id="1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24" grpId="0" animBg="1"/>
          <p:bldP spid="25" grpId="0" animBg="1"/>
          <p:bldP spid="26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一、活动整体思路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897505" y="2025598"/>
            <a:ext cx="2052638" cy="3603625"/>
            <a:chOff x="2897505" y="1976438"/>
            <a:chExt cx="2052638" cy="3603625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3473768" y="1976438"/>
              <a:ext cx="0" cy="360045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5400000">
              <a:off x="4211956" y="1238250"/>
              <a:ext cx="0" cy="1476375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>
              <a:off x="3635693" y="3052762"/>
              <a:ext cx="0" cy="1476375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5400000">
              <a:off x="4211956" y="4841875"/>
              <a:ext cx="0" cy="1476375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椭圆 14"/>
          <p:cNvSpPr/>
          <p:nvPr/>
        </p:nvSpPr>
        <p:spPr>
          <a:xfrm>
            <a:off x="984568" y="2722510"/>
            <a:ext cx="2193925" cy="2193925"/>
          </a:xfrm>
          <a:prstGeom prst="ellipse">
            <a:avLst/>
          </a:prstGeom>
          <a:blipFill dpi="0" rotWithShape="1">
            <a:blip r:embed="rId1"/>
            <a:srcRect/>
            <a:stretch>
              <a:fillRect l="-61853" t="-6778" r="-108673" b="-27699"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881755" y="1650948"/>
            <a:ext cx="2855913" cy="773112"/>
            <a:chOff x="3881755" y="1601788"/>
            <a:chExt cx="2855913" cy="773112"/>
          </a:xfrm>
        </p:grpSpPr>
        <p:sp>
          <p:nvSpPr>
            <p:cNvPr id="17" name="圆角矩形 12"/>
            <p:cNvSpPr/>
            <p:nvPr/>
          </p:nvSpPr>
          <p:spPr>
            <a:xfrm>
              <a:off x="3881755" y="1601788"/>
              <a:ext cx="2855913" cy="773112"/>
            </a:xfrm>
            <a:prstGeom prst="roundRect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188578" y="1736038"/>
              <a:ext cx="233910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此处添加标题一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881755" y="3432123"/>
            <a:ext cx="2855913" cy="774700"/>
            <a:chOff x="3881755" y="3382963"/>
            <a:chExt cx="2855913" cy="774700"/>
          </a:xfrm>
        </p:grpSpPr>
        <p:sp>
          <p:nvSpPr>
            <p:cNvPr id="20" name="圆角矩形 15"/>
            <p:cNvSpPr/>
            <p:nvPr/>
          </p:nvSpPr>
          <p:spPr>
            <a:xfrm>
              <a:off x="3881755" y="3382963"/>
              <a:ext cx="2855913" cy="774700"/>
            </a:xfrm>
            <a:prstGeom prst="roundRect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188440" y="3539797"/>
              <a:ext cx="233910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此处添加标题二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81755" y="5213298"/>
            <a:ext cx="2855913" cy="774700"/>
            <a:chOff x="3881755" y="5164138"/>
            <a:chExt cx="2855913" cy="774700"/>
          </a:xfrm>
        </p:grpSpPr>
        <p:sp>
          <p:nvSpPr>
            <p:cNvPr id="23" name="圆角矩形 18"/>
            <p:cNvSpPr/>
            <p:nvPr/>
          </p:nvSpPr>
          <p:spPr>
            <a:xfrm>
              <a:off x="3881755" y="5164138"/>
              <a:ext cx="2855913" cy="774700"/>
            </a:xfrm>
            <a:prstGeom prst="roundRect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201140" y="5320655"/>
              <a:ext cx="233910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此处添加标题三</a:t>
              </a:r>
              <a:endPara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145654" y="1785198"/>
            <a:ext cx="4082785" cy="53328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145654" y="3510474"/>
            <a:ext cx="4082785" cy="53328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145654" y="5291649"/>
            <a:ext cx="4082785" cy="53328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5" grpId="0" animBg="1"/>
          <p:bldP spid="25" grpId="0"/>
          <p:bldP spid="26" grpId="0"/>
          <p:bldP spid="2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3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5" grpId="0" animBg="1"/>
          <p:bldP spid="25" grpId="0"/>
          <p:bldP spid="26" grpId="0"/>
          <p:bldP spid="2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一、活动整体思路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38896" y="3433244"/>
            <a:ext cx="3521184" cy="758415"/>
            <a:chOff x="138896" y="3433244"/>
            <a:chExt cx="3521184" cy="758415"/>
          </a:xfrm>
        </p:grpSpPr>
        <p:sp>
          <p:nvSpPr>
            <p:cNvPr id="11" name="矩形 10"/>
            <p:cNvSpPr/>
            <p:nvPr/>
          </p:nvSpPr>
          <p:spPr>
            <a:xfrm flipH="1">
              <a:off x="138896" y="3710564"/>
              <a:ext cx="2697951" cy="481095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文本框 30"/>
            <p:cNvSpPr txBox="1"/>
            <p:nvPr/>
          </p:nvSpPr>
          <p:spPr>
            <a:xfrm flipH="1">
              <a:off x="1421073" y="3433244"/>
              <a:ext cx="1415772" cy="338555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4F9D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3079817" y="3762514"/>
              <a:ext cx="58026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381965" y="4749190"/>
            <a:ext cx="3767672" cy="758413"/>
            <a:chOff x="381965" y="4749190"/>
            <a:chExt cx="3767672" cy="758413"/>
          </a:xfrm>
        </p:grpSpPr>
        <p:sp>
          <p:nvSpPr>
            <p:cNvPr id="15" name="矩形 14"/>
            <p:cNvSpPr/>
            <p:nvPr/>
          </p:nvSpPr>
          <p:spPr>
            <a:xfrm flipH="1">
              <a:off x="381965" y="5026508"/>
              <a:ext cx="2926988" cy="481095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文本框 32"/>
            <p:cNvSpPr txBox="1"/>
            <p:nvPr/>
          </p:nvSpPr>
          <p:spPr>
            <a:xfrm flipH="1">
              <a:off x="1893180" y="4749190"/>
              <a:ext cx="1415772" cy="338555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4F9D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 flipH="1">
              <a:off x="3569374" y="5085124"/>
              <a:ext cx="58026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231493" y="2171123"/>
            <a:ext cx="3918144" cy="775918"/>
            <a:chOff x="231493" y="2171123"/>
            <a:chExt cx="3918144" cy="775918"/>
          </a:xfrm>
        </p:grpSpPr>
        <p:sp>
          <p:nvSpPr>
            <p:cNvPr id="19" name="矩形 18"/>
            <p:cNvSpPr/>
            <p:nvPr/>
          </p:nvSpPr>
          <p:spPr>
            <a:xfrm flipH="1">
              <a:off x="231493" y="2448442"/>
              <a:ext cx="3077458" cy="498599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文本框 28"/>
            <p:cNvSpPr txBox="1"/>
            <p:nvPr/>
          </p:nvSpPr>
          <p:spPr>
            <a:xfrm flipH="1">
              <a:off x="1893180" y="2171123"/>
              <a:ext cx="1415772" cy="338555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4F9D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flipH="1">
              <a:off x="3569374" y="2513472"/>
              <a:ext cx="58026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8531921" y="3433244"/>
            <a:ext cx="3549389" cy="775919"/>
            <a:chOff x="8531921" y="3433244"/>
            <a:chExt cx="3549389" cy="775919"/>
          </a:xfrm>
        </p:grpSpPr>
        <p:sp>
          <p:nvSpPr>
            <p:cNvPr id="23" name="矩形 22"/>
            <p:cNvSpPr/>
            <p:nvPr/>
          </p:nvSpPr>
          <p:spPr>
            <a:xfrm>
              <a:off x="9314505" y="3710564"/>
              <a:ext cx="2766805" cy="498599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文本框 24"/>
            <p:cNvSpPr txBox="1"/>
            <p:nvPr/>
          </p:nvSpPr>
          <p:spPr>
            <a:xfrm>
              <a:off x="9314506" y="3433244"/>
              <a:ext cx="1415772" cy="338555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111653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8531921" y="3762514"/>
              <a:ext cx="58026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8042364" y="4749190"/>
            <a:ext cx="3622837" cy="775917"/>
            <a:chOff x="8042364" y="4749190"/>
            <a:chExt cx="3622837" cy="775917"/>
          </a:xfrm>
        </p:grpSpPr>
        <p:sp>
          <p:nvSpPr>
            <p:cNvPr id="27" name="矩形 26"/>
            <p:cNvSpPr/>
            <p:nvPr/>
          </p:nvSpPr>
          <p:spPr>
            <a:xfrm>
              <a:off x="8898396" y="5026508"/>
              <a:ext cx="2766805" cy="498599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文本框 26"/>
            <p:cNvSpPr txBox="1"/>
            <p:nvPr/>
          </p:nvSpPr>
          <p:spPr>
            <a:xfrm>
              <a:off x="8898397" y="4749190"/>
              <a:ext cx="1415772" cy="338555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111653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8042364" y="5085124"/>
              <a:ext cx="58026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8042364" y="2171123"/>
            <a:ext cx="3763814" cy="775918"/>
            <a:chOff x="8042364" y="2171123"/>
            <a:chExt cx="3763814" cy="775918"/>
          </a:xfrm>
        </p:grpSpPr>
        <p:sp>
          <p:nvSpPr>
            <p:cNvPr id="31" name="矩形 30"/>
            <p:cNvSpPr/>
            <p:nvPr/>
          </p:nvSpPr>
          <p:spPr>
            <a:xfrm>
              <a:off x="8898397" y="2448442"/>
              <a:ext cx="2907781" cy="498599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文本框 22"/>
            <p:cNvSpPr txBox="1"/>
            <p:nvPr/>
          </p:nvSpPr>
          <p:spPr>
            <a:xfrm>
              <a:off x="8898397" y="2171123"/>
              <a:ext cx="1415772" cy="338555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111653"/>
                  </a:solidFill>
                  <a:effectLst/>
                  <a:uLnTx/>
                  <a:uFillTx/>
                  <a:cs typeface="+mn-ea"/>
                  <a:sym typeface="+mn-lt"/>
                </a:rPr>
                <a:t>标题文本预设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1165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8042364" y="2513472"/>
              <a:ext cx="58026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4072973" y="1966242"/>
            <a:ext cx="4046055" cy="4983005"/>
            <a:chOff x="4072973" y="1966242"/>
            <a:chExt cx="4046055" cy="4983005"/>
          </a:xfrm>
        </p:grpSpPr>
        <p:grpSp>
          <p:nvGrpSpPr>
            <p:cNvPr id="35" name="组合 34"/>
            <p:cNvGrpSpPr/>
            <p:nvPr/>
          </p:nvGrpSpPr>
          <p:grpSpPr>
            <a:xfrm>
              <a:off x="4199342" y="1966242"/>
              <a:ext cx="3764132" cy="3762597"/>
              <a:chOff x="4199342" y="1966245"/>
              <a:chExt cx="3764132" cy="3762597"/>
            </a:xfrm>
          </p:grpSpPr>
          <p:sp>
            <p:nvSpPr>
              <p:cNvPr id="67" name="椭圆 66"/>
              <p:cNvSpPr/>
              <p:nvPr/>
            </p:nvSpPr>
            <p:spPr bwMode="auto">
              <a:xfrm>
                <a:off x="4199342" y="1966245"/>
                <a:ext cx="3764132" cy="3762597"/>
              </a:xfrm>
              <a:prstGeom prst="ellipse">
                <a:avLst/>
              </a:prstGeom>
              <a:noFill/>
              <a:ln w="9525" cap="rnd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 bwMode="auto">
              <a:xfrm>
                <a:off x="4480441" y="2247346"/>
                <a:ext cx="3201165" cy="3199628"/>
              </a:xfrm>
              <a:prstGeom prst="ellipse">
                <a:avLst/>
              </a:prstGeom>
              <a:noFill/>
              <a:ln w="9525" cap="rnd">
                <a:solidFill>
                  <a:schemeClr val="tx2">
                    <a:lumMod val="20000"/>
                    <a:lumOff val="80000"/>
                  </a:schemeClr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5125593" y="2852555"/>
              <a:ext cx="1954647" cy="4096692"/>
              <a:chOff x="3844194" y="2139416"/>
              <a:chExt cx="1465985" cy="3072519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3844194" y="2139416"/>
                <a:ext cx="1465985" cy="3072519"/>
                <a:chOff x="5101641" y="2822878"/>
                <a:chExt cx="1925269" cy="4035122"/>
              </a:xfrm>
            </p:grpSpPr>
            <p:sp>
              <p:nvSpPr>
                <p:cNvPr id="51" name="矩形 50"/>
                <p:cNvSpPr/>
                <p:nvPr/>
              </p:nvSpPr>
              <p:spPr bwMode="auto">
                <a:xfrm>
                  <a:off x="5928485" y="4683089"/>
                  <a:ext cx="264772" cy="271580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任意多边形: 形状 37"/>
                <p:cNvSpPr/>
                <p:nvPr/>
              </p:nvSpPr>
              <p:spPr bwMode="auto">
                <a:xfrm>
                  <a:off x="6057088" y="5957776"/>
                  <a:ext cx="685381" cy="621079"/>
                </a:xfrm>
                <a:custGeom>
                  <a:avLst/>
                  <a:gdLst>
                    <a:gd name="T0" fmla="*/ 383 w 383"/>
                    <a:gd name="T1" fmla="*/ 0 h 347"/>
                    <a:gd name="T2" fmla="*/ 200 w 383"/>
                    <a:gd name="T3" fmla="*/ 198 h 347"/>
                    <a:gd name="T4" fmla="*/ 200 w 383"/>
                    <a:gd name="T5" fmla="*/ 347 h 347"/>
                    <a:gd name="T6" fmla="*/ 0 w 383"/>
                    <a:gd name="T7" fmla="*/ 347 h 347"/>
                    <a:gd name="T8" fmla="*/ 0 w 383"/>
                    <a:gd name="T9" fmla="*/ 90 h 347"/>
                    <a:gd name="T10" fmla="*/ 383 w 383"/>
                    <a:gd name="T11" fmla="*/ 0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3" h="347">
                      <a:moveTo>
                        <a:pt x="383" y="0"/>
                      </a:moveTo>
                      <a:cubicBezTo>
                        <a:pt x="383" y="0"/>
                        <a:pt x="352" y="89"/>
                        <a:pt x="200" y="198"/>
                      </a:cubicBezTo>
                      <a:cubicBezTo>
                        <a:pt x="200" y="347"/>
                        <a:pt x="200" y="347"/>
                        <a:pt x="200" y="347"/>
                      </a:cubicBezTo>
                      <a:cubicBezTo>
                        <a:pt x="0" y="347"/>
                        <a:pt x="0" y="347"/>
                        <a:pt x="0" y="347"/>
                      </a:cubicBezTo>
                      <a:cubicBezTo>
                        <a:pt x="0" y="90"/>
                        <a:pt x="0" y="90"/>
                        <a:pt x="0" y="90"/>
                      </a:cubicBezTo>
                      <a:lnTo>
                        <a:pt x="383" y="0"/>
                      </a:lnTo>
                      <a:close/>
                    </a:path>
                  </a:pathLst>
                </a:custGeom>
                <a:solidFill>
                  <a:srgbClr val="F4B28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矩形 52"/>
                <p:cNvSpPr/>
                <p:nvPr/>
              </p:nvSpPr>
              <p:spPr bwMode="auto">
                <a:xfrm>
                  <a:off x="5792317" y="4919114"/>
                  <a:ext cx="543917" cy="1165752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任意多边形: 形状 39"/>
                <p:cNvSpPr/>
                <p:nvPr/>
              </p:nvSpPr>
              <p:spPr bwMode="auto">
                <a:xfrm>
                  <a:off x="6039689" y="4904741"/>
                  <a:ext cx="731527" cy="482641"/>
                </a:xfrm>
                <a:custGeom>
                  <a:avLst/>
                  <a:gdLst>
                    <a:gd name="T0" fmla="*/ 395 w 409"/>
                    <a:gd name="T1" fmla="*/ 56 h 270"/>
                    <a:gd name="T2" fmla="*/ 353 w 409"/>
                    <a:gd name="T3" fmla="*/ 150 h 270"/>
                    <a:gd name="T4" fmla="*/ 108 w 409"/>
                    <a:gd name="T5" fmla="*/ 256 h 270"/>
                    <a:gd name="T6" fmla="*/ 15 w 409"/>
                    <a:gd name="T7" fmla="*/ 213 h 270"/>
                    <a:gd name="T8" fmla="*/ 15 w 409"/>
                    <a:gd name="T9" fmla="*/ 213 h 270"/>
                    <a:gd name="T10" fmla="*/ 57 w 409"/>
                    <a:gd name="T11" fmla="*/ 119 h 270"/>
                    <a:gd name="T12" fmla="*/ 302 w 409"/>
                    <a:gd name="T13" fmla="*/ 14 h 270"/>
                    <a:gd name="T14" fmla="*/ 395 w 409"/>
                    <a:gd name="T15" fmla="*/ 56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09" h="270">
                      <a:moveTo>
                        <a:pt x="395" y="56"/>
                      </a:moveTo>
                      <a:cubicBezTo>
                        <a:pt x="409" y="94"/>
                        <a:pt x="390" y="136"/>
                        <a:pt x="353" y="150"/>
                      </a:cubicBezTo>
                      <a:cubicBezTo>
                        <a:pt x="108" y="256"/>
                        <a:pt x="108" y="256"/>
                        <a:pt x="108" y="256"/>
                      </a:cubicBezTo>
                      <a:cubicBezTo>
                        <a:pt x="71" y="270"/>
                        <a:pt x="29" y="250"/>
                        <a:pt x="15" y="213"/>
                      </a:cubicBezTo>
                      <a:cubicBezTo>
                        <a:pt x="15" y="213"/>
                        <a:pt x="15" y="213"/>
                        <a:pt x="15" y="213"/>
                      </a:cubicBezTo>
                      <a:cubicBezTo>
                        <a:pt x="0" y="175"/>
                        <a:pt x="20" y="133"/>
                        <a:pt x="57" y="119"/>
                      </a:cubicBezTo>
                      <a:cubicBezTo>
                        <a:pt x="302" y="14"/>
                        <a:pt x="302" y="14"/>
                        <a:pt x="302" y="14"/>
                      </a:cubicBezTo>
                      <a:cubicBezTo>
                        <a:pt x="339" y="0"/>
                        <a:pt x="381" y="19"/>
                        <a:pt x="395" y="56"/>
                      </a:cubicBezTo>
                      <a:close/>
                    </a:path>
                  </a:pathLst>
                </a:custGeom>
                <a:solidFill>
                  <a:srgbClr val="F4B28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任意多边形: 形状 40"/>
                <p:cNvSpPr/>
                <p:nvPr/>
              </p:nvSpPr>
              <p:spPr bwMode="auto">
                <a:xfrm>
                  <a:off x="6079027" y="5136983"/>
                  <a:ext cx="161133" cy="225434"/>
                </a:xfrm>
                <a:custGeom>
                  <a:avLst/>
                  <a:gdLst>
                    <a:gd name="T0" fmla="*/ 12 w 90"/>
                    <a:gd name="T1" fmla="*/ 78 h 126"/>
                    <a:gd name="T2" fmla="*/ 47 w 90"/>
                    <a:gd name="T3" fmla="*/ 0 h 126"/>
                    <a:gd name="T4" fmla="*/ 90 w 90"/>
                    <a:gd name="T5" fmla="*/ 114 h 126"/>
                    <a:gd name="T6" fmla="*/ 12 w 90"/>
                    <a:gd name="T7" fmla="*/ 78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126">
                      <a:moveTo>
                        <a:pt x="12" y="78"/>
                      </a:moveTo>
                      <a:cubicBezTo>
                        <a:pt x="0" y="47"/>
                        <a:pt x="16" y="12"/>
                        <a:pt x="47" y="0"/>
                      </a:cubicBezTo>
                      <a:cubicBezTo>
                        <a:pt x="90" y="114"/>
                        <a:pt x="90" y="114"/>
                        <a:pt x="90" y="114"/>
                      </a:cubicBezTo>
                      <a:cubicBezTo>
                        <a:pt x="58" y="126"/>
                        <a:pt x="23" y="110"/>
                        <a:pt x="12" y="78"/>
                      </a:cubicBezTo>
                      <a:close/>
                    </a:path>
                  </a:pathLst>
                </a:custGeom>
                <a:solidFill>
                  <a:srgbClr val="FFE1B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任意多边形: 形状 41"/>
                <p:cNvSpPr/>
                <p:nvPr/>
              </p:nvSpPr>
              <p:spPr bwMode="auto">
                <a:xfrm>
                  <a:off x="6057088" y="5180103"/>
                  <a:ext cx="732283" cy="484911"/>
                </a:xfrm>
                <a:custGeom>
                  <a:avLst/>
                  <a:gdLst>
                    <a:gd name="T0" fmla="*/ 395 w 409"/>
                    <a:gd name="T1" fmla="*/ 57 h 271"/>
                    <a:gd name="T2" fmla="*/ 352 w 409"/>
                    <a:gd name="T3" fmla="*/ 151 h 271"/>
                    <a:gd name="T4" fmla="*/ 108 w 409"/>
                    <a:gd name="T5" fmla="*/ 256 h 271"/>
                    <a:gd name="T6" fmla="*/ 14 w 409"/>
                    <a:gd name="T7" fmla="*/ 214 h 271"/>
                    <a:gd name="T8" fmla="*/ 14 w 409"/>
                    <a:gd name="T9" fmla="*/ 214 h 271"/>
                    <a:gd name="T10" fmla="*/ 57 w 409"/>
                    <a:gd name="T11" fmla="*/ 120 h 271"/>
                    <a:gd name="T12" fmla="*/ 301 w 409"/>
                    <a:gd name="T13" fmla="*/ 15 h 271"/>
                    <a:gd name="T14" fmla="*/ 395 w 409"/>
                    <a:gd name="T15" fmla="*/ 57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09" h="271">
                      <a:moveTo>
                        <a:pt x="395" y="57"/>
                      </a:moveTo>
                      <a:cubicBezTo>
                        <a:pt x="409" y="95"/>
                        <a:pt x="390" y="137"/>
                        <a:pt x="352" y="151"/>
                      </a:cubicBezTo>
                      <a:cubicBezTo>
                        <a:pt x="108" y="256"/>
                        <a:pt x="108" y="256"/>
                        <a:pt x="108" y="256"/>
                      </a:cubicBezTo>
                      <a:cubicBezTo>
                        <a:pt x="70" y="271"/>
                        <a:pt x="28" y="251"/>
                        <a:pt x="14" y="214"/>
                      </a:cubicBezTo>
                      <a:cubicBezTo>
                        <a:pt x="14" y="214"/>
                        <a:pt x="14" y="214"/>
                        <a:pt x="14" y="214"/>
                      </a:cubicBezTo>
                      <a:cubicBezTo>
                        <a:pt x="0" y="176"/>
                        <a:pt x="19" y="134"/>
                        <a:pt x="57" y="120"/>
                      </a:cubicBezTo>
                      <a:cubicBezTo>
                        <a:pt x="301" y="15"/>
                        <a:pt x="301" y="15"/>
                        <a:pt x="301" y="15"/>
                      </a:cubicBezTo>
                      <a:cubicBezTo>
                        <a:pt x="339" y="0"/>
                        <a:pt x="381" y="20"/>
                        <a:pt x="395" y="57"/>
                      </a:cubicBezTo>
                      <a:close/>
                    </a:path>
                  </a:pathLst>
                </a:custGeom>
                <a:solidFill>
                  <a:srgbClr val="F4B28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任意多边形: 形状 42"/>
                <p:cNvSpPr/>
                <p:nvPr/>
              </p:nvSpPr>
              <p:spPr bwMode="auto">
                <a:xfrm>
                  <a:off x="6094913" y="5405537"/>
                  <a:ext cx="161133" cy="225434"/>
                </a:xfrm>
                <a:custGeom>
                  <a:avLst/>
                  <a:gdLst>
                    <a:gd name="T0" fmla="*/ 12 w 90"/>
                    <a:gd name="T1" fmla="*/ 79 h 126"/>
                    <a:gd name="T2" fmla="*/ 48 w 90"/>
                    <a:gd name="T3" fmla="*/ 0 h 126"/>
                    <a:gd name="T4" fmla="*/ 90 w 90"/>
                    <a:gd name="T5" fmla="*/ 114 h 126"/>
                    <a:gd name="T6" fmla="*/ 12 w 90"/>
                    <a:gd name="T7" fmla="*/ 79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126">
                      <a:moveTo>
                        <a:pt x="12" y="79"/>
                      </a:moveTo>
                      <a:cubicBezTo>
                        <a:pt x="0" y="47"/>
                        <a:pt x="16" y="12"/>
                        <a:pt x="48" y="0"/>
                      </a:cubicBezTo>
                      <a:cubicBezTo>
                        <a:pt x="90" y="114"/>
                        <a:pt x="90" y="114"/>
                        <a:pt x="90" y="114"/>
                      </a:cubicBezTo>
                      <a:cubicBezTo>
                        <a:pt x="59" y="126"/>
                        <a:pt x="24" y="110"/>
                        <a:pt x="12" y="79"/>
                      </a:cubicBezTo>
                      <a:close/>
                    </a:path>
                  </a:pathLst>
                </a:custGeom>
                <a:solidFill>
                  <a:srgbClr val="FFE1B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任意多边形: 形状 43"/>
                <p:cNvSpPr/>
                <p:nvPr/>
              </p:nvSpPr>
              <p:spPr bwMode="auto">
                <a:xfrm>
                  <a:off x="5463243" y="5195990"/>
                  <a:ext cx="963013" cy="1382865"/>
                </a:xfrm>
                <a:custGeom>
                  <a:avLst/>
                  <a:gdLst>
                    <a:gd name="T0" fmla="*/ 485 w 538"/>
                    <a:gd name="T1" fmla="*/ 66 h 773"/>
                    <a:gd name="T2" fmla="*/ 357 w 538"/>
                    <a:gd name="T3" fmla="*/ 9 h 773"/>
                    <a:gd name="T4" fmla="*/ 275 w 538"/>
                    <a:gd name="T5" fmla="*/ 5 h 773"/>
                    <a:gd name="T6" fmla="*/ 140 w 538"/>
                    <a:gd name="T7" fmla="*/ 5 h 773"/>
                    <a:gd name="T8" fmla="*/ 85 w 538"/>
                    <a:gd name="T9" fmla="*/ 5 h 773"/>
                    <a:gd name="T10" fmla="*/ 0 w 538"/>
                    <a:gd name="T11" fmla="*/ 80 h 773"/>
                    <a:gd name="T12" fmla="*/ 0 w 538"/>
                    <a:gd name="T13" fmla="*/ 136 h 773"/>
                    <a:gd name="T14" fmla="*/ 0 w 538"/>
                    <a:gd name="T15" fmla="*/ 540 h 773"/>
                    <a:gd name="T16" fmla="*/ 124 w 538"/>
                    <a:gd name="T17" fmla="*/ 675 h 773"/>
                    <a:gd name="T18" fmla="*/ 124 w 538"/>
                    <a:gd name="T19" fmla="*/ 773 h 773"/>
                    <a:gd name="T20" fmla="*/ 344 w 538"/>
                    <a:gd name="T21" fmla="*/ 773 h 773"/>
                    <a:gd name="T22" fmla="*/ 344 w 538"/>
                    <a:gd name="T23" fmla="*/ 596 h 773"/>
                    <a:gd name="T24" fmla="*/ 344 w 538"/>
                    <a:gd name="T25" fmla="*/ 552 h 773"/>
                    <a:gd name="T26" fmla="*/ 188 w 538"/>
                    <a:gd name="T27" fmla="*/ 148 h 773"/>
                    <a:gd name="T28" fmla="*/ 315 w 538"/>
                    <a:gd name="T29" fmla="*/ 151 h 773"/>
                    <a:gd name="T30" fmla="*/ 424 w 538"/>
                    <a:gd name="T31" fmla="*/ 198 h 773"/>
                    <a:gd name="T32" fmla="*/ 521 w 538"/>
                    <a:gd name="T33" fmla="*/ 162 h 773"/>
                    <a:gd name="T34" fmla="*/ 485 w 538"/>
                    <a:gd name="T35" fmla="*/ 66 h 7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38" h="773">
                      <a:moveTo>
                        <a:pt x="485" y="66"/>
                      </a:moveTo>
                      <a:cubicBezTo>
                        <a:pt x="357" y="9"/>
                        <a:pt x="357" y="9"/>
                        <a:pt x="357" y="9"/>
                      </a:cubicBezTo>
                      <a:cubicBezTo>
                        <a:pt x="338" y="0"/>
                        <a:pt x="284" y="5"/>
                        <a:pt x="275" y="5"/>
                      </a:cubicBezTo>
                      <a:cubicBezTo>
                        <a:pt x="140" y="5"/>
                        <a:pt x="140" y="5"/>
                        <a:pt x="140" y="5"/>
                      </a:cubicBezTo>
                      <a:cubicBezTo>
                        <a:pt x="85" y="5"/>
                        <a:pt x="85" y="5"/>
                        <a:pt x="85" y="5"/>
                      </a:cubicBezTo>
                      <a:cubicBezTo>
                        <a:pt x="41" y="5"/>
                        <a:pt x="0" y="35"/>
                        <a:pt x="0" y="8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0" y="540"/>
                        <a:pt x="0" y="540"/>
                        <a:pt x="0" y="540"/>
                      </a:cubicBezTo>
                      <a:cubicBezTo>
                        <a:pt x="0" y="610"/>
                        <a:pt x="56" y="669"/>
                        <a:pt x="124" y="675"/>
                      </a:cubicBezTo>
                      <a:cubicBezTo>
                        <a:pt x="124" y="773"/>
                        <a:pt x="124" y="773"/>
                        <a:pt x="124" y="773"/>
                      </a:cubicBezTo>
                      <a:cubicBezTo>
                        <a:pt x="344" y="773"/>
                        <a:pt x="344" y="773"/>
                        <a:pt x="344" y="773"/>
                      </a:cubicBezTo>
                      <a:cubicBezTo>
                        <a:pt x="344" y="596"/>
                        <a:pt x="344" y="596"/>
                        <a:pt x="344" y="596"/>
                      </a:cubicBezTo>
                      <a:cubicBezTo>
                        <a:pt x="344" y="552"/>
                        <a:pt x="344" y="552"/>
                        <a:pt x="344" y="552"/>
                      </a:cubicBezTo>
                      <a:cubicBezTo>
                        <a:pt x="344" y="303"/>
                        <a:pt x="188" y="148"/>
                        <a:pt x="188" y="148"/>
                      </a:cubicBezTo>
                      <a:cubicBezTo>
                        <a:pt x="188" y="148"/>
                        <a:pt x="283" y="147"/>
                        <a:pt x="315" y="151"/>
                      </a:cubicBezTo>
                      <a:cubicBezTo>
                        <a:pt x="349" y="155"/>
                        <a:pt x="424" y="198"/>
                        <a:pt x="424" y="198"/>
                      </a:cubicBezTo>
                      <a:cubicBezTo>
                        <a:pt x="461" y="215"/>
                        <a:pt x="504" y="199"/>
                        <a:pt x="521" y="162"/>
                      </a:cubicBezTo>
                      <a:cubicBezTo>
                        <a:pt x="538" y="126"/>
                        <a:pt x="522" y="83"/>
                        <a:pt x="485" y="66"/>
                      </a:cubicBezTo>
                      <a:close/>
                    </a:path>
                  </a:pathLst>
                </a:custGeom>
                <a:solidFill>
                  <a:srgbClr val="FCC397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任意多边形: 形状 44"/>
                <p:cNvSpPr/>
                <p:nvPr/>
              </p:nvSpPr>
              <p:spPr bwMode="auto">
                <a:xfrm>
                  <a:off x="6228812" y="5329888"/>
                  <a:ext cx="164915" cy="218626"/>
                </a:xfrm>
                <a:custGeom>
                  <a:avLst/>
                  <a:gdLst>
                    <a:gd name="T0" fmla="*/ 78 w 92"/>
                    <a:gd name="T1" fmla="*/ 79 h 122"/>
                    <a:gd name="T2" fmla="*/ 0 w 92"/>
                    <a:gd name="T3" fmla="*/ 108 h 122"/>
                    <a:gd name="T4" fmla="*/ 49 w 92"/>
                    <a:gd name="T5" fmla="*/ 0 h 122"/>
                    <a:gd name="T6" fmla="*/ 78 w 92"/>
                    <a:gd name="T7" fmla="*/ 79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2" h="122">
                      <a:moveTo>
                        <a:pt x="78" y="79"/>
                      </a:moveTo>
                      <a:cubicBezTo>
                        <a:pt x="65" y="109"/>
                        <a:pt x="30" y="122"/>
                        <a:pt x="0" y="108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79" y="14"/>
                        <a:pt x="92" y="49"/>
                        <a:pt x="78" y="79"/>
                      </a:cubicBezTo>
                      <a:close/>
                    </a:path>
                  </a:pathLst>
                </a:custGeom>
                <a:solidFill>
                  <a:srgbClr val="FFE1B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矩形 59"/>
                <p:cNvSpPr/>
                <p:nvPr/>
              </p:nvSpPr>
              <p:spPr bwMode="auto">
                <a:xfrm>
                  <a:off x="5628158" y="6556917"/>
                  <a:ext cx="865425" cy="301083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矩形 60"/>
                <p:cNvSpPr/>
                <p:nvPr/>
              </p:nvSpPr>
              <p:spPr bwMode="auto">
                <a:xfrm>
                  <a:off x="6079027" y="6556917"/>
                  <a:ext cx="414557" cy="301083"/>
                </a:xfrm>
                <a:prstGeom prst="rect">
                  <a:avLst/>
                </a:pr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任意多边形: 形状 47"/>
                <p:cNvSpPr/>
                <p:nvPr/>
              </p:nvSpPr>
              <p:spPr bwMode="auto">
                <a:xfrm>
                  <a:off x="6066166" y="5456979"/>
                  <a:ext cx="732283" cy="483398"/>
                </a:xfrm>
                <a:custGeom>
                  <a:avLst/>
                  <a:gdLst>
                    <a:gd name="T0" fmla="*/ 395 w 409"/>
                    <a:gd name="T1" fmla="*/ 57 h 270"/>
                    <a:gd name="T2" fmla="*/ 352 w 409"/>
                    <a:gd name="T3" fmla="*/ 151 h 270"/>
                    <a:gd name="T4" fmla="*/ 107 w 409"/>
                    <a:gd name="T5" fmla="*/ 256 h 270"/>
                    <a:gd name="T6" fmla="*/ 14 w 409"/>
                    <a:gd name="T7" fmla="*/ 214 h 270"/>
                    <a:gd name="T8" fmla="*/ 14 w 409"/>
                    <a:gd name="T9" fmla="*/ 214 h 270"/>
                    <a:gd name="T10" fmla="*/ 56 w 409"/>
                    <a:gd name="T11" fmla="*/ 120 h 270"/>
                    <a:gd name="T12" fmla="*/ 301 w 409"/>
                    <a:gd name="T13" fmla="*/ 14 h 270"/>
                    <a:gd name="T14" fmla="*/ 395 w 409"/>
                    <a:gd name="T15" fmla="*/ 57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09" h="270">
                      <a:moveTo>
                        <a:pt x="395" y="57"/>
                      </a:moveTo>
                      <a:cubicBezTo>
                        <a:pt x="409" y="95"/>
                        <a:pt x="389" y="137"/>
                        <a:pt x="352" y="151"/>
                      </a:cubicBezTo>
                      <a:cubicBezTo>
                        <a:pt x="107" y="256"/>
                        <a:pt x="107" y="256"/>
                        <a:pt x="107" y="256"/>
                      </a:cubicBezTo>
                      <a:cubicBezTo>
                        <a:pt x="70" y="270"/>
                        <a:pt x="28" y="251"/>
                        <a:pt x="14" y="214"/>
                      </a:cubicBezTo>
                      <a:cubicBezTo>
                        <a:pt x="14" y="214"/>
                        <a:pt x="14" y="214"/>
                        <a:pt x="14" y="214"/>
                      </a:cubicBezTo>
                      <a:cubicBezTo>
                        <a:pt x="0" y="176"/>
                        <a:pt x="19" y="134"/>
                        <a:pt x="56" y="120"/>
                      </a:cubicBezTo>
                      <a:cubicBezTo>
                        <a:pt x="301" y="14"/>
                        <a:pt x="301" y="14"/>
                        <a:pt x="301" y="14"/>
                      </a:cubicBezTo>
                      <a:cubicBezTo>
                        <a:pt x="339" y="0"/>
                        <a:pt x="380" y="19"/>
                        <a:pt x="395" y="57"/>
                      </a:cubicBezTo>
                      <a:close/>
                    </a:path>
                  </a:pathLst>
                </a:custGeom>
                <a:solidFill>
                  <a:srgbClr val="F4B28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任意多边形: 形状 48"/>
                <p:cNvSpPr/>
                <p:nvPr/>
              </p:nvSpPr>
              <p:spPr bwMode="auto">
                <a:xfrm>
                  <a:off x="6096426" y="5691491"/>
                  <a:ext cx="155837" cy="216356"/>
                </a:xfrm>
                <a:custGeom>
                  <a:avLst/>
                  <a:gdLst>
                    <a:gd name="T0" fmla="*/ 12 w 87"/>
                    <a:gd name="T1" fmla="*/ 76 h 121"/>
                    <a:gd name="T2" fmla="*/ 46 w 87"/>
                    <a:gd name="T3" fmla="*/ 0 h 121"/>
                    <a:gd name="T4" fmla="*/ 87 w 87"/>
                    <a:gd name="T5" fmla="*/ 110 h 121"/>
                    <a:gd name="T6" fmla="*/ 12 w 87"/>
                    <a:gd name="T7" fmla="*/ 76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7" h="121">
                      <a:moveTo>
                        <a:pt x="12" y="76"/>
                      </a:moveTo>
                      <a:cubicBezTo>
                        <a:pt x="0" y="45"/>
                        <a:pt x="16" y="11"/>
                        <a:pt x="46" y="0"/>
                      </a:cubicBezTo>
                      <a:cubicBezTo>
                        <a:pt x="87" y="110"/>
                        <a:pt x="87" y="110"/>
                        <a:pt x="87" y="110"/>
                      </a:cubicBezTo>
                      <a:cubicBezTo>
                        <a:pt x="57" y="121"/>
                        <a:pt x="23" y="106"/>
                        <a:pt x="12" y="76"/>
                      </a:cubicBezTo>
                      <a:close/>
                    </a:path>
                  </a:pathLst>
                </a:custGeom>
                <a:solidFill>
                  <a:srgbClr val="FFE1B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任意多边形: 形状 49"/>
                <p:cNvSpPr/>
                <p:nvPr/>
              </p:nvSpPr>
              <p:spPr bwMode="auto">
                <a:xfrm>
                  <a:off x="6057088" y="5743689"/>
                  <a:ext cx="732283" cy="482641"/>
                </a:xfrm>
                <a:custGeom>
                  <a:avLst/>
                  <a:gdLst>
                    <a:gd name="T0" fmla="*/ 395 w 409"/>
                    <a:gd name="T1" fmla="*/ 57 h 270"/>
                    <a:gd name="T2" fmla="*/ 352 w 409"/>
                    <a:gd name="T3" fmla="*/ 150 h 270"/>
                    <a:gd name="T4" fmla="*/ 108 w 409"/>
                    <a:gd name="T5" fmla="*/ 256 h 270"/>
                    <a:gd name="T6" fmla="*/ 14 w 409"/>
                    <a:gd name="T7" fmla="*/ 213 h 270"/>
                    <a:gd name="T8" fmla="*/ 14 w 409"/>
                    <a:gd name="T9" fmla="*/ 213 h 270"/>
                    <a:gd name="T10" fmla="*/ 57 w 409"/>
                    <a:gd name="T11" fmla="*/ 120 h 270"/>
                    <a:gd name="T12" fmla="*/ 301 w 409"/>
                    <a:gd name="T13" fmla="*/ 14 h 270"/>
                    <a:gd name="T14" fmla="*/ 395 w 409"/>
                    <a:gd name="T15" fmla="*/ 57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09" h="270">
                      <a:moveTo>
                        <a:pt x="395" y="57"/>
                      </a:moveTo>
                      <a:cubicBezTo>
                        <a:pt x="409" y="94"/>
                        <a:pt x="390" y="136"/>
                        <a:pt x="352" y="150"/>
                      </a:cubicBezTo>
                      <a:cubicBezTo>
                        <a:pt x="108" y="256"/>
                        <a:pt x="108" y="256"/>
                        <a:pt x="108" y="256"/>
                      </a:cubicBezTo>
                      <a:cubicBezTo>
                        <a:pt x="70" y="270"/>
                        <a:pt x="28" y="251"/>
                        <a:pt x="14" y="213"/>
                      </a:cubicBezTo>
                      <a:cubicBezTo>
                        <a:pt x="14" y="213"/>
                        <a:pt x="14" y="213"/>
                        <a:pt x="14" y="213"/>
                      </a:cubicBezTo>
                      <a:cubicBezTo>
                        <a:pt x="0" y="176"/>
                        <a:pt x="19" y="134"/>
                        <a:pt x="57" y="120"/>
                      </a:cubicBezTo>
                      <a:cubicBezTo>
                        <a:pt x="301" y="14"/>
                        <a:pt x="301" y="14"/>
                        <a:pt x="301" y="14"/>
                      </a:cubicBezTo>
                      <a:cubicBezTo>
                        <a:pt x="339" y="0"/>
                        <a:pt x="381" y="19"/>
                        <a:pt x="395" y="57"/>
                      </a:cubicBezTo>
                      <a:close/>
                    </a:path>
                  </a:pathLst>
                </a:custGeom>
                <a:solidFill>
                  <a:srgbClr val="F4B289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任意多边形: 形状 50"/>
                <p:cNvSpPr/>
                <p:nvPr/>
              </p:nvSpPr>
              <p:spPr bwMode="auto">
                <a:xfrm>
                  <a:off x="6096426" y="5977445"/>
                  <a:ext cx="155837" cy="216356"/>
                </a:xfrm>
                <a:custGeom>
                  <a:avLst/>
                  <a:gdLst>
                    <a:gd name="T0" fmla="*/ 12 w 87"/>
                    <a:gd name="T1" fmla="*/ 75 h 121"/>
                    <a:gd name="T2" fmla="*/ 46 w 87"/>
                    <a:gd name="T3" fmla="*/ 0 h 121"/>
                    <a:gd name="T4" fmla="*/ 87 w 87"/>
                    <a:gd name="T5" fmla="*/ 110 h 121"/>
                    <a:gd name="T6" fmla="*/ 12 w 87"/>
                    <a:gd name="T7" fmla="*/ 75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7" h="121">
                      <a:moveTo>
                        <a:pt x="12" y="75"/>
                      </a:moveTo>
                      <a:cubicBezTo>
                        <a:pt x="0" y="45"/>
                        <a:pt x="16" y="11"/>
                        <a:pt x="46" y="0"/>
                      </a:cubicBezTo>
                      <a:cubicBezTo>
                        <a:pt x="87" y="110"/>
                        <a:pt x="87" y="110"/>
                        <a:pt x="87" y="110"/>
                      </a:cubicBezTo>
                      <a:cubicBezTo>
                        <a:pt x="57" y="121"/>
                        <a:pt x="23" y="106"/>
                        <a:pt x="12" y="75"/>
                      </a:cubicBezTo>
                      <a:close/>
                    </a:path>
                  </a:pathLst>
                </a:custGeom>
                <a:solidFill>
                  <a:srgbClr val="FFE1B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任意多边形: 形状 51"/>
                <p:cNvSpPr/>
                <p:nvPr/>
              </p:nvSpPr>
              <p:spPr bwMode="auto">
                <a:xfrm>
                  <a:off x="5101641" y="2822878"/>
                  <a:ext cx="1925269" cy="1924513"/>
                </a:xfrm>
                <a:custGeom>
                  <a:avLst/>
                  <a:gdLst>
                    <a:gd name="T0" fmla="*/ 538 w 1076"/>
                    <a:gd name="T1" fmla="*/ 1076 h 1076"/>
                    <a:gd name="T2" fmla="*/ 0 w 1076"/>
                    <a:gd name="T3" fmla="*/ 538 h 1076"/>
                    <a:gd name="T4" fmla="*/ 538 w 1076"/>
                    <a:gd name="T5" fmla="*/ 0 h 1076"/>
                    <a:gd name="T6" fmla="*/ 1076 w 1076"/>
                    <a:gd name="T7" fmla="*/ 538 h 1076"/>
                    <a:gd name="T8" fmla="*/ 538 w 1076"/>
                    <a:gd name="T9" fmla="*/ 1076 h 1076"/>
                    <a:gd name="T10" fmla="*/ 538 w 1076"/>
                    <a:gd name="T11" fmla="*/ 80 h 1076"/>
                    <a:gd name="T12" fmla="*/ 80 w 1076"/>
                    <a:gd name="T13" fmla="*/ 538 h 1076"/>
                    <a:gd name="T14" fmla="*/ 538 w 1076"/>
                    <a:gd name="T15" fmla="*/ 996 h 1076"/>
                    <a:gd name="T16" fmla="*/ 996 w 1076"/>
                    <a:gd name="T17" fmla="*/ 538 h 1076"/>
                    <a:gd name="T18" fmla="*/ 538 w 1076"/>
                    <a:gd name="T19" fmla="*/ 80 h 10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76" h="1076">
                      <a:moveTo>
                        <a:pt x="538" y="1076"/>
                      </a:moveTo>
                      <a:cubicBezTo>
                        <a:pt x="241" y="1076"/>
                        <a:pt x="0" y="835"/>
                        <a:pt x="0" y="538"/>
                      </a:cubicBezTo>
                      <a:cubicBezTo>
                        <a:pt x="0" y="242"/>
                        <a:pt x="241" y="0"/>
                        <a:pt x="538" y="0"/>
                      </a:cubicBezTo>
                      <a:cubicBezTo>
                        <a:pt x="835" y="0"/>
                        <a:pt x="1076" y="242"/>
                        <a:pt x="1076" y="538"/>
                      </a:cubicBezTo>
                      <a:cubicBezTo>
                        <a:pt x="1076" y="835"/>
                        <a:pt x="835" y="1076"/>
                        <a:pt x="538" y="1076"/>
                      </a:cubicBezTo>
                      <a:close/>
                      <a:moveTo>
                        <a:pt x="538" y="80"/>
                      </a:moveTo>
                      <a:cubicBezTo>
                        <a:pt x="286" y="80"/>
                        <a:pt x="80" y="286"/>
                        <a:pt x="80" y="538"/>
                      </a:cubicBezTo>
                      <a:cubicBezTo>
                        <a:pt x="80" y="791"/>
                        <a:pt x="286" y="996"/>
                        <a:pt x="538" y="996"/>
                      </a:cubicBezTo>
                      <a:cubicBezTo>
                        <a:pt x="791" y="996"/>
                        <a:pt x="996" y="791"/>
                        <a:pt x="996" y="538"/>
                      </a:cubicBezTo>
                      <a:cubicBezTo>
                        <a:pt x="996" y="286"/>
                        <a:pt x="791" y="80"/>
                        <a:pt x="538" y="80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24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0" name="文本框 40"/>
              <p:cNvSpPr txBox="1"/>
              <p:nvPr/>
            </p:nvSpPr>
            <p:spPr>
              <a:xfrm>
                <a:off x="4156502" y="2622206"/>
                <a:ext cx="830997" cy="484748"/>
              </a:xfrm>
              <a:prstGeom prst="rect">
                <a:avLst/>
              </a:prstGeom>
              <a:noFill/>
            </p:spPr>
            <p:txBody>
              <a:bodyPr wrap="none">
                <a:normAutofit fontScale="92500" lnSpcReduction="20000"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165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</a:t>
                </a:r>
                <a:br>
                  <a:rPr kumimoji="0" lang="zh-CN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1653"/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165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文本预设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111653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7" name="任意多边形: 形状 199"/>
            <p:cNvSpPr/>
            <p:nvPr/>
          </p:nvSpPr>
          <p:spPr bwMode="auto">
            <a:xfrm>
              <a:off x="6917841" y="2279206"/>
              <a:ext cx="739531" cy="738869"/>
            </a:xfrm>
            <a:custGeom>
              <a:avLst/>
              <a:gdLst>
                <a:gd name="T0" fmla="*/ 390 w 474"/>
                <a:gd name="T1" fmla="*/ 390 h 474"/>
                <a:gd name="T2" fmla="*/ 84 w 474"/>
                <a:gd name="T3" fmla="*/ 390 h 474"/>
                <a:gd name="T4" fmla="*/ 84 w 474"/>
                <a:gd name="T5" fmla="*/ 84 h 474"/>
                <a:gd name="T6" fmla="*/ 390 w 474"/>
                <a:gd name="T7" fmla="*/ 84 h 474"/>
                <a:gd name="T8" fmla="*/ 390 w 474"/>
                <a:gd name="T9" fmla="*/ 39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390" y="390"/>
                  </a:moveTo>
                  <a:cubicBezTo>
                    <a:pt x="306" y="474"/>
                    <a:pt x="169" y="474"/>
                    <a:pt x="84" y="390"/>
                  </a:cubicBezTo>
                  <a:cubicBezTo>
                    <a:pt x="0" y="305"/>
                    <a:pt x="0" y="168"/>
                    <a:pt x="84" y="84"/>
                  </a:cubicBezTo>
                  <a:cubicBezTo>
                    <a:pt x="169" y="0"/>
                    <a:pt x="306" y="0"/>
                    <a:pt x="390" y="84"/>
                  </a:cubicBezTo>
                  <a:cubicBezTo>
                    <a:pt x="474" y="168"/>
                    <a:pt x="474" y="305"/>
                    <a:pt x="390" y="390"/>
                  </a:cubicBez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任意多边形: 形状 200"/>
            <p:cNvSpPr/>
            <p:nvPr/>
          </p:nvSpPr>
          <p:spPr bwMode="auto">
            <a:xfrm>
              <a:off x="7160477" y="2529632"/>
              <a:ext cx="254256" cy="238015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任意多边形: 形状 201"/>
            <p:cNvSpPr/>
            <p:nvPr/>
          </p:nvSpPr>
          <p:spPr bwMode="auto">
            <a:xfrm>
              <a:off x="4534577" y="4661646"/>
              <a:ext cx="738871" cy="738869"/>
            </a:xfrm>
            <a:custGeom>
              <a:avLst/>
              <a:gdLst>
                <a:gd name="T0" fmla="*/ 84 w 474"/>
                <a:gd name="T1" fmla="*/ 84 h 474"/>
                <a:gd name="T2" fmla="*/ 390 w 474"/>
                <a:gd name="T3" fmla="*/ 84 h 474"/>
                <a:gd name="T4" fmla="*/ 390 w 474"/>
                <a:gd name="T5" fmla="*/ 390 h 474"/>
                <a:gd name="T6" fmla="*/ 84 w 474"/>
                <a:gd name="T7" fmla="*/ 390 h 474"/>
                <a:gd name="T8" fmla="*/ 84 w 474"/>
                <a:gd name="T9" fmla="*/ 8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84" y="84"/>
                  </a:moveTo>
                  <a:cubicBezTo>
                    <a:pt x="168" y="0"/>
                    <a:pt x="305" y="0"/>
                    <a:pt x="390" y="84"/>
                  </a:cubicBezTo>
                  <a:cubicBezTo>
                    <a:pt x="474" y="169"/>
                    <a:pt x="474" y="306"/>
                    <a:pt x="390" y="390"/>
                  </a:cubicBezTo>
                  <a:cubicBezTo>
                    <a:pt x="305" y="474"/>
                    <a:pt x="168" y="474"/>
                    <a:pt x="84" y="390"/>
                  </a:cubicBezTo>
                  <a:cubicBezTo>
                    <a:pt x="0" y="306"/>
                    <a:pt x="0" y="169"/>
                    <a:pt x="84" y="84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 bwMode="auto">
            <a:xfrm>
              <a:off x="7445409" y="3503380"/>
              <a:ext cx="673619" cy="672959"/>
            </a:xfrm>
            <a:prstGeom prst="ellipse">
              <a:avLst/>
            </a:pr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任意多边形: 形状 203"/>
            <p:cNvSpPr/>
            <p:nvPr/>
          </p:nvSpPr>
          <p:spPr bwMode="auto">
            <a:xfrm>
              <a:off x="4826674" y="4903952"/>
              <a:ext cx="154677" cy="254256"/>
            </a:xfrm>
            <a:custGeom>
              <a:avLst/>
              <a:gdLst>
                <a:gd name="connsiteX0" fmla="*/ 77917 w 205125"/>
                <a:gd name="connsiteY0" fmla="*/ 23813 h 337179"/>
                <a:gd name="connsiteX1" fmla="*/ 46037 w 205125"/>
                <a:gd name="connsiteY1" fmla="*/ 57327 h 337179"/>
                <a:gd name="connsiteX2" fmla="*/ 59321 w 205125"/>
                <a:gd name="connsiteY2" fmla="*/ 82798 h 337179"/>
                <a:gd name="connsiteX3" fmla="*/ 59321 w 205125"/>
                <a:gd name="connsiteY3" fmla="*/ 60008 h 337179"/>
                <a:gd name="connsiteX4" fmla="*/ 77917 w 205125"/>
                <a:gd name="connsiteY4" fmla="*/ 41240 h 337179"/>
                <a:gd name="connsiteX5" fmla="*/ 95185 w 205125"/>
                <a:gd name="connsiteY5" fmla="*/ 64030 h 337179"/>
                <a:gd name="connsiteX6" fmla="*/ 95185 w 205125"/>
                <a:gd name="connsiteY6" fmla="*/ 84138 h 337179"/>
                <a:gd name="connsiteX7" fmla="*/ 111125 w 205125"/>
                <a:gd name="connsiteY7" fmla="*/ 57327 h 337179"/>
                <a:gd name="connsiteX8" fmla="*/ 77917 w 205125"/>
                <a:gd name="connsiteY8" fmla="*/ 23813 h 337179"/>
                <a:gd name="connsiteX9" fmla="*/ 77555 w 205125"/>
                <a:gd name="connsiteY9" fmla="*/ 0 h 337179"/>
                <a:gd name="connsiteX10" fmla="*/ 134078 w 205125"/>
                <a:gd name="connsiteY10" fmla="*/ 56621 h 337179"/>
                <a:gd name="connsiteX11" fmla="*/ 94644 w 205125"/>
                <a:gd name="connsiteY11" fmla="*/ 109292 h 337179"/>
                <a:gd name="connsiteX12" fmla="*/ 94644 w 205125"/>
                <a:gd name="connsiteY12" fmla="*/ 168546 h 337179"/>
                <a:gd name="connsiteX13" fmla="*/ 101216 w 205125"/>
                <a:gd name="connsiteY13" fmla="*/ 168546 h 337179"/>
                <a:gd name="connsiteX14" fmla="*/ 102531 w 205125"/>
                <a:gd name="connsiteY14" fmla="*/ 135627 h 337179"/>
                <a:gd name="connsiteX15" fmla="*/ 115675 w 205125"/>
                <a:gd name="connsiteY15" fmla="*/ 131677 h 337179"/>
                <a:gd name="connsiteX16" fmla="*/ 132764 w 205125"/>
                <a:gd name="connsiteY16" fmla="*/ 140894 h 337179"/>
                <a:gd name="connsiteX17" fmla="*/ 132764 w 205125"/>
                <a:gd name="connsiteY17" fmla="*/ 177763 h 337179"/>
                <a:gd name="connsiteX18" fmla="*/ 140651 w 205125"/>
                <a:gd name="connsiteY18" fmla="*/ 177763 h 337179"/>
                <a:gd name="connsiteX19" fmla="*/ 140651 w 205125"/>
                <a:gd name="connsiteY19" fmla="*/ 144844 h 337179"/>
                <a:gd name="connsiteX20" fmla="*/ 157739 w 205125"/>
                <a:gd name="connsiteY20" fmla="*/ 146161 h 337179"/>
                <a:gd name="connsiteX21" fmla="*/ 170884 w 205125"/>
                <a:gd name="connsiteY21" fmla="*/ 159329 h 337179"/>
                <a:gd name="connsiteX22" fmla="*/ 170884 w 205125"/>
                <a:gd name="connsiteY22" fmla="*/ 192248 h 337179"/>
                <a:gd name="connsiteX23" fmla="*/ 177456 w 205125"/>
                <a:gd name="connsiteY23" fmla="*/ 192248 h 337179"/>
                <a:gd name="connsiteX24" fmla="*/ 177456 w 205125"/>
                <a:gd name="connsiteY24" fmla="*/ 163279 h 337179"/>
                <a:gd name="connsiteX25" fmla="*/ 193230 w 205125"/>
                <a:gd name="connsiteY25" fmla="*/ 168546 h 337179"/>
                <a:gd name="connsiteX26" fmla="*/ 205061 w 205125"/>
                <a:gd name="connsiteY26" fmla="*/ 192248 h 337179"/>
                <a:gd name="connsiteX27" fmla="*/ 197174 w 205125"/>
                <a:gd name="connsiteY27" fmla="*/ 316023 h 337179"/>
                <a:gd name="connsiteX28" fmla="*/ 119619 w 205125"/>
                <a:gd name="connsiteY28" fmla="*/ 337092 h 337179"/>
                <a:gd name="connsiteX29" fmla="*/ 48636 w 205125"/>
                <a:gd name="connsiteY29" fmla="*/ 298906 h 337179"/>
                <a:gd name="connsiteX30" fmla="*/ 30233 w 205125"/>
                <a:gd name="connsiteY30" fmla="*/ 235701 h 337179"/>
                <a:gd name="connsiteX31" fmla="*/ 0 w 205125"/>
                <a:gd name="connsiteY31" fmla="*/ 167229 h 337179"/>
                <a:gd name="connsiteX32" fmla="*/ 24975 w 205125"/>
                <a:gd name="connsiteY32" fmla="*/ 163279 h 337179"/>
                <a:gd name="connsiteX33" fmla="*/ 59152 w 205125"/>
                <a:gd name="connsiteY33" fmla="*/ 208049 h 337179"/>
                <a:gd name="connsiteX34" fmla="*/ 59152 w 205125"/>
                <a:gd name="connsiteY34" fmla="*/ 109292 h 337179"/>
                <a:gd name="connsiteX35" fmla="*/ 22346 w 205125"/>
                <a:gd name="connsiteY35" fmla="*/ 56621 h 337179"/>
                <a:gd name="connsiteX36" fmla="*/ 77555 w 205125"/>
                <a:gd name="connsiteY36" fmla="*/ 0 h 337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5125" h="337179">
                  <a:moveTo>
                    <a:pt x="77917" y="23813"/>
                  </a:moveTo>
                  <a:cubicBezTo>
                    <a:pt x="60649" y="23813"/>
                    <a:pt x="46037" y="38559"/>
                    <a:pt x="46037" y="57327"/>
                  </a:cubicBezTo>
                  <a:cubicBezTo>
                    <a:pt x="46037" y="68052"/>
                    <a:pt x="51351" y="77435"/>
                    <a:pt x="59321" y="82798"/>
                  </a:cubicBezTo>
                  <a:cubicBezTo>
                    <a:pt x="59321" y="82798"/>
                    <a:pt x="59321" y="82798"/>
                    <a:pt x="59321" y="60008"/>
                  </a:cubicBezTo>
                  <a:cubicBezTo>
                    <a:pt x="59321" y="60008"/>
                    <a:pt x="64634" y="41240"/>
                    <a:pt x="77917" y="41240"/>
                  </a:cubicBezTo>
                  <a:cubicBezTo>
                    <a:pt x="91200" y="41240"/>
                    <a:pt x="95185" y="64030"/>
                    <a:pt x="95185" y="64030"/>
                  </a:cubicBezTo>
                  <a:cubicBezTo>
                    <a:pt x="95185" y="64030"/>
                    <a:pt x="95185" y="64030"/>
                    <a:pt x="95185" y="84138"/>
                  </a:cubicBezTo>
                  <a:cubicBezTo>
                    <a:pt x="104484" y="78776"/>
                    <a:pt x="111125" y="68052"/>
                    <a:pt x="111125" y="57327"/>
                  </a:cubicBezTo>
                  <a:cubicBezTo>
                    <a:pt x="111125" y="38559"/>
                    <a:pt x="96514" y="23813"/>
                    <a:pt x="77917" y="23813"/>
                  </a:cubicBezTo>
                  <a:close/>
                  <a:moveTo>
                    <a:pt x="77555" y="0"/>
                  </a:moveTo>
                  <a:cubicBezTo>
                    <a:pt x="109103" y="0"/>
                    <a:pt x="134078" y="25019"/>
                    <a:pt x="134078" y="56621"/>
                  </a:cubicBezTo>
                  <a:cubicBezTo>
                    <a:pt x="134078" y="81640"/>
                    <a:pt x="116990" y="102708"/>
                    <a:pt x="94644" y="109292"/>
                  </a:cubicBezTo>
                  <a:cubicBezTo>
                    <a:pt x="94644" y="109292"/>
                    <a:pt x="94644" y="109292"/>
                    <a:pt x="94644" y="168546"/>
                  </a:cubicBezTo>
                  <a:cubicBezTo>
                    <a:pt x="94644" y="168546"/>
                    <a:pt x="94644" y="168546"/>
                    <a:pt x="101216" y="168546"/>
                  </a:cubicBezTo>
                  <a:cubicBezTo>
                    <a:pt x="101216" y="168546"/>
                    <a:pt x="101216" y="168546"/>
                    <a:pt x="102531" y="135627"/>
                  </a:cubicBezTo>
                  <a:cubicBezTo>
                    <a:pt x="105159" y="132993"/>
                    <a:pt x="110417" y="131677"/>
                    <a:pt x="115675" y="131677"/>
                  </a:cubicBezTo>
                  <a:cubicBezTo>
                    <a:pt x="124877" y="132993"/>
                    <a:pt x="130135" y="136944"/>
                    <a:pt x="132764" y="140894"/>
                  </a:cubicBezTo>
                  <a:cubicBezTo>
                    <a:pt x="132764" y="140894"/>
                    <a:pt x="132764" y="140894"/>
                    <a:pt x="132764" y="177763"/>
                  </a:cubicBezTo>
                  <a:cubicBezTo>
                    <a:pt x="132764" y="177763"/>
                    <a:pt x="132764" y="177763"/>
                    <a:pt x="140651" y="177763"/>
                  </a:cubicBezTo>
                  <a:cubicBezTo>
                    <a:pt x="140651" y="177763"/>
                    <a:pt x="140651" y="177763"/>
                    <a:pt x="140651" y="144844"/>
                  </a:cubicBezTo>
                  <a:cubicBezTo>
                    <a:pt x="144594" y="143527"/>
                    <a:pt x="151167" y="143527"/>
                    <a:pt x="157739" y="146161"/>
                  </a:cubicBezTo>
                  <a:cubicBezTo>
                    <a:pt x="164312" y="148795"/>
                    <a:pt x="168255" y="155378"/>
                    <a:pt x="170884" y="159329"/>
                  </a:cubicBezTo>
                  <a:cubicBezTo>
                    <a:pt x="170884" y="159329"/>
                    <a:pt x="170884" y="159329"/>
                    <a:pt x="170884" y="192248"/>
                  </a:cubicBezTo>
                  <a:cubicBezTo>
                    <a:pt x="170884" y="192248"/>
                    <a:pt x="170884" y="192248"/>
                    <a:pt x="177456" y="192248"/>
                  </a:cubicBezTo>
                  <a:cubicBezTo>
                    <a:pt x="177456" y="192248"/>
                    <a:pt x="177456" y="192248"/>
                    <a:pt x="177456" y="163279"/>
                  </a:cubicBezTo>
                  <a:cubicBezTo>
                    <a:pt x="181400" y="161962"/>
                    <a:pt x="187972" y="163279"/>
                    <a:pt x="193230" y="168546"/>
                  </a:cubicBezTo>
                  <a:cubicBezTo>
                    <a:pt x="203746" y="176447"/>
                    <a:pt x="205061" y="192248"/>
                    <a:pt x="205061" y="192248"/>
                  </a:cubicBezTo>
                  <a:cubicBezTo>
                    <a:pt x="205061" y="192248"/>
                    <a:pt x="206375" y="292322"/>
                    <a:pt x="197174" y="316023"/>
                  </a:cubicBezTo>
                  <a:cubicBezTo>
                    <a:pt x="186658" y="339725"/>
                    <a:pt x="147223" y="337092"/>
                    <a:pt x="119619" y="337092"/>
                  </a:cubicBezTo>
                  <a:cubicBezTo>
                    <a:pt x="90700" y="337092"/>
                    <a:pt x="67039" y="333141"/>
                    <a:pt x="48636" y="298906"/>
                  </a:cubicBezTo>
                  <a:cubicBezTo>
                    <a:pt x="40749" y="285738"/>
                    <a:pt x="38120" y="259403"/>
                    <a:pt x="30233" y="235701"/>
                  </a:cubicBezTo>
                  <a:cubicBezTo>
                    <a:pt x="17088" y="200148"/>
                    <a:pt x="0" y="167229"/>
                    <a:pt x="0" y="167229"/>
                  </a:cubicBezTo>
                  <a:cubicBezTo>
                    <a:pt x="0" y="167229"/>
                    <a:pt x="9201" y="158012"/>
                    <a:pt x="24975" y="163279"/>
                  </a:cubicBezTo>
                  <a:cubicBezTo>
                    <a:pt x="40749" y="168546"/>
                    <a:pt x="59152" y="208049"/>
                    <a:pt x="59152" y="208049"/>
                  </a:cubicBezTo>
                  <a:cubicBezTo>
                    <a:pt x="59152" y="208049"/>
                    <a:pt x="59152" y="208049"/>
                    <a:pt x="59152" y="109292"/>
                  </a:cubicBezTo>
                  <a:cubicBezTo>
                    <a:pt x="36805" y="101391"/>
                    <a:pt x="22346" y="80323"/>
                    <a:pt x="22346" y="56621"/>
                  </a:cubicBezTo>
                  <a:cubicBezTo>
                    <a:pt x="22346" y="25019"/>
                    <a:pt x="47322" y="0"/>
                    <a:pt x="775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任意多边形: 形状 204"/>
            <p:cNvSpPr/>
            <p:nvPr/>
          </p:nvSpPr>
          <p:spPr bwMode="auto">
            <a:xfrm>
              <a:off x="7655090" y="3737063"/>
              <a:ext cx="254256" cy="205593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任意多边形: 形状 205"/>
            <p:cNvSpPr/>
            <p:nvPr/>
          </p:nvSpPr>
          <p:spPr bwMode="auto">
            <a:xfrm>
              <a:off x="4534577" y="2279206"/>
              <a:ext cx="738871" cy="738869"/>
            </a:xfrm>
            <a:custGeom>
              <a:avLst/>
              <a:gdLst>
                <a:gd name="T0" fmla="*/ 390 w 474"/>
                <a:gd name="T1" fmla="*/ 84 h 474"/>
                <a:gd name="T2" fmla="*/ 390 w 474"/>
                <a:gd name="T3" fmla="*/ 390 h 474"/>
                <a:gd name="T4" fmla="*/ 84 w 474"/>
                <a:gd name="T5" fmla="*/ 390 h 474"/>
                <a:gd name="T6" fmla="*/ 84 w 474"/>
                <a:gd name="T7" fmla="*/ 84 h 474"/>
                <a:gd name="T8" fmla="*/ 390 w 474"/>
                <a:gd name="T9" fmla="*/ 8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390" y="84"/>
                  </a:moveTo>
                  <a:cubicBezTo>
                    <a:pt x="474" y="168"/>
                    <a:pt x="474" y="305"/>
                    <a:pt x="390" y="390"/>
                  </a:cubicBezTo>
                  <a:cubicBezTo>
                    <a:pt x="305" y="474"/>
                    <a:pt x="168" y="474"/>
                    <a:pt x="84" y="390"/>
                  </a:cubicBezTo>
                  <a:cubicBezTo>
                    <a:pt x="0" y="305"/>
                    <a:pt x="0" y="168"/>
                    <a:pt x="84" y="84"/>
                  </a:cubicBezTo>
                  <a:cubicBezTo>
                    <a:pt x="168" y="0"/>
                    <a:pt x="305" y="0"/>
                    <a:pt x="390" y="84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 bwMode="auto">
            <a:xfrm>
              <a:off x="4072973" y="3503380"/>
              <a:ext cx="673619" cy="672959"/>
            </a:xfrm>
            <a:prstGeom prst="ellipse">
              <a:avLst/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任意多边形: 形状 207"/>
            <p:cNvSpPr/>
            <p:nvPr/>
          </p:nvSpPr>
          <p:spPr bwMode="auto">
            <a:xfrm>
              <a:off x="6917841" y="4661646"/>
              <a:ext cx="739531" cy="738869"/>
            </a:xfrm>
            <a:custGeom>
              <a:avLst/>
              <a:gdLst>
                <a:gd name="T0" fmla="*/ 84 w 474"/>
                <a:gd name="T1" fmla="*/ 390 h 474"/>
                <a:gd name="T2" fmla="*/ 84 w 474"/>
                <a:gd name="T3" fmla="*/ 84 h 474"/>
                <a:gd name="T4" fmla="*/ 390 w 474"/>
                <a:gd name="T5" fmla="*/ 84 h 474"/>
                <a:gd name="T6" fmla="*/ 390 w 474"/>
                <a:gd name="T7" fmla="*/ 390 h 474"/>
                <a:gd name="T8" fmla="*/ 84 w 474"/>
                <a:gd name="T9" fmla="*/ 39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474">
                  <a:moveTo>
                    <a:pt x="84" y="390"/>
                  </a:moveTo>
                  <a:cubicBezTo>
                    <a:pt x="0" y="306"/>
                    <a:pt x="0" y="169"/>
                    <a:pt x="84" y="84"/>
                  </a:cubicBezTo>
                  <a:cubicBezTo>
                    <a:pt x="169" y="0"/>
                    <a:pt x="306" y="0"/>
                    <a:pt x="390" y="84"/>
                  </a:cubicBezTo>
                  <a:cubicBezTo>
                    <a:pt x="474" y="169"/>
                    <a:pt x="474" y="306"/>
                    <a:pt x="390" y="390"/>
                  </a:cubicBezTo>
                  <a:cubicBezTo>
                    <a:pt x="306" y="474"/>
                    <a:pt x="169" y="474"/>
                    <a:pt x="84" y="390"/>
                  </a:cubicBez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任意多边形: 形状 208"/>
            <p:cNvSpPr/>
            <p:nvPr/>
          </p:nvSpPr>
          <p:spPr bwMode="auto">
            <a:xfrm>
              <a:off x="4797140" y="2521730"/>
              <a:ext cx="213744" cy="253823"/>
            </a:xfrm>
            <a:custGeom>
              <a:avLst/>
              <a:gdLst>
                <a:gd name="T0" fmla="*/ 149 w 216"/>
                <a:gd name="T1" fmla="*/ 112 h 256"/>
                <a:gd name="T2" fmla="*/ 196 w 216"/>
                <a:gd name="T3" fmla="*/ 112 h 256"/>
                <a:gd name="T4" fmla="*/ 196 w 216"/>
                <a:gd name="T5" fmla="*/ 140 h 256"/>
                <a:gd name="T6" fmla="*/ 134 w 216"/>
                <a:gd name="T7" fmla="*/ 140 h 256"/>
                <a:gd name="T8" fmla="*/ 134 w 216"/>
                <a:gd name="T9" fmla="*/ 165 h 256"/>
                <a:gd name="T10" fmla="*/ 196 w 216"/>
                <a:gd name="T11" fmla="*/ 165 h 256"/>
                <a:gd name="T12" fmla="*/ 196 w 216"/>
                <a:gd name="T13" fmla="*/ 193 h 256"/>
                <a:gd name="T14" fmla="*/ 134 w 216"/>
                <a:gd name="T15" fmla="*/ 193 h 256"/>
                <a:gd name="T16" fmla="*/ 134 w 216"/>
                <a:gd name="T17" fmla="*/ 256 h 256"/>
                <a:gd name="T18" fmla="*/ 78 w 216"/>
                <a:gd name="T19" fmla="*/ 256 h 256"/>
                <a:gd name="T20" fmla="*/ 78 w 216"/>
                <a:gd name="T21" fmla="*/ 193 h 256"/>
                <a:gd name="T22" fmla="*/ 17 w 216"/>
                <a:gd name="T23" fmla="*/ 193 h 256"/>
                <a:gd name="T24" fmla="*/ 17 w 216"/>
                <a:gd name="T25" fmla="*/ 165 h 256"/>
                <a:gd name="T26" fmla="*/ 78 w 216"/>
                <a:gd name="T27" fmla="*/ 165 h 256"/>
                <a:gd name="T28" fmla="*/ 78 w 216"/>
                <a:gd name="T29" fmla="*/ 140 h 256"/>
                <a:gd name="T30" fmla="*/ 17 w 216"/>
                <a:gd name="T31" fmla="*/ 140 h 256"/>
                <a:gd name="T32" fmla="*/ 17 w 216"/>
                <a:gd name="T33" fmla="*/ 112 h 256"/>
                <a:gd name="T34" fmla="*/ 64 w 216"/>
                <a:gd name="T35" fmla="*/ 112 h 256"/>
                <a:gd name="T36" fmla="*/ 0 w 216"/>
                <a:gd name="T37" fmla="*/ 0 h 256"/>
                <a:gd name="T38" fmla="*/ 64 w 216"/>
                <a:gd name="T39" fmla="*/ 0 h 256"/>
                <a:gd name="T40" fmla="*/ 91 w 216"/>
                <a:gd name="T41" fmla="*/ 63 h 256"/>
                <a:gd name="T42" fmla="*/ 108 w 216"/>
                <a:gd name="T43" fmla="*/ 106 h 256"/>
                <a:gd name="T44" fmla="*/ 109 w 216"/>
                <a:gd name="T45" fmla="*/ 106 h 256"/>
                <a:gd name="T46" fmla="*/ 126 w 216"/>
                <a:gd name="T47" fmla="*/ 63 h 256"/>
                <a:gd name="T48" fmla="*/ 153 w 216"/>
                <a:gd name="T49" fmla="*/ 0 h 256"/>
                <a:gd name="T50" fmla="*/ 216 w 216"/>
                <a:gd name="T51" fmla="*/ 0 h 256"/>
                <a:gd name="T52" fmla="*/ 149 w 216"/>
                <a:gd name="T53" fmla="*/ 1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256">
                  <a:moveTo>
                    <a:pt x="149" y="112"/>
                  </a:moveTo>
                  <a:cubicBezTo>
                    <a:pt x="196" y="112"/>
                    <a:pt x="196" y="112"/>
                    <a:pt x="196" y="112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96" y="165"/>
                    <a:pt x="196" y="165"/>
                    <a:pt x="196" y="165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34" y="193"/>
                    <a:pt x="134" y="193"/>
                    <a:pt x="134" y="193"/>
                  </a:cubicBezTo>
                  <a:cubicBezTo>
                    <a:pt x="134" y="256"/>
                    <a:pt x="134" y="256"/>
                    <a:pt x="134" y="256"/>
                  </a:cubicBezTo>
                  <a:cubicBezTo>
                    <a:pt x="78" y="256"/>
                    <a:pt x="78" y="256"/>
                    <a:pt x="78" y="256"/>
                  </a:cubicBezTo>
                  <a:cubicBezTo>
                    <a:pt x="78" y="193"/>
                    <a:pt x="78" y="193"/>
                    <a:pt x="78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12"/>
                    <a:pt x="17" y="112"/>
                    <a:pt x="17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8" y="79"/>
                    <a:pt x="103" y="92"/>
                    <a:pt x="108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4" y="93"/>
                    <a:pt x="119" y="78"/>
                    <a:pt x="126" y="6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216" y="0"/>
                    <a:pt x="216" y="0"/>
                    <a:pt x="216" y="0"/>
                  </a:cubicBezTo>
                  <a:lnTo>
                    <a:pt x="149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任意多边形: 形状 209"/>
            <p:cNvSpPr/>
            <p:nvPr/>
          </p:nvSpPr>
          <p:spPr bwMode="auto">
            <a:xfrm>
              <a:off x="7160477" y="4912308"/>
              <a:ext cx="254256" cy="237544"/>
            </a:xfrm>
            <a:custGeom>
              <a:avLst/>
              <a:gdLst>
                <a:gd name="connsiteX0" fmla="*/ 159472 w 338138"/>
                <a:gd name="connsiteY0" fmla="*/ 265112 h 315913"/>
                <a:gd name="connsiteX1" fmla="*/ 155575 w 338138"/>
                <a:gd name="connsiteY1" fmla="*/ 269194 h 315913"/>
                <a:gd name="connsiteX2" fmla="*/ 155575 w 338138"/>
                <a:gd name="connsiteY2" fmla="*/ 289605 h 315913"/>
                <a:gd name="connsiteX3" fmla="*/ 158173 w 338138"/>
                <a:gd name="connsiteY3" fmla="*/ 293687 h 315913"/>
                <a:gd name="connsiteX4" fmla="*/ 181553 w 338138"/>
                <a:gd name="connsiteY4" fmla="*/ 293687 h 315913"/>
                <a:gd name="connsiteX5" fmla="*/ 184150 w 338138"/>
                <a:gd name="connsiteY5" fmla="*/ 290966 h 315913"/>
                <a:gd name="connsiteX6" fmla="*/ 184150 w 338138"/>
                <a:gd name="connsiteY6" fmla="*/ 269194 h 315913"/>
                <a:gd name="connsiteX7" fmla="*/ 181553 w 338138"/>
                <a:gd name="connsiteY7" fmla="*/ 265112 h 315913"/>
                <a:gd name="connsiteX8" fmla="*/ 159472 w 338138"/>
                <a:gd name="connsiteY8" fmla="*/ 265112 h 315913"/>
                <a:gd name="connsiteX9" fmla="*/ 169069 w 338138"/>
                <a:gd name="connsiteY9" fmla="*/ 222250 h 315913"/>
                <a:gd name="connsiteX10" fmla="*/ 155575 w 338138"/>
                <a:gd name="connsiteY10" fmla="*/ 235744 h 315913"/>
                <a:gd name="connsiteX11" fmla="*/ 169069 w 338138"/>
                <a:gd name="connsiteY11" fmla="*/ 249238 h 315913"/>
                <a:gd name="connsiteX12" fmla="*/ 182563 w 338138"/>
                <a:gd name="connsiteY12" fmla="*/ 235744 h 315913"/>
                <a:gd name="connsiteX13" fmla="*/ 169069 w 338138"/>
                <a:gd name="connsiteY13" fmla="*/ 222250 h 315913"/>
                <a:gd name="connsiteX14" fmla="*/ 145852 w 338138"/>
                <a:gd name="connsiteY14" fmla="*/ 55033 h 315913"/>
                <a:gd name="connsiteX15" fmla="*/ 157704 w 338138"/>
                <a:gd name="connsiteY15" fmla="*/ 56356 h 315913"/>
                <a:gd name="connsiteX16" fmla="*/ 156388 w 338138"/>
                <a:gd name="connsiteY16" fmla="*/ 68262 h 315913"/>
                <a:gd name="connsiteX17" fmla="*/ 57619 w 338138"/>
                <a:gd name="connsiteY17" fmla="*/ 137054 h 315913"/>
                <a:gd name="connsiteX18" fmla="*/ 53669 w 338138"/>
                <a:gd name="connsiteY18" fmla="*/ 139700 h 315913"/>
                <a:gd name="connsiteX19" fmla="*/ 47084 w 338138"/>
                <a:gd name="connsiteY19" fmla="*/ 135731 h 315913"/>
                <a:gd name="connsiteX20" fmla="*/ 48401 w 338138"/>
                <a:gd name="connsiteY20" fmla="*/ 123825 h 315913"/>
                <a:gd name="connsiteX21" fmla="*/ 145852 w 338138"/>
                <a:gd name="connsiteY21" fmla="*/ 55033 h 315913"/>
                <a:gd name="connsiteX22" fmla="*/ 88577 w 338138"/>
                <a:gd name="connsiteY22" fmla="*/ 47055 h 315913"/>
                <a:gd name="connsiteX23" fmla="*/ 100532 w 338138"/>
                <a:gd name="connsiteY23" fmla="*/ 48358 h 315913"/>
                <a:gd name="connsiteX24" fmla="*/ 99203 w 338138"/>
                <a:gd name="connsiteY24" fmla="*/ 60081 h 315913"/>
                <a:gd name="connsiteX25" fmla="*/ 52712 w 338138"/>
                <a:gd name="connsiteY25" fmla="*/ 92645 h 315913"/>
                <a:gd name="connsiteX26" fmla="*/ 47399 w 338138"/>
                <a:gd name="connsiteY26" fmla="*/ 95250 h 315913"/>
                <a:gd name="connsiteX27" fmla="*/ 40757 w 338138"/>
                <a:gd name="connsiteY27" fmla="*/ 91342 h 315913"/>
                <a:gd name="connsiteX28" fmla="*/ 43414 w 338138"/>
                <a:gd name="connsiteY28" fmla="*/ 79619 h 315913"/>
                <a:gd name="connsiteX29" fmla="*/ 88577 w 338138"/>
                <a:gd name="connsiteY29" fmla="*/ 47055 h 315913"/>
                <a:gd name="connsiteX30" fmla="*/ 35086 w 338138"/>
                <a:gd name="connsiteY30" fmla="*/ 22225 h 315913"/>
                <a:gd name="connsiteX31" fmla="*/ 20637 w 338138"/>
                <a:gd name="connsiteY31" fmla="*/ 35344 h 315913"/>
                <a:gd name="connsiteX32" fmla="*/ 20637 w 338138"/>
                <a:gd name="connsiteY32" fmla="*/ 196707 h 315913"/>
                <a:gd name="connsiteX33" fmla="*/ 35086 w 338138"/>
                <a:gd name="connsiteY33" fmla="*/ 211138 h 315913"/>
                <a:gd name="connsiteX34" fmla="*/ 303051 w 338138"/>
                <a:gd name="connsiteY34" fmla="*/ 211138 h 315913"/>
                <a:gd name="connsiteX35" fmla="*/ 317500 w 338138"/>
                <a:gd name="connsiteY35" fmla="*/ 196707 h 315913"/>
                <a:gd name="connsiteX36" fmla="*/ 317500 w 338138"/>
                <a:gd name="connsiteY36" fmla="*/ 35344 h 315913"/>
                <a:gd name="connsiteX37" fmla="*/ 303051 w 338138"/>
                <a:gd name="connsiteY37" fmla="*/ 22225 h 315913"/>
                <a:gd name="connsiteX38" fmla="*/ 35086 w 338138"/>
                <a:gd name="connsiteY38" fmla="*/ 22225 h 315913"/>
                <a:gd name="connsiteX39" fmla="*/ 14529 w 338138"/>
                <a:gd name="connsiteY39" fmla="*/ 0 h 315913"/>
                <a:gd name="connsiteX40" fmla="*/ 323609 w 338138"/>
                <a:gd name="connsiteY40" fmla="*/ 0 h 315913"/>
                <a:gd name="connsiteX41" fmla="*/ 338138 w 338138"/>
                <a:gd name="connsiteY41" fmla="*/ 13163 h 315913"/>
                <a:gd name="connsiteX42" fmla="*/ 338138 w 338138"/>
                <a:gd name="connsiteY42" fmla="*/ 251414 h 315913"/>
                <a:gd name="connsiteX43" fmla="*/ 323609 w 338138"/>
                <a:gd name="connsiteY43" fmla="*/ 265893 h 315913"/>
                <a:gd name="connsiteX44" fmla="*/ 210016 w 338138"/>
                <a:gd name="connsiteY44" fmla="*/ 265893 h 315913"/>
                <a:gd name="connsiteX45" fmla="*/ 207374 w 338138"/>
                <a:gd name="connsiteY45" fmla="*/ 268526 h 315913"/>
                <a:gd name="connsiteX46" fmla="*/ 207374 w 338138"/>
                <a:gd name="connsiteY46" fmla="*/ 290903 h 315913"/>
                <a:gd name="connsiteX47" fmla="*/ 208695 w 338138"/>
                <a:gd name="connsiteY47" fmla="*/ 293536 h 315913"/>
                <a:gd name="connsiteX48" fmla="*/ 239074 w 338138"/>
                <a:gd name="connsiteY48" fmla="*/ 293536 h 315913"/>
                <a:gd name="connsiteX49" fmla="*/ 250962 w 338138"/>
                <a:gd name="connsiteY49" fmla="*/ 305383 h 315913"/>
                <a:gd name="connsiteX50" fmla="*/ 239074 w 338138"/>
                <a:gd name="connsiteY50" fmla="*/ 315913 h 315913"/>
                <a:gd name="connsiteX51" fmla="*/ 99064 w 338138"/>
                <a:gd name="connsiteY51" fmla="*/ 315913 h 315913"/>
                <a:gd name="connsiteX52" fmla="*/ 87176 w 338138"/>
                <a:gd name="connsiteY52" fmla="*/ 305383 h 315913"/>
                <a:gd name="connsiteX53" fmla="*/ 99064 w 338138"/>
                <a:gd name="connsiteY53" fmla="*/ 293536 h 315913"/>
                <a:gd name="connsiteX54" fmla="*/ 129444 w 338138"/>
                <a:gd name="connsiteY54" fmla="*/ 293536 h 315913"/>
                <a:gd name="connsiteX55" fmla="*/ 130765 w 338138"/>
                <a:gd name="connsiteY55" fmla="*/ 289587 h 315913"/>
                <a:gd name="connsiteX56" fmla="*/ 130765 w 338138"/>
                <a:gd name="connsiteY56" fmla="*/ 268526 h 315913"/>
                <a:gd name="connsiteX57" fmla="*/ 126802 w 338138"/>
                <a:gd name="connsiteY57" fmla="*/ 265893 h 315913"/>
                <a:gd name="connsiteX58" fmla="*/ 14529 w 338138"/>
                <a:gd name="connsiteY58" fmla="*/ 265893 h 315913"/>
                <a:gd name="connsiteX59" fmla="*/ 0 w 338138"/>
                <a:gd name="connsiteY59" fmla="*/ 251414 h 315913"/>
                <a:gd name="connsiteX60" fmla="*/ 0 w 338138"/>
                <a:gd name="connsiteY60" fmla="*/ 13163 h 315913"/>
                <a:gd name="connsiteX61" fmla="*/ 14529 w 338138"/>
                <a:gd name="connsiteY61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38138" h="315913">
                  <a:moveTo>
                    <a:pt x="159472" y="265112"/>
                  </a:moveTo>
                  <a:cubicBezTo>
                    <a:pt x="159472" y="265112"/>
                    <a:pt x="155575" y="265112"/>
                    <a:pt x="155575" y="269194"/>
                  </a:cubicBezTo>
                  <a:cubicBezTo>
                    <a:pt x="155575" y="269194"/>
                    <a:pt x="155575" y="269194"/>
                    <a:pt x="155575" y="289605"/>
                  </a:cubicBezTo>
                  <a:cubicBezTo>
                    <a:pt x="155575" y="292326"/>
                    <a:pt x="155575" y="293687"/>
                    <a:pt x="158173" y="293687"/>
                  </a:cubicBezTo>
                  <a:cubicBezTo>
                    <a:pt x="158173" y="293687"/>
                    <a:pt x="158173" y="293687"/>
                    <a:pt x="181553" y="293687"/>
                  </a:cubicBezTo>
                  <a:cubicBezTo>
                    <a:pt x="182851" y="293687"/>
                    <a:pt x="184150" y="292326"/>
                    <a:pt x="184150" y="290966"/>
                  </a:cubicBezTo>
                  <a:cubicBezTo>
                    <a:pt x="184150" y="290966"/>
                    <a:pt x="184150" y="290966"/>
                    <a:pt x="184150" y="269194"/>
                  </a:cubicBezTo>
                  <a:cubicBezTo>
                    <a:pt x="184150" y="265112"/>
                    <a:pt x="181553" y="265112"/>
                    <a:pt x="181553" y="265112"/>
                  </a:cubicBezTo>
                  <a:cubicBezTo>
                    <a:pt x="181553" y="265112"/>
                    <a:pt x="181553" y="265112"/>
                    <a:pt x="159472" y="265112"/>
                  </a:cubicBezTo>
                  <a:close/>
                  <a:moveTo>
                    <a:pt x="169069" y="222250"/>
                  </a:moveTo>
                  <a:cubicBezTo>
                    <a:pt x="161616" y="222250"/>
                    <a:pt x="155575" y="228291"/>
                    <a:pt x="155575" y="235744"/>
                  </a:cubicBezTo>
                  <a:cubicBezTo>
                    <a:pt x="155575" y="243197"/>
                    <a:pt x="161616" y="249238"/>
                    <a:pt x="169069" y="249238"/>
                  </a:cubicBezTo>
                  <a:cubicBezTo>
                    <a:pt x="176522" y="249238"/>
                    <a:pt x="182563" y="243197"/>
                    <a:pt x="182563" y="235744"/>
                  </a:cubicBezTo>
                  <a:cubicBezTo>
                    <a:pt x="182563" y="228291"/>
                    <a:pt x="176522" y="222250"/>
                    <a:pt x="169069" y="222250"/>
                  </a:cubicBezTo>
                  <a:close/>
                  <a:moveTo>
                    <a:pt x="145852" y="55033"/>
                  </a:moveTo>
                  <a:cubicBezTo>
                    <a:pt x="149803" y="52387"/>
                    <a:pt x="155071" y="52387"/>
                    <a:pt x="157704" y="56356"/>
                  </a:cubicBezTo>
                  <a:cubicBezTo>
                    <a:pt x="160338" y="60325"/>
                    <a:pt x="159021" y="65616"/>
                    <a:pt x="156388" y="68262"/>
                  </a:cubicBezTo>
                  <a:cubicBezTo>
                    <a:pt x="57619" y="137054"/>
                    <a:pt x="57619" y="137054"/>
                    <a:pt x="57619" y="137054"/>
                  </a:cubicBezTo>
                  <a:cubicBezTo>
                    <a:pt x="56302" y="138377"/>
                    <a:pt x="54986" y="139700"/>
                    <a:pt x="53669" y="139700"/>
                  </a:cubicBezTo>
                  <a:cubicBezTo>
                    <a:pt x="51035" y="139700"/>
                    <a:pt x="48401" y="138377"/>
                    <a:pt x="47084" y="135731"/>
                  </a:cubicBezTo>
                  <a:cubicBezTo>
                    <a:pt x="44450" y="131762"/>
                    <a:pt x="44450" y="126471"/>
                    <a:pt x="48401" y="123825"/>
                  </a:cubicBezTo>
                  <a:cubicBezTo>
                    <a:pt x="145852" y="55033"/>
                    <a:pt x="145852" y="55033"/>
                    <a:pt x="145852" y="55033"/>
                  </a:cubicBezTo>
                  <a:close/>
                  <a:moveTo>
                    <a:pt x="88577" y="47055"/>
                  </a:moveTo>
                  <a:cubicBezTo>
                    <a:pt x="92562" y="44450"/>
                    <a:pt x="97875" y="44450"/>
                    <a:pt x="100532" y="48358"/>
                  </a:cubicBezTo>
                  <a:cubicBezTo>
                    <a:pt x="103188" y="52265"/>
                    <a:pt x="101860" y="57476"/>
                    <a:pt x="99203" y="60081"/>
                  </a:cubicBezTo>
                  <a:cubicBezTo>
                    <a:pt x="52712" y="92645"/>
                    <a:pt x="52712" y="92645"/>
                    <a:pt x="52712" y="92645"/>
                  </a:cubicBezTo>
                  <a:cubicBezTo>
                    <a:pt x="51384" y="93947"/>
                    <a:pt x="50055" y="95250"/>
                    <a:pt x="47399" y="95250"/>
                  </a:cubicBezTo>
                  <a:cubicBezTo>
                    <a:pt x="44742" y="95250"/>
                    <a:pt x="42085" y="93947"/>
                    <a:pt x="40757" y="91342"/>
                  </a:cubicBezTo>
                  <a:cubicBezTo>
                    <a:pt x="38100" y="87435"/>
                    <a:pt x="39429" y="82224"/>
                    <a:pt x="43414" y="79619"/>
                  </a:cubicBezTo>
                  <a:cubicBezTo>
                    <a:pt x="88577" y="47055"/>
                    <a:pt x="88577" y="47055"/>
                    <a:pt x="88577" y="47055"/>
                  </a:cubicBezTo>
                  <a:close/>
                  <a:moveTo>
                    <a:pt x="35086" y="22225"/>
                  </a:moveTo>
                  <a:cubicBezTo>
                    <a:pt x="27205" y="22225"/>
                    <a:pt x="20637" y="28785"/>
                    <a:pt x="20637" y="35344"/>
                  </a:cubicBezTo>
                  <a:cubicBezTo>
                    <a:pt x="20637" y="35344"/>
                    <a:pt x="20637" y="35344"/>
                    <a:pt x="20637" y="196707"/>
                  </a:cubicBezTo>
                  <a:cubicBezTo>
                    <a:pt x="20637" y="204579"/>
                    <a:pt x="27205" y="211138"/>
                    <a:pt x="35086" y="211138"/>
                  </a:cubicBezTo>
                  <a:cubicBezTo>
                    <a:pt x="35086" y="211138"/>
                    <a:pt x="35086" y="211138"/>
                    <a:pt x="303051" y="211138"/>
                  </a:cubicBezTo>
                  <a:cubicBezTo>
                    <a:pt x="310932" y="211138"/>
                    <a:pt x="317500" y="204579"/>
                    <a:pt x="317500" y="196707"/>
                  </a:cubicBezTo>
                  <a:lnTo>
                    <a:pt x="317500" y="35344"/>
                  </a:lnTo>
                  <a:cubicBezTo>
                    <a:pt x="317500" y="28785"/>
                    <a:pt x="310932" y="22225"/>
                    <a:pt x="303051" y="22225"/>
                  </a:cubicBezTo>
                  <a:cubicBezTo>
                    <a:pt x="303051" y="22225"/>
                    <a:pt x="303051" y="22225"/>
                    <a:pt x="35086" y="22225"/>
                  </a:cubicBezTo>
                  <a:close/>
                  <a:moveTo>
                    <a:pt x="14529" y="0"/>
                  </a:moveTo>
                  <a:cubicBezTo>
                    <a:pt x="14529" y="0"/>
                    <a:pt x="14529" y="0"/>
                    <a:pt x="323609" y="0"/>
                  </a:cubicBezTo>
                  <a:cubicBezTo>
                    <a:pt x="331534" y="0"/>
                    <a:pt x="338138" y="5265"/>
                    <a:pt x="338138" y="13163"/>
                  </a:cubicBezTo>
                  <a:cubicBezTo>
                    <a:pt x="338138" y="13163"/>
                    <a:pt x="338138" y="13163"/>
                    <a:pt x="338138" y="251414"/>
                  </a:cubicBezTo>
                  <a:cubicBezTo>
                    <a:pt x="338138" y="259312"/>
                    <a:pt x="331534" y="265893"/>
                    <a:pt x="323609" y="265893"/>
                  </a:cubicBezTo>
                  <a:cubicBezTo>
                    <a:pt x="323609" y="265893"/>
                    <a:pt x="323609" y="265893"/>
                    <a:pt x="210016" y="265893"/>
                  </a:cubicBezTo>
                  <a:cubicBezTo>
                    <a:pt x="210016" y="265893"/>
                    <a:pt x="207374" y="265893"/>
                    <a:pt x="207374" y="268526"/>
                  </a:cubicBezTo>
                  <a:cubicBezTo>
                    <a:pt x="207374" y="268526"/>
                    <a:pt x="207374" y="268526"/>
                    <a:pt x="207374" y="290903"/>
                  </a:cubicBezTo>
                  <a:cubicBezTo>
                    <a:pt x="207374" y="292220"/>
                    <a:pt x="207374" y="293536"/>
                    <a:pt x="208695" y="293536"/>
                  </a:cubicBezTo>
                  <a:cubicBezTo>
                    <a:pt x="208695" y="293536"/>
                    <a:pt x="208695" y="293536"/>
                    <a:pt x="239074" y="293536"/>
                  </a:cubicBezTo>
                  <a:cubicBezTo>
                    <a:pt x="245679" y="293536"/>
                    <a:pt x="250962" y="298801"/>
                    <a:pt x="250962" y="305383"/>
                  </a:cubicBezTo>
                  <a:cubicBezTo>
                    <a:pt x="250962" y="310648"/>
                    <a:pt x="245679" y="315913"/>
                    <a:pt x="239074" y="315913"/>
                  </a:cubicBezTo>
                  <a:cubicBezTo>
                    <a:pt x="239074" y="315913"/>
                    <a:pt x="239074" y="315913"/>
                    <a:pt x="99064" y="315913"/>
                  </a:cubicBezTo>
                  <a:cubicBezTo>
                    <a:pt x="92460" y="315913"/>
                    <a:pt x="87176" y="310648"/>
                    <a:pt x="87176" y="305383"/>
                  </a:cubicBezTo>
                  <a:cubicBezTo>
                    <a:pt x="87176" y="298801"/>
                    <a:pt x="92460" y="293536"/>
                    <a:pt x="99064" y="293536"/>
                  </a:cubicBezTo>
                  <a:cubicBezTo>
                    <a:pt x="99064" y="293536"/>
                    <a:pt x="99064" y="293536"/>
                    <a:pt x="129444" y="293536"/>
                  </a:cubicBezTo>
                  <a:cubicBezTo>
                    <a:pt x="130765" y="293536"/>
                    <a:pt x="130765" y="292220"/>
                    <a:pt x="130765" y="289587"/>
                  </a:cubicBezTo>
                  <a:cubicBezTo>
                    <a:pt x="130765" y="289587"/>
                    <a:pt x="130765" y="289587"/>
                    <a:pt x="130765" y="268526"/>
                  </a:cubicBezTo>
                  <a:cubicBezTo>
                    <a:pt x="130765" y="264577"/>
                    <a:pt x="126802" y="265893"/>
                    <a:pt x="126802" y="265893"/>
                  </a:cubicBezTo>
                  <a:cubicBezTo>
                    <a:pt x="126802" y="265893"/>
                    <a:pt x="126802" y="265893"/>
                    <a:pt x="14529" y="265893"/>
                  </a:cubicBezTo>
                  <a:cubicBezTo>
                    <a:pt x="6604" y="265893"/>
                    <a:pt x="0" y="259312"/>
                    <a:pt x="0" y="251414"/>
                  </a:cubicBezTo>
                  <a:cubicBezTo>
                    <a:pt x="0" y="251414"/>
                    <a:pt x="0" y="251414"/>
                    <a:pt x="0" y="13163"/>
                  </a:cubicBezTo>
                  <a:cubicBezTo>
                    <a:pt x="0" y="5265"/>
                    <a:pt x="6604" y="0"/>
                    <a:pt x="145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任意多边形: 形状 210"/>
            <p:cNvSpPr/>
            <p:nvPr/>
          </p:nvSpPr>
          <p:spPr bwMode="auto">
            <a:xfrm>
              <a:off x="4286437" y="3703580"/>
              <a:ext cx="254256" cy="251823"/>
            </a:xfrm>
            <a:custGeom>
              <a:avLst/>
              <a:gdLst>
                <a:gd name="connsiteX0" fmla="*/ 242094 w 331788"/>
                <a:gd name="connsiteY0" fmla="*/ 203585 h 328613"/>
                <a:gd name="connsiteX1" fmla="*/ 214264 w 331788"/>
                <a:gd name="connsiteY1" fmla="*/ 214264 h 328613"/>
                <a:gd name="connsiteX2" fmla="*/ 214264 w 331788"/>
                <a:gd name="connsiteY2" fmla="*/ 269924 h 328613"/>
                <a:gd name="connsiteX3" fmla="*/ 269924 w 331788"/>
                <a:gd name="connsiteY3" fmla="*/ 269924 h 328613"/>
                <a:gd name="connsiteX4" fmla="*/ 269924 w 331788"/>
                <a:gd name="connsiteY4" fmla="*/ 214264 h 328613"/>
                <a:gd name="connsiteX5" fmla="*/ 242094 w 331788"/>
                <a:gd name="connsiteY5" fmla="*/ 203585 h 328613"/>
                <a:gd name="connsiteX6" fmla="*/ 85725 w 331788"/>
                <a:gd name="connsiteY6" fmla="*/ 200752 h 328613"/>
                <a:gd name="connsiteX7" fmla="*/ 136525 w 331788"/>
                <a:gd name="connsiteY7" fmla="*/ 207698 h 328613"/>
                <a:gd name="connsiteX8" fmla="*/ 132667 w 331788"/>
                <a:gd name="connsiteY8" fmla="*/ 222250 h 328613"/>
                <a:gd name="connsiteX9" fmla="*/ 38783 w 331788"/>
                <a:gd name="connsiteY9" fmla="*/ 222250 h 328613"/>
                <a:gd name="connsiteX10" fmla="*/ 34925 w 331788"/>
                <a:gd name="connsiteY10" fmla="*/ 207698 h 328613"/>
                <a:gd name="connsiteX11" fmla="*/ 85725 w 331788"/>
                <a:gd name="connsiteY11" fmla="*/ 200752 h 328613"/>
                <a:gd name="connsiteX12" fmla="*/ 86038 w 331788"/>
                <a:gd name="connsiteY12" fmla="*/ 150283 h 328613"/>
                <a:gd name="connsiteX13" fmla="*/ 136525 w 331788"/>
                <a:gd name="connsiteY13" fmla="*/ 158221 h 328613"/>
                <a:gd name="connsiteX14" fmla="*/ 132678 w 331788"/>
                <a:gd name="connsiteY14" fmla="*/ 171450 h 328613"/>
                <a:gd name="connsiteX15" fmla="*/ 39076 w 331788"/>
                <a:gd name="connsiteY15" fmla="*/ 171450 h 328613"/>
                <a:gd name="connsiteX16" fmla="*/ 36512 w 331788"/>
                <a:gd name="connsiteY16" fmla="*/ 158221 h 328613"/>
                <a:gd name="connsiteX17" fmla="*/ 86038 w 331788"/>
                <a:gd name="connsiteY17" fmla="*/ 150283 h 328613"/>
                <a:gd name="connsiteX18" fmla="*/ 243681 w 331788"/>
                <a:gd name="connsiteY18" fmla="*/ 148724 h 328613"/>
                <a:gd name="connsiteX19" fmla="*/ 295275 w 331788"/>
                <a:gd name="connsiteY19" fmla="*/ 156745 h 328613"/>
                <a:gd name="connsiteX20" fmla="*/ 292663 w 331788"/>
                <a:gd name="connsiteY20" fmla="*/ 171450 h 328613"/>
                <a:gd name="connsiteX21" fmla="*/ 197312 w 331788"/>
                <a:gd name="connsiteY21" fmla="*/ 171450 h 328613"/>
                <a:gd name="connsiteX22" fmla="*/ 192087 w 331788"/>
                <a:gd name="connsiteY22" fmla="*/ 156745 h 328613"/>
                <a:gd name="connsiteX23" fmla="*/ 243681 w 331788"/>
                <a:gd name="connsiteY23" fmla="*/ 148724 h 328613"/>
                <a:gd name="connsiteX24" fmla="*/ 86038 w 331788"/>
                <a:gd name="connsiteY24" fmla="*/ 99483 h 328613"/>
                <a:gd name="connsiteX25" fmla="*/ 136525 w 331788"/>
                <a:gd name="connsiteY25" fmla="*/ 107421 h 328613"/>
                <a:gd name="connsiteX26" fmla="*/ 132678 w 331788"/>
                <a:gd name="connsiteY26" fmla="*/ 120650 h 328613"/>
                <a:gd name="connsiteX27" fmla="*/ 39076 w 331788"/>
                <a:gd name="connsiteY27" fmla="*/ 120650 h 328613"/>
                <a:gd name="connsiteX28" fmla="*/ 36512 w 331788"/>
                <a:gd name="connsiteY28" fmla="*/ 107421 h 328613"/>
                <a:gd name="connsiteX29" fmla="*/ 86038 w 331788"/>
                <a:gd name="connsiteY29" fmla="*/ 99483 h 328613"/>
                <a:gd name="connsiteX30" fmla="*/ 243681 w 331788"/>
                <a:gd name="connsiteY30" fmla="*/ 99152 h 328613"/>
                <a:gd name="connsiteX31" fmla="*/ 295275 w 331788"/>
                <a:gd name="connsiteY31" fmla="*/ 106098 h 328613"/>
                <a:gd name="connsiteX32" fmla="*/ 292663 w 331788"/>
                <a:gd name="connsiteY32" fmla="*/ 120650 h 328613"/>
                <a:gd name="connsiteX33" fmla="*/ 196006 w 331788"/>
                <a:gd name="connsiteY33" fmla="*/ 120650 h 328613"/>
                <a:gd name="connsiteX34" fmla="*/ 192087 w 331788"/>
                <a:gd name="connsiteY34" fmla="*/ 106098 h 328613"/>
                <a:gd name="connsiteX35" fmla="*/ 243681 w 331788"/>
                <a:gd name="connsiteY35" fmla="*/ 99152 h 328613"/>
                <a:gd name="connsiteX36" fmla="*/ 243681 w 331788"/>
                <a:gd name="connsiteY36" fmla="*/ 48711 h 328613"/>
                <a:gd name="connsiteX37" fmla="*/ 295275 w 331788"/>
                <a:gd name="connsiteY37" fmla="*/ 56732 h 328613"/>
                <a:gd name="connsiteX38" fmla="*/ 292663 w 331788"/>
                <a:gd name="connsiteY38" fmla="*/ 71437 h 328613"/>
                <a:gd name="connsiteX39" fmla="*/ 197312 w 331788"/>
                <a:gd name="connsiteY39" fmla="*/ 71437 h 328613"/>
                <a:gd name="connsiteX40" fmla="*/ 192087 w 331788"/>
                <a:gd name="connsiteY40" fmla="*/ 56732 h 328613"/>
                <a:gd name="connsiteX41" fmla="*/ 243681 w 331788"/>
                <a:gd name="connsiteY41" fmla="*/ 48711 h 328613"/>
                <a:gd name="connsiteX42" fmla="*/ 85725 w 331788"/>
                <a:gd name="connsiteY42" fmla="*/ 48683 h 328613"/>
                <a:gd name="connsiteX43" fmla="*/ 136525 w 331788"/>
                <a:gd name="connsiteY43" fmla="*/ 56621 h 328613"/>
                <a:gd name="connsiteX44" fmla="*/ 132667 w 331788"/>
                <a:gd name="connsiteY44" fmla="*/ 69850 h 328613"/>
                <a:gd name="connsiteX45" fmla="*/ 38783 w 331788"/>
                <a:gd name="connsiteY45" fmla="*/ 69850 h 328613"/>
                <a:gd name="connsiteX46" fmla="*/ 34925 w 331788"/>
                <a:gd name="connsiteY46" fmla="*/ 56621 h 328613"/>
                <a:gd name="connsiteX47" fmla="*/ 85725 w 331788"/>
                <a:gd name="connsiteY47" fmla="*/ 48683 h 328613"/>
                <a:gd name="connsiteX48" fmla="*/ 245779 w 331788"/>
                <a:gd name="connsiteY48" fmla="*/ 12700 h 328613"/>
                <a:gd name="connsiteX49" fmla="*/ 171450 w 331788"/>
                <a:gd name="connsiteY49" fmla="*/ 28215 h 328613"/>
                <a:gd name="connsiteX50" fmla="*/ 171450 w 331788"/>
                <a:gd name="connsiteY50" fmla="*/ 263525 h 328613"/>
                <a:gd name="connsiteX51" fmla="*/ 192314 w 331788"/>
                <a:gd name="connsiteY51" fmla="*/ 257061 h 328613"/>
                <a:gd name="connsiteX52" fmla="*/ 205355 w 331788"/>
                <a:gd name="connsiteY52" fmla="*/ 205344 h 328613"/>
                <a:gd name="connsiteX53" fmla="*/ 279684 w 331788"/>
                <a:gd name="connsiteY53" fmla="*/ 205344 h 328613"/>
                <a:gd name="connsiteX54" fmla="*/ 294028 w 331788"/>
                <a:gd name="connsiteY54" fmla="*/ 257061 h 328613"/>
                <a:gd name="connsiteX55" fmla="*/ 317500 w 331788"/>
                <a:gd name="connsiteY55" fmla="*/ 263525 h 328613"/>
                <a:gd name="connsiteX56" fmla="*/ 317500 w 331788"/>
                <a:gd name="connsiteY56" fmla="*/ 28215 h 328613"/>
                <a:gd name="connsiteX57" fmla="*/ 245779 w 331788"/>
                <a:gd name="connsiteY57" fmla="*/ 12700 h 328613"/>
                <a:gd name="connsiteX58" fmla="*/ 84931 w 331788"/>
                <a:gd name="connsiteY58" fmla="*/ 12700 h 328613"/>
                <a:gd name="connsiteX59" fmla="*/ 12700 w 331788"/>
                <a:gd name="connsiteY59" fmla="*/ 28215 h 328613"/>
                <a:gd name="connsiteX60" fmla="*/ 12700 w 331788"/>
                <a:gd name="connsiteY60" fmla="*/ 263525 h 328613"/>
                <a:gd name="connsiteX61" fmla="*/ 84931 w 331788"/>
                <a:gd name="connsiteY61" fmla="*/ 249303 h 328613"/>
                <a:gd name="connsiteX62" fmla="*/ 157163 w 331788"/>
                <a:gd name="connsiteY62" fmla="*/ 263525 h 328613"/>
                <a:gd name="connsiteX63" fmla="*/ 157163 w 331788"/>
                <a:gd name="connsiteY63" fmla="*/ 28215 h 328613"/>
                <a:gd name="connsiteX64" fmla="*/ 84931 w 331788"/>
                <a:gd name="connsiteY64" fmla="*/ 12700 h 328613"/>
                <a:gd name="connsiteX65" fmla="*/ 86835 w 331788"/>
                <a:gd name="connsiteY65" fmla="*/ 0 h 328613"/>
                <a:gd name="connsiteX66" fmla="*/ 165894 w 331788"/>
                <a:gd name="connsiteY66" fmla="*/ 15525 h 328613"/>
                <a:gd name="connsiteX67" fmla="*/ 244953 w 331788"/>
                <a:gd name="connsiteY67" fmla="*/ 0 h 328613"/>
                <a:gd name="connsiteX68" fmla="*/ 326604 w 331788"/>
                <a:gd name="connsiteY68" fmla="*/ 16819 h 328613"/>
                <a:gd name="connsiteX69" fmla="*/ 331788 w 331788"/>
                <a:gd name="connsiteY69" fmla="*/ 23288 h 328613"/>
                <a:gd name="connsiteX70" fmla="*/ 331788 w 331788"/>
                <a:gd name="connsiteY70" fmla="*/ 274276 h 328613"/>
                <a:gd name="connsiteX71" fmla="*/ 322716 w 331788"/>
                <a:gd name="connsiteY71" fmla="*/ 280744 h 328613"/>
                <a:gd name="connsiteX72" fmla="*/ 289019 w 331788"/>
                <a:gd name="connsiteY72" fmla="*/ 269101 h 328613"/>
                <a:gd name="connsiteX73" fmla="*/ 285130 w 331788"/>
                <a:gd name="connsiteY73" fmla="*/ 274276 h 328613"/>
                <a:gd name="connsiteX74" fmla="*/ 329196 w 331788"/>
                <a:gd name="connsiteY74" fmla="*/ 318263 h 328613"/>
                <a:gd name="connsiteX75" fmla="*/ 318828 w 331788"/>
                <a:gd name="connsiteY75" fmla="*/ 328613 h 328613"/>
                <a:gd name="connsiteX76" fmla="*/ 274762 w 331788"/>
                <a:gd name="connsiteY76" fmla="*/ 284626 h 328613"/>
                <a:gd name="connsiteX77" fmla="*/ 206072 w 331788"/>
                <a:gd name="connsiteY77" fmla="*/ 279451 h 328613"/>
                <a:gd name="connsiteX78" fmla="*/ 198295 w 331788"/>
                <a:gd name="connsiteY78" fmla="*/ 270394 h 328613"/>
                <a:gd name="connsiteX79" fmla="*/ 167190 w 331788"/>
                <a:gd name="connsiteY79" fmla="*/ 280744 h 328613"/>
                <a:gd name="connsiteX80" fmla="*/ 163302 w 331788"/>
                <a:gd name="connsiteY80" fmla="*/ 280744 h 328613"/>
                <a:gd name="connsiteX81" fmla="*/ 85539 w 331788"/>
                <a:gd name="connsiteY81" fmla="*/ 263926 h 328613"/>
                <a:gd name="connsiteX82" fmla="*/ 9072 w 331788"/>
                <a:gd name="connsiteY82" fmla="*/ 280744 h 328613"/>
                <a:gd name="connsiteX83" fmla="*/ 0 w 331788"/>
                <a:gd name="connsiteY83" fmla="*/ 274276 h 328613"/>
                <a:gd name="connsiteX84" fmla="*/ 0 w 331788"/>
                <a:gd name="connsiteY84" fmla="*/ 23288 h 328613"/>
                <a:gd name="connsiteX85" fmla="*/ 5184 w 331788"/>
                <a:gd name="connsiteY85" fmla="*/ 16819 h 328613"/>
                <a:gd name="connsiteX86" fmla="*/ 86835 w 331788"/>
                <a:gd name="connsiteY86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1788" h="328613">
                  <a:moveTo>
                    <a:pt x="242094" y="203585"/>
                  </a:moveTo>
                  <a:cubicBezTo>
                    <a:pt x="232062" y="203585"/>
                    <a:pt x="222031" y="207145"/>
                    <a:pt x="214264" y="214264"/>
                  </a:cubicBezTo>
                  <a:cubicBezTo>
                    <a:pt x="200025" y="229797"/>
                    <a:pt x="200025" y="254391"/>
                    <a:pt x="214264" y="269924"/>
                  </a:cubicBezTo>
                  <a:cubicBezTo>
                    <a:pt x="229797" y="284163"/>
                    <a:pt x="254391" y="284163"/>
                    <a:pt x="269924" y="269924"/>
                  </a:cubicBezTo>
                  <a:cubicBezTo>
                    <a:pt x="284163" y="254391"/>
                    <a:pt x="284163" y="229797"/>
                    <a:pt x="269924" y="214264"/>
                  </a:cubicBezTo>
                  <a:cubicBezTo>
                    <a:pt x="262158" y="207145"/>
                    <a:pt x="252126" y="203585"/>
                    <a:pt x="242094" y="203585"/>
                  </a:cubicBezTo>
                  <a:close/>
                  <a:moveTo>
                    <a:pt x="85725" y="200752"/>
                  </a:moveTo>
                  <a:cubicBezTo>
                    <a:pt x="102122" y="200752"/>
                    <a:pt x="118520" y="203067"/>
                    <a:pt x="136525" y="207698"/>
                  </a:cubicBezTo>
                  <a:cubicBezTo>
                    <a:pt x="136525" y="207698"/>
                    <a:pt x="136525" y="207698"/>
                    <a:pt x="132667" y="222250"/>
                  </a:cubicBezTo>
                  <a:cubicBezTo>
                    <a:pt x="99229" y="211667"/>
                    <a:pt x="72221" y="211667"/>
                    <a:pt x="38783" y="222250"/>
                  </a:cubicBezTo>
                  <a:cubicBezTo>
                    <a:pt x="38783" y="222250"/>
                    <a:pt x="38783" y="222250"/>
                    <a:pt x="34925" y="207698"/>
                  </a:cubicBezTo>
                  <a:cubicBezTo>
                    <a:pt x="52930" y="203067"/>
                    <a:pt x="69327" y="200752"/>
                    <a:pt x="85725" y="200752"/>
                  </a:cubicBezTo>
                  <a:close/>
                  <a:moveTo>
                    <a:pt x="86038" y="150283"/>
                  </a:moveTo>
                  <a:cubicBezTo>
                    <a:pt x="102226" y="150283"/>
                    <a:pt x="118574" y="152929"/>
                    <a:pt x="136525" y="158221"/>
                  </a:cubicBezTo>
                  <a:cubicBezTo>
                    <a:pt x="136525" y="158221"/>
                    <a:pt x="136525" y="158221"/>
                    <a:pt x="132678" y="171450"/>
                  </a:cubicBezTo>
                  <a:cubicBezTo>
                    <a:pt x="99341" y="162190"/>
                    <a:pt x="72414" y="162190"/>
                    <a:pt x="39076" y="171450"/>
                  </a:cubicBezTo>
                  <a:cubicBezTo>
                    <a:pt x="39076" y="171450"/>
                    <a:pt x="39076" y="171450"/>
                    <a:pt x="36512" y="158221"/>
                  </a:cubicBezTo>
                  <a:cubicBezTo>
                    <a:pt x="53822" y="152929"/>
                    <a:pt x="69850" y="150283"/>
                    <a:pt x="86038" y="150283"/>
                  </a:cubicBezTo>
                  <a:close/>
                  <a:moveTo>
                    <a:pt x="243681" y="148724"/>
                  </a:moveTo>
                  <a:cubicBezTo>
                    <a:pt x="260335" y="148724"/>
                    <a:pt x="276989" y="151398"/>
                    <a:pt x="295275" y="156745"/>
                  </a:cubicBezTo>
                  <a:cubicBezTo>
                    <a:pt x="295275" y="156745"/>
                    <a:pt x="295275" y="156745"/>
                    <a:pt x="292663" y="171450"/>
                  </a:cubicBezTo>
                  <a:cubicBezTo>
                    <a:pt x="257396" y="162092"/>
                    <a:pt x="231272" y="162092"/>
                    <a:pt x="197312" y="171450"/>
                  </a:cubicBezTo>
                  <a:cubicBezTo>
                    <a:pt x="197312" y="171450"/>
                    <a:pt x="197312" y="171450"/>
                    <a:pt x="192087" y="156745"/>
                  </a:cubicBezTo>
                  <a:cubicBezTo>
                    <a:pt x="210374" y="151398"/>
                    <a:pt x="227027" y="148724"/>
                    <a:pt x="243681" y="148724"/>
                  </a:cubicBezTo>
                  <a:close/>
                  <a:moveTo>
                    <a:pt x="86038" y="99483"/>
                  </a:moveTo>
                  <a:cubicBezTo>
                    <a:pt x="102226" y="99483"/>
                    <a:pt x="118574" y="102129"/>
                    <a:pt x="136525" y="107421"/>
                  </a:cubicBezTo>
                  <a:cubicBezTo>
                    <a:pt x="136525" y="107421"/>
                    <a:pt x="136525" y="107421"/>
                    <a:pt x="132678" y="120650"/>
                  </a:cubicBezTo>
                  <a:cubicBezTo>
                    <a:pt x="99341" y="111390"/>
                    <a:pt x="72414" y="111390"/>
                    <a:pt x="39076" y="120650"/>
                  </a:cubicBezTo>
                  <a:cubicBezTo>
                    <a:pt x="39076" y="120650"/>
                    <a:pt x="39076" y="120650"/>
                    <a:pt x="36512" y="107421"/>
                  </a:cubicBezTo>
                  <a:cubicBezTo>
                    <a:pt x="53822" y="102129"/>
                    <a:pt x="69850" y="99483"/>
                    <a:pt x="86038" y="99483"/>
                  </a:cubicBezTo>
                  <a:close/>
                  <a:moveTo>
                    <a:pt x="243681" y="99152"/>
                  </a:moveTo>
                  <a:cubicBezTo>
                    <a:pt x="260335" y="99152"/>
                    <a:pt x="276989" y="101467"/>
                    <a:pt x="295275" y="106098"/>
                  </a:cubicBezTo>
                  <a:cubicBezTo>
                    <a:pt x="295275" y="106098"/>
                    <a:pt x="295275" y="106098"/>
                    <a:pt x="292663" y="120650"/>
                  </a:cubicBezTo>
                  <a:cubicBezTo>
                    <a:pt x="257396" y="111390"/>
                    <a:pt x="231272" y="111390"/>
                    <a:pt x="196006" y="120650"/>
                  </a:cubicBezTo>
                  <a:cubicBezTo>
                    <a:pt x="196006" y="120650"/>
                    <a:pt x="196006" y="120650"/>
                    <a:pt x="192087" y="106098"/>
                  </a:cubicBezTo>
                  <a:cubicBezTo>
                    <a:pt x="210374" y="101467"/>
                    <a:pt x="227027" y="99152"/>
                    <a:pt x="243681" y="99152"/>
                  </a:cubicBezTo>
                  <a:close/>
                  <a:moveTo>
                    <a:pt x="243681" y="48711"/>
                  </a:moveTo>
                  <a:cubicBezTo>
                    <a:pt x="260335" y="48711"/>
                    <a:pt x="276989" y="51385"/>
                    <a:pt x="295275" y="56732"/>
                  </a:cubicBezTo>
                  <a:cubicBezTo>
                    <a:pt x="295275" y="56732"/>
                    <a:pt x="295275" y="56732"/>
                    <a:pt x="292663" y="71437"/>
                  </a:cubicBezTo>
                  <a:cubicBezTo>
                    <a:pt x="257396" y="60742"/>
                    <a:pt x="231272" y="60742"/>
                    <a:pt x="197312" y="71437"/>
                  </a:cubicBezTo>
                  <a:cubicBezTo>
                    <a:pt x="197312" y="71437"/>
                    <a:pt x="197312" y="71437"/>
                    <a:pt x="192087" y="56732"/>
                  </a:cubicBezTo>
                  <a:cubicBezTo>
                    <a:pt x="210374" y="51385"/>
                    <a:pt x="227027" y="48711"/>
                    <a:pt x="243681" y="48711"/>
                  </a:cubicBezTo>
                  <a:close/>
                  <a:moveTo>
                    <a:pt x="85725" y="48683"/>
                  </a:moveTo>
                  <a:cubicBezTo>
                    <a:pt x="102122" y="48683"/>
                    <a:pt x="118520" y="51329"/>
                    <a:pt x="136525" y="56621"/>
                  </a:cubicBezTo>
                  <a:cubicBezTo>
                    <a:pt x="136525" y="56621"/>
                    <a:pt x="136525" y="56621"/>
                    <a:pt x="132667" y="69850"/>
                  </a:cubicBezTo>
                  <a:cubicBezTo>
                    <a:pt x="99229" y="60590"/>
                    <a:pt x="72221" y="60590"/>
                    <a:pt x="38783" y="69850"/>
                  </a:cubicBezTo>
                  <a:lnTo>
                    <a:pt x="34925" y="56621"/>
                  </a:lnTo>
                  <a:cubicBezTo>
                    <a:pt x="52930" y="51329"/>
                    <a:pt x="69327" y="48683"/>
                    <a:pt x="85725" y="48683"/>
                  </a:cubicBezTo>
                  <a:close/>
                  <a:moveTo>
                    <a:pt x="245779" y="12700"/>
                  </a:moveTo>
                  <a:cubicBezTo>
                    <a:pt x="224915" y="12700"/>
                    <a:pt x="201443" y="16579"/>
                    <a:pt x="171450" y="28215"/>
                  </a:cubicBezTo>
                  <a:cubicBezTo>
                    <a:pt x="171450" y="28215"/>
                    <a:pt x="171450" y="28215"/>
                    <a:pt x="171450" y="263525"/>
                  </a:cubicBezTo>
                  <a:cubicBezTo>
                    <a:pt x="176666" y="262232"/>
                    <a:pt x="185794" y="259646"/>
                    <a:pt x="192314" y="257061"/>
                  </a:cubicBezTo>
                  <a:cubicBezTo>
                    <a:pt x="185794" y="238960"/>
                    <a:pt x="191010" y="219566"/>
                    <a:pt x="205355" y="205344"/>
                  </a:cubicBezTo>
                  <a:cubicBezTo>
                    <a:pt x="226219" y="184657"/>
                    <a:pt x="258819" y="184657"/>
                    <a:pt x="279684" y="205344"/>
                  </a:cubicBezTo>
                  <a:cubicBezTo>
                    <a:pt x="294028" y="218273"/>
                    <a:pt x="299244" y="238960"/>
                    <a:pt x="294028" y="257061"/>
                  </a:cubicBezTo>
                  <a:cubicBezTo>
                    <a:pt x="301852" y="258353"/>
                    <a:pt x="312284" y="262232"/>
                    <a:pt x="317500" y="263525"/>
                  </a:cubicBezTo>
                  <a:lnTo>
                    <a:pt x="317500" y="28215"/>
                  </a:lnTo>
                  <a:cubicBezTo>
                    <a:pt x="288812" y="17872"/>
                    <a:pt x="266643" y="12700"/>
                    <a:pt x="245779" y="12700"/>
                  </a:cubicBezTo>
                  <a:close/>
                  <a:moveTo>
                    <a:pt x="84931" y="12700"/>
                  </a:moveTo>
                  <a:cubicBezTo>
                    <a:pt x="63004" y="12700"/>
                    <a:pt x="42366" y="17872"/>
                    <a:pt x="12700" y="28215"/>
                  </a:cubicBezTo>
                  <a:cubicBezTo>
                    <a:pt x="12700" y="28215"/>
                    <a:pt x="12700" y="28215"/>
                    <a:pt x="12700" y="263525"/>
                  </a:cubicBezTo>
                  <a:cubicBezTo>
                    <a:pt x="41077" y="254475"/>
                    <a:pt x="63004" y="249303"/>
                    <a:pt x="84931" y="249303"/>
                  </a:cubicBezTo>
                  <a:cubicBezTo>
                    <a:pt x="106859" y="249303"/>
                    <a:pt x="128786" y="254475"/>
                    <a:pt x="157163" y="263525"/>
                  </a:cubicBezTo>
                  <a:lnTo>
                    <a:pt x="157163" y="28215"/>
                  </a:lnTo>
                  <a:cubicBezTo>
                    <a:pt x="128786" y="17872"/>
                    <a:pt x="106859" y="12700"/>
                    <a:pt x="84931" y="12700"/>
                  </a:cubicBezTo>
                  <a:close/>
                  <a:moveTo>
                    <a:pt x="86835" y="0"/>
                  </a:moveTo>
                  <a:cubicBezTo>
                    <a:pt x="110164" y="0"/>
                    <a:pt x="133493" y="5175"/>
                    <a:pt x="165894" y="15525"/>
                  </a:cubicBezTo>
                  <a:cubicBezTo>
                    <a:pt x="198295" y="5175"/>
                    <a:pt x="221624" y="0"/>
                    <a:pt x="244953" y="0"/>
                  </a:cubicBezTo>
                  <a:cubicBezTo>
                    <a:pt x="269578" y="0"/>
                    <a:pt x="294203" y="5175"/>
                    <a:pt x="326604" y="16819"/>
                  </a:cubicBezTo>
                  <a:cubicBezTo>
                    <a:pt x="329196" y="18113"/>
                    <a:pt x="331788" y="20700"/>
                    <a:pt x="331788" y="23288"/>
                  </a:cubicBezTo>
                  <a:cubicBezTo>
                    <a:pt x="331788" y="23288"/>
                    <a:pt x="331788" y="23288"/>
                    <a:pt x="331788" y="274276"/>
                  </a:cubicBezTo>
                  <a:cubicBezTo>
                    <a:pt x="331788" y="280744"/>
                    <a:pt x="325308" y="280744"/>
                    <a:pt x="322716" y="280744"/>
                  </a:cubicBezTo>
                  <a:cubicBezTo>
                    <a:pt x="313643" y="276863"/>
                    <a:pt x="299387" y="272982"/>
                    <a:pt x="289019" y="269101"/>
                  </a:cubicBezTo>
                  <a:cubicBezTo>
                    <a:pt x="287723" y="271688"/>
                    <a:pt x="286427" y="272982"/>
                    <a:pt x="285130" y="274276"/>
                  </a:cubicBezTo>
                  <a:cubicBezTo>
                    <a:pt x="285130" y="274276"/>
                    <a:pt x="285130" y="274276"/>
                    <a:pt x="329196" y="318263"/>
                  </a:cubicBezTo>
                  <a:cubicBezTo>
                    <a:pt x="329196" y="318263"/>
                    <a:pt x="329196" y="318263"/>
                    <a:pt x="318828" y="328613"/>
                  </a:cubicBezTo>
                  <a:cubicBezTo>
                    <a:pt x="318828" y="328613"/>
                    <a:pt x="318828" y="328613"/>
                    <a:pt x="274762" y="284626"/>
                  </a:cubicBezTo>
                  <a:cubicBezTo>
                    <a:pt x="254025" y="300151"/>
                    <a:pt x="224216" y="298857"/>
                    <a:pt x="206072" y="279451"/>
                  </a:cubicBezTo>
                  <a:cubicBezTo>
                    <a:pt x="202183" y="276863"/>
                    <a:pt x="200887" y="274276"/>
                    <a:pt x="198295" y="270394"/>
                  </a:cubicBezTo>
                  <a:cubicBezTo>
                    <a:pt x="189223" y="272982"/>
                    <a:pt x="174966" y="278157"/>
                    <a:pt x="167190" y="280744"/>
                  </a:cubicBezTo>
                  <a:cubicBezTo>
                    <a:pt x="165894" y="280744"/>
                    <a:pt x="164598" y="280744"/>
                    <a:pt x="163302" y="280744"/>
                  </a:cubicBezTo>
                  <a:cubicBezTo>
                    <a:pt x="130901" y="269101"/>
                    <a:pt x="108868" y="263926"/>
                    <a:pt x="85539" y="263926"/>
                  </a:cubicBezTo>
                  <a:cubicBezTo>
                    <a:pt x="63506" y="263926"/>
                    <a:pt x="40177" y="269101"/>
                    <a:pt x="9072" y="280744"/>
                  </a:cubicBezTo>
                  <a:cubicBezTo>
                    <a:pt x="6480" y="280744"/>
                    <a:pt x="0" y="280744"/>
                    <a:pt x="0" y="274276"/>
                  </a:cubicBezTo>
                  <a:cubicBezTo>
                    <a:pt x="0" y="274276"/>
                    <a:pt x="0" y="274276"/>
                    <a:pt x="0" y="23288"/>
                  </a:cubicBezTo>
                  <a:cubicBezTo>
                    <a:pt x="0" y="20700"/>
                    <a:pt x="2592" y="18113"/>
                    <a:pt x="5184" y="16819"/>
                  </a:cubicBezTo>
                  <a:cubicBezTo>
                    <a:pt x="37585" y="5175"/>
                    <a:pt x="62210" y="0"/>
                    <a:pt x="868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一、活动整体思路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14182" y="1783252"/>
            <a:ext cx="2653325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 flipV="1">
            <a:off x="2599688" y="3813124"/>
            <a:ext cx="1966888" cy="951313"/>
            <a:chOff x="6132651" y="3742005"/>
            <a:chExt cx="1882345" cy="910422"/>
          </a:xfrm>
          <a:solidFill>
            <a:srgbClr val="111653"/>
          </a:solidFill>
        </p:grpSpPr>
        <p:sp>
          <p:nvSpPr>
            <p:cNvPr id="12" name="任意多边形 35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任意多边形 36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212979" y="2861812"/>
            <a:ext cx="1966888" cy="951313"/>
            <a:chOff x="6132651" y="3742005"/>
            <a:chExt cx="1882345" cy="910422"/>
          </a:xfrm>
          <a:solidFill>
            <a:srgbClr val="1B98E0"/>
          </a:solidFill>
        </p:grpSpPr>
        <p:sp>
          <p:nvSpPr>
            <p:cNvPr id="15" name="任意多边形 38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45D7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任意多边形 39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45D7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flipV="1">
            <a:off x="5826271" y="3809932"/>
            <a:ext cx="1966888" cy="951313"/>
            <a:chOff x="6132651" y="3742005"/>
            <a:chExt cx="1882345" cy="910422"/>
          </a:xfrm>
          <a:solidFill>
            <a:srgbClr val="111653"/>
          </a:solidFill>
        </p:grpSpPr>
        <p:sp>
          <p:nvSpPr>
            <p:cNvPr id="18" name="任意多边形 41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任意多边形 42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439562" y="2861812"/>
            <a:ext cx="1966888" cy="951313"/>
            <a:chOff x="6132651" y="3742005"/>
            <a:chExt cx="1882345" cy="910422"/>
          </a:xfrm>
          <a:solidFill>
            <a:srgbClr val="1B98E0"/>
          </a:solidFill>
        </p:grpSpPr>
        <p:sp>
          <p:nvSpPr>
            <p:cNvPr id="21" name="任意多边形 44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45D7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任意多边形 45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45D7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flipV="1">
            <a:off x="9052854" y="3809932"/>
            <a:ext cx="1966888" cy="951313"/>
            <a:chOff x="6132651" y="3742005"/>
            <a:chExt cx="1882345" cy="910422"/>
          </a:xfrm>
          <a:solidFill>
            <a:srgbClr val="111653"/>
          </a:solidFill>
        </p:grpSpPr>
        <p:sp>
          <p:nvSpPr>
            <p:cNvPr id="24" name="任意多边形 47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任意多边形 48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86396" y="2865004"/>
            <a:ext cx="1966888" cy="951313"/>
            <a:chOff x="6132651" y="3742005"/>
            <a:chExt cx="1882345" cy="910422"/>
          </a:xfrm>
          <a:solidFill>
            <a:srgbClr val="1B98E0"/>
          </a:solidFill>
        </p:grpSpPr>
        <p:sp>
          <p:nvSpPr>
            <p:cNvPr id="27" name="任意多边形 50"/>
            <p:cNvSpPr/>
            <p:nvPr/>
          </p:nvSpPr>
          <p:spPr>
            <a:xfrm>
              <a:off x="6132651" y="3742006"/>
              <a:ext cx="932447" cy="907366"/>
            </a:xfrm>
            <a:custGeom>
              <a:avLst/>
              <a:gdLst>
                <a:gd name="connsiteX0" fmla="*/ 828733 w 932447"/>
                <a:gd name="connsiteY0" fmla="*/ 0 h 907366"/>
                <a:gd name="connsiteX1" fmla="*/ 913595 w 932447"/>
                <a:gd name="connsiteY1" fmla="*/ 4830 h 907366"/>
                <a:gd name="connsiteX2" fmla="*/ 932447 w 932447"/>
                <a:gd name="connsiteY2" fmla="*/ 8073 h 907366"/>
                <a:gd name="connsiteX3" fmla="*/ 868889 w 932447"/>
                <a:gd name="connsiteY3" fmla="*/ 19006 h 907366"/>
                <a:gd name="connsiteX4" fmla="*/ 219131 w 932447"/>
                <a:gd name="connsiteY4" fmla="*/ 769903 h 907366"/>
                <a:gd name="connsiteX5" fmla="*/ 208370 w 932447"/>
                <a:gd name="connsiteY5" fmla="*/ 907366 h 907366"/>
                <a:gd name="connsiteX6" fmla="*/ 0 w 932447"/>
                <a:gd name="connsiteY6" fmla="*/ 907366 h 907366"/>
                <a:gd name="connsiteX7" fmla="*/ 3024 w 932447"/>
                <a:gd name="connsiteY7" fmla="*/ 839853 h 907366"/>
                <a:gd name="connsiteX8" fmla="*/ 828733 w 932447"/>
                <a:gd name="connsiteY8" fmla="*/ 0 h 907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2447" h="907366">
                  <a:moveTo>
                    <a:pt x="828733" y="0"/>
                  </a:moveTo>
                  <a:cubicBezTo>
                    <a:pt x="857383" y="0"/>
                    <a:pt x="885693" y="1636"/>
                    <a:pt x="913595" y="4830"/>
                  </a:cubicBezTo>
                  <a:lnTo>
                    <a:pt x="932447" y="8073"/>
                  </a:lnTo>
                  <a:lnTo>
                    <a:pt x="868889" y="19006"/>
                  </a:lnTo>
                  <a:cubicBezTo>
                    <a:pt x="537951" y="95334"/>
                    <a:pt x="278758" y="393657"/>
                    <a:pt x="219131" y="769903"/>
                  </a:cubicBezTo>
                  <a:lnTo>
                    <a:pt x="208370" y="907366"/>
                  </a:lnTo>
                  <a:lnTo>
                    <a:pt x="0" y="907366"/>
                  </a:lnTo>
                  <a:lnTo>
                    <a:pt x="3024" y="839853"/>
                  </a:lnTo>
                  <a:cubicBezTo>
                    <a:pt x="45528" y="368120"/>
                    <a:pt x="398990" y="0"/>
                    <a:pt x="828733" y="0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45D7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任意多边形 51"/>
            <p:cNvSpPr/>
            <p:nvPr/>
          </p:nvSpPr>
          <p:spPr>
            <a:xfrm flipV="1">
              <a:off x="6990561" y="3742005"/>
              <a:ext cx="1024435" cy="910422"/>
            </a:xfrm>
            <a:custGeom>
              <a:avLst/>
              <a:gdLst>
                <a:gd name="connsiteX0" fmla="*/ 103714 w 1024435"/>
                <a:gd name="connsiteY0" fmla="*/ 910422 h 910422"/>
                <a:gd name="connsiteX1" fmla="*/ 842907 w 1024435"/>
                <a:gd name="connsiteY1" fmla="*/ 400808 h 910422"/>
                <a:gd name="connsiteX2" fmla="*/ 888121 w 1024435"/>
                <a:gd name="connsiteY2" fmla="*/ 273707 h 910422"/>
                <a:gd name="connsiteX3" fmla="*/ 1024435 w 1024435"/>
                <a:gd name="connsiteY3" fmla="*/ 273707 h 910422"/>
                <a:gd name="connsiteX4" fmla="*/ 785622 w 1024435"/>
                <a:gd name="connsiteY4" fmla="*/ 0 h 910422"/>
                <a:gd name="connsiteX5" fmla="*/ 544424 w 1024435"/>
                <a:gd name="connsiteY5" fmla="*/ 273707 h 910422"/>
                <a:gd name="connsiteX6" fmla="*/ 682762 w 1024435"/>
                <a:gd name="connsiteY6" fmla="*/ 273707 h 910422"/>
                <a:gd name="connsiteX7" fmla="*/ 681851 w 1024435"/>
                <a:gd name="connsiteY7" fmla="*/ 277677 h 910422"/>
                <a:gd name="connsiteX8" fmla="*/ 63558 w 1024435"/>
                <a:gd name="connsiteY8" fmla="*/ 891416 h 910422"/>
                <a:gd name="connsiteX9" fmla="*/ 0 w 1024435"/>
                <a:gd name="connsiteY9" fmla="*/ 902349 h 910422"/>
                <a:gd name="connsiteX10" fmla="*/ 18852 w 1024435"/>
                <a:gd name="connsiteY10" fmla="*/ 905592 h 910422"/>
                <a:gd name="connsiteX11" fmla="*/ 103714 w 1024435"/>
                <a:gd name="connsiteY11" fmla="*/ 910422 h 91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24435" h="910422">
                  <a:moveTo>
                    <a:pt x="103714" y="910422"/>
                  </a:moveTo>
                  <a:cubicBezTo>
                    <a:pt x="426021" y="910422"/>
                    <a:pt x="705420" y="703354"/>
                    <a:pt x="842907" y="400808"/>
                  </a:cubicBezTo>
                  <a:lnTo>
                    <a:pt x="888121" y="273707"/>
                  </a:lnTo>
                  <a:lnTo>
                    <a:pt x="1024435" y="273707"/>
                  </a:lnTo>
                  <a:lnTo>
                    <a:pt x="785622" y="0"/>
                  </a:lnTo>
                  <a:lnTo>
                    <a:pt x="544424" y="273707"/>
                  </a:lnTo>
                  <a:lnTo>
                    <a:pt x="682762" y="273707"/>
                  </a:lnTo>
                  <a:lnTo>
                    <a:pt x="681851" y="277677"/>
                  </a:lnTo>
                  <a:cubicBezTo>
                    <a:pt x="587770" y="587877"/>
                    <a:pt x="353129" y="824629"/>
                    <a:pt x="63558" y="891416"/>
                  </a:cubicBezTo>
                  <a:lnTo>
                    <a:pt x="0" y="902349"/>
                  </a:lnTo>
                  <a:lnTo>
                    <a:pt x="18852" y="905592"/>
                  </a:lnTo>
                  <a:cubicBezTo>
                    <a:pt x="46754" y="908786"/>
                    <a:pt x="75064" y="910422"/>
                    <a:pt x="103714" y="910422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545D79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515636" y="3256046"/>
            <a:ext cx="60625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545D79"/>
                </a:solidFill>
                <a:effectLst/>
                <a:uLnTx/>
                <a:uFillTx/>
                <a:cs typeface="+mn-ea"/>
                <a:sym typeface="+mn-lt"/>
              </a:rPr>
              <a:t>  01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rgbClr val="545D7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746226" y="3256045"/>
            <a:ext cx="683200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545D79"/>
                </a:solidFill>
                <a:effectLst/>
                <a:uLnTx/>
                <a:uFillTx/>
                <a:cs typeface="+mn-ea"/>
                <a:sym typeface="+mn-lt"/>
              </a:rPr>
              <a:t>  02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rgbClr val="545D7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979521" y="3260255"/>
            <a:ext cx="696024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545D79"/>
                </a:solidFill>
                <a:effectLst/>
                <a:uLnTx/>
                <a:uFillTx/>
                <a:cs typeface="+mn-ea"/>
                <a:sym typeface="+mn-lt"/>
              </a:rPr>
              <a:t>  03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rgbClr val="545D79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529161" y="4081124"/>
            <a:ext cx="443375" cy="336878"/>
            <a:chOff x="4268086" y="4221191"/>
            <a:chExt cx="509646" cy="387231"/>
          </a:xfrm>
          <a:solidFill>
            <a:srgbClr val="111653"/>
          </a:solidFill>
          <a:effectLst/>
        </p:grpSpPr>
        <p:sp>
          <p:nvSpPr>
            <p:cNvPr id="33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376878" y="4097182"/>
            <a:ext cx="332886" cy="318365"/>
            <a:chOff x="1004888" y="993775"/>
            <a:chExt cx="2438400" cy="2332038"/>
          </a:xfrm>
          <a:solidFill>
            <a:srgbClr val="111653"/>
          </a:solidFill>
          <a:effectLst/>
        </p:grpSpPr>
        <p:sp>
          <p:nvSpPr>
            <p:cNvPr id="36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任意多边形 60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8" name="Freeform 223"/>
          <p:cNvSpPr>
            <a:spLocks noChangeAspect="1"/>
          </p:cNvSpPr>
          <p:nvPr/>
        </p:nvSpPr>
        <p:spPr bwMode="auto">
          <a:xfrm>
            <a:off x="9836785" y="4072902"/>
            <a:ext cx="367305" cy="297892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rgbClr val="11165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995029" y="1783252"/>
            <a:ext cx="2653325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373856" y="1766875"/>
            <a:ext cx="2653325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346826" y="5208558"/>
            <a:ext cx="2591905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727673" y="5208558"/>
            <a:ext cx="2653325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106500" y="5192181"/>
            <a:ext cx="2653325" cy="7848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点击输入简要文字内容，文字内容需概括精炼，不用多余的文字修饰，言简意赅的说明分项内容。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6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7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7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83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9850"/>
                                </p:stCondLst>
                                <p:childTnLst>
                                  <p:par>
                                    <p:cTn id="8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035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10850"/>
                                </p:stCondLst>
                                <p:childTnLst>
                                  <p:par>
                                    <p:cTn id="9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1850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2350"/>
                                </p:stCondLst>
                                <p:childTnLst>
                                  <p:par>
                                    <p:cTn id="10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/>
          <p:bldP spid="29" grpId="0"/>
          <p:bldP spid="30" grpId="0"/>
          <p:bldP spid="38" grpId="0" animBg="1"/>
          <p:bldP spid="39" grpId="0"/>
          <p:bldP spid="40" grpId="0"/>
          <p:bldP spid="41" grpId="0"/>
          <p:bldP spid="42" grpId="0"/>
          <p:bldP spid="4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4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5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6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6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7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8350"/>
                                </p:stCondLst>
                                <p:childTnLst>
                                  <p:par>
                                    <p:cTn id="7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8850"/>
                                </p:stCondLst>
                                <p:childTnLst>
                                  <p:par>
                                    <p:cTn id="83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9850"/>
                                </p:stCondLst>
                                <p:childTnLst>
                                  <p:par>
                                    <p:cTn id="8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1035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10850"/>
                                </p:stCondLst>
                                <p:childTnLst>
                                  <p:par>
                                    <p:cTn id="9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1850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2350"/>
                                </p:stCondLst>
                                <p:childTnLst>
                                  <p:par>
                                    <p:cTn id="10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  <p:bldP spid="10" grpId="0"/>
          <p:bldP spid="29" grpId="0"/>
          <p:bldP spid="30" grpId="0"/>
          <p:bldP spid="38" grpId="0" animBg="1"/>
          <p:bldP spid="39" grpId="0"/>
          <p:bldP spid="40" grpId="0"/>
          <p:bldP spid="41" grpId="0"/>
          <p:bldP spid="42" grpId="0"/>
          <p:bldP spid="43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-5954347" y="625476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111653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Freeform 10"/>
          <p:cNvSpPr>
            <a:spLocks noEditPoints="1"/>
          </p:cNvSpPr>
          <p:nvPr/>
        </p:nvSpPr>
        <p:spPr bwMode="auto">
          <a:xfrm>
            <a:off x="8002710" y="-1995804"/>
            <a:ext cx="14541501" cy="14552613"/>
          </a:xfrm>
          <a:custGeom>
            <a:avLst/>
            <a:gdLst>
              <a:gd name="T0" fmla="*/ 0 w 9160"/>
              <a:gd name="T1" fmla="*/ 4580 h 9167"/>
              <a:gd name="T2" fmla="*/ 4580 w 9160"/>
              <a:gd name="T3" fmla="*/ 9167 h 9167"/>
              <a:gd name="T4" fmla="*/ 9160 w 9160"/>
              <a:gd name="T5" fmla="*/ 4580 h 9167"/>
              <a:gd name="T6" fmla="*/ 4580 w 9160"/>
              <a:gd name="T7" fmla="*/ 0 h 9167"/>
              <a:gd name="T8" fmla="*/ 0 w 9160"/>
              <a:gd name="T9" fmla="*/ 4580 h 9167"/>
              <a:gd name="T10" fmla="*/ 7385 w 9160"/>
              <a:gd name="T11" fmla="*/ 4580 h 9167"/>
              <a:gd name="T12" fmla="*/ 4580 w 9160"/>
              <a:gd name="T13" fmla="*/ 7385 h 9167"/>
              <a:gd name="T14" fmla="*/ 1775 w 9160"/>
              <a:gd name="T15" fmla="*/ 4580 h 9167"/>
              <a:gd name="T16" fmla="*/ 4580 w 9160"/>
              <a:gd name="T17" fmla="*/ 1781 h 9167"/>
              <a:gd name="T18" fmla="*/ 7385 w 9160"/>
              <a:gd name="T19" fmla="*/ 4580 h 9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60" h="9167">
                <a:moveTo>
                  <a:pt x="0" y="4580"/>
                </a:moveTo>
                <a:lnTo>
                  <a:pt x="4580" y="9167"/>
                </a:lnTo>
                <a:lnTo>
                  <a:pt x="9160" y="4580"/>
                </a:lnTo>
                <a:lnTo>
                  <a:pt x="4580" y="0"/>
                </a:lnTo>
                <a:lnTo>
                  <a:pt x="0" y="4580"/>
                </a:lnTo>
                <a:close/>
                <a:moveTo>
                  <a:pt x="7385" y="4580"/>
                </a:moveTo>
                <a:lnTo>
                  <a:pt x="4580" y="7385"/>
                </a:lnTo>
                <a:lnTo>
                  <a:pt x="1775" y="4580"/>
                </a:lnTo>
                <a:lnTo>
                  <a:pt x="4580" y="1781"/>
                </a:lnTo>
                <a:lnTo>
                  <a:pt x="7385" y="4580"/>
                </a:lnTo>
                <a:close/>
              </a:path>
            </a:pathLst>
          </a:cu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53870" y="942364"/>
            <a:ext cx="780792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3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  <a:alpha val="66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PART 02</a:t>
            </a:r>
            <a:endParaRPr kumimoji="0" lang="zh-CN" altLang="en-US" sz="138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  <a:alpha val="66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4558108" y="1177487"/>
            <a:ext cx="6168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4F9D"/>
                </a:solidFill>
                <a:effectLst/>
                <a:uLnTx/>
                <a:uFillTx/>
                <a:cs typeface="+mn-ea"/>
                <a:sym typeface="+mn-lt"/>
              </a:rPr>
              <a:t>活动运作策划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004F9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4690404" y="2182494"/>
            <a:ext cx="5677175" cy="490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We have many PowerPoint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templates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 that has been specifically designed to help anyone that is stepping into the world of PowerPoint for the very first time.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19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 animBg="1"/>
          <p:bldP spid="7" grpId="0"/>
          <p:bldP spid="8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19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6" grpId="0" animBg="1"/>
          <p:bldP spid="7" grpId="0"/>
          <p:bldP spid="8" grpId="0"/>
          <p:bldP spid="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V 形 21"/>
          <p:cNvSpPr/>
          <p:nvPr/>
        </p:nvSpPr>
        <p:spPr>
          <a:xfrm>
            <a:off x="464457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箭头: V 形 22"/>
          <p:cNvSpPr/>
          <p:nvPr/>
        </p:nvSpPr>
        <p:spPr>
          <a:xfrm>
            <a:off x="745335" y="362856"/>
            <a:ext cx="361606" cy="377372"/>
          </a:xfrm>
          <a:prstGeom prst="chevron">
            <a:avLst/>
          </a:prstGeom>
          <a:solidFill>
            <a:srgbClr val="004F9D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4" name="直接连接符 3"/>
          <p:cNvCxnSpPr>
            <a:stCxn id="9" idx="3"/>
          </p:cNvCxnSpPr>
          <p:nvPr/>
        </p:nvCxnSpPr>
        <p:spPr>
          <a:xfrm>
            <a:off x="4246964" y="562131"/>
            <a:ext cx="6808751" cy="392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1239724" y="468469"/>
            <a:ext cx="324304" cy="187323"/>
            <a:chOff x="9419771" y="-562044"/>
            <a:chExt cx="551543" cy="187323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9419771" y="-562044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9419771" y="-468382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9419771" y="-374721"/>
              <a:ext cx="551543" cy="0"/>
            </a:xfrm>
            <a:prstGeom prst="line">
              <a:avLst/>
            </a:prstGeom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1189717" y="300521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二、活动运作策划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5" name="Group 2"/>
          <p:cNvGrpSpPr/>
          <p:nvPr/>
        </p:nvGrpSpPr>
        <p:grpSpPr>
          <a:xfrm>
            <a:off x="1132724" y="2058147"/>
            <a:ext cx="3437396" cy="4147301"/>
            <a:chOff x="3068536" y="2171703"/>
            <a:chExt cx="2262611" cy="2923971"/>
          </a:xfrm>
          <a:solidFill>
            <a:srgbClr val="489F36"/>
          </a:solidFill>
        </p:grpSpPr>
        <p:sp>
          <p:nvSpPr>
            <p:cNvPr id="36" name="Cube 14"/>
            <p:cNvSpPr/>
            <p:nvPr/>
          </p:nvSpPr>
          <p:spPr>
            <a:xfrm>
              <a:off x="3068536" y="2171703"/>
              <a:ext cx="1138547" cy="2923971"/>
            </a:xfrm>
            <a:prstGeom prst="cube">
              <a:avLst>
                <a:gd name="adj" fmla="val 88345"/>
              </a:avLst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Cube 13"/>
            <p:cNvSpPr/>
            <p:nvPr/>
          </p:nvSpPr>
          <p:spPr>
            <a:xfrm>
              <a:off x="3608578" y="2428876"/>
              <a:ext cx="1038407" cy="2666797"/>
            </a:xfrm>
            <a:prstGeom prst="cube">
              <a:avLst>
                <a:gd name="adj" fmla="val 88345"/>
              </a:avLst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Cube 7"/>
            <p:cNvSpPr/>
            <p:nvPr/>
          </p:nvSpPr>
          <p:spPr>
            <a:xfrm>
              <a:off x="4115153" y="2694545"/>
              <a:ext cx="934959" cy="2401128"/>
            </a:xfrm>
            <a:prstGeom prst="cube">
              <a:avLst>
                <a:gd name="adj" fmla="val 85731"/>
              </a:avLst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Cube 15"/>
            <p:cNvSpPr/>
            <p:nvPr/>
          </p:nvSpPr>
          <p:spPr>
            <a:xfrm>
              <a:off x="4556378" y="3105940"/>
              <a:ext cx="774769" cy="1989733"/>
            </a:xfrm>
            <a:prstGeom prst="cube">
              <a:avLst>
                <a:gd name="adj" fmla="val 85731"/>
              </a:avLst>
            </a:prstGeom>
            <a:solidFill>
              <a:srgbClr val="004F9D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258499" y="1969845"/>
            <a:ext cx="5670047" cy="922990"/>
            <a:chOff x="5258499" y="1941564"/>
            <a:chExt cx="5670047" cy="92299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5886646" y="2168255"/>
              <a:ext cx="525624" cy="0"/>
            </a:xfrm>
            <a:prstGeom prst="line">
              <a:avLst/>
            </a:prstGeom>
            <a:ln>
              <a:solidFill>
                <a:srgbClr val="004F9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组合 41"/>
            <p:cNvGrpSpPr/>
            <p:nvPr/>
          </p:nvGrpSpPr>
          <p:grpSpPr>
            <a:xfrm>
              <a:off x="6399570" y="1957932"/>
              <a:ext cx="4528976" cy="906622"/>
              <a:chOff x="7692478" y="1678126"/>
              <a:chExt cx="4528976" cy="906622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7692478" y="2030750"/>
                <a:ext cx="4528976" cy="5539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just" defTabSz="914400" rtl="0" eaLnBrk="1" fontAlgn="auto" latinLnBrk="0" hangingPunct="1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点击输入简要文字内容，文字内容需概括精炼，不用多余的文字修饰，言简意赅的说明分项内容。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7692478" y="1678126"/>
                <a:ext cx="2241974" cy="40177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4F9D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标题文字添加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4F9D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3" name="椭圆 47"/>
            <p:cNvSpPr/>
            <p:nvPr/>
          </p:nvSpPr>
          <p:spPr>
            <a:xfrm>
              <a:off x="5258499" y="1941564"/>
              <a:ext cx="472764" cy="434000"/>
            </a:xfrm>
            <a:custGeom>
              <a:avLst/>
              <a:gdLst>
                <a:gd name="connsiteX0" fmla="*/ 117399 w 337212"/>
                <a:gd name="connsiteY0" fmla="*/ 192088 h 309563"/>
                <a:gd name="connsiteX1" fmla="*/ 130099 w 337212"/>
                <a:gd name="connsiteY1" fmla="*/ 196036 h 309563"/>
                <a:gd name="connsiteX2" fmla="*/ 130099 w 337212"/>
                <a:gd name="connsiteY2" fmla="*/ 278941 h 309563"/>
                <a:gd name="connsiteX3" fmla="*/ 117399 w 337212"/>
                <a:gd name="connsiteY3" fmla="*/ 292101 h 309563"/>
                <a:gd name="connsiteX4" fmla="*/ 176137 w 337212"/>
                <a:gd name="connsiteY4" fmla="*/ 187325 h 309563"/>
                <a:gd name="connsiteX5" fmla="*/ 187250 w 337212"/>
                <a:gd name="connsiteY5" fmla="*/ 191271 h 309563"/>
                <a:gd name="connsiteX6" fmla="*/ 187250 w 337212"/>
                <a:gd name="connsiteY6" fmla="*/ 267562 h 309563"/>
                <a:gd name="connsiteX7" fmla="*/ 176137 w 337212"/>
                <a:gd name="connsiteY7" fmla="*/ 279400 h 309563"/>
                <a:gd name="connsiteX8" fmla="*/ 176137 w 337212"/>
                <a:gd name="connsiteY8" fmla="*/ 187325 h 309563"/>
                <a:gd name="connsiteX9" fmla="*/ 231699 w 337212"/>
                <a:gd name="connsiteY9" fmla="*/ 180975 h 309563"/>
                <a:gd name="connsiteX10" fmla="*/ 239637 w 337212"/>
                <a:gd name="connsiteY10" fmla="*/ 184982 h 309563"/>
                <a:gd name="connsiteX11" fmla="*/ 239637 w 337212"/>
                <a:gd name="connsiteY11" fmla="*/ 254429 h 309563"/>
                <a:gd name="connsiteX12" fmla="*/ 231699 w 337212"/>
                <a:gd name="connsiteY12" fmla="*/ 265113 h 309563"/>
                <a:gd name="connsiteX13" fmla="*/ 277737 w 337212"/>
                <a:gd name="connsiteY13" fmla="*/ 177800 h 309563"/>
                <a:gd name="connsiteX14" fmla="*/ 287262 w 337212"/>
                <a:gd name="connsiteY14" fmla="*/ 180398 h 309563"/>
                <a:gd name="connsiteX15" fmla="*/ 287262 w 337212"/>
                <a:gd name="connsiteY15" fmla="*/ 238847 h 309563"/>
                <a:gd name="connsiteX16" fmla="*/ 277737 w 337212"/>
                <a:gd name="connsiteY16" fmla="*/ 249238 h 309563"/>
                <a:gd name="connsiteX17" fmla="*/ 280912 w 337212"/>
                <a:gd name="connsiteY17" fmla="*/ 92075 h 309563"/>
                <a:gd name="connsiteX18" fmla="*/ 307493 w 337212"/>
                <a:gd name="connsiteY18" fmla="*/ 92075 h 309563"/>
                <a:gd name="connsiteX19" fmla="*/ 315468 w 337212"/>
                <a:gd name="connsiteY19" fmla="*/ 97314 h 309563"/>
                <a:gd name="connsiteX20" fmla="*/ 336733 w 337212"/>
                <a:gd name="connsiteY20" fmla="*/ 158869 h 309563"/>
                <a:gd name="connsiteX21" fmla="*/ 331417 w 337212"/>
                <a:gd name="connsiteY21" fmla="*/ 169347 h 309563"/>
                <a:gd name="connsiteX22" fmla="*/ 320784 w 337212"/>
                <a:gd name="connsiteY22" fmla="*/ 164108 h 309563"/>
                <a:gd name="connsiteX23" fmla="*/ 314139 w 337212"/>
                <a:gd name="connsiteY23" fmla="*/ 145772 h 309563"/>
                <a:gd name="connsiteX24" fmla="*/ 314139 w 337212"/>
                <a:gd name="connsiteY24" fmla="*/ 238761 h 309563"/>
                <a:gd name="connsiteX25" fmla="*/ 304835 w 337212"/>
                <a:gd name="connsiteY25" fmla="*/ 249238 h 309563"/>
                <a:gd name="connsiteX26" fmla="*/ 294203 w 337212"/>
                <a:gd name="connsiteY26" fmla="*/ 238761 h 309563"/>
                <a:gd name="connsiteX27" fmla="*/ 294203 w 337212"/>
                <a:gd name="connsiteY27" fmla="*/ 179824 h 309563"/>
                <a:gd name="connsiteX28" fmla="*/ 288886 w 337212"/>
                <a:gd name="connsiteY28" fmla="*/ 179824 h 309563"/>
                <a:gd name="connsiteX29" fmla="*/ 294203 w 337212"/>
                <a:gd name="connsiteY29" fmla="*/ 178515 h 309563"/>
                <a:gd name="connsiteX30" fmla="*/ 304835 w 337212"/>
                <a:gd name="connsiteY30" fmla="*/ 157560 h 309563"/>
                <a:gd name="connsiteX31" fmla="*/ 280912 w 337212"/>
                <a:gd name="connsiteY31" fmla="*/ 92075 h 309563"/>
                <a:gd name="connsiteX32" fmla="*/ 231699 w 337212"/>
                <a:gd name="connsiteY32" fmla="*/ 82550 h 309563"/>
                <a:gd name="connsiteX33" fmla="*/ 243745 w 337212"/>
                <a:gd name="connsiteY33" fmla="*/ 82550 h 309563"/>
                <a:gd name="connsiteX34" fmla="*/ 262484 w 337212"/>
                <a:gd name="connsiteY34" fmla="*/ 82550 h 309563"/>
                <a:gd name="connsiteX35" fmla="*/ 273192 w 337212"/>
                <a:gd name="connsiteY35" fmla="*/ 89117 h 309563"/>
                <a:gd name="connsiteX36" fmla="*/ 297285 w 337212"/>
                <a:gd name="connsiteY36" fmla="*/ 160041 h 309563"/>
                <a:gd name="connsiteX37" fmla="*/ 291931 w 337212"/>
                <a:gd name="connsiteY37" fmla="*/ 171861 h 309563"/>
                <a:gd name="connsiteX38" fmla="*/ 279885 w 337212"/>
                <a:gd name="connsiteY38" fmla="*/ 166608 h 309563"/>
                <a:gd name="connsiteX39" fmla="*/ 271854 w 337212"/>
                <a:gd name="connsiteY39" fmla="*/ 144280 h 309563"/>
                <a:gd name="connsiteX40" fmla="*/ 271854 w 337212"/>
                <a:gd name="connsiteY40" fmla="*/ 253292 h 309563"/>
                <a:gd name="connsiteX41" fmla="*/ 259807 w 337212"/>
                <a:gd name="connsiteY41" fmla="*/ 265113 h 309563"/>
                <a:gd name="connsiteX42" fmla="*/ 247761 w 337212"/>
                <a:gd name="connsiteY42" fmla="*/ 253292 h 309563"/>
                <a:gd name="connsiteX43" fmla="*/ 247761 w 337212"/>
                <a:gd name="connsiteY43" fmla="*/ 183682 h 309563"/>
                <a:gd name="connsiteX44" fmla="*/ 258469 w 337212"/>
                <a:gd name="connsiteY44" fmla="*/ 160041 h 309563"/>
                <a:gd name="connsiteX45" fmla="*/ 231699 w 337212"/>
                <a:gd name="connsiteY45" fmla="*/ 82550 h 309563"/>
                <a:gd name="connsiteX46" fmla="*/ 177724 w 337212"/>
                <a:gd name="connsiteY46" fmla="*/ 77788 h 309563"/>
                <a:gd name="connsiteX47" fmla="*/ 214510 w 337212"/>
                <a:gd name="connsiteY47" fmla="*/ 77788 h 309563"/>
                <a:gd name="connsiteX48" fmla="*/ 225021 w 337212"/>
                <a:gd name="connsiteY48" fmla="*/ 85643 h 309563"/>
                <a:gd name="connsiteX49" fmla="*/ 252610 w 337212"/>
                <a:gd name="connsiteY49" fmla="*/ 162884 h 309563"/>
                <a:gd name="connsiteX50" fmla="*/ 246041 w 337212"/>
                <a:gd name="connsiteY50" fmla="*/ 175976 h 309563"/>
                <a:gd name="connsiteX51" fmla="*/ 231590 w 337212"/>
                <a:gd name="connsiteY51" fmla="*/ 169430 h 309563"/>
                <a:gd name="connsiteX52" fmla="*/ 223707 w 337212"/>
                <a:gd name="connsiteY52" fmla="*/ 145865 h 309563"/>
                <a:gd name="connsiteX53" fmla="*/ 223707 w 337212"/>
                <a:gd name="connsiteY53" fmla="*/ 266309 h 309563"/>
                <a:gd name="connsiteX54" fmla="*/ 210569 w 337212"/>
                <a:gd name="connsiteY54" fmla="*/ 279401 h 309563"/>
                <a:gd name="connsiteX55" fmla="*/ 198745 w 337212"/>
                <a:gd name="connsiteY55" fmla="*/ 266309 h 309563"/>
                <a:gd name="connsiteX56" fmla="*/ 198745 w 337212"/>
                <a:gd name="connsiteY56" fmla="*/ 189068 h 309563"/>
                <a:gd name="connsiteX57" fmla="*/ 197759 w 337212"/>
                <a:gd name="connsiteY57" fmla="*/ 189068 h 309563"/>
                <a:gd name="connsiteX58" fmla="*/ 194803 w 337212"/>
                <a:gd name="connsiteY58" fmla="*/ 189068 h 309563"/>
                <a:gd name="connsiteX59" fmla="*/ 206628 w 337212"/>
                <a:gd name="connsiteY59" fmla="*/ 178595 h 309563"/>
                <a:gd name="connsiteX60" fmla="*/ 206628 w 337212"/>
                <a:gd name="connsiteY60" fmla="*/ 162884 h 309563"/>
                <a:gd name="connsiteX61" fmla="*/ 177724 w 337212"/>
                <a:gd name="connsiteY61" fmla="*/ 79097 h 309563"/>
                <a:gd name="connsiteX62" fmla="*/ 177724 w 337212"/>
                <a:gd name="connsiteY62" fmla="*/ 77788 h 309563"/>
                <a:gd name="connsiteX63" fmla="*/ 120574 w 337212"/>
                <a:gd name="connsiteY63" fmla="*/ 73025 h 309563"/>
                <a:gd name="connsiteX64" fmla="*/ 157008 w 337212"/>
                <a:gd name="connsiteY64" fmla="*/ 73025 h 309563"/>
                <a:gd name="connsiteX65" fmla="*/ 168720 w 337212"/>
                <a:gd name="connsiteY65" fmla="*/ 80953 h 309563"/>
                <a:gd name="connsiteX66" fmla="*/ 197347 w 337212"/>
                <a:gd name="connsiteY66" fmla="*/ 166840 h 309563"/>
                <a:gd name="connsiteX67" fmla="*/ 190840 w 337212"/>
                <a:gd name="connsiteY67" fmla="*/ 181375 h 309563"/>
                <a:gd name="connsiteX68" fmla="*/ 176527 w 337212"/>
                <a:gd name="connsiteY68" fmla="*/ 173447 h 309563"/>
                <a:gd name="connsiteX69" fmla="*/ 167418 w 337212"/>
                <a:gd name="connsiteY69" fmla="*/ 148341 h 309563"/>
                <a:gd name="connsiteX70" fmla="*/ 167418 w 337212"/>
                <a:gd name="connsiteY70" fmla="*/ 279153 h 309563"/>
                <a:gd name="connsiteX71" fmla="*/ 153105 w 337212"/>
                <a:gd name="connsiteY71" fmla="*/ 293688 h 309563"/>
                <a:gd name="connsiteX72" fmla="*/ 140093 w 337212"/>
                <a:gd name="connsiteY72" fmla="*/ 279153 h 309563"/>
                <a:gd name="connsiteX73" fmla="*/ 140093 w 337212"/>
                <a:gd name="connsiteY73" fmla="*/ 195909 h 309563"/>
                <a:gd name="connsiteX74" fmla="*/ 133586 w 337212"/>
                <a:gd name="connsiteY74" fmla="*/ 195909 h 309563"/>
                <a:gd name="connsiteX75" fmla="*/ 138791 w 337212"/>
                <a:gd name="connsiteY75" fmla="*/ 194588 h 309563"/>
                <a:gd name="connsiteX76" fmla="*/ 151804 w 337212"/>
                <a:gd name="connsiteY76" fmla="*/ 166840 h 309563"/>
                <a:gd name="connsiteX77" fmla="*/ 120574 w 337212"/>
                <a:gd name="connsiteY77" fmla="*/ 73025 h 309563"/>
                <a:gd name="connsiteX78" fmla="*/ 46220 w 337212"/>
                <a:gd name="connsiteY78" fmla="*/ 66675 h 309563"/>
                <a:gd name="connsiteX79" fmla="*/ 72821 w 337212"/>
                <a:gd name="connsiteY79" fmla="*/ 66675 h 309563"/>
                <a:gd name="connsiteX80" fmla="*/ 98092 w 337212"/>
                <a:gd name="connsiteY80" fmla="*/ 66675 h 309563"/>
                <a:gd name="connsiteX81" fmla="*/ 111393 w 337212"/>
                <a:gd name="connsiteY81" fmla="*/ 74595 h 309563"/>
                <a:gd name="connsiteX82" fmla="*/ 143315 w 337212"/>
                <a:gd name="connsiteY82" fmla="*/ 169638 h 309563"/>
                <a:gd name="connsiteX83" fmla="*/ 135334 w 337212"/>
                <a:gd name="connsiteY83" fmla="*/ 185479 h 309563"/>
                <a:gd name="connsiteX84" fmla="*/ 119374 w 337212"/>
                <a:gd name="connsiteY84" fmla="*/ 177559 h 309563"/>
                <a:gd name="connsiteX85" fmla="*/ 108733 w 337212"/>
                <a:gd name="connsiteY85" fmla="*/ 148518 h 309563"/>
                <a:gd name="connsiteX86" fmla="*/ 108733 w 337212"/>
                <a:gd name="connsiteY86" fmla="*/ 295043 h 309563"/>
                <a:gd name="connsiteX87" fmla="*/ 94102 w 337212"/>
                <a:gd name="connsiteY87" fmla="*/ 309563 h 309563"/>
                <a:gd name="connsiteX88" fmla="*/ 78141 w 337212"/>
                <a:gd name="connsiteY88" fmla="*/ 295043 h 309563"/>
                <a:gd name="connsiteX89" fmla="*/ 78141 w 337212"/>
                <a:gd name="connsiteY89" fmla="*/ 202640 h 309563"/>
                <a:gd name="connsiteX90" fmla="*/ 66171 w 337212"/>
                <a:gd name="connsiteY90" fmla="*/ 202640 h 309563"/>
                <a:gd name="connsiteX91" fmla="*/ 66171 w 337212"/>
                <a:gd name="connsiteY91" fmla="*/ 295043 h 309563"/>
                <a:gd name="connsiteX92" fmla="*/ 50210 w 337212"/>
                <a:gd name="connsiteY92" fmla="*/ 309563 h 309563"/>
                <a:gd name="connsiteX93" fmla="*/ 35579 w 337212"/>
                <a:gd name="connsiteY93" fmla="*/ 295043 h 309563"/>
                <a:gd name="connsiteX94" fmla="*/ 35579 w 337212"/>
                <a:gd name="connsiteY94" fmla="*/ 148518 h 309563"/>
                <a:gd name="connsiteX95" fmla="*/ 24938 w 337212"/>
                <a:gd name="connsiteY95" fmla="*/ 177559 h 309563"/>
                <a:gd name="connsiteX96" fmla="*/ 8978 w 337212"/>
                <a:gd name="connsiteY96" fmla="*/ 185479 h 309563"/>
                <a:gd name="connsiteX97" fmla="*/ 997 w 337212"/>
                <a:gd name="connsiteY97" fmla="*/ 169638 h 309563"/>
                <a:gd name="connsiteX98" fmla="*/ 32919 w 337212"/>
                <a:gd name="connsiteY98" fmla="*/ 74595 h 309563"/>
                <a:gd name="connsiteX99" fmla="*/ 46220 w 337212"/>
                <a:gd name="connsiteY99" fmla="*/ 66675 h 309563"/>
                <a:gd name="connsiteX100" fmla="*/ 289643 w 337212"/>
                <a:gd name="connsiteY100" fmla="*/ 49213 h 309563"/>
                <a:gd name="connsiteX101" fmla="*/ 309487 w 337212"/>
                <a:gd name="connsiteY101" fmla="*/ 68263 h 309563"/>
                <a:gd name="connsiteX102" fmla="*/ 289643 w 337212"/>
                <a:gd name="connsiteY102" fmla="*/ 87313 h 309563"/>
                <a:gd name="connsiteX103" fmla="*/ 269799 w 337212"/>
                <a:gd name="connsiteY103" fmla="*/ 68263 h 309563"/>
                <a:gd name="connsiteX104" fmla="*/ 271122 w 337212"/>
                <a:gd name="connsiteY104" fmla="*/ 68263 h 309563"/>
                <a:gd name="connsiteX105" fmla="*/ 272445 w 337212"/>
                <a:gd name="connsiteY105" fmla="*/ 59373 h 309563"/>
                <a:gd name="connsiteX106" fmla="*/ 289643 w 337212"/>
                <a:gd name="connsiteY106" fmla="*/ 49213 h 309563"/>
                <a:gd name="connsiteX107" fmla="*/ 244544 w 337212"/>
                <a:gd name="connsiteY107" fmla="*/ 33338 h 309563"/>
                <a:gd name="connsiteX108" fmla="*/ 266625 w 337212"/>
                <a:gd name="connsiteY108" fmla="*/ 55699 h 309563"/>
                <a:gd name="connsiteX109" fmla="*/ 244544 w 337212"/>
                <a:gd name="connsiteY109" fmla="*/ 79376 h 309563"/>
                <a:gd name="connsiteX110" fmla="*/ 223762 w 337212"/>
                <a:gd name="connsiteY110" fmla="*/ 63592 h 309563"/>
                <a:gd name="connsiteX111" fmla="*/ 226360 w 337212"/>
                <a:gd name="connsiteY111" fmla="*/ 49123 h 309563"/>
                <a:gd name="connsiteX112" fmla="*/ 226360 w 337212"/>
                <a:gd name="connsiteY112" fmla="*/ 43861 h 309563"/>
                <a:gd name="connsiteX113" fmla="*/ 244544 w 337212"/>
                <a:gd name="connsiteY113" fmla="*/ 33338 h 309563"/>
                <a:gd name="connsiteX114" fmla="*/ 192806 w 337212"/>
                <a:gd name="connsiteY114" fmla="*/ 23813 h 309563"/>
                <a:gd name="connsiteX115" fmla="*/ 217412 w 337212"/>
                <a:gd name="connsiteY115" fmla="*/ 48420 h 309563"/>
                <a:gd name="connsiteX116" fmla="*/ 192806 w 337212"/>
                <a:gd name="connsiteY116" fmla="*/ 73026 h 309563"/>
                <a:gd name="connsiteX117" fmla="*/ 168199 w 337212"/>
                <a:gd name="connsiteY117" fmla="*/ 51010 h 309563"/>
                <a:gd name="connsiteX118" fmla="*/ 170789 w 337212"/>
                <a:gd name="connsiteY118" fmla="*/ 39354 h 309563"/>
                <a:gd name="connsiteX119" fmla="*/ 170789 w 337212"/>
                <a:gd name="connsiteY119" fmla="*/ 38059 h 309563"/>
                <a:gd name="connsiteX120" fmla="*/ 192806 w 337212"/>
                <a:gd name="connsiteY120" fmla="*/ 23813 h 309563"/>
                <a:gd name="connsiteX121" fmla="*/ 133275 w 337212"/>
                <a:gd name="connsiteY121" fmla="*/ 12700 h 309563"/>
                <a:gd name="connsiteX122" fmla="*/ 160262 w 337212"/>
                <a:gd name="connsiteY122" fmla="*/ 39029 h 309563"/>
                <a:gd name="connsiteX123" fmla="*/ 133275 w 337212"/>
                <a:gd name="connsiteY123" fmla="*/ 66675 h 309563"/>
                <a:gd name="connsiteX124" fmla="*/ 106287 w 337212"/>
                <a:gd name="connsiteY124" fmla="*/ 48245 h 309563"/>
                <a:gd name="connsiteX125" fmla="*/ 111685 w 337212"/>
                <a:gd name="connsiteY125" fmla="*/ 29814 h 309563"/>
                <a:gd name="connsiteX126" fmla="*/ 110335 w 337212"/>
                <a:gd name="connsiteY126" fmla="*/ 23232 h 309563"/>
                <a:gd name="connsiteX127" fmla="*/ 133275 w 337212"/>
                <a:gd name="connsiteY127" fmla="*/ 12700 h 309563"/>
                <a:gd name="connsiteX128" fmla="*/ 72809 w 337212"/>
                <a:gd name="connsiteY128" fmla="*/ 0 h 309563"/>
                <a:gd name="connsiteX129" fmla="*/ 101525 w 337212"/>
                <a:gd name="connsiteY129" fmla="*/ 30163 h 309563"/>
                <a:gd name="connsiteX130" fmla="*/ 72809 w 337212"/>
                <a:gd name="connsiteY130" fmla="*/ 60325 h 309563"/>
                <a:gd name="connsiteX131" fmla="*/ 42787 w 337212"/>
                <a:gd name="connsiteY131" fmla="*/ 30163 h 309563"/>
                <a:gd name="connsiteX132" fmla="*/ 72809 w 337212"/>
                <a:gd name="connsiteY132" fmla="*/ 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337212" h="309563">
                  <a:moveTo>
                    <a:pt x="117399" y="192088"/>
                  </a:moveTo>
                  <a:cubicBezTo>
                    <a:pt x="121632" y="194720"/>
                    <a:pt x="125866" y="196036"/>
                    <a:pt x="130099" y="196036"/>
                  </a:cubicBezTo>
                  <a:cubicBezTo>
                    <a:pt x="130099" y="196036"/>
                    <a:pt x="130099" y="196036"/>
                    <a:pt x="130099" y="278941"/>
                  </a:cubicBezTo>
                  <a:cubicBezTo>
                    <a:pt x="130099" y="285521"/>
                    <a:pt x="124455" y="290785"/>
                    <a:pt x="117399" y="292101"/>
                  </a:cubicBezTo>
                  <a:close/>
                  <a:moveTo>
                    <a:pt x="176137" y="187325"/>
                  </a:moveTo>
                  <a:cubicBezTo>
                    <a:pt x="179841" y="189956"/>
                    <a:pt x="183546" y="191271"/>
                    <a:pt x="187250" y="191271"/>
                  </a:cubicBezTo>
                  <a:cubicBezTo>
                    <a:pt x="187250" y="191271"/>
                    <a:pt x="187250" y="191271"/>
                    <a:pt x="187250" y="267562"/>
                  </a:cubicBezTo>
                  <a:cubicBezTo>
                    <a:pt x="187250" y="274139"/>
                    <a:pt x="182311" y="279400"/>
                    <a:pt x="176137" y="279400"/>
                  </a:cubicBezTo>
                  <a:cubicBezTo>
                    <a:pt x="176137" y="279400"/>
                    <a:pt x="176137" y="279400"/>
                    <a:pt x="176137" y="187325"/>
                  </a:cubicBezTo>
                  <a:close/>
                  <a:moveTo>
                    <a:pt x="231699" y="180975"/>
                  </a:moveTo>
                  <a:cubicBezTo>
                    <a:pt x="233967" y="183646"/>
                    <a:pt x="236235" y="183646"/>
                    <a:pt x="239637" y="184982"/>
                  </a:cubicBezTo>
                  <a:cubicBezTo>
                    <a:pt x="239637" y="184982"/>
                    <a:pt x="239637" y="184982"/>
                    <a:pt x="239637" y="254429"/>
                  </a:cubicBezTo>
                  <a:cubicBezTo>
                    <a:pt x="239637" y="259771"/>
                    <a:pt x="236235" y="263778"/>
                    <a:pt x="231699" y="265113"/>
                  </a:cubicBezTo>
                  <a:close/>
                  <a:moveTo>
                    <a:pt x="277737" y="177800"/>
                  </a:moveTo>
                  <a:cubicBezTo>
                    <a:pt x="280458" y="179099"/>
                    <a:pt x="283180" y="180398"/>
                    <a:pt x="287262" y="180398"/>
                  </a:cubicBezTo>
                  <a:cubicBezTo>
                    <a:pt x="287262" y="180398"/>
                    <a:pt x="287262" y="180398"/>
                    <a:pt x="287262" y="238847"/>
                  </a:cubicBezTo>
                  <a:cubicBezTo>
                    <a:pt x="287262" y="244043"/>
                    <a:pt x="283180" y="247939"/>
                    <a:pt x="277737" y="249238"/>
                  </a:cubicBezTo>
                  <a:close/>
                  <a:moveTo>
                    <a:pt x="280912" y="92075"/>
                  </a:moveTo>
                  <a:cubicBezTo>
                    <a:pt x="282241" y="92075"/>
                    <a:pt x="306164" y="92075"/>
                    <a:pt x="307493" y="92075"/>
                  </a:cubicBezTo>
                  <a:cubicBezTo>
                    <a:pt x="311481" y="92075"/>
                    <a:pt x="314139" y="94694"/>
                    <a:pt x="315468" y="97314"/>
                  </a:cubicBezTo>
                  <a:cubicBezTo>
                    <a:pt x="315468" y="97314"/>
                    <a:pt x="315468" y="97314"/>
                    <a:pt x="336733" y="158869"/>
                  </a:cubicBezTo>
                  <a:cubicBezTo>
                    <a:pt x="338062" y="162798"/>
                    <a:pt x="336733" y="168037"/>
                    <a:pt x="331417" y="169347"/>
                  </a:cubicBezTo>
                  <a:cubicBezTo>
                    <a:pt x="327430" y="170657"/>
                    <a:pt x="322113" y="168037"/>
                    <a:pt x="320784" y="164108"/>
                  </a:cubicBezTo>
                  <a:cubicBezTo>
                    <a:pt x="320784" y="164108"/>
                    <a:pt x="320784" y="164108"/>
                    <a:pt x="314139" y="145772"/>
                  </a:cubicBezTo>
                  <a:cubicBezTo>
                    <a:pt x="314139" y="145772"/>
                    <a:pt x="314139" y="145772"/>
                    <a:pt x="314139" y="238761"/>
                  </a:cubicBezTo>
                  <a:cubicBezTo>
                    <a:pt x="314139" y="243999"/>
                    <a:pt x="310152" y="249238"/>
                    <a:pt x="304835" y="249238"/>
                  </a:cubicBezTo>
                  <a:cubicBezTo>
                    <a:pt x="299519" y="249238"/>
                    <a:pt x="294203" y="243999"/>
                    <a:pt x="294203" y="238761"/>
                  </a:cubicBezTo>
                  <a:cubicBezTo>
                    <a:pt x="294203" y="238761"/>
                    <a:pt x="294203" y="238761"/>
                    <a:pt x="294203" y="179824"/>
                  </a:cubicBezTo>
                  <a:cubicBezTo>
                    <a:pt x="294203" y="179824"/>
                    <a:pt x="294203" y="179824"/>
                    <a:pt x="288886" y="179824"/>
                  </a:cubicBezTo>
                  <a:cubicBezTo>
                    <a:pt x="291545" y="179824"/>
                    <a:pt x="292874" y="179824"/>
                    <a:pt x="294203" y="178515"/>
                  </a:cubicBezTo>
                  <a:cubicBezTo>
                    <a:pt x="302177" y="175895"/>
                    <a:pt x="307493" y="166727"/>
                    <a:pt x="304835" y="157560"/>
                  </a:cubicBezTo>
                  <a:cubicBezTo>
                    <a:pt x="304835" y="157560"/>
                    <a:pt x="304835" y="157560"/>
                    <a:pt x="280912" y="92075"/>
                  </a:cubicBezTo>
                  <a:close/>
                  <a:moveTo>
                    <a:pt x="231699" y="82550"/>
                  </a:moveTo>
                  <a:cubicBezTo>
                    <a:pt x="235715" y="82550"/>
                    <a:pt x="239730" y="82550"/>
                    <a:pt x="243745" y="82550"/>
                  </a:cubicBezTo>
                  <a:cubicBezTo>
                    <a:pt x="253115" y="82550"/>
                    <a:pt x="262484" y="82550"/>
                    <a:pt x="262484" y="82550"/>
                  </a:cubicBezTo>
                  <a:cubicBezTo>
                    <a:pt x="267838" y="82550"/>
                    <a:pt x="271854" y="85177"/>
                    <a:pt x="273192" y="89117"/>
                  </a:cubicBezTo>
                  <a:cubicBezTo>
                    <a:pt x="273192" y="89117"/>
                    <a:pt x="273192" y="89117"/>
                    <a:pt x="297285" y="160041"/>
                  </a:cubicBezTo>
                  <a:cubicBezTo>
                    <a:pt x="299962" y="165294"/>
                    <a:pt x="297285" y="170548"/>
                    <a:pt x="291931" y="171861"/>
                  </a:cubicBezTo>
                  <a:cubicBezTo>
                    <a:pt x="286577" y="174488"/>
                    <a:pt x="281223" y="170548"/>
                    <a:pt x="279885" y="166608"/>
                  </a:cubicBezTo>
                  <a:cubicBezTo>
                    <a:pt x="279885" y="166608"/>
                    <a:pt x="279885" y="166608"/>
                    <a:pt x="271854" y="144280"/>
                  </a:cubicBezTo>
                  <a:cubicBezTo>
                    <a:pt x="271854" y="144280"/>
                    <a:pt x="271854" y="144280"/>
                    <a:pt x="271854" y="253292"/>
                  </a:cubicBezTo>
                  <a:cubicBezTo>
                    <a:pt x="271854" y="259859"/>
                    <a:pt x="266500" y="265113"/>
                    <a:pt x="259807" y="265113"/>
                  </a:cubicBezTo>
                  <a:cubicBezTo>
                    <a:pt x="253115" y="265113"/>
                    <a:pt x="247761" y="259859"/>
                    <a:pt x="247761" y="253292"/>
                  </a:cubicBezTo>
                  <a:cubicBezTo>
                    <a:pt x="247761" y="253292"/>
                    <a:pt x="247761" y="253292"/>
                    <a:pt x="247761" y="183682"/>
                  </a:cubicBezTo>
                  <a:cubicBezTo>
                    <a:pt x="257130" y="179742"/>
                    <a:pt x="262484" y="169235"/>
                    <a:pt x="258469" y="160041"/>
                  </a:cubicBezTo>
                  <a:cubicBezTo>
                    <a:pt x="258469" y="160041"/>
                    <a:pt x="258469" y="160041"/>
                    <a:pt x="231699" y="82550"/>
                  </a:cubicBezTo>
                  <a:close/>
                  <a:moveTo>
                    <a:pt x="177724" y="77788"/>
                  </a:moveTo>
                  <a:cubicBezTo>
                    <a:pt x="177724" y="77788"/>
                    <a:pt x="213196" y="77788"/>
                    <a:pt x="214510" y="77788"/>
                  </a:cubicBezTo>
                  <a:cubicBezTo>
                    <a:pt x="219765" y="77788"/>
                    <a:pt x="223707" y="80406"/>
                    <a:pt x="225021" y="85643"/>
                  </a:cubicBezTo>
                  <a:cubicBezTo>
                    <a:pt x="225021" y="85643"/>
                    <a:pt x="225021" y="85643"/>
                    <a:pt x="252610" y="162884"/>
                  </a:cubicBezTo>
                  <a:cubicBezTo>
                    <a:pt x="253924" y="168121"/>
                    <a:pt x="251296" y="174667"/>
                    <a:pt x="246041" y="175976"/>
                  </a:cubicBezTo>
                  <a:cubicBezTo>
                    <a:pt x="239472" y="178595"/>
                    <a:pt x="234217" y="175976"/>
                    <a:pt x="231590" y="169430"/>
                  </a:cubicBezTo>
                  <a:cubicBezTo>
                    <a:pt x="231590" y="169430"/>
                    <a:pt x="231590" y="169430"/>
                    <a:pt x="223707" y="145865"/>
                  </a:cubicBezTo>
                  <a:cubicBezTo>
                    <a:pt x="223707" y="145865"/>
                    <a:pt x="223707" y="145865"/>
                    <a:pt x="223707" y="266309"/>
                  </a:cubicBezTo>
                  <a:cubicBezTo>
                    <a:pt x="223707" y="272855"/>
                    <a:pt x="218452" y="279401"/>
                    <a:pt x="210569" y="279401"/>
                  </a:cubicBezTo>
                  <a:cubicBezTo>
                    <a:pt x="204000" y="279401"/>
                    <a:pt x="198745" y="272855"/>
                    <a:pt x="198745" y="266309"/>
                  </a:cubicBezTo>
                  <a:cubicBezTo>
                    <a:pt x="198745" y="266309"/>
                    <a:pt x="198745" y="266309"/>
                    <a:pt x="198745" y="189068"/>
                  </a:cubicBezTo>
                  <a:cubicBezTo>
                    <a:pt x="198745" y="189068"/>
                    <a:pt x="198745" y="189068"/>
                    <a:pt x="197759" y="189068"/>
                  </a:cubicBezTo>
                  <a:lnTo>
                    <a:pt x="194803" y="189068"/>
                  </a:lnTo>
                  <a:cubicBezTo>
                    <a:pt x="200059" y="187759"/>
                    <a:pt x="204000" y="183831"/>
                    <a:pt x="206628" y="178595"/>
                  </a:cubicBezTo>
                  <a:cubicBezTo>
                    <a:pt x="209255" y="173358"/>
                    <a:pt x="209255" y="168121"/>
                    <a:pt x="206628" y="162884"/>
                  </a:cubicBezTo>
                  <a:cubicBezTo>
                    <a:pt x="206628" y="162884"/>
                    <a:pt x="206628" y="162884"/>
                    <a:pt x="177724" y="79097"/>
                  </a:cubicBezTo>
                  <a:cubicBezTo>
                    <a:pt x="177724" y="79097"/>
                    <a:pt x="177724" y="77788"/>
                    <a:pt x="177724" y="77788"/>
                  </a:cubicBezTo>
                  <a:close/>
                  <a:moveTo>
                    <a:pt x="120574" y="73025"/>
                  </a:moveTo>
                  <a:cubicBezTo>
                    <a:pt x="120574" y="73025"/>
                    <a:pt x="157008" y="73025"/>
                    <a:pt x="157008" y="73025"/>
                  </a:cubicBezTo>
                  <a:cubicBezTo>
                    <a:pt x="162213" y="73025"/>
                    <a:pt x="167418" y="75668"/>
                    <a:pt x="168720" y="80953"/>
                  </a:cubicBezTo>
                  <a:cubicBezTo>
                    <a:pt x="168720" y="80953"/>
                    <a:pt x="168720" y="80953"/>
                    <a:pt x="197347" y="166840"/>
                  </a:cubicBezTo>
                  <a:cubicBezTo>
                    <a:pt x="199949" y="172125"/>
                    <a:pt x="197347" y="178732"/>
                    <a:pt x="190840" y="181375"/>
                  </a:cubicBezTo>
                  <a:cubicBezTo>
                    <a:pt x="184334" y="184017"/>
                    <a:pt x="177828" y="180053"/>
                    <a:pt x="176527" y="173447"/>
                  </a:cubicBezTo>
                  <a:lnTo>
                    <a:pt x="167418" y="148341"/>
                  </a:lnTo>
                  <a:cubicBezTo>
                    <a:pt x="167418" y="148341"/>
                    <a:pt x="167418" y="148341"/>
                    <a:pt x="167418" y="279153"/>
                  </a:cubicBezTo>
                  <a:cubicBezTo>
                    <a:pt x="167418" y="287081"/>
                    <a:pt x="160912" y="293688"/>
                    <a:pt x="153105" y="293688"/>
                  </a:cubicBezTo>
                  <a:cubicBezTo>
                    <a:pt x="145297" y="293688"/>
                    <a:pt x="140093" y="287081"/>
                    <a:pt x="140093" y="279153"/>
                  </a:cubicBezTo>
                  <a:cubicBezTo>
                    <a:pt x="140093" y="279153"/>
                    <a:pt x="140093" y="279153"/>
                    <a:pt x="140093" y="195909"/>
                  </a:cubicBezTo>
                  <a:cubicBezTo>
                    <a:pt x="140093" y="195909"/>
                    <a:pt x="140093" y="195909"/>
                    <a:pt x="133586" y="195909"/>
                  </a:cubicBezTo>
                  <a:cubicBezTo>
                    <a:pt x="134888" y="195909"/>
                    <a:pt x="136189" y="195909"/>
                    <a:pt x="138791" y="194588"/>
                  </a:cubicBezTo>
                  <a:cubicBezTo>
                    <a:pt x="150502" y="190624"/>
                    <a:pt x="155707" y="177411"/>
                    <a:pt x="151804" y="166840"/>
                  </a:cubicBezTo>
                  <a:cubicBezTo>
                    <a:pt x="151804" y="166840"/>
                    <a:pt x="151804" y="166840"/>
                    <a:pt x="120574" y="73025"/>
                  </a:cubicBezTo>
                  <a:close/>
                  <a:moveTo>
                    <a:pt x="46220" y="66675"/>
                  </a:moveTo>
                  <a:cubicBezTo>
                    <a:pt x="47550" y="66675"/>
                    <a:pt x="59520" y="66675"/>
                    <a:pt x="72821" y="66675"/>
                  </a:cubicBezTo>
                  <a:cubicBezTo>
                    <a:pt x="84792" y="66675"/>
                    <a:pt x="96762" y="66675"/>
                    <a:pt x="98092" y="66675"/>
                  </a:cubicBezTo>
                  <a:cubicBezTo>
                    <a:pt x="103413" y="66675"/>
                    <a:pt x="108733" y="69315"/>
                    <a:pt x="111393" y="74595"/>
                  </a:cubicBezTo>
                  <a:cubicBezTo>
                    <a:pt x="111393" y="74595"/>
                    <a:pt x="111393" y="74595"/>
                    <a:pt x="143315" y="169638"/>
                  </a:cubicBezTo>
                  <a:cubicBezTo>
                    <a:pt x="145975" y="176239"/>
                    <a:pt x="143315" y="184159"/>
                    <a:pt x="135334" y="185479"/>
                  </a:cubicBezTo>
                  <a:cubicBezTo>
                    <a:pt x="128684" y="188119"/>
                    <a:pt x="122034" y="184159"/>
                    <a:pt x="119374" y="177559"/>
                  </a:cubicBezTo>
                  <a:cubicBezTo>
                    <a:pt x="119374" y="177559"/>
                    <a:pt x="119374" y="177559"/>
                    <a:pt x="108733" y="148518"/>
                  </a:cubicBezTo>
                  <a:cubicBezTo>
                    <a:pt x="108733" y="148518"/>
                    <a:pt x="108733" y="148518"/>
                    <a:pt x="108733" y="295043"/>
                  </a:cubicBezTo>
                  <a:cubicBezTo>
                    <a:pt x="108733" y="302963"/>
                    <a:pt x="102083" y="309563"/>
                    <a:pt x="94102" y="309563"/>
                  </a:cubicBezTo>
                  <a:cubicBezTo>
                    <a:pt x="84792" y="309563"/>
                    <a:pt x="78141" y="302963"/>
                    <a:pt x="78141" y="295043"/>
                  </a:cubicBezTo>
                  <a:cubicBezTo>
                    <a:pt x="78141" y="295043"/>
                    <a:pt x="78141" y="295043"/>
                    <a:pt x="78141" y="202640"/>
                  </a:cubicBezTo>
                  <a:cubicBezTo>
                    <a:pt x="78141" y="202640"/>
                    <a:pt x="78141" y="202640"/>
                    <a:pt x="66171" y="202640"/>
                  </a:cubicBezTo>
                  <a:cubicBezTo>
                    <a:pt x="66171" y="202640"/>
                    <a:pt x="66171" y="202640"/>
                    <a:pt x="66171" y="295043"/>
                  </a:cubicBezTo>
                  <a:cubicBezTo>
                    <a:pt x="66171" y="302963"/>
                    <a:pt x="59520" y="309563"/>
                    <a:pt x="50210" y="309563"/>
                  </a:cubicBezTo>
                  <a:cubicBezTo>
                    <a:pt x="42229" y="309563"/>
                    <a:pt x="35579" y="302963"/>
                    <a:pt x="35579" y="295043"/>
                  </a:cubicBezTo>
                  <a:cubicBezTo>
                    <a:pt x="35579" y="295043"/>
                    <a:pt x="35579" y="295043"/>
                    <a:pt x="35579" y="148518"/>
                  </a:cubicBezTo>
                  <a:cubicBezTo>
                    <a:pt x="35579" y="148518"/>
                    <a:pt x="35579" y="148518"/>
                    <a:pt x="24938" y="177559"/>
                  </a:cubicBezTo>
                  <a:cubicBezTo>
                    <a:pt x="22278" y="184159"/>
                    <a:pt x="15628" y="188119"/>
                    <a:pt x="8978" y="185479"/>
                  </a:cubicBezTo>
                  <a:cubicBezTo>
                    <a:pt x="997" y="184159"/>
                    <a:pt x="-1663" y="176239"/>
                    <a:pt x="997" y="169638"/>
                  </a:cubicBezTo>
                  <a:cubicBezTo>
                    <a:pt x="997" y="169638"/>
                    <a:pt x="997" y="169638"/>
                    <a:pt x="32919" y="74595"/>
                  </a:cubicBezTo>
                  <a:cubicBezTo>
                    <a:pt x="35579" y="69315"/>
                    <a:pt x="40899" y="66675"/>
                    <a:pt x="46220" y="66675"/>
                  </a:cubicBezTo>
                  <a:close/>
                  <a:moveTo>
                    <a:pt x="289643" y="49213"/>
                  </a:moveTo>
                  <a:cubicBezTo>
                    <a:pt x="301549" y="49213"/>
                    <a:pt x="309487" y="58103"/>
                    <a:pt x="309487" y="68263"/>
                  </a:cubicBezTo>
                  <a:cubicBezTo>
                    <a:pt x="309487" y="79693"/>
                    <a:pt x="300227" y="87313"/>
                    <a:pt x="289643" y="87313"/>
                  </a:cubicBezTo>
                  <a:cubicBezTo>
                    <a:pt x="280383" y="87313"/>
                    <a:pt x="269799" y="79693"/>
                    <a:pt x="269799" y="68263"/>
                  </a:cubicBezTo>
                  <a:cubicBezTo>
                    <a:pt x="269799" y="68263"/>
                    <a:pt x="271122" y="68263"/>
                    <a:pt x="271122" y="68263"/>
                  </a:cubicBezTo>
                  <a:cubicBezTo>
                    <a:pt x="271122" y="65723"/>
                    <a:pt x="272445" y="63183"/>
                    <a:pt x="272445" y="59373"/>
                  </a:cubicBezTo>
                  <a:cubicBezTo>
                    <a:pt x="276414" y="54293"/>
                    <a:pt x="283028" y="49213"/>
                    <a:pt x="289643" y="49213"/>
                  </a:cubicBezTo>
                  <a:close/>
                  <a:moveTo>
                    <a:pt x="244544" y="33338"/>
                  </a:moveTo>
                  <a:cubicBezTo>
                    <a:pt x="257533" y="33338"/>
                    <a:pt x="266625" y="43861"/>
                    <a:pt x="266625" y="55699"/>
                  </a:cubicBezTo>
                  <a:cubicBezTo>
                    <a:pt x="266625" y="68853"/>
                    <a:pt x="256234" y="79376"/>
                    <a:pt x="244544" y="79376"/>
                  </a:cubicBezTo>
                  <a:cubicBezTo>
                    <a:pt x="235452" y="79376"/>
                    <a:pt x="226360" y="72799"/>
                    <a:pt x="223762" y="63592"/>
                  </a:cubicBezTo>
                  <a:cubicBezTo>
                    <a:pt x="225061" y="59645"/>
                    <a:pt x="226360" y="54384"/>
                    <a:pt x="226360" y="49123"/>
                  </a:cubicBezTo>
                  <a:cubicBezTo>
                    <a:pt x="226360" y="47807"/>
                    <a:pt x="226360" y="46492"/>
                    <a:pt x="226360" y="43861"/>
                  </a:cubicBezTo>
                  <a:cubicBezTo>
                    <a:pt x="230256" y="37284"/>
                    <a:pt x="236751" y="33338"/>
                    <a:pt x="244544" y="33338"/>
                  </a:cubicBezTo>
                  <a:close/>
                  <a:moveTo>
                    <a:pt x="192806" y="23813"/>
                  </a:moveTo>
                  <a:cubicBezTo>
                    <a:pt x="205756" y="23813"/>
                    <a:pt x="217412" y="35469"/>
                    <a:pt x="217412" y="48420"/>
                  </a:cubicBezTo>
                  <a:cubicBezTo>
                    <a:pt x="217412" y="62665"/>
                    <a:pt x="205756" y="73026"/>
                    <a:pt x="192806" y="73026"/>
                  </a:cubicBezTo>
                  <a:cubicBezTo>
                    <a:pt x="179855" y="73026"/>
                    <a:pt x="169494" y="63961"/>
                    <a:pt x="168199" y="51010"/>
                  </a:cubicBezTo>
                  <a:cubicBezTo>
                    <a:pt x="169494" y="48420"/>
                    <a:pt x="170789" y="44534"/>
                    <a:pt x="170789" y="39354"/>
                  </a:cubicBezTo>
                  <a:cubicBezTo>
                    <a:pt x="170789" y="39354"/>
                    <a:pt x="170789" y="39354"/>
                    <a:pt x="170789" y="38059"/>
                  </a:cubicBezTo>
                  <a:cubicBezTo>
                    <a:pt x="174674" y="30288"/>
                    <a:pt x="182445" y="23813"/>
                    <a:pt x="192806" y="23813"/>
                  </a:cubicBezTo>
                  <a:close/>
                  <a:moveTo>
                    <a:pt x="133275" y="12700"/>
                  </a:moveTo>
                  <a:cubicBezTo>
                    <a:pt x="148118" y="12700"/>
                    <a:pt x="160262" y="24548"/>
                    <a:pt x="160262" y="39029"/>
                  </a:cubicBezTo>
                  <a:cubicBezTo>
                    <a:pt x="160262" y="54827"/>
                    <a:pt x="148118" y="66675"/>
                    <a:pt x="133275" y="66675"/>
                  </a:cubicBezTo>
                  <a:cubicBezTo>
                    <a:pt x="121130" y="66675"/>
                    <a:pt x="110335" y="60093"/>
                    <a:pt x="106287" y="48245"/>
                  </a:cubicBezTo>
                  <a:cubicBezTo>
                    <a:pt x="108986" y="42979"/>
                    <a:pt x="111685" y="36396"/>
                    <a:pt x="111685" y="29814"/>
                  </a:cubicBezTo>
                  <a:cubicBezTo>
                    <a:pt x="111685" y="27181"/>
                    <a:pt x="110335" y="25865"/>
                    <a:pt x="110335" y="23232"/>
                  </a:cubicBezTo>
                  <a:cubicBezTo>
                    <a:pt x="115733" y="16649"/>
                    <a:pt x="123829" y="12700"/>
                    <a:pt x="133275" y="12700"/>
                  </a:cubicBezTo>
                  <a:close/>
                  <a:moveTo>
                    <a:pt x="72809" y="0"/>
                  </a:moveTo>
                  <a:cubicBezTo>
                    <a:pt x="88472" y="0"/>
                    <a:pt x="101525" y="14426"/>
                    <a:pt x="101525" y="30163"/>
                  </a:cubicBezTo>
                  <a:cubicBezTo>
                    <a:pt x="101525" y="47211"/>
                    <a:pt x="87167" y="60325"/>
                    <a:pt x="72809" y="60325"/>
                  </a:cubicBezTo>
                  <a:cubicBezTo>
                    <a:pt x="57145" y="60325"/>
                    <a:pt x="42787" y="47211"/>
                    <a:pt x="42787" y="30163"/>
                  </a:cubicBezTo>
                  <a:cubicBezTo>
                    <a:pt x="42787" y="14426"/>
                    <a:pt x="55840" y="0"/>
                    <a:pt x="72809" y="0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258499" y="3078987"/>
            <a:ext cx="5670047" cy="922161"/>
            <a:chOff x="5258499" y="3050706"/>
            <a:chExt cx="5670047" cy="922161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5886646" y="3276559"/>
              <a:ext cx="525624" cy="0"/>
            </a:xfrm>
            <a:prstGeom prst="line">
              <a:avLst/>
            </a:prstGeom>
            <a:ln>
              <a:solidFill>
                <a:srgbClr val="11165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组合 47"/>
            <p:cNvGrpSpPr/>
            <p:nvPr/>
          </p:nvGrpSpPr>
          <p:grpSpPr>
            <a:xfrm>
              <a:off x="6399570" y="3066245"/>
              <a:ext cx="4528976" cy="906622"/>
              <a:chOff x="7692478" y="1678126"/>
              <a:chExt cx="4528976" cy="906622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7692478" y="2030750"/>
                <a:ext cx="4528976" cy="5539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just" defTabSz="914400" rtl="0" eaLnBrk="1" fontAlgn="auto" latinLnBrk="0" hangingPunct="1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点击输入简要文字内容，文字内容需概括精炼，不用多余的文字修饰，言简意赅的说明分项内容。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7692478" y="1678126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165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标题文字添加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11653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9" name="椭圆 48"/>
            <p:cNvSpPr/>
            <p:nvPr/>
          </p:nvSpPr>
          <p:spPr>
            <a:xfrm>
              <a:off x="5258499" y="3050706"/>
              <a:ext cx="472764" cy="430647"/>
            </a:xfrm>
            <a:custGeom>
              <a:avLst/>
              <a:gdLst>
                <a:gd name="connsiteX0" fmla="*/ 182569 w 338094"/>
                <a:gd name="connsiteY0" fmla="*/ 192088 h 307975"/>
                <a:gd name="connsiteX1" fmla="*/ 191830 w 338094"/>
                <a:gd name="connsiteY1" fmla="*/ 202620 h 307975"/>
                <a:gd name="connsiteX2" fmla="*/ 206382 w 338094"/>
                <a:gd name="connsiteY2" fmla="*/ 203936 h 307975"/>
                <a:gd name="connsiteX3" fmla="*/ 205059 w 338094"/>
                <a:gd name="connsiteY3" fmla="*/ 209202 h 307975"/>
                <a:gd name="connsiteX4" fmla="*/ 206382 w 338094"/>
                <a:gd name="connsiteY4" fmla="*/ 221050 h 307975"/>
                <a:gd name="connsiteX5" fmla="*/ 206382 w 338094"/>
                <a:gd name="connsiteY5" fmla="*/ 234215 h 307975"/>
                <a:gd name="connsiteX6" fmla="*/ 194476 w 338094"/>
                <a:gd name="connsiteY6" fmla="*/ 246063 h 307975"/>
                <a:gd name="connsiteX7" fmla="*/ 182569 w 338094"/>
                <a:gd name="connsiteY7" fmla="*/ 234215 h 307975"/>
                <a:gd name="connsiteX8" fmla="*/ 182569 w 338094"/>
                <a:gd name="connsiteY8" fmla="*/ 192088 h 307975"/>
                <a:gd name="connsiteX9" fmla="*/ 149231 w 338094"/>
                <a:gd name="connsiteY9" fmla="*/ 183859 h 307975"/>
                <a:gd name="connsiteX10" fmla="*/ 173044 w 338094"/>
                <a:gd name="connsiteY10" fmla="*/ 194226 h 307975"/>
                <a:gd name="connsiteX11" fmla="*/ 173044 w 338094"/>
                <a:gd name="connsiteY11" fmla="*/ 234400 h 307975"/>
                <a:gd name="connsiteX12" fmla="*/ 159815 w 338094"/>
                <a:gd name="connsiteY12" fmla="*/ 246063 h 307975"/>
                <a:gd name="connsiteX13" fmla="*/ 149231 w 338094"/>
                <a:gd name="connsiteY13" fmla="*/ 234400 h 307975"/>
                <a:gd name="connsiteX14" fmla="*/ 149231 w 338094"/>
                <a:gd name="connsiteY14" fmla="*/ 183859 h 307975"/>
                <a:gd name="connsiteX15" fmla="*/ 74619 w 338094"/>
                <a:gd name="connsiteY15" fmla="*/ 182563 h 307975"/>
                <a:gd name="connsiteX16" fmla="*/ 74619 w 338094"/>
                <a:gd name="connsiteY16" fmla="*/ 238126 h 307975"/>
                <a:gd name="connsiteX17" fmla="*/ 63506 w 338094"/>
                <a:gd name="connsiteY17" fmla="*/ 227789 h 307975"/>
                <a:gd name="connsiteX18" fmla="*/ 63506 w 338094"/>
                <a:gd name="connsiteY18" fmla="*/ 192900 h 307975"/>
                <a:gd name="connsiteX19" fmla="*/ 73230 w 338094"/>
                <a:gd name="connsiteY19" fmla="*/ 183855 h 307975"/>
                <a:gd name="connsiteX20" fmla="*/ 74619 w 338094"/>
                <a:gd name="connsiteY20" fmla="*/ 182563 h 307975"/>
                <a:gd name="connsiteX21" fmla="*/ 90666 w 338094"/>
                <a:gd name="connsiteY21" fmla="*/ 92075 h 307975"/>
                <a:gd name="connsiteX22" fmla="*/ 130275 w 338094"/>
                <a:gd name="connsiteY22" fmla="*/ 92075 h 307975"/>
                <a:gd name="connsiteX23" fmla="*/ 140838 w 338094"/>
                <a:gd name="connsiteY23" fmla="*/ 97302 h 307975"/>
                <a:gd name="connsiteX24" fmla="*/ 175165 w 338094"/>
                <a:gd name="connsiteY24" fmla="*/ 171785 h 307975"/>
                <a:gd name="connsiteX25" fmla="*/ 169884 w 338094"/>
                <a:gd name="connsiteY25" fmla="*/ 186159 h 307975"/>
                <a:gd name="connsiteX26" fmla="*/ 156681 w 338094"/>
                <a:gd name="connsiteY26" fmla="*/ 180932 h 307975"/>
                <a:gd name="connsiteX27" fmla="*/ 139517 w 338094"/>
                <a:gd name="connsiteY27" fmla="*/ 144344 h 307975"/>
                <a:gd name="connsiteX28" fmla="*/ 139517 w 338094"/>
                <a:gd name="connsiteY28" fmla="*/ 271096 h 307975"/>
                <a:gd name="connsiteX29" fmla="*/ 127635 w 338094"/>
                <a:gd name="connsiteY29" fmla="*/ 284163 h 307975"/>
                <a:gd name="connsiteX30" fmla="*/ 115752 w 338094"/>
                <a:gd name="connsiteY30" fmla="*/ 271096 h 307975"/>
                <a:gd name="connsiteX31" fmla="*/ 115752 w 338094"/>
                <a:gd name="connsiteY31" fmla="*/ 197919 h 307975"/>
                <a:gd name="connsiteX32" fmla="*/ 106510 w 338094"/>
                <a:gd name="connsiteY32" fmla="*/ 197919 h 307975"/>
                <a:gd name="connsiteX33" fmla="*/ 106510 w 338094"/>
                <a:gd name="connsiteY33" fmla="*/ 271096 h 307975"/>
                <a:gd name="connsiteX34" fmla="*/ 94627 w 338094"/>
                <a:gd name="connsiteY34" fmla="*/ 284163 h 307975"/>
                <a:gd name="connsiteX35" fmla="*/ 81424 w 338094"/>
                <a:gd name="connsiteY35" fmla="*/ 271096 h 307975"/>
                <a:gd name="connsiteX36" fmla="*/ 81424 w 338094"/>
                <a:gd name="connsiteY36" fmla="*/ 144344 h 307975"/>
                <a:gd name="connsiteX37" fmla="*/ 65581 w 338094"/>
                <a:gd name="connsiteY37" fmla="*/ 180932 h 307975"/>
                <a:gd name="connsiteX38" fmla="*/ 51058 w 338094"/>
                <a:gd name="connsiteY38" fmla="*/ 186159 h 307975"/>
                <a:gd name="connsiteX39" fmla="*/ 45776 w 338094"/>
                <a:gd name="connsiteY39" fmla="*/ 171785 h 307975"/>
                <a:gd name="connsiteX40" fmla="*/ 80104 w 338094"/>
                <a:gd name="connsiteY40" fmla="*/ 97302 h 307975"/>
                <a:gd name="connsiteX41" fmla="*/ 90666 w 338094"/>
                <a:gd name="connsiteY41" fmla="*/ 92075 h 307975"/>
                <a:gd name="connsiteX42" fmla="*/ 238843 w 338094"/>
                <a:gd name="connsiteY42" fmla="*/ 88900 h 307975"/>
                <a:gd name="connsiteX43" fmla="*/ 286633 w 338094"/>
                <a:gd name="connsiteY43" fmla="*/ 88900 h 307975"/>
                <a:gd name="connsiteX44" fmla="*/ 297253 w 338094"/>
                <a:gd name="connsiteY44" fmla="*/ 95459 h 307975"/>
                <a:gd name="connsiteX45" fmla="*/ 337077 w 338094"/>
                <a:gd name="connsiteY45" fmla="*/ 180728 h 307975"/>
                <a:gd name="connsiteX46" fmla="*/ 330440 w 338094"/>
                <a:gd name="connsiteY46" fmla="*/ 195158 h 307975"/>
                <a:gd name="connsiteX47" fmla="*/ 315837 w 338094"/>
                <a:gd name="connsiteY47" fmla="*/ 189911 h 307975"/>
                <a:gd name="connsiteX48" fmla="*/ 302563 w 338094"/>
                <a:gd name="connsiteY48" fmla="*/ 163674 h 307975"/>
                <a:gd name="connsiteX49" fmla="*/ 313182 w 338094"/>
                <a:gd name="connsiteY49" fmla="*/ 212212 h 307975"/>
                <a:gd name="connsiteX50" fmla="*/ 306545 w 338094"/>
                <a:gd name="connsiteY50" fmla="*/ 220083 h 307975"/>
                <a:gd name="connsiteX51" fmla="*/ 295925 w 338094"/>
                <a:gd name="connsiteY51" fmla="*/ 220083 h 307975"/>
                <a:gd name="connsiteX52" fmla="*/ 295925 w 338094"/>
                <a:gd name="connsiteY52" fmla="*/ 293545 h 307975"/>
                <a:gd name="connsiteX53" fmla="*/ 282650 w 338094"/>
                <a:gd name="connsiteY53" fmla="*/ 307975 h 307975"/>
                <a:gd name="connsiteX54" fmla="*/ 268048 w 338094"/>
                <a:gd name="connsiteY54" fmla="*/ 293545 h 307975"/>
                <a:gd name="connsiteX55" fmla="*/ 268048 w 338094"/>
                <a:gd name="connsiteY55" fmla="*/ 220083 h 307975"/>
                <a:gd name="connsiteX56" fmla="*/ 257428 w 338094"/>
                <a:gd name="connsiteY56" fmla="*/ 220083 h 307975"/>
                <a:gd name="connsiteX57" fmla="*/ 257428 w 338094"/>
                <a:gd name="connsiteY57" fmla="*/ 293545 h 307975"/>
                <a:gd name="connsiteX58" fmla="*/ 244153 w 338094"/>
                <a:gd name="connsiteY58" fmla="*/ 307975 h 307975"/>
                <a:gd name="connsiteX59" fmla="*/ 229551 w 338094"/>
                <a:gd name="connsiteY59" fmla="*/ 293545 h 307975"/>
                <a:gd name="connsiteX60" fmla="*/ 229551 w 338094"/>
                <a:gd name="connsiteY60" fmla="*/ 220083 h 307975"/>
                <a:gd name="connsiteX61" fmla="*/ 218931 w 338094"/>
                <a:gd name="connsiteY61" fmla="*/ 220083 h 307975"/>
                <a:gd name="connsiteX62" fmla="*/ 212294 w 338094"/>
                <a:gd name="connsiteY62" fmla="*/ 212212 h 307975"/>
                <a:gd name="connsiteX63" fmla="*/ 222914 w 338094"/>
                <a:gd name="connsiteY63" fmla="*/ 163674 h 307975"/>
                <a:gd name="connsiteX64" fmla="*/ 210966 w 338094"/>
                <a:gd name="connsiteY64" fmla="*/ 189911 h 307975"/>
                <a:gd name="connsiteX65" fmla="*/ 195036 w 338094"/>
                <a:gd name="connsiteY65" fmla="*/ 195158 h 307975"/>
                <a:gd name="connsiteX66" fmla="*/ 188399 w 338094"/>
                <a:gd name="connsiteY66" fmla="*/ 180728 h 307975"/>
                <a:gd name="connsiteX67" fmla="*/ 228223 w 338094"/>
                <a:gd name="connsiteY67" fmla="*/ 95459 h 307975"/>
                <a:gd name="connsiteX68" fmla="*/ 238843 w 338094"/>
                <a:gd name="connsiteY68" fmla="*/ 88900 h 307975"/>
                <a:gd name="connsiteX69" fmla="*/ 40753 w 338094"/>
                <a:gd name="connsiteY69" fmla="*/ 63500 h 307975"/>
                <a:gd name="connsiteX70" fmla="*/ 79117 w 338094"/>
                <a:gd name="connsiteY70" fmla="*/ 63500 h 307975"/>
                <a:gd name="connsiteX71" fmla="*/ 85732 w 338094"/>
                <a:gd name="connsiteY71" fmla="*/ 81882 h 307975"/>
                <a:gd name="connsiteX72" fmla="*/ 85732 w 338094"/>
                <a:gd name="connsiteY72" fmla="*/ 83195 h 307975"/>
                <a:gd name="connsiteX73" fmla="*/ 73826 w 338094"/>
                <a:gd name="connsiteY73" fmla="*/ 92385 h 307975"/>
                <a:gd name="connsiteX74" fmla="*/ 51336 w 338094"/>
                <a:gd name="connsiteY74" fmla="*/ 139652 h 307975"/>
                <a:gd name="connsiteX75" fmla="*/ 39430 w 338094"/>
                <a:gd name="connsiteY75" fmla="*/ 168538 h 307975"/>
                <a:gd name="connsiteX76" fmla="*/ 48690 w 338094"/>
                <a:gd name="connsiteY76" fmla="*/ 192171 h 307975"/>
                <a:gd name="connsiteX77" fmla="*/ 55305 w 338094"/>
                <a:gd name="connsiteY77" fmla="*/ 194797 h 307975"/>
                <a:gd name="connsiteX78" fmla="*/ 55305 w 338094"/>
                <a:gd name="connsiteY78" fmla="*/ 227621 h 307975"/>
                <a:gd name="connsiteX79" fmla="*/ 43398 w 338094"/>
                <a:gd name="connsiteY79" fmla="*/ 238125 h 307975"/>
                <a:gd name="connsiteX80" fmla="*/ 32815 w 338094"/>
                <a:gd name="connsiteY80" fmla="*/ 227621 h 307975"/>
                <a:gd name="connsiteX81" fmla="*/ 32815 w 338094"/>
                <a:gd name="connsiteY81" fmla="*/ 112080 h 307975"/>
                <a:gd name="connsiteX82" fmla="*/ 18263 w 338094"/>
                <a:gd name="connsiteY82" fmla="*/ 144904 h 307975"/>
                <a:gd name="connsiteX83" fmla="*/ 5034 w 338094"/>
                <a:gd name="connsiteY83" fmla="*/ 148843 h 307975"/>
                <a:gd name="connsiteX84" fmla="*/ 1065 w 338094"/>
                <a:gd name="connsiteY84" fmla="*/ 137026 h 307975"/>
                <a:gd name="connsiteX85" fmla="*/ 31492 w 338094"/>
                <a:gd name="connsiteY85" fmla="*/ 68752 h 307975"/>
                <a:gd name="connsiteX86" fmla="*/ 40753 w 338094"/>
                <a:gd name="connsiteY86" fmla="*/ 63500 h 307975"/>
                <a:gd name="connsiteX87" fmla="*/ 157633 w 338094"/>
                <a:gd name="connsiteY87" fmla="*/ 53975 h 307975"/>
                <a:gd name="connsiteX88" fmla="*/ 197198 w 338094"/>
                <a:gd name="connsiteY88" fmla="*/ 53975 h 307975"/>
                <a:gd name="connsiteX89" fmla="*/ 207749 w 338094"/>
                <a:gd name="connsiteY89" fmla="*/ 59183 h 307975"/>
                <a:gd name="connsiteX90" fmla="*/ 222256 w 338094"/>
                <a:gd name="connsiteY90" fmla="*/ 90434 h 307975"/>
                <a:gd name="connsiteX91" fmla="*/ 220937 w 338094"/>
                <a:gd name="connsiteY91" fmla="*/ 91736 h 307975"/>
                <a:gd name="connsiteX92" fmla="*/ 210386 w 338094"/>
                <a:gd name="connsiteY92" fmla="*/ 115174 h 307975"/>
                <a:gd name="connsiteX93" fmla="*/ 206430 w 338094"/>
                <a:gd name="connsiteY93" fmla="*/ 106060 h 307975"/>
                <a:gd name="connsiteX94" fmla="*/ 206430 w 338094"/>
                <a:gd name="connsiteY94" fmla="*/ 122987 h 307975"/>
                <a:gd name="connsiteX95" fmla="*/ 185328 w 338094"/>
                <a:gd name="connsiteY95" fmla="*/ 169863 h 307975"/>
                <a:gd name="connsiteX96" fmla="*/ 169502 w 338094"/>
                <a:gd name="connsiteY96" fmla="*/ 137310 h 307975"/>
                <a:gd name="connsiteX97" fmla="*/ 149719 w 338094"/>
                <a:gd name="connsiteY97" fmla="*/ 93038 h 307975"/>
                <a:gd name="connsiteX98" fmla="*/ 136531 w 338094"/>
                <a:gd name="connsiteY98" fmla="*/ 83924 h 307975"/>
                <a:gd name="connsiteX99" fmla="*/ 136531 w 338094"/>
                <a:gd name="connsiteY99" fmla="*/ 82621 h 307975"/>
                <a:gd name="connsiteX100" fmla="*/ 144444 w 338094"/>
                <a:gd name="connsiteY100" fmla="*/ 66996 h 307975"/>
                <a:gd name="connsiteX101" fmla="*/ 147082 w 338094"/>
                <a:gd name="connsiteY101" fmla="*/ 59183 h 307975"/>
                <a:gd name="connsiteX102" fmla="*/ 157633 w 338094"/>
                <a:gd name="connsiteY102" fmla="*/ 53975 h 307975"/>
                <a:gd name="connsiteX103" fmla="*/ 111926 w 338094"/>
                <a:gd name="connsiteY103" fmla="*/ 38100 h 307975"/>
                <a:gd name="connsiteX104" fmla="*/ 136533 w 338094"/>
                <a:gd name="connsiteY104" fmla="*/ 61913 h 307975"/>
                <a:gd name="connsiteX105" fmla="*/ 111926 w 338094"/>
                <a:gd name="connsiteY105" fmla="*/ 85726 h 307975"/>
                <a:gd name="connsiteX106" fmla="*/ 87319 w 338094"/>
                <a:gd name="connsiteY106" fmla="*/ 61913 h 307975"/>
                <a:gd name="connsiteX107" fmla="*/ 111926 w 338094"/>
                <a:gd name="connsiteY107" fmla="*/ 38100 h 307975"/>
                <a:gd name="connsiteX108" fmla="*/ 262738 w 338094"/>
                <a:gd name="connsiteY108" fmla="*/ 28575 h 307975"/>
                <a:gd name="connsiteX109" fmla="*/ 290519 w 338094"/>
                <a:gd name="connsiteY109" fmla="*/ 56221 h 307975"/>
                <a:gd name="connsiteX110" fmla="*/ 262738 w 338094"/>
                <a:gd name="connsiteY110" fmla="*/ 82550 h 307975"/>
                <a:gd name="connsiteX111" fmla="*/ 234956 w 338094"/>
                <a:gd name="connsiteY111" fmla="*/ 56221 h 307975"/>
                <a:gd name="connsiteX112" fmla="*/ 262738 w 338094"/>
                <a:gd name="connsiteY112" fmla="*/ 28575 h 307975"/>
                <a:gd name="connsiteX113" fmla="*/ 58744 w 338094"/>
                <a:gd name="connsiteY113" fmla="*/ 15875 h 307975"/>
                <a:gd name="connsiteX114" fmla="*/ 80969 w 338094"/>
                <a:gd name="connsiteY114" fmla="*/ 38100 h 307975"/>
                <a:gd name="connsiteX115" fmla="*/ 58744 w 338094"/>
                <a:gd name="connsiteY115" fmla="*/ 60325 h 307975"/>
                <a:gd name="connsiteX116" fmla="*/ 36519 w 338094"/>
                <a:gd name="connsiteY116" fmla="*/ 38100 h 307975"/>
                <a:gd name="connsiteX117" fmla="*/ 58744 w 338094"/>
                <a:gd name="connsiteY117" fmla="*/ 15875 h 307975"/>
                <a:gd name="connsiteX118" fmla="*/ 177013 w 338094"/>
                <a:gd name="connsiteY118" fmla="*/ 0 h 307975"/>
                <a:gd name="connsiteX119" fmla="*/ 200032 w 338094"/>
                <a:gd name="connsiteY119" fmla="*/ 23813 h 307975"/>
                <a:gd name="connsiteX120" fmla="*/ 177013 w 338094"/>
                <a:gd name="connsiteY120" fmla="*/ 47626 h 307975"/>
                <a:gd name="connsiteX121" fmla="*/ 153994 w 338094"/>
                <a:gd name="connsiteY121" fmla="*/ 23813 h 307975"/>
                <a:gd name="connsiteX122" fmla="*/ 177013 w 338094"/>
                <a:gd name="connsiteY122" fmla="*/ 0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338094" h="307975">
                  <a:moveTo>
                    <a:pt x="182569" y="192088"/>
                  </a:moveTo>
                  <a:cubicBezTo>
                    <a:pt x="183892" y="197354"/>
                    <a:pt x="187861" y="201303"/>
                    <a:pt x="191830" y="202620"/>
                  </a:cubicBezTo>
                  <a:cubicBezTo>
                    <a:pt x="195798" y="205253"/>
                    <a:pt x="201090" y="205253"/>
                    <a:pt x="206382" y="203936"/>
                  </a:cubicBezTo>
                  <a:cubicBezTo>
                    <a:pt x="206382" y="203936"/>
                    <a:pt x="206382" y="203936"/>
                    <a:pt x="205059" y="209202"/>
                  </a:cubicBezTo>
                  <a:cubicBezTo>
                    <a:pt x="203736" y="213151"/>
                    <a:pt x="205059" y="217101"/>
                    <a:pt x="206382" y="221050"/>
                  </a:cubicBezTo>
                  <a:cubicBezTo>
                    <a:pt x="206382" y="221050"/>
                    <a:pt x="206382" y="221050"/>
                    <a:pt x="206382" y="234215"/>
                  </a:cubicBezTo>
                  <a:cubicBezTo>
                    <a:pt x="206382" y="240797"/>
                    <a:pt x="201090" y="246063"/>
                    <a:pt x="194476" y="246063"/>
                  </a:cubicBezTo>
                  <a:cubicBezTo>
                    <a:pt x="187861" y="246063"/>
                    <a:pt x="182569" y="240797"/>
                    <a:pt x="182569" y="234215"/>
                  </a:cubicBezTo>
                  <a:cubicBezTo>
                    <a:pt x="182569" y="234215"/>
                    <a:pt x="182569" y="234215"/>
                    <a:pt x="182569" y="192088"/>
                  </a:cubicBezTo>
                  <a:close/>
                  <a:moveTo>
                    <a:pt x="149231" y="183859"/>
                  </a:moveTo>
                  <a:cubicBezTo>
                    <a:pt x="153200" y="192930"/>
                    <a:pt x="163783" y="196818"/>
                    <a:pt x="173044" y="194226"/>
                  </a:cubicBezTo>
                  <a:cubicBezTo>
                    <a:pt x="173044" y="194226"/>
                    <a:pt x="173044" y="194226"/>
                    <a:pt x="173044" y="234400"/>
                  </a:cubicBezTo>
                  <a:cubicBezTo>
                    <a:pt x="173044" y="240879"/>
                    <a:pt x="167752" y="246063"/>
                    <a:pt x="159815" y="246063"/>
                  </a:cubicBezTo>
                  <a:cubicBezTo>
                    <a:pt x="155846" y="246063"/>
                    <a:pt x="149231" y="242175"/>
                    <a:pt x="149231" y="234400"/>
                  </a:cubicBezTo>
                  <a:cubicBezTo>
                    <a:pt x="149231" y="234400"/>
                    <a:pt x="149231" y="234400"/>
                    <a:pt x="149231" y="183859"/>
                  </a:cubicBezTo>
                  <a:close/>
                  <a:moveTo>
                    <a:pt x="74619" y="182563"/>
                  </a:moveTo>
                  <a:cubicBezTo>
                    <a:pt x="74619" y="182563"/>
                    <a:pt x="74619" y="182563"/>
                    <a:pt x="74619" y="238126"/>
                  </a:cubicBezTo>
                  <a:cubicBezTo>
                    <a:pt x="67673" y="238126"/>
                    <a:pt x="63506" y="232957"/>
                    <a:pt x="63506" y="227789"/>
                  </a:cubicBezTo>
                  <a:cubicBezTo>
                    <a:pt x="63506" y="227789"/>
                    <a:pt x="63506" y="227789"/>
                    <a:pt x="63506" y="192900"/>
                  </a:cubicBezTo>
                  <a:cubicBezTo>
                    <a:pt x="67673" y="191608"/>
                    <a:pt x="71841" y="189024"/>
                    <a:pt x="73230" y="183855"/>
                  </a:cubicBezTo>
                  <a:cubicBezTo>
                    <a:pt x="73230" y="183855"/>
                    <a:pt x="73230" y="183855"/>
                    <a:pt x="74619" y="182563"/>
                  </a:cubicBezTo>
                  <a:close/>
                  <a:moveTo>
                    <a:pt x="90666" y="92075"/>
                  </a:moveTo>
                  <a:cubicBezTo>
                    <a:pt x="90666" y="92075"/>
                    <a:pt x="90666" y="92075"/>
                    <a:pt x="130275" y="92075"/>
                  </a:cubicBezTo>
                  <a:cubicBezTo>
                    <a:pt x="135557" y="92075"/>
                    <a:pt x="139517" y="93382"/>
                    <a:pt x="140838" y="97302"/>
                  </a:cubicBezTo>
                  <a:lnTo>
                    <a:pt x="175165" y="171785"/>
                  </a:lnTo>
                  <a:cubicBezTo>
                    <a:pt x="177806" y="177012"/>
                    <a:pt x="175165" y="183546"/>
                    <a:pt x="169884" y="186159"/>
                  </a:cubicBezTo>
                  <a:cubicBezTo>
                    <a:pt x="165923" y="187466"/>
                    <a:pt x="159322" y="186159"/>
                    <a:pt x="156681" y="180932"/>
                  </a:cubicBezTo>
                  <a:cubicBezTo>
                    <a:pt x="156681" y="180932"/>
                    <a:pt x="156681" y="180932"/>
                    <a:pt x="139517" y="144344"/>
                  </a:cubicBezTo>
                  <a:cubicBezTo>
                    <a:pt x="139517" y="144344"/>
                    <a:pt x="139517" y="144344"/>
                    <a:pt x="139517" y="271096"/>
                  </a:cubicBezTo>
                  <a:cubicBezTo>
                    <a:pt x="139517" y="278936"/>
                    <a:pt x="134236" y="284163"/>
                    <a:pt x="127635" y="284163"/>
                  </a:cubicBezTo>
                  <a:cubicBezTo>
                    <a:pt x="121033" y="284163"/>
                    <a:pt x="115752" y="278936"/>
                    <a:pt x="115752" y="271096"/>
                  </a:cubicBezTo>
                  <a:cubicBezTo>
                    <a:pt x="115752" y="271096"/>
                    <a:pt x="115752" y="271096"/>
                    <a:pt x="115752" y="197919"/>
                  </a:cubicBezTo>
                  <a:cubicBezTo>
                    <a:pt x="115752" y="197919"/>
                    <a:pt x="115752" y="197919"/>
                    <a:pt x="106510" y="197919"/>
                  </a:cubicBezTo>
                  <a:cubicBezTo>
                    <a:pt x="106510" y="197919"/>
                    <a:pt x="106510" y="197919"/>
                    <a:pt x="106510" y="271096"/>
                  </a:cubicBezTo>
                  <a:cubicBezTo>
                    <a:pt x="106510" y="278936"/>
                    <a:pt x="101229" y="284163"/>
                    <a:pt x="94627" y="284163"/>
                  </a:cubicBezTo>
                  <a:cubicBezTo>
                    <a:pt x="86706" y="284163"/>
                    <a:pt x="81424" y="278936"/>
                    <a:pt x="81424" y="271096"/>
                  </a:cubicBezTo>
                  <a:cubicBezTo>
                    <a:pt x="81424" y="271096"/>
                    <a:pt x="81424" y="271096"/>
                    <a:pt x="81424" y="144344"/>
                  </a:cubicBezTo>
                  <a:cubicBezTo>
                    <a:pt x="81424" y="144344"/>
                    <a:pt x="81424" y="144344"/>
                    <a:pt x="65581" y="180932"/>
                  </a:cubicBezTo>
                  <a:cubicBezTo>
                    <a:pt x="62940" y="186159"/>
                    <a:pt x="56339" y="187466"/>
                    <a:pt x="51058" y="186159"/>
                  </a:cubicBezTo>
                  <a:cubicBezTo>
                    <a:pt x="45776" y="183546"/>
                    <a:pt x="44456" y="177012"/>
                    <a:pt x="45776" y="171785"/>
                  </a:cubicBezTo>
                  <a:cubicBezTo>
                    <a:pt x="45776" y="171785"/>
                    <a:pt x="45776" y="171785"/>
                    <a:pt x="80104" y="97302"/>
                  </a:cubicBezTo>
                  <a:cubicBezTo>
                    <a:pt x="82745" y="93382"/>
                    <a:pt x="86706" y="92075"/>
                    <a:pt x="90666" y="92075"/>
                  </a:cubicBezTo>
                  <a:close/>
                  <a:moveTo>
                    <a:pt x="238843" y="88900"/>
                  </a:moveTo>
                  <a:cubicBezTo>
                    <a:pt x="238843" y="88900"/>
                    <a:pt x="238843" y="88900"/>
                    <a:pt x="286633" y="88900"/>
                  </a:cubicBezTo>
                  <a:cubicBezTo>
                    <a:pt x="291943" y="88900"/>
                    <a:pt x="295925" y="91524"/>
                    <a:pt x="297253" y="95459"/>
                  </a:cubicBezTo>
                  <a:cubicBezTo>
                    <a:pt x="297253" y="95459"/>
                    <a:pt x="297253" y="95459"/>
                    <a:pt x="337077" y="180728"/>
                  </a:cubicBezTo>
                  <a:cubicBezTo>
                    <a:pt x="339732" y="185975"/>
                    <a:pt x="337077" y="192534"/>
                    <a:pt x="330440" y="195158"/>
                  </a:cubicBezTo>
                  <a:cubicBezTo>
                    <a:pt x="325130" y="197782"/>
                    <a:pt x="318492" y="196470"/>
                    <a:pt x="315837" y="189911"/>
                  </a:cubicBezTo>
                  <a:cubicBezTo>
                    <a:pt x="315837" y="189911"/>
                    <a:pt x="315837" y="189911"/>
                    <a:pt x="302563" y="163674"/>
                  </a:cubicBezTo>
                  <a:cubicBezTo>
                    <a:pt x="302563" y="163674"/>
                    <a:pt x="302563" y="163674"/>
                    <a:pt x="313182" y="212212"/>
                  </a:cubicBezTo>
                  <a:cubicBezTo>
                    <a:pt x="314510" y="216147"/>
                    <a:pt x="310527" y="220083"/>
                    <a:pt x="306545" y="220083"/>
                  </a:cubicBezTo>
                  <a:cubicBezTo>
                    <a:pt x="306545" y="220083"/>
                    <a:pt x="306545" y="220083"/>
                    <a:pt x="295925" y="220083"/>
                  </a:cubicBezTo>
                  <a:cubicBezTo>
                    <a:pt x="295925" y="220083"/>
                    <a:pt x="295925" y="220083"/>
                    <a:pt x="295925" y="293545"/>
                  </a:cubicBezTo>
                  <a:cubicBezTo>
                    <a:pt x="295925" y="301416"/>
                    <a:pt x="290615" y="307975"/>
                    <a:pt x="282650" y="307975"/>
                  </a:cubicBezTo>
                  <a:cubicBezTo>
                    <a:pt x="274685" y="307975"/>
                    <a:pt x="268048" y="301416"/>
                    <a:pt x="268048" y="293545"/>
                  </a:cubicBezTo>
                  <a:cubicBezTo>
                    <a:pt x="268048" y="293545"/>
                    <a:pt x="268048" y="293545"/>
                    <a:pt x="268048" y="220083"/>
                  </a:cubicBezTo>
                  <a:cubicBezTo>
                    <a:pt x="268048" y="220083"/>
                    <a:pt x="268048" y="220083"/>
                    <a:pt x="257428" y="220083"/>
                  </a:cubicBezTo>
                  <a:cubicBezTo>
                    <a:pt x="257428" y="220083"/>
                    <a:pt x="257428" y="220083"/>
                    <a:pt x="257428" y="293545"/>
                  </a:cubicBezTo>
                  <a:cubicBezTo>
                    <a:pt x="257428" y="301416"/>
                    <a:pt x="250791" y="307975"/>
                    <a:pt x="244153" y="307975"/>
                  </a:cubicBezTo>
                  <a:cubicBezTo>
                    <a:pt x="236188" y="307975"/>
                    <a:pt x="229551" y="301416"/>
                    <a:pt x="229551" y="293545"/>
                  </a:cubicBezTo>
                  <a:cubicBezTo>
                    <a:pt x="229551" y="293545"/>
                    <a:pt x="229551" y="293545"/>
                    <a:pt x="229551" y="220083"/>
                  </a:cubicBezTo>
                  <a:cubicBezTo>
                    <a:pt x="229551" y="220083"/>
                    <a:pt x="229551" y="220083"/>
                    <a:pt x="218931" y="220083"/>
                  </a:cubicBezTo>
                  <a:cubicBezTo>
                    <a:pt x="214949" y="220083"/>
                    <a:pt x="210966" y="216147"/>
                    <a:pt x="212294" y="212212"/>
                  </a:cubicBezTo>
                  <a:cubicBezTo>
                    <a:pt x="212294" y="212212"/>
                    <a:pt x="212294" y="212212"/>
                    <a:pt x="222914" y="163674"/>
                  </a:cubicBezTo>
                  <a:cubicBezTo>
                    <a:pt x="222914" y="163674"/>
                    <a:pt x="222914" y="163674"/>
                    <a:pt x="210966" y="189911"/>
                  </a:cubicBezTo>
                  <a:cubicBezTo>
                    <a:pt x="208311" y="196470"/>
                    <a:pt x="200346" y="197782"/>
                    <a:pt x="195036" y="195158"/>
                  </a:cubicBezTo>
                  <a:cubicBezTo>
                    <a:pt x="188399" y="192534"/>
                    <a:pt x="185744" y="185975"/>
                    <a:pt x="188399" y="180728"/>
                  </a:cubicBezTo>
                  <a:cubicBezTo>
                    <a:pt x="188399" y="180728"/>
                    <a:pt x="188399" y="180728"/>
                    <a:pt x="228223" y="95459"/>
                  </a:cubicBezTo>
                  <a:cubicBezTo>
                    <a:pt x="230878" y="91524"/>
                    <a:pt x="234861" y="88900"/>
                    <a:pt x="238843" y="88900"/>
                  </a:cubicBezTo>
                  <a:close/>
                  <a:moveTo>
                    <a:pt x="40753" y="63500"/>
                  </a:moveTo>
                  <a:cubicBezTo>
                    <a:pt x="40753" y="63500"/>
                    <a:pt x="40753" y="63500"/>
                    <a:pt x="79117" y="63500"/>
                  </a:cubicBezTo>
                  <a:cubicBezTo>
                    <a:pt x="79117" y="70065"/>
                    <a:pt x="81763" y="76630"/>
                    <a:pt x="85732" y="81882"/>
                  </a:cubicBezTo>
                  <a:cubicBezTo>
                    <a:pt x="85732" y="81882"/>
                    <a:pt x="85732" y="81882"/>
                    <a:pt x="85732" y="83195"/>
                  </a:cubicBezTo>
                  <a:cubicBezTo>
                    <a:pt x="80440" y="84507"/>
                    <a:pt x="75149" y="88446"/>
                    <a:pt x="73826" y="92385"/>
                  </a:cubicBezTo>
                  <a:cubicBezTo>
                    <a:pt x="73826" y="92385"/>
                    <a:pt x="73826" y="92385"/>
                    <a:pt x="51336" y="139652"/>
                  </a:cubicBezTo>
                  <a:cubicBezTo>
                    <a:pt x="51336" y="139652"/>
                    <a:pt x="51336" y="139652"/>
                    <a:pt x="39430" y="168538"/>
                  </a:cubicBezTo>
                  <a:cubicBezTo>
                    <a:pt x="34138" y="177728"/>
                    <a:pt x="39430" y="188232"/>
                    <a:pt x="48690" y="192171"/>
                  </a:cubicBezTo>
                  <a:cubicBezTo>
                    <a:pt x="50013" y="193484"/>
                    <a:pt x="52659" y="193484"/>
                    <a:pt x="55305" y="194797"/>
                  </a:cubicBezTo>
                  <a:cubicBezTo>
                    <a:pt x="55305" y="194797"/>
                    <a:pt x="55305" y="194797"/>
                    <a:pt x="55305" y="227621"/>
                  </a:cubicBezTo>
                  <a:cubicBezTo>
                    <a:pt x="55305" y="232873"/>
                    <a:pt x="50013" y="238125"/>
                    <a:pt x="43398" y="238125"/>
                  </a:cubicBezTo>
                  <a:cubicBezTo>
                    <a:pt x="38107" y="238125"/>
                    <a:pt x="32815" y="232873"/>
                    <a:pt x="32815" y="227621"/>
                  </a:cubicBezTo>
                  <a:cubicBezTo>
                    <a:pt x="32815" y="155408"/>
                    <a:pt x="32815" y="114706"/>
                    <a:pt x="32815" y="112080"/>
                  </a:cubicBezTo>
                  <a:cubicBezTo>
                    <a:pt x="32815" y="112080"/>
                    <a:pt x="32815" y="112080"/>
                    <a:pt x="18263" y="144904"/>
                  </a:cubicBezTo>
                  <a:cubicBezTo>
                    <a:pt x="15617" y="148843"/>
                    <a:pt x="10325" y="151469"/>
                    <a:pt x="5034" y="148843"/>
                  </a:cubicBezTo>
                  <a:cubicBezTo>
                    <a:pt x="1065" y="146217"/>
                    <a:pt x="-1581" y="140965"/>
                    <a:pt x="1065" y="137026"/>
                  </a:cubicBezTo>
                  <a:cubicBezTo>
                    <a:pt x="1065" y="137026"/>
                    <a:pt x="1065" y="137026"/>
                    <a:pt x="31492" y="68752"/>
                  </a:cubicBezTo>
                  <a:cubicBezTo>
                    <a:pt x="34138" y="64813"/>
                    <a:pt x="36784" y="63500"/>
                    <a:pt x="40753" y="63500"/>
                  </a:cubicBezTo>
                  <a:close/>
                  <a:moveTo>
                    <a:pt x="157633" y="53975"/>
                  </a:moveTo>
                  <a:cubicBezTo>
                    <a:pt x="157633" y="53975"/>
                    <a:pt x="157633" y="53975"/>
                    <a:pt x="197198" y="53975"/>
                  </a:cubicBezTo>
                  <a:cubicBezTo>
                    <a:pt x="202473" y="53975"/>
                    <a:pt x="206430" y="55277"/>
                    <a:pt x="207749" y="59183"/>
                  </a:cubicBezTo>
                  <a:cubicBezTo>
                    <a:pt x="207749" y="59183"/>
                    <a:pt x="207749" y="59183"/>
                    <a:pt x="222256" y="90434"/>
                  </a:cubicBezTo>
                  <a:cubicBezTo>
                    <a:pt x="222256" y="90434"/>
                    <a:pt x="220937" y="91736"/>
                    <a:pt x="220937" y="91736"/>
                  </a:cubicBezTo>
                  <a:cubicBezTo>
                    <a:pt x="220937" y="91736"/>
                    <a:pt x="220937" y="91736"/>
                    <a:pt x="210386" y="115174"/>
                  </a:cubicBezTo>
                  <a:cubicBezTo>
                    <a:pt x="210386" y="115174"/>
                    <a:pt x="210386" y="115174"/>
                    <a:pt x="206430" y="106060"/>
                  </a:cubicBezTo>
                  <a:cubicBezTo>
                    <a:pt x="206430" y="106060"/>
                    <a:pt x="206430" y="106060"/>
                    <a:pt x="206430" y="122987"/>
                  </a:cubicBezTo>
                  <a:cubicBezTo>
                    <a:pt x="199836" y="138612"/>
                    <a:pt x="205111" y="126893"/>
                    <a:pt x="185328" y="169863"/>
                  </a:cubicBezTo>
                  <a:cubicBezTo>
                    <a:pt x="184009" y="168561"/>
                    <a:pt x="170821" y="138612"/>
                    <a:pt x="169502" y="137310"/>
                  </a:cubicBezTo>
                  <a:cubicBezTo>
                    <a:pt x="169502" y="137310"/>
                    <a:pt x="169502" y="137310"/>
                    <a:pt x="149719" y="93038"/>
                  </a:cubicBezTo>
                  <a:cubicBezTo>
                    <a:pt x="147082" y="89132"/>
                    <a:pt x="143125" y="85226"/>
                    <a:pt x="136531" y="83924"/>
                  </a:cubicBezTo>
                  <a:cubicBezTo>
                    <a:pt x="136531" y="83924"/>
                    <a:pt x="136531" y="83924"/>
                    <a:pt x="136531" y="82621"/>
                  </a:cubicBezTo>
                  <a:cubicBezTo>
                    <a:pt x="140488" y="78715"/>
                    <a:pt x="143125" y="73507"/>
                    <a:pt x="144444" y="66996"/>
                  </a:cubicBezTo>
                  <a:cubicBezTo>
                    <a:pt x="144444" y="66996"/>
                    <a:pt x="144444" y="66996"/>
                    <a:pt x="147082" y="59183"/>
                  </a:cubicBezTo>
                  <a:cubicBezTo>
                    <a:pt x="149719" y="55277"/>
                    <a:pt x="153676" y="53975"/>
                    <a:pt x="157633" y="53975"/>
                  </a:cubicBezTo>
                  <a:close/>
                  <a:moveTo>
                    <a:pt x="111926" y="38100"/>
                  </a:moveTo>
                  <a:cubicBezTo>
                    <a:pt x="125516" y="38100"/>
                    <a:pt x="136533" y="48761"/>
                    <a:pt x="136533" y="61913"/>
                  </a:cubicBezTo>
                  <a:cubicBezTo>
                    <a:pt x="136533" y="75065"/>
                    <a:pt x="125516" y="85726"/>
                    <a:pt x="111926" y="85726"/>
                  </a:cubicBezTo>
                  <a:cubicBezTo>
                    <a:pt x="98336" y="85726"/>
                    <a:pt x="87319" y="75065"/>
                    <a:pt x="87319" y="61913"/>
                  </a:cubicBezTo>
                  <a:cubicBezTo>
                    <a:pt x="87319" y="48761"/>
                    <a:pt x="98336" y="38100"/>
                    <a:pt x="111926" y="38100"/>
                  </a:cubicBezTo>
                  <a:close/>
                  <a:moveTo>
                    <a:pt x="262738" y="28575"/>
                  </a:moveTo>
                  <a:cubicBezTo>
                    <a:pt x="278613" y="28575"/>
                    <a:pt x="290519" y="40423"/>
                    <a:pt x="290519" y="56221"/>
                  </a:cubicBezTo>
                  <a:cubicBezTo>
                    <a:pt x="290519" y="72018"/>
                    <a:pt x="277290" y="82550"/>
                    <a:pt x="262738" y="82550"/>
                  </a:cubicBezTo>
                  <a:cubicBezTo>
                    <a:pt x="248185" y="82550"/>
                    <a:pt x="234956" y="72018"/>
                    <a:pt x="234956" y="56221"/>
                  </a:cubicBezTo>
                  <a:cubicBezTo>
                    <a:pt x="234956" y="40423"/>
                    <a:pt x="248185" y="28575"/>
                    <a:pt x="262738" y="28575"/>
                  </a:cubicBezTo>
                  <a:close/>
                  <a:moveTo>
                    <a:pt x="58744" y="15875"/>
                  </a:moveTo>
                  <a:cubicBezTo>
                    <a:pt x="71019" y="15875"/>
                    <a:pt x="80969" y="25825"/>
                    <a:pt x="80969" y="38100"/>
                  </a:cubicBezTo>
                  <a:cubicBezTo>
                    <a:pt x="80969" y="50375"/>
                    <a:pt x="71019" y="60325"/>
                    <a:pt x="58744" y="60325"/>
                  </a:cubicBezTo>
                  <a:cubicBezTo>
                    <a:pt x="46469" y="60325"/>
                    <a:pt x="36519" y="50375"/>
                    <a:pt x="36519" y="38100"/>
                  </a:cubicBezTo>
                  <a:cubicBezTo>
                    <a:pt x="36519" y="25825"/>
                    <a:pt x="46469" y="15875"/>
                    <a:pt x="58744" y="15875"/>
                  </a:cubicBezTo>
                  <a:close/>
                  <a:moveTo>
                    <a:pt x="177013" y="0"/>
                  </a:moveTo>
                  <a:cubicBezTo>
                    <a:pt x="189726" y="0"/>
                    <a:pt x="200032" y="10661"/>
                    <a:pt x="200032" y="23813"/>
                  </a:cubicBezTo>
                  <a:cubicBezTo>
                    <a:pt x="200032" y="36965"/>
                    <a:pt x="189726" y="47626"/>
                    <a:pt x="177013" y="47626"/>
                  </a:cubicBezTo>
                  <a:cubicBezTo>
                    <a:pt x="164300" y="47626"/>
                    <a:pt x="153994" y="36965"/>
                    <a:pt x="153994" y="23813"/>
                  </a:cubicBezTo>
                  <a:cubicBezTo>
                    <a:pt x="153994" y="10661"/>
                    <a:pt x="164300" y="0"/>
                    <a:pt x="177013" y="0"/>
                  </a:cubicBez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278568" y="4131798"/>
            <a:ext cx="5629907" cy="989030"/>
            <a:chOff x="5278568" y="4103517"/>
            <a:chExt cx="5629907" cy="989030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5886646" y="4343470"/>
              <a:ext cx="525624" cy="0"/>
            </a:xfrm>
            <a:prstGeom prst="line">
              <a:avLst/>
            </a:prstGeom>
            <a:ln>
              <a:solidFill>
                <a:srgbClr val="004F9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组合 53"/>
            <p:cNvGrpSpPr/>
            <p:nvPr/>
          </p:nvGrpSpPr>
          <p:grpSpPr>
            <a:xfrm>
              <a:off x="6379499" y="4185925"/>
              <a:ext cx="4528976" cy="906622"/>
              <a:chOff x="7692478" y="1678126"/>
              <a:chExt cx="4528976" cy="906622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7692478" y="2030750"/>
                <a:ext cx="4528976" cy="5539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just" defTabSz="914400" rtl="0" eaLnBrk="1" fontAlgn="auto" latinLnBrk="0" hangingPunct="1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点击输入简要文字内容，文字内容需概括精炼，不用多余的文字修饰，言简意赅的说明分项内容。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7692478" y="1678126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4F9D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标题文字添加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4F9D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5" name="椭圆 49"/>
            <p:cNvSpPr/>
            <p:nvPr/>
          </p:nvSpPr>
          <p:spPr>
            <a:xfrm>
              <a:off x="5278568" y="4103517"/>
              <a:ext cx="392483" cy="472764"/>
            </a:xfrm>
            <a:custGeom>
              <a:avLst/>
              <a:gdLst>
                <a:gd name="T0" fmla="*/ 212 w 212"/>
                <a:gd name="T1" fmla="*/ 160 h 256"/>
                <a:gd name="T2" fmla="*/ 210 w 212"/>
                <a:gd name="T3" fmla="*/ 171 h 256"/>
                <a:gd name="T4" fmla="*/ 203 w 212"/>
                <a:gd name="T5" fmla="*/ 180 h 256"/>
                <a:gd name="T6" fmla="*/ 208 w 212"/>
                <a:gd name="T7" fmla="*/ 188 h 256"/>
                <a:gd name="T8" fmla="*/ 209 w 212"/>
                <a:gd name="T9" fmla="*/ 200 h 256"/>
                <a:gd name="T10" fmla="*/ 205 w 212"/>
                <a:gd name="T11" fmla="*/ 212 h 256"/>
                <a:gd name="T12" fmla="*/ 200 w 212"/>
                <a:gd name="T13" fmla="*/ 218 h 256"/>
                <a:gd name="T14" fmla="*/ 193 w 212"/>
                <a:gd name="T15" fmla="*/ 222 h 256"/>
                <a:gd name="T16" fmla="*/ 194 w 212"/>
                <a:gd name="T17" fmla="*/ 235 h 256"/>
                <a:gd name="T18" fmla="*/ 186 w 212"/>
                <a:gd name="T19" fmla="*/ 245 h 256"/>
                <a:gd name="T20" fmla="*/ 176 w 212"/>
                <a:gd name="T21" fmla="*/ 251 h 256"/>
                <a:gd name="T22" fmla="*/ 169 w 212"/>
                <a:gd name="T23" fmla="*/ 254 h 256"/>
                <a:gd name="T24" fmla="*/ 131 w 212"/>
                <a:gd name="T25" fmla="*/ 256 h 256"/>
                <a:gd name="T26" fmla="*/ 91 w 212"/>
                <a:gd name="T27" fmla="*/ 254 h 256"/>
                <a:gd name="T28" fmla="*/ 60 w 212"/>
                <a:gd name="T29" fmla="*/ 247 h 256"/>
                <a:gd name="T30" fmla="*/ 55 w 212"/>
                <a:gd name="T31" fmla="*/ 245 h 256"/>
                <a:gd name="T32" fmla="*/ 50 w 212"/>
                <a:gd name="T33" fmla="*/ 242 h 256"/>
                <a:gd name="T34" fmla="*/ 46 w 212"/>
                <a:gd name="T35" fmla="*/ 239 h 256"/>
                <a:gd name="T36" fmla="*/ 42 w 212"/>
                <a:gd name="T37" fmla="*/ 234 h 256"/>
                <a:gd name="T38" fmla="*/ 0 w 212"/>
                <a:gd name="T39" fmla="*/ 230 h 256"/>
                <a:gd name="T40" fmla="*/ 0 w 212"/>
                <a:gd name="T41" fmla="*/ 136 h 256"/>
                <a:gd name="T42" fmla="*/ 15 w 212"/>
                <a:gd name="T43" fmla="*/ 136 h 256"/>
                <a:gd name="T44" fmla="*/ 30 w 212"/>
                <a:gd name="T45" fmla="*/ 136 h 256"/>
                <a:gd name="T46" fmla="*/ 37 w 212"/>
                <a:gd name="T47" fmla="*/ 131 h 256"/>
                <a:gd name="T48" fmla="*/ 41 w 212"/>
                <a:gd name="T49" fmla="*/ 127 h 256"/>
                <a:gd name="T50" fmla="*/ 43 w 212"/>
                <a:gd name="T51" fmla="*/ 116 h 256"/>
                <a:gd name="T52" fmla="*/ 46 w 212"/>
                <a:gd name="T53" fmla="*/ 104 h 256"/>
                <a:gd name="T54" fmla="*/ 50 w 212"/>
                <a:gd name="T55" fmla="*/ 95 h 256"/>
                <a:gd name="T56" fmla="*/ 56 w 212"/>
                <a:gd name="T57" fmla="*/ 84 h 256"/>
                <a:gd name="T58" fmla="*/ 73 w 212"/>
                <a:gd name="T59" fmla="*/ 68 h 256"/>
                <a:gd name="T60" fmla="*/ 89 w 212"/>
                <a:gd name="T61" fmla="*/ 18 h 256"/>
                <a:gd name="T62" fmla="*/ 89 w 212"/>
                <a:gd name="T63" fmla="*/ 2 h 256"/>
                <a:gd name="T64" fmla="*/ 97 w 212"/>
                <a:gd name="T65" fmla="*/ 0 h 256"/>
                <a:gd name="T66" fmla="*/ 117 w 212"/>
                <a:gd name="T67" fmla="*/ 18 h 256"/>
                <a:gd name="T68" fmla="*/ 121 w 212"/>
                <a:gd name="T69" fmla="*/ 39 h 256"/>
                <a:gd name="T70" fmla="*/ 114 w 212"/>
                <a:gd name="T71" fmla="*/ 59 h 256"/>
                <a:gd name="T72" fmla="*/ 109 w 212"/>
                <a:gd name="T73" fmla="*/ 89 h 256"/>
                <a:gd name="T74" fmla="*/ 113 w 212"/>
                <a:gd name="T75" fmla="*/ 100 h 256"/>
                <a:gd name="T76" fmla="*/ 122 w 212"/>
                <a:gd name="T77" fmla="*/ 107 h 256"/>
                <a:gd name="T78" fmla="*/ 126 w 212"/>
                <a:gd name="T79" fmla="*/ 107 h 256"/>
                <a:gd name="T80" fmla="*/ 131 w 212"/>
                <a:gd name="T81" fmla="*/ 107 h 256"/>
                <a:gd name="T82" fmla="*/ 136 w 212"/>
                <a:gd name="T83" fmla="*/ 107 h 256"/>
                <a:gd name="T84" fmla="*/ 141 w 212"/>
                <a:gd name="T85" fmla="*/ 106 h 256"/>
                <a:gd name="T86" fmla="*/ 152 w 212"/>
                <a:gd name="T87" fmla="*/ 103 h 256"/>
                <a:gd name="T88" fmla="*/ 164 w 212"/>
                <a:gd name="T89" fmla="*/ 99 h 256"/>
                <a:gd name="T90" fmla="*/ 188 w 212"/>
                <a:gd name="T91" fmla="*/ 98 h 256"/>
                <a:gd name="T92" fmla="*/ 198 w 212"/>
                <a:gd name="T93" fmla="*/ 101 h 256"/>
                <a:gd name="T94" fmla="*/ 205 w 212"/>
                <a:gd name="T95" fmla="*/ 106 h 256"/>
                <a:gd name="T96" fmla="*/ 206 w 212"/>
                <a:gd name="T97" fmla="*/ 109 h 256"/>
                <a:gd name="T98" fmla="*/ 207 w 212"/>
                <a:gd name="T99" fmla="*/ 112 h 256"/>
                <a:gd name="T100" fmla="*/ 208 w 212"/>
                <a:gd name="T101" fmla="*/ 115 h 256"/>
                <a:gd name="T102" fmla="*/ 208 w 212"/>
                <a:gd name="T103" fmla="*/ 118 h 256"/>
                <a:gd name="T104" fmla="*/ 208 w 212"/>
                <a:gd name="T105" fmla="*/ 123 h 256"/>
                <a:gd name="T106" fmla="*/ 203 w 212"/>
                <a:gd name="T107" fmla="*/ 136 h 256"/>
                <a:gd name="T108" fmla="*/ 205 w 212"/>
                <a:gd name="T109" fmla="*/ 139 h 256"/>
                <a:gd name="T110" fmla="*/ 207 w 212"/>
                <a:gd name="T111" fmla="*/ 141 h 256"/>
                <a:gd name="T112" fmla="*/ 209 w 212"/>
                <a:gd name="T113" fmla="*/ 144 h 256"/>
                <a:gd name="T114" fmla="*/ 210 w 212"/>
                <a:gd name="T115" fmla="*/ 147 h 256"/>
                <a:gd name="T116" fmla="*/ 211 w 212"/>
                <a:gd name="T117" fmla="*/ 150 h 256"/>
                <a:gd name="T118" fmla="*/ 212 w 212"/>
                <a:gd name="T119" fmla="*/ 155 h 256"/>
                <a:gd name="T120" fmla="*/ 212 w 212"/>
                <a:gd name="T121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" h="256">
                  <a:moveTo>
                    <a:pt x="212" y="160"/>
                  </a:moveTo>
                  <a:cubicBezTo>
                    <a:pt x="212" y="165"/>
                    <a:pt x="211" y="169"/>
                    <a:pt x="210" y="171"/>
                  </a:cubicBezTo>
                  <a:cubicBezTo>
                    <a:pt x="209" y="174"/>
                    <a:pt x="206" y="177"/>
                    <a:pt x="203" y="180"/>
                  </a:cubicBezTo>
                  <a:cubicBezTo>
                    <a:pt x="205" y="182"/>
                    <a:pt x="207" y="185"/>
                    <a:pt x="208" y="188"/>
                  </a:cubicBezTo>
                  <a:cubicBezTo>
                    <a:pt x="208" y="191"/>
                    <a:pt x="209" y="195"/>
                    <a:pt x="209" y="200"/>
                  </a:cubicBezTo>
                  <a:cubicBezTo>
                    <a:pt x="208" y="205"/>
                    <a:pt x="207" y="209"/>
                    <a:pt x="205" y="212"/>
                  </a:cubicBezTo>
                  <a:cubicBezTo>
                    <a:pt x="203" y="215"/>
                    <a:pt x="201" y="217"/>
                    <a:pt x="200" y="218"/>
                  </a:cubicBezTo>
                  <a:cubicBezTo>
                    <a:pt x="199" y="219"/>
                    <a:pt x="196" y="220"/>
                    <a:pt x="193" y="222"/>
                  </a:cubicBezTo>
                  <a:cubicBezTo>
                    <a:pt x="195" y="227"/>
                    <a:pt x="195" y="231"/>
                    <a:pt x="194" y="235"/>
                  </a:cubicBezTo>
                  <a:cubicBezTo>
                    <a:pt x="192" y="239"/>
                    <a:pt x="190" y="242"/>
                    <a:pt x="186" y="245"/>
                  </a:cubicBezTo>
                  <a:cubicBezTo>
                    <a:pt x="183" y="248"/>
                    <a:pt x="180" y="250"/>
                    <a:pt x="176" y="251"/>
                  </a:cubicBezTo>
                  <a:cubicBezTo>
                    <a:pt x="173" y="253"/>
                    <a:pt x="171" y="254"/>
                    <a:pt x="169" y="254"/>
                  </a:cubicBezTo>
                  <a:cubicBezTo>
                    <a:pt x="157" y="255"/>
                    <a:pt x="144" y="256"/>
                    <a:pt x="131" y="256"/>
                  </a:cubicBezTo>
                  <a:cubicBezTo>
                    <a:pt x="118" y="256"/>
                    <a:pt x="104" y="256"/>
                    <a:pt x="91" y="254"/>
                  </a:cubicBezTo>
                  <a:cubicBezTo>
                    <a:pt x="77" y="253"/>
                    <a:pt x="67" y="250"/>
                    <a:pt x="60" y="247"/>
                  </a:cubicBezTo>
                  <a:cubicBezTo>
                    <a:pt x="60" y="247"/>
                    <a:pt x="58" y="246"/>
                    <a:pt x="55" y="245"/>
                  </a:cubicBezTo>
                  <a:cubicBezTo>
                    <a:pt x="53" y="243"/>
                    <a:pt x="51" y="243"/>
                    <a:pt x="50" y="242"/>
                  </a:cubicBezTo>
                  <a:cubicBezTo>
                    <a:pt x="49" y="241"/>
                    <a:pt x="47" y="240"/>
                    <a:pt x="46" y="239"/>
                  </a:cubicBezTo>
                  <a:cubicBezTo>
                    <a:pt x="44" y="237"/>
                    <a:pt x="43" y="236"/>
                    <a:pt x="42" y="234"/>
                  </a:cubicBezTo>
                  <a:cubicBezTo>
                    <a:pt x="37" y="231"/>
                    <a:pt x="24" y="230"/>
                    <a:pt x="0" y="2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5" y="136"/>
                    <a:pt x="10" y="136"/>
                    <a:pt x="15" y="136"/>
                  </a:cubicBezTo>
                  <a:cubicBezTo>
                    <a:pt x="21" y="136"/>
                    <a:pt x="26" y="136"/>
                    <a:pt x="30" y="136"/>
                  </a:cubicBezTo>
                  <a:cubicBezTo>
                    <a:pt x="35" y="135"/>
                    <a:pt x="37" y="134"/>
                    <a:pt x="37" y="131"/>
                  </a:cubicBezTo>
                  <a:cubicBezTo>
                    <a:pt x="38" y="130"/>
                    <a:pt x="40" y="128"/>
                    <a:pt x="41" y="127"/>
                  </a:cubicBezTo>
                  <a:cubicBezTo>
                    <a:pt x="41" y="126"/>
                    <a:pt x="42" y="122"/>
                    <a:pt x="43" y="116"/>
                  </a:cubicBezTo>
                  <a:cubicBezTo>
                    <a:pt x="45" y="111"/>
                    <a:pt x="46" y="107"/>
                    <a:pt x="46" y="104"/>
                  </a:cubicBezTo>
                  <a:cubicBezTo>
                    <a:pt x="47" y="102"/>
                    <a:pt x="48" y="99"/>
                    <a:pt x="50" y="95"/>
                  </a:cubicBezTo>
                  <a:cubicBezTo>
                    <a:pt x="52" y="91"/>
                    <a:pt x="54" y="87"/>
                    <a:pt x="56" y="84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84" y="48"/>
                    <a:pt x="89" y="32"/>
                    <a:pt x="89" y="18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2" y="0"/>
                    <a:pt x="97" y="0"/>
                  </a:cubicBezTo>
                  <a:cubicBezTo>
                    <a:pt x="107" y="0"/>
                    <a:pt x="114" y="6"/>
                    <a:pt x="117" y="18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0" y="49"/>
                    <a:pt x="118" y="56"/>
                    <a:pt x="114" y="59"/>
                  </a:cubicBezTo>
                  <a:cubicBezTo>
                    <a:pt x="112" y="75"/>
                    <a:pt x="111" y="85"/>
                    <a:pt x="109" y="89"/>
                  </a:cubicBezTo>
                  <a:cubicBezTo>
                    <a:pt x="108" y="93"/>
                    <a:pt x="110" y="97"/>
                    <a:pt x="113" y="100"/>
                  </a:cubicBezTo>
                  <a:cubicBezTo>
                    <a:pt x="116" y="104"/>
                    <a:pt x="119" y="106"/>
                    <a:pt x="122" y="107"/>
                  </a:cubicBezTo>
                  <a:cubicBezTo>
                    <a:pt x="124" y="107"/>
                    <a:pt x="126" y="107"/>
                    <a:pt x="126" y="107"/>
                  </a:cubicBezTo>
                  <a:cubicBezTo>
                    <a:pt x="127" y="107"/>
                    <a:pt x="129" y="107"/>
                    <a:pt x="131" y="107"/>
                  </a:cubicBezTo>
                  <a:cubicBezTo>
                    <a:pt x="133" y="107"/>
                    <a:pt x="134" y="107"/>
                    <a:pt x="136" y="107"/>
                  </a:cubicBezTo>
                  <a:cubicBezTo>
                    <a:pt x="138" y="107"/>
                    <a:pt x="139" y="106"/>
                    <a:pt x="141" y="106"/>
                  </a:cubicBezTo>
                  <a:cubicBezTo>
                    <a:pt x="143" y="105"/>
                    <a:pt x="147" y="104"/>
                    <a:pt x="152" y="103"/>
                  </a:cubicBezTo>
                  <a:cubicBezTo>
                    <a:pt x="158" y="101"/>
                    <a:pt x="162" y="100"/>
                    <a:pt x="164" y="99"/>
                  </a:cubicBezTo>
                  <a:cubicBezTo>
                    <a:pt x="173" y="97"/>
                    <a:pt x="181" y="97"/>
                    <a:pt x="188" y="98"/>
                  </a:cubicBezTo>
                  <a:cubicBezTo>
                    <a:pt x="191" y="99"/>
                    <a:pt x="195" y="100"/>
                    <a:pt x="198" y="101"/>
                  </a:cubicBezTo>
                  <a:cubicBezTo>
                    <a:pt x="202" y="103"/>
                    <a:pt x="204" y="104"/>
                    <a:pt x="205" y="106"/>
                  </a:cubicBezTo>
                  <a:cubicBezTo>
                    <a:pt x="205" y="106"/>
                    <a:pt x="205" y="107"/>
                    <a:pt x="206" y="109"/>
                  </a:cubicBezTo>
                  <a:cubicBezTo>
                    <a:pt x="207" y="111"/>
                    <a:pt x="207" y="112"/>
                    <a:pt x="207" y="112"/>
                  </a:cubicBezTo>
                  <a:cubicBezTo>
                    <a:pt x="207" y="112"/>
                    <a:pt x="207" y="113"/>
                    <a:pt x="208" y="115"/>
                  </a:cubicBezTo>
                  <a:cubicBezTo>
                    <a:pt x="208" y="116"/>
                    <a:pt x="209" y="118"/>
                    <a:pt x="208" y="118"/>
                  </a:cubicBezTo>
                  <a:cubicBezTo>
                    <a:pt x="208" y="119"/>
                    <a:pt x="208" y="120"/>
                    <a:pt x="208" y="123"/>
                  </a:cubicBezTo>
                  <a:cubicBezTo>
                    <a:pt x="208" y="125"/>
                    <a:pt x="206" y="129"/>
                    <a:pt x="203" y="136"/>
                  </a:cubicBezTo>
                  <a:cubicBezTo>
                    <a:pt x="203" y="136"/>
                    <a:pt x="204" y="137"/>
                    <a:pt x="205" y="139"/>
                  </a:cubicBezTo>
                  <a:cubicBezTo>
                    <a:pt x="206" y="140"/>
                    <a:pt x="207" y="141"/>
                    <a:pt x="207" y="141"/>
                  </a:cubicBezTo>
                  <a:cubicBezTo>
                    <a:pt x="207" y="142"/>
                    <a:pt x="208" y="143"/>
                    <a:pt x="209" y="144"/>
                  </a:cubicBezTo>
                  <a:cubicBezTo>
                    <a:pt x="209" y="145"/>
                    <a:pt x="210" y="146"/>
                    <a:pt x="210" y="147"/>
                  </a:cubicBezTo>
                  <a:cubicBezTo>
                    <a:pt x="210" y="148"/>
                    <a:pt x="211" y="149"/>
                    <a:pt x="211" y="150"/>
                  </a:cubicBezTo>
                  <a:cubicBezTo>
                    <a:pt x="211" y="152"/>
                    <a:pt x="212" y="153"/>
                    <a:pt x="212" y="155"/>
                  </a:cubicBezTo>
                  <a:cubicBezTo>
                    <a:pt x="212" y="156"/>
                    <a:pt x="212" y="158"/>
                    <a:pt x="212" y="160"/>
                  </a:cubicBezTo>
                  <a:close/>
                </a:path>
              </a:pathLst>
            </a:custGeom>
            <a:solidFill>
              <a:srgbClr val="004F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262031" y="5287606"/>
            <a:ext cx="5662983" cy="942372"/>
            <a:chOff x="5262031" y="5259325"/>
            <a:chExt cx="5662983" cy="942372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5886646" y="5503588"/>
              <a:ext cx="525624" cy="0"/>
            </a:xfrm>
            <a:prstGeom prst="line">
              <a:avLst/>
            </a:prstGeom>
            <a:ln>
              <a:solidFill>
                <a:srgbClr val="11165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0" name="组合 59"/>
            <p:cNvGrpSpPr/>
            <p:nvPr/>
          </p:nvGrpSpPr>
          <p:grpSpPr>
            <a:xfrm>
              <a:off x="6396038" y="5295075"/>
              <a:ext cx="4528976" cy="906622"/>
              <a:chOff x="7692478" y="1678126"/>
              <a:chExt cx="4528976" cy="906622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7692478" y="2030750"/>
                <a:ext cx="4528976" cy="5539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just" defTabSz="914400" rtl="0" eaLnBrk="1" fontAlgn="auto" latinLnBrk="0" hangingPunct="1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点击输入简要文字内容，文字内容需概括精炼，不用多余的文字修饰，言简意赅的说明分项内容。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7692478" y="1678126"/>
                <a:ext cx="2241974" cy="40126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11653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标题文字添加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111653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1" name="椭圆 50"/>
            <p:cNvSpPr/>
            <p:nvPr/>
          </p:nvSpPr>
          <p:spPr>
            <a:xfrm>
              <a:off x="5262031" y="5259325"/>
              <a:ext cx="458635" cy="472764"/>
            </a:xfrm>
            <a:custGeom>
              <a:avLst/>
              <a:gdLst>
                <a:gd name="connsiteX0" fmla="*/ 157951 w 327026"/>
                <a:gd name="connsiteY0" fmla="*/ 134938 h 337100"/>
                <a:gd name="connsiteX1" fmla="*/ 327026 w 327026"/>
                <a:gd name="connsiteY1" fmla="*/ 239958 h 337100"/>
                <a:gd name="connsiteX2" fmla="*/ 259660 w 327026"/>
                <a:gd name="connsiteY2" fmla="*/ 254398 h 337100"/>
                <a:gd name="connsiteX3" fmla="*/ 295325 w 327026"/>
                <a:gd name="connsiteY3" fmla="*/ 305595 h 337100"/>
                <a:gd name="connsiteX4" fmla="*/ 292683 w 327026"/>
                <a:gd name="connsiteY4" fmla="*/ 334475 h 337100"/>
                <a:gd name="connsiteX5" fmla="*/ 263623 w 327026"/>
                <a:gd name="connsiteY5" fmla="*/ 326599 h 337100"/>
                <a:gd name="connsiteX6" fmla="*/ 227959 w 327026"/>
                <a:gd name="connsiteY6" fmla="*/ 275402 h 337100"/>
                <a:gd name="connsiteX7" fmla="*/ 192294 w 327026"/>
                <a:gd name="connsiteY7" fmla="*/ 333162 h 337100"/>
                <a:gd name="connsiteX8" fmla="*/ 153988 w 327026"/>
                <a:gd name="connsiteY8" fmla="*/ 137564 h 337100"/>
                <a:gd name="connsiteX9" fmla="*/ 157951 w 327026"/>
                <a:gd name="connsiteY9" fmla="*/ 134938 h 337100"/>
                <a:gd name="connsiteX10" fmla="*/ 287448 w 327026"/>
                <a:gd name="connsiteY10" fmla="*/ 96838 h 337100"/>
                <a:gd name="connsiteX11" fmla="*/ 270368 w 327026"/>
                <a:gd name="connsiteY11" fmla="*/ 108528 h 337100"/>
                <a:gd name="connsiteX12" fmla="*/ 280879 w 327026"/>
                <a:gd name="connsiteY12" fmla="*/ 150092 h 337100"/>
                <a:gd name="connsiteX13" fmla="*/ 301899 w 327026"/>
                <a:gd name="connsiteY13" fmla="*/ 182563 h 337100"/>
                <a:gd name="connsiteX14" fmla="*/ 303213 w 327026"/>
                <a:gd name="connsiteY14" fmla="*/ 161781 h 337100"/>
                <a:gd name="connsiteX15" fmla="*/ 287448 w 327026"/>
                <a:gd name="connsiteY15" fmla="*/ 96838 h 337100"/>
                <a:gd name="connsiteX16" fmla="*/ 160474 w 327026"/>
                <a:gd name="connsiteY16" fmla="*/ 0 h 337100"/>
                <a:gd name="connsiteX17" fmla="*/ 322263 w 327026"/>
                <a:gd name="connsiteY17" fmla="*/ 161925 h 337100"/>
                <a:gd name="connsiteX18" fmla="*/ 314371 w 327026"/>
                <a:gd name="connsiteY18" fmla="*/ 211951 h 337100"/>
                <a:gd name="connsiteX19" fmla="*/ 242026 w 327026"/>
                <a:gd name="connsiteY19" fmla="*/ 165875 h 337100"/>
                <a:gd name="connsiteX20" fmla="*/ 259126 w 327026"/>
                <a:gd name="connsiteY20" fmla="*/ 139545 h 337100"/>
                <a:gd name="connsiteX21" fmla="*/ 244657 w 327026"/>
                <a:gd name="connsiteY21" fmla="*/ 94785 h 337100"/>
                <a:gd name="connsiteX22" fmla="*/ 203881 w 327026"/>
                <a:gd name="connsiteY22" fmla="*/ 63190 h 337100"/>
                <a:gd name="connsiteX23" fmla="*/ 186781 w 327026"/>
                <a:gd name="connsiteY23" fmla="*/ 22380 h 337100"/>
                <a:gd name="connsiteX24" fmla="*/ 160474 w 327026"/>
                <a:gd name="connsiteY24" fmla="*/ 19747 h 337100"/>
                <a:gd name="connsiteX25" fmla="*/ 74975 w 327026"/>
                <a:gd name="connsiteY25" fmla="*/ 48709 h 337100"/>
                <a:gd name="connsiteX26" fmla="*/ 86814 w 327026"/>
                <a:gd name="connsiteY26" fmla="*/ 86886 h 337100"/>
                <a:gd name="connsiteX27" fmla="*/ 53930 w 327026"/>
                <a:gd name="connsiteY27" fmla="*/ 111899 h 337100"/>
                <a:gd name="connsiteX28" fmla="*/ 53930 w 327026"/>
                <a:gd name="connsiteY28" fmla="*/ 140862 h 337100"/>
                <a:gd name="connsiteX29" fmla="*/ 59191 w 327026"/>
                <a:gd name="connsiteY29" fmla="*/ 157976 h 337100"/>
                <a:gd name="connsiteX30" fmla="*/ 21046 w 327026"/>
                <a:gd name="connsiteY30" fmla="*/ 181672 h 337100"/>
                <a:gd name="connsiteX31" fmla="*/ 35515 w 327026"/>
                <a:gd name="connsiteY31" fmla="*/ 227748 h 337100"/>
                <a:gd name="connsiteX32" fmla="*/ 59191 w 327026"/>
                <a:gd name="connsiteY32" fmla="*/ 190887 h 337100"/>
                <a:gd name="connsiteX33" fmla="*/ 89444 w 327026"/>
                <a:gd name="connsiteY33" fmla="*/ 198786 h 337100"/>
                <a:gd name="connsiteX34" fmla="*/ 122328 w 327026"/>
                <a:gd name="connsiteY34" fmla="*/ 215900 h 337100"/>
                <a:gd name="connsiteX35" fmla="*/ 96021 w 327026"/>
                <a:gd name="connsiteY35" fmla="*/ 248812 h 337100"/>
                <a:gd name="connsiteX36" fmla="*/ 86814 w 327026"/>
                <a:gd name="connsiteY36" fmla="*/ 283040 h 337100"/>
                <a:gd name="connsiteX37" fmla="*/ 160474 w 327026"/>
                <a:gd name="connsiteY37" fmla="*/ 304103 h 337100"/>
                <a:gd name="connsiteX38" fmla="*/ 167051 w 327026"/>
                <a:gd name="connsiteY38" fmla="*/ 302787 h 337100"/>
                <a:gd name="connsiteX39" fmla="*/ 170997 w 327026"/>
                <a:gd name="connsiteY39" fmla="*/ 322534 h 337100"/>
                <a:gd name="connsiteX40" fmla="*/ 160474 w 327026"/>
                <a:gd name="connsiteY40" fmla="*/ 323850 h 337100"/>
                <a:gd name="connsiteX41" fmla="*/ 0 w 327026"/>
                <a:gd name="connsiteY41" fmla="*/ 161925 h 337100"/>
                <a:gd name="connsiteX42" fmla="*/ 160474 w 327026"/>
                <a:gd name="connsiteY42" fmla="*/ 0 h 33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7026" h="337100">
                  <a:moveTo>
                    <a:pt x="157951" y="134938"/>
                  </a:moveTo>
                  <a:cubicBezTo>
                    <a:pt x="157951" y="134938"/>
                    <a:pt x="157951" y="134938"/>
                    <a:pt x="327026" y="239958"/>
                  </a:cubicBezTo>
                  <a:cubicBezTo>
                    <a:pt x="327026" y="239958"/>
                    <a:pt x="327026" y="239958"/>
                    <a:pt x="259660" y="254398"/>
                  </a:cubicBezTo>
                  <a:lnTo>
                    <a:pt x="295325" y="305595"/>
                  </a:lnTo>
                  <a:cubicBezTo>
                    <a:pt x="301929" y="316097"/>
                    <a:pt x="300608" y="327911"/>
                    <a:pt x="292683" y="334475"/>
                  </a:cubicBezTo>
                  <a:cubicBezTo>
                    <a:pt x="283436" y="339726"/>
                    <a:pt x="271548" y="337101"/>
                    <a:pt x="263623" y="326599"/>
                  </a:cubicBezTo>
                  <a:cubicBezTo>
                    <a:pt x="263623" y="326599"/>
                    <a:pt x="263623" y="326599"/>
                    <a:pt x="227959" y="275402"/>
                  </a:cubicBezTo>
                  <a:cubicBezTo>
                    <a:pt x="227959" y="275402"/>
                    <a:pt x="227959" y="275402"/>
                    <a:pt x="192294" y="333162"/>
                  </a:cubicBezTo>
                  <a:cubicBezTo>
                    <a:pt x="192294" y="333162"/>
                    <a:pt x="192294" y="333162"/>
                    <a:pt x="153988" y="137564"/>
                  </a:cubicBezTo>
                  <a:cubicBezTo>
                    <a:pt x="153988" y="137564"/>
                    <a:pt x="153988" y="137564"/>
                    <a:pt x="157951" y="134938"/>
                  </a:cubicBezTo>
                  <a:close/>
                  <a:moveTo>
                    <a:pt x="287448" y="96838"/>
                  </a:moveTo>
                  <a:cubicBezTo>
                    <a:pt x="280879" y="99436"/>
                    <a:pt x="272996" y="103332"/>
                    <a:pt x="270368" y="108528"/>
                  </a:cubicBezTo>
                  <a:cubicBezTo>
                    <a:pt x="265113" y="117620"/>
                    <a:pt x="271682" y="143597"/>
                    <a:pt x="280879" y="150092"/>
                  </a:cubicBezTo>
                  <a:cubicBezTo>
                    <a:pt x="292703" y="159184"/>
                    <a:pt x="299272" y="170873"/>
                    <a:pt x="301899" y="182563"/>
                  </a:cubicBezTo>
                  <a:cubicBezTo>
                    <a:pt x="303213" y="176069"/>
                    <a:pt x="303213" y="168276"/>
                    <a:pt x="303213" y="161781"/>
                  </a:cubicBezTo>
                  <a:cubicBezTo>
                    <a:pt x="303213" y="138402"/>
                    <a:pt x="297958" y="116321"/>
                    <a:pt x="287448" y="96838"/>
                  </a:cubicBezTo>
                  <a:close/>
                  <a:moveTo>
                    <a:pt x="160474" y="0"/>
                  </a:moveTo>
                  <a:cubicBezTo>
                    <a:pt x="249918" y="0"/>
                    <a:pt x="322263" y="72405"/>
                    <a:pt x="322263" y="161925"/>
                  </a:cubicBezTo>
                  <a:cubicBezTo>
                    <a:pt x="322263" y="179039"/>
                    <a:pt x="319632" y="196153"/>
                    <a:pt x="314371" y="211951"/>
                  </a:cubicBezTo>
                  <a:cubicBezTo>
                    <a:pt x="314371" y="211951"/>
                    <a:pt x="314371" y="211951"/>
                    <a:pt x="242026" y="165875"/>
                  </a:cubicBezTo>
                  <a:cubicBezTo>
                    <a:pt x="247288" y="157976"/>
                    <a:pt x="257811" y="147444"/>
                    <a:pt x="259126" y="139545"/>
                  </a:cubicBezTo>
                  <a:cubicBezTo>
                    <a:pt x="260441" y="127697"/>
                    <a:pt x="251234" y="97418"/>
                    <a:pt x="244657" y="94785"/>
                  </a:cubicBezTo>
                  <a:cubicBezTo>
                    <a:pt x="238080" y="90836"/>
                    <a:pt x="218350" y="71089"/>
                    <a:pt x="203881" y="63190"/>
                  </a:cubicBezTo>
                  <a:cubicBezTo>
                    <a:pt x="193358" y="57924"/>
                    <a:pt x="188096" y="36861"/>
                    <a:pt x="186781" y="22380"/>
                  </a:cubicBezTo>
                  <a:cubicBezTo>
                    <a:pt x="177574" y="21063"/>
                    <a:pt x="169681" y="19747"/>
                    <a:pt x="160474" y="19747"/>
                  </a:cubicBezTo>
                  <a:cubicBezTo>
                    <a:pt x="128905" y="19747"/>
                    <a:pt x="98652" y="30279"/>
                    <a:pt x="74975" y="48709"/>
                  </a:cubicBezTo>
                  <a:cubicBezTo>
                    <a:pt x="81552" y="59241"/>
                    <a:pt x="93390" y="78988"/>
                    <a:pt x="86814" y="86886"/>
                  </a:cubicBezTo>
                  <a:cubicBezTo>
                    <a:pt x="78921" y="100051"/>
                    <a:pt x="53930" y="100051"/>
                    <a:pt x="53930" y="111899"/>
                  </a:cubicBezTo>
                  <a:cubicBezTo>
                    <a:pt x="53930" y="123747"/>
                    <a:pt x="52614" y="135596"/>
                    <a:pt x="53930" y="140862"/>
                  </a:cubicBezTo>
                  <a:cubicBezTo>
                    <a:pt x="55245" y="146128"/>
                    <a:pt x="69714" y="150077"/>
                    <a:pt x="59191" y="157976"/>
                  </a:cubicBezTo>
                  <a:cubicBezTo>
                    <a:pt x="52614" y="164558"/>
                    <a:pt x="32884" y="175090"/>
                    <a:pt x="21046" y="181672"/>
                  </a:cubicBezTo>
                  <a:cubicBezTo>
                    <a:pt x="22361" y="197470"/>
                    <a:pt x="27622" y="213267"/>
                    <a:pt x="35515" y="227748"/>
                  </a:cubicBezTo>
                  <a:cubicBezTo>
                    <a:pt x="38145" y="219850"/>
                    <a:pt x="49984" y="192204"/>
                    <a:pt x="59191" y="190887"/>
                  </a:cubicBezTo>
                  <a:cubicBezTo>
                    <a:pt x="69714" y="188254"/>
                    <a:pt x="78921" y="185621"/>
                    <a:pt x="89444" y="198786"/>
                  </a:cubicBezTo>
                  <a:cubicBezTo>
                    <a:pt x="99967" y="211951"/>
                    <a:pt x="114436" y="215900"/>
                    <a:pt x="122328" y="215900"/>
                  </a:cubicBezTo>
                  <a:cubicBezTo>
                    <a:pt x="130220" y="215900"/>
                    <a:pt x="121013" y="243546"/>
                    <a:pt x="96021" y="248812"/>
                  </a:cubicBezTo>
                  <a:cubicBezTo>
                    <a:pt x="72345" y="252761"/>
                    <a:pt x="106544" y="283040"/>
                    <a:pt x="86814" y="283040"/>
                  </a:cubicBezTo>
                  <a:cubicBezTo>
                    <a:pt x="109175" y="296204"/>
                    <a:pt x="134167" y="304103"/>
                    <a:pt x="160474" y="304103"/>
                  </a:cubicBezTo>
                  <a:cubicBezTo>
                    <a:pt x="163105" y="304103"/>
                    <a:pt x="165735" y="302787"/>
                    <a:pt x="167051" y="302787"/>
                  </a:cubicBezTo>
                  <a:cubicBezTo>
                    <a:pt x="167051" y="302787"/>
                    <a:pt x="167051" y="302787"/>
                    <a:pt x="170997" y="322534"/>
                  </a:cubicBezTo>
                  <a:cubicBezTo>
                    <a:pt x="168366" y="322534"/>
                    <a:pt x="164420" y="323850"/>
                    <a:pt x="160474" y="323850"/>
                  </a:cubicBezTo>
                  <a:cubicBezTo>
                    <a:pt x="72345" y="323850"/>
                    <a:pt x="0" y="251445"/>
                    <a:pt x="0" y="161925"/>
                  </a:cubicBezTo>
                  <a:cubicBezTo>
                    <a:pt x="0" y="72405"/>
                    <a:pt x="72345" y="0"/>
                    <a:pt x="160474" y="0"/>
                  </a:cubicBezTo>
                  <a:close/>
                </a:path>
              </a:pathLst>
            </a:custGeom>
            <a:solidFill>
              <a:srgbClr val="11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4" presetID="1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9" grpId="0"/>
        </p:bldLst>
      </p:timing>
    </mc:Fallback>
  </mc:AlternateContent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KSO_WPP_MARK_KEY" val="6ea9d38c-222c-4974-84e6-55d68d772b13"/>
  <p:tag name="COMMONDATA" val="eyJjb3VudCI6MSwiaGRpZCI6ImFmZTRjYjYwMjYwZDViMGEzMmQ5NzdmNTA2ZWIyZWMyIiwidXNlckNvdW50Ijox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jup1h4a2">
      <a:majorFont>
        <a:latin typeface="Stencil Std"/>
        <a:ea typeface="纤黑体"/>
        <a:cs typeface=""/>
      </a:majorFont>
      <a:minorFont>
        <a:latin typeface="Stencil Std"/>
        <a:ea typeface="纤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p1h4a2">
      <a:majorFont>
        <a:latin typeface="Stencil Std"/>
        <a:ea typeface="纤黑体"/>
        <a:cs typeface=""/>
      </a:majorFont>
      <a:minorFont>
        <a:latin typeface="Stencil Std"/>
        <a:ea typeface="纤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4639</Words>
  <Application>WPS 演示</Application>
  <PresentationFormat>宽屏</PresentationFormat>
  <Paragraphs>411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Agency FB</vt:lpstr>
      <vt:lpstr>Trebuchet MS</vt:lpstr>
      <vt:lpstr>思源黑体 CN Bold</vt:lpstr>
      <vt:lpstr>黑体</vt:lpstr>
      <vt:lpstr>微软雅黑</vt:lpstr>
      <vt:lpstr>Arial Unicode MS</vt:lpstr>
      <vt:lpstr>等线</vt:lpstr>
      <vt:lpstr>Segoe UI Light</vt:lpstr>
      <vt:lpstr>Calibri</vt:lpstr>
      <vt:lpstr>Stencil Std</vt:lpstr>
      <vt:lpstr>纤黑体</vt:lpstr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吴为</cp:lastModifiedBy>
  <cp:revision>10</cp:revision>
  <dcterms:created xsi:type="dcterms:W3CDTF">2020-04-03T03:50:00Z</dcterms:created>
  <dcterms:modified xsi:type="dcterms:W3CDTF">2023-05-10T02:47:40Z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TemplateUUID">
    <vt:lpwstr>v1.0_mb_+UV8n/o06/d3/LaBJdl1CQ==</vt:lpwstr>
  </property>
  <property fmtid="{D5CDD505-2E9C-101B-9397-08002B2CF9AE}" pid="4" name="ICV">
    <vt:lpwstr>DCD794E7AE1A449285D38DA758ADF21D_11</vt:lpwstr>
  </property>
</Properties>
</file>