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432" r:id="rId3"/>
    <p:sldId id="431" r:id="rId4"/>
    <p:sldId id="433" r:id="rId5"/>
    <p:sldId id="430" r:id="rId6"/>
    <p:sldId id="427" r:id="rId7"/>
    <p:sldId id="428" r:id="rId8"/>
    <p:sldId id="429" r:id="rId9"/>
  </p:sldIdLst>
  <p:sldSz cx="8640445" cy="6480175"/>
  <p:notesSz cx="6858000" cy="9144000"/>
  <p:custDataLst>
    <p:tags r:id="rId15"/>
  </p:custDataLst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31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86423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29603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72783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160270" algn="l" defTabSz="864235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592070" algn="l" defTabSz="864235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023870" algn="l" defTabSz="864235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455670" algn="l" defTabSz="864235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41" userDrawn="1">
          <p15:clr>
            <a:srgbClr val="A4A3A4"/>
          </p15:clr>
        </p15:guide>
        <p15:guide id="2" pos="272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990099"/>
    <a:srgbClr val="FF3399"/>
    <a:srgbClr val="66FF33"/>
    <a:srgbClr val="99FF66"/>
    <a:srgbClr val="FFCC66"/>
    <a:srgbClr val="FF9900"/>
    <a:srgbClr val="FFFFFF"/>
    <a:srgbClr val="FFCC00"/>
    <a:srgbClr val="00206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570" autoAdjust="0"/>
    <p:restoredTop sz="95672" autoAdjust="0"/>
  </p:normalViewPr>
  <p:slideViewPr>
    <p:cSldViewPr showGuides="1">
      <p:cViewPr varScale="1">
        <p:scale>
          <a:sx n="110" d="100"/>
          <a:sy n="110" d="100"/>
        </p:scale>
        <p:origin x="2052" y="108"/>
      </p:cViewPr>
      <p:guideLst>
        <p:guide orient="horz" pos="2041"/>
        <p:guide pos="2722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5" Type="http://schemas.openxmlformats.org/officeDocument/2006/relationships/tags" Target="tags/tag1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864235" rtl="0" eaLnBrk="1" latinLnBrk="0" hangingPunct="1">
      <a:defRPr sz="1125" kern="1200">
        <a:solidFill>
          <a:schemeClr val="tx1"/>
        </a:solidFill>
        <a:latin typeface="+mn-lt"/>
        <a:ea typeface="+mn-ea"/>
        <a:cs typeface="+mn-cs"/>
      </a:defRPr>
    </a:lvl1pPr>
    <a:lvl2pPr marL="431800" algn="l" defTabSz="864235" rtl="0" eaLnBrk="1" latinLnBrk="0" hangingPunct="1">
      <a:defRPr sz="1125" kern="1200">
        <a:solidFill>
          <a:schemeClr val="tx1"/>
        </a:solidFill>
        <a:latin typeface="+mn-lt"/>
        <a:ea typeface="+mn-ea"/>
        <a:cs typeface="+mn-cs"/>
      </a:defRPr>
    </a:lvl2pPr>
    <a:lvl3pPr marL="864235" algn="l" defTabSz="864235" rtl="0" eaLnBrk="1" latinLnBrk="0" hangingPunct="1">
      <a:defRPr sz="1125" kern="1200">
        <a:solidFill>
          <a:schemeClr val="tx1"/>
        </a:solidFill>
        <a:latin typeface="+mn-lt"/>
        <a:ea typeface="+mn-ea"/>
        <a:cs typeface="+mn-cs"/>
      </a:defRPr>
    </a:lvl3pPr>
    <a:lvl4pPr marL="1296035" algn="l" defTabSz="864235" rtl="0" eaLnBrk="1" latinLnBrk="0" hangingPunct="1">
      <a:defRPr sz="1125" kern="1200">
        <a:solidFill>
          <a:schemeClr val="tx1"/>
        </a:solidFill>
        <a:latin typeface="+mn-lt"/>
        <a:ea typeface="+mn-ea"/>
        <a:cs typeface="+mn-cs"/>
      </a:defRPr>
    </a:lvl4pPr>
    <a:lvl5pPr marL="1727835" algn="l" defTabSz="864235" rtl="0" eaLnBrk="1" latinLnBrk="0" hangingPunct="1">
      <a:defRPr sz="1125" kern="1200">
        <a:solidFill>
          <a:schemeClr val="tx1"/>
        </a:solidFill>
        <a:latin typeface="+mn-lt"/>
        <a:ea typeface="+mn-ea"/>
        <a:cs typeface="+mn-cs"/>
      </a:defRPr>
    </a:lvl5pPr>
    <a:lvl6pPr marL="2160270" algn="l" defTabSz="864235" rtl="0" eaLnBrk="1" latinLnBrk="0" hangingPunct="1">
      <a:defRPr sz="1125" kern="1200">
        <a:solidFill>
          <a:schemeClr val="tx1"/>
        </a:solidFill>
        <a:latin typeface="+mn-lt"/>
        <a:ea typeface="+mn-ea"/>
        <a:cs typeface="+mn-cs"/>
      </a:defRPr>
    </a:lvl6pPr>
    <a:lvl7pPr marL="2592070" algn="l" defTabSz="864235" rtl="0" eaLnBrk="1" latinLnBrk="0" hangingPunct="1">
      <a:defRPr sz="1125" kern="1200">
        <a:solidFill>
          <a:schemeClr val="tx1"/>
        </a:solidFill>
        <a:latin typeface="+mn-lt"/>
        <a:ea typeface="+mn-ea"/>
        <a:cs typeface="+mn-cs"/>
      </a:defRPr>
    </a:lvl7pPr>
    <a:lvl8pPr marL="3023870" algn="l" defTabSz="864235" rtl="0" eaLnBrk="1" latinLnBrk="0" hangingPunct="1">
      <a:defRPr sz="1125" kern="1200">
        <a:solidFill>
          <a:schemeClr val="tx1"/>
        </a:solidFill>
        <a:latin typeface="+mn-lt"/>
        <a:ea typeface="+mn-ea"/>
        <a:cs typeface="+mn-cs"/>
      </a:defRPr>
    </a:lvl8pPr>
    <a:lvl9pPr marL="3455670" algn="l" defTabSz="864235" rtl="0" eaLnBrk="1" latinLnBrk="0" hangingPunct="1">
      <a:defRPr sz="1125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48057" y="2013054"/>
            <a:ext cx="7344649" cy="1389038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296115" y="3672099"/>
            <a:ext cx="6048534" cy="165604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1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642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960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278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596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5920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238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556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264553" y="259509"/>
            <a:ext cx="1944172" cy="5529149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32038" y="259509"/>
            <a:ext cx="5688502" cy="5529149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82560" y="4164114"/>
            <a:ext cx="7344649" cy="1287035"/>
          </a:xfrm>
        </p:spPr>
        <p:txBody>
          <a:bodyPr anchor="t"/>
          <a:lstStyle>
            <a:lvl1pPr algn="l">
              <a:defRPr sz="375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82560" y="2746576"/>
            <a:ext cx="7344649" cy="1417538"/>
          </a:xfrm>
        </p:spPr>
        <p:txBody>
          <a:bodyPr anchor="b"/>
          <a:lstStyle>
            <a:lvl1pPr marL="0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1pPr>
            <a:lvl2pPr marL="431800" indent="0">
              <a:buNone/>
              <a:defRPr sz="1725">
                <a:solidFill>
                  <a:schemeClr val="tx1">
                    <a:tint val="75000"/>
                  </a:schemeClr>
                </a:solidFill>
              </a:defRPr>
            </a:lvl2pPr>
            <a:lvl3pPr marL="864235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296035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4pPr>
            <a:lvl5pPr marL="1727835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5pPr>
            <a:lvl6pPr marL="2159635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6pPr>
            <a:lvl7pPr marL="259207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7pPr>
            <a:lvl8pPr marL="302387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8pPr>
            <a:lvl9pPr marL="345567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32038" y="1512042"/>
            <a:ext cx="3816337" cy="4276616"/>
          </a:xfrm>
        </p:spPr>
        <p:txBody>
          <a:bodyPr/>
          <a:lstStyle>
            <a:lvl1pPr>
              <a:defRPr sz="2625"/>
            </a:lvl1pPr>
            <a:lvl2pPr>
              <a:defRPr sz="2250"/>
            </a:lvl2pPr>
            <a:lvl3pPr>
              <a:defRPr sz="1875"/>
            </a:lvl3pPr>
            <a:lvl4pPr>
              <a:defRPr sz="1725"/>
            </a:lvl4pPr>
            <a:lvl5pPr>
              <a:defRPr sz="1725"/>
            </a:lvl5pPr>
            <a:lvl6pPr>
              <a:defRPr sz="1725"/>
            </a:lvl6pPr>
            <a:lvl7pPr>
              <a:defRPr sz="1725"/>
            </a:lvl7pPr>
            <a:lvl8pPr>
              <a:defRPr sz="1725"/>
            </a:lvl8pPr>
            <a:lvl9pPr>
              <a:defRPr sz="172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392388" y="1512042"/>
            <a:ext cx="3816337" cy="4276616"/>
          </a:xfrm>
        </p:spPr>
        <p:txBody>
          <a:bodyPr/>
          <a:lstStyle>
            <a:lvl1pPr>
              <a:defRPr sz="2625"/>
            </a:lvl1pPr>
            <a:lvl2pPr>
              <a:defRPr sz="2250"/>
            </a:lvl2pPr>
            <a:lvl3pPr>
              <a:defRPr sz="1875"/>
            </a:lvl3pPr>
            <a:lvl4pPr>
              <a:defRPr sz="1725"/>
            </a:lvl4pPr>
            <a:lvl5pPr>
              <a:defRPr sz="1725"/>
            </a:lvl5pPr>
            <a:lvl6pPr>
              <a:defRPr sz="1725"/>
            </a:lvl6pPr>
            <a:lvl7pPr>
              <a:defRPr sz="1725"/>
            </a:lvl7pPr>
            <a:lvl8pPr>
              <a:defRPr sz="1725"/>
            </a:lvl8pPr>
            <a:lvl9pPr>
              <a:defRPr sz="172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32039" y="1450540"/>
            <a:ext cx="3817837" cy="604516"/>
          </a:xfrm>
        </p:spPr>
        <p:txBody>
          <a:bodyPr anchor="b"/>
          <a:lstStyle>
            <a:lvl1pPr marL="0" indent="0">
              <a:buNone/>
              <a:defRPr sz="2250" b="1"/>
            </a:lvl1pPr>
            <a:lvl2pPr marL="431800" indent="0">
              <a:buNone/>
              <a:defRPr sz="1875" b="1"/>
            </a:lvl2pPr>
            <a:lvl3pPr marL="864235" indent="0">
              <a:buNone/>
              <a:defRPr sz="1725" b="1"/>
            </a:lvl3pPr>
            <a:lvl4pPr marL="1296035" indent="0">
              <a:buNone/>
              <a:defRPr sz="1500" b="1"/>
            </a:lvl4pPr>
            <a:lvl5pPr marL="1727835" indent="0">
              <a:buNone/>
              <a:defRPr sz="1500" b="1"/>
            </a:lvl5pPr>
            <a:lvl6pPr marL="2159635" indent="0">
              <a:buNone/>
              <a:defRPr sz="1500" b="1"/>
            </a:lvl6pPr>
            <a:lvl7pPr marL="2592070" indent="0">
              <a:buNone/>
              <a:defRPr sz="1500" b="1"/>
            </a:lvl7pPr>
            <a:lvl8pPr marL="3023870" indent="0">
              <a:buNone/>
              <a:defRPr sz="1500" b="1"/>
            </a:lvl8pPr>
            <a:lvl9pPr marL="3455670" indent="0">
              <a:buNone/>
              <a:defRPr sz="15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32039" y="2055056"/>
            <a:ext cx="3817837" cy="3733601"/>
          </a:xfrm>
        </p:spPr>
        <p:txBody>
          <a:bodyPr/>
          <a:lstStyle>
            <a:lvl1pPr>
              <a:defRPr sz="2250"/>
            </a:lvl1pPr>
            <a:lvl2pPr>
              <a:defRPr sz="1875"/>
            </a:lvl2pPr>
            <a:lvl3pPr>
              <a:defRPr sz="1725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389389" y="1450540"/>
            <a:ext cx="3819337" cy="604516"/>
          </a:xfrm>
        </p:spPr>
        <p:txBody>
          <a:bodyPr anchor="b"/>
          <a:lstStyle>
            <a:lvl1pPr marL="0" indent="0">
              <a:buNone/>
              <a:defRPr sz="2250" b="1"/>
            </a:lvl1pPr>
            <a:lvl2pPr marL="431800" indent="0">
              <a:buNone/>
              <a:defRPr sz="1875" b="1"/>
            </a:lvl2pPr>
            <a:lvl3pPr marL="864235" indent="0">
              <a:buNone/>
              <a:defRPr sz="1725" b="1"/>
            </a:lvl3pPr>
            <a:lvl4pPr marL="1296035" indent="0">
              <a:buNone/>
              <a:defRPr sz="1500" b="1"/>
            </a:lvl4pPr>
            <a:lvl5pPr marL="1727835" indent="0">
              <a:buNone/>
              <a:defRPr sz="1500" b="1"/>
            </a:lvl5pPr>
            <a:lvl6pPr marL="2159635" indent="0">
              <a:buNone/>
              <a:defRPr sz="1500" b="1"/>
            </a:lvl6pPr>
            <a:lvl7pPr marL="2592070" indent="0">
              <a:buNone/>
              <a:defRPr sz="1500" b="1"/>
            </a:lvl7pPr>
            <a:lvl8pPr marL="3023870" indent="0">
              <a:buNone/>
              <a:defRPr sz="1500" b="1"/>
            </a:lvl8pPr>
            <a:lvl9pPr marL="3455670" indent="0">
              <a:buNone/>
              <a:defRPr sz="15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389389" y="2055056"/>
            <a:ext cx="3819337" cy="3733601"/>
          </a:xfrm>
        </p:spPr>
        <p:txBody>
          <a:bodyPr/>
          <a:lstStyle>
            <a:lvl1pPr>
              <a:defRPr sz="2250"/>
            </a:lvl1pPr>
            <a:lvl2pPr>
              <a:defRPr sz="1875"/>
            </a:lvl2pPr>
            <a:lvl3pPr>
              <a:defRPr sz="1725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32040" y="258009"/>
            <a:ext cx="2842751" cy="1098029"/>
          </a:xfrm>
        </p:spPr>
        <p:txBody>
          <a:bodyPr anchor="b"/>
          <a:lstStyle>
            <a:lvl1pPr algn="l">
              <a:defRPr sz="1875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378298" y="258008"/>
            <a:ext cx="4830427" cy="5530650"/>
          </a:xfrm>
        </p:spPr>
        <p:txBody>
          <a:bodyPr/>
          <a:lstStyle>
            <a:lvl1pPr>
              <a:defRPr sz="3000"/>
            </a:lvl1pPr>
            <a:lvl2pPr>
              <a:defRPr sz="2625"/>
            </a:lvl2pPr>
            <a:lvl3pPr>
              <a:defRPr sz="2250"/>
            </a:lvl3pPr>
            <a:lvl4pPr>
              <a:defRPr sz="1875"/>
            </a:lvl4pPr>
            <a:lvl5pPr>
              <a:defRPr sz="1875"/>
            </a:lvl5pPr>
            <a:lvl6pPr>
              <a:defRPr sz="1875"/>
            </a:lvl6pPr>
            <a:lvl7pPr>
              <a:defRPr sz="1875"/>
            </a:lvl7pPr>
            <a:lvl8pPr>
              <a:defRPr sz="1875"/>
            </a:lvl8pPr>
            <a:lvl9pPr>
              <a:defRPr sz="187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32040" y="1356038"/>
            <a:ext cx="2842751" cy="4432621"/>
          </a:xfrm>
        </p:spPr>
        <p:txBody>
          <a:bodyPr/>
          <a:lstStyle>
            <a:lvl1pPr marL="0" indent="0">
              <a:buNone/>
              <a:defRPr sz="1350"/>
            </a:lvl1pPr>
            <a:lvl2pPr marL="431800" indent="0">
              <a:buNone/>
              <a:defRPr sz="1125"/>
            </a:lvl2pPr>
            <a:lvl3pPr marL="864235" indent="0">
              <a:buNone/>
              <a:defRPr sz="975"/>
            </a:lvl3pPr>
            <a:lvl4pPr marL="1296035" indent="0">
              <a:buNone/>
              <a:defRPr sz="825"/>
            </a:lvl4pPr>
            <a:lvl5pPr marL="1727835" indent="0">
              <a:buNone/>
              <a:defRPr sz="825"/>
            </a:lvl5pPr>
            <a:lvl6pPr marL="2159635" indent="0">
              <a:buNone/>
              <a:defRPr sz="825"/>
            </a:lvl6pPr>
            <a:lvl7pPr marL="2592070" indent="0">
              <a:buNone/>
              <a:defRPr sz="825"/>
            </a:lvl7pPr>
            <a:lvl8pPr marL="3023870" indent="0">
              <a:buNone/>
              <a:defRPr sz="825"/>
            </a:lvl8pPr>
            <a:lvl9pPr marL="3455670" indent="0">
              <a:buNone/>
              <a:defRPr sz="82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693650" y="4536123"/>
            <a:ext cx="5184458" cy="535515"/>
          </a:xfrm>
        </p:spPr>
        <p:txBody>
          <a:bodyPr anchor="b"/>
          <a:lstStyle>
            <a:lvl1pPr algn="l">
              <a:defRPr sz="1875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693650" y="579016"/>
            <a:ext cx="5184458" cy="3888105"/>
          </a:xfrm>
        </p:spPr>
        <p:txBody>
          <a:bodyPr/>
          <a:lstStyle>
            <a:lvl1pPr marL="0" indent="0">
              <a:buNone/>
              <a:defRPr sz="3000"/>
            </a:lvl1pPr>
            <a:lvl2pPr marL="431800" indent="0">
              <a:buNone/>
              <a:defRPr sz="2625"/>
            </a:lvl2pPr>
            <a:lvl3pPr marL="864235" indent="0">
              <a:buNone/>
              <a:defRPr sz="2250"/>
            </a:lvl3pPr>
            <a:lvl4pPr marL="1296035" indent="0">
              <a:buNone/>
              <a:defRPr sz="1875"/>
            </a:lvl4pPr>
            <a:lvl5pPr marL="1727835" indent="0">
              <a:buNone/>
              <a:defRPr sz="1875"/>
            </a:lvl5pPr>
            <a:lvl6pPr marL="2159635" indent="0">
              <a:buNone/>
              <a:defRPr sz="1875"/>
            </a:lvl6pPr>
            <a:lvl7pPr marL="2592070" indent="0">
              <a:buNone/>
              <a:defRPr sz="1875"/>
            </a:lvl7pPr>
            <a:lvl8pPr marL="3023870" indent="0">
              <a:buNone/>
              <a:defRPr sz="1875"/>
            </a:lvl8pPr>
            <a:lvl9pPr marL="3455670" indent="0">
              <a:buNone/>
              <a:defRPr sz="1875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693650" y="5071639"/>
            <a:ext cx="5184458" cy="760520"/>
          </a:xfrm>
        </p:spPr>
        <p:txBody>
          <a:bodyPr/>
          <a:lstStyle>
            <a:lvl1pPr marL="0" indent="0">
              <a:buNone/>
              <a:defRPr sz="1350"/>
            </a:lvl1pPr>
            <a:lvl2pPr marL="431800" indent="0">
              <a:buNone/>
              <a:defRPr sz="1125"/>
            </a:lvl2pPr>
            <a:lvl3pPr marL="864235" indent="0">
              <a:buNone/>
              <a:defRPr sz="975"/>
            </a:lvl3pPr>
            <a:lvl4pPr marL="1296035" indent="0">
              <a:buNone/>
              <a:defRPr sz="825"/>
            </a:lvl4pPr>
            <a:lvl5pPr marL="1727835" indent="0">
              <a:buNone/>
              <a:defRPr sz="825"/>
            </a:lvl5pPr>
            <a:lvl6pPr marL="2159635" indent="0">
              <a:buNone/>
              <a:defRPr sz="825"/>
            </a:lvl6pPr>
            <a:lvl7pPr marL="2592070" indent="0">
              <a:buNone/>
              <a:defRPr sz="825"/>
            </a:lvl7pPr>
            <a:lvl8pPr marL="3023870" indent="0">
              <a:buNone/>
              <a:defRPr sz="825"/>
            </a:lvl8pPr>
            <a:lvl9pPr marL="3455670" indent="0">
              <a:buNone/>
              <a:defRPr sz="82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32038" y="259508"/>
            <a:ext cx="7776687" cy="1080029"/>
          </a:xfrm>
          <a:prstGeom prst="rect">
            <a:avLst/>
          </a:prstGeom>
        </p:spPr>
        <p:txBody>
          <a:bodyPr vert="horz" lIns="115207" tIns="57603" rIns="115207" bIns="57603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32038" y="1512042"/>
            <a:ext cx="7776687" cy="4276616"/>
          </a:xfrm>
          <a:prstGeom prst="rect">
            <a:avLst/>
          </a:prstGeom>
        </p:spPr>
        <p:txBody>
          <a:bodyPr vert="horz" lIns="115207" tIns="57603" rIns="115207" bIns="57603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32038" y="6006164"/>
            <a:ext cx="2016178" cy="345010"/>
          </a:xfrm>
          <a:prstGeom prst="rect">
            <a:avLst/>
          </a:prstGeom>
        </p:spPr>
        <p:txBody>
          <a:bodyPr vert="horz" lIns="115207" tIns="57603" rIns="115207" bIns="57603" rtlCol="0" anchor="ctr"/>
          <a:lstStyle>
            <a:lvl1pPr algn="l">
              <a:defRPr sz="11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864235" fontAlgn="auto">
              <a:spcBef>
                <a:spcPts val="0"/>
              </a:spcBef>
              <a:spcAft>
                <a:spcPts val="0"/>
              </a:spcAft>
            </a:pPr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  <a:ea typeface="宋体" panose="02010600030101010101" pitchFamily="2" charset="-122"/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2952261" y="6006164"/>
            <a:ext cx="2736242" cy="345010"/>
          </a:xfrm>
          <a:prstGeom prst="rect">
            <a:avLst/>
          </a:prstGeom>
        </p:spPr>
        <p:txBody>
          <a:bodyPr vert="horz" lIns="115207" tIns="57603" rIns="115207" bIns="57603" rtlCol="0" anchor="ctr"/>
          <a:lstStyle>
            <a:lvl1pPr algn="ctr">
              <a:defRPr sz="11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864235"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192547" y="6006164"/>
            <a:ext cx="2016178" cy="345010"/>
          </a:xfrm>
          <a:prstGeom prst="rect">
            <a:avLst/>
          </a:prstGeom>
        </p:spPr>
        <p:txBody>
          <a:bodyPr vert="horz" lIns="115207" tIns="57603" rIns="115207" bIns="57603" rtlCol="0" anchor="ctr"/>
          <a:lstStyle>
            <a:lvl1pPr algn="r">
              <a:defRPr sz="11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864235" fontAlgn="auto">
              <a:spcBef>
                <a:spcPts val="0"/>
              </a:spcBef>
              <a:spcAft>
                <a:spcPts val="0"/>
              </a:spcAft>
            </a:pPr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  <a:ea typeface="宋体" panose="02010600030101010101" pitchFamily="2" charset="-122"/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64235" rtl="0" eaLnBrk="1" latinLnBrk="0" hangingPunct="1">
        <a:spcBef>
          <a:spcPct val="0"/>
        </a:spcBef>
        <a:buNone/>
        <a:defRPr sz="412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3850" indent="-323850" algn="l" defTabSz="864235" rtl="0" eaLnBrk="1" latinLnBrk="0" hangingPunct="1">
        <a:spcBef>
          <a:spcPct val="20000"/>
        </a:spcBef>
        <a:buFont typeface="Arial" panose="020B0604020202020204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01675" indent="-269875" algn="l" defTabSz="864235" rtl="0" eaLnBrk="1" latinLnBrk="0" hangingPunct="1">
        <a:spcBef>
          <a:spcPct val="20000"/>
        </a:spcBef>
        <a:buFont typeface="Arial" panose="020B0604020202020204" pitchFamily="34" charset="0"/>
        <a:buChar char="–"/>
        <a:defRPr sz="2625" kern="1200">
          <a:solidFill>
            <a:schemeClr val="tx1"/>
          </a:solidFill>
          <a:latin typeface="+mn-lt"/>
          <a:ea typeface="+mn-ea"/>
          <a:cs typeface="+mn-cs"/>
        </a:defRPr>
      </a:lvl2pPr>
      <a:lvl3pPr marL="1080135" indent="-215900" algn="l" defTabSz="864235" rtl="0" eaLnBrk="1" latinLnBrk="0" hangingPunct="1">
        <a:spcBef>
          <a:spcPct val="20000"/>
        </a:spcBef>
        <a:buFont typeface="Arial" panose="020B0604020202020204" pitchFamily="34" charset="0"/>
        <a:buChar char="•"/>
        <a:defRPr sz="2250" kern="1200">
          <a:solidFill>
            <a:schemeClr val="tx1"/>
          </a:solidFill>
          <a:latin typeface="+mn-lt"/>
          <a:ea typeface="+mn-ea"/>
          <a:cs typeface="+mn-cs"/>
        </a:defRPr>
      </a:lvl3pPr>
      <a:lvl4pPr marL="1511935" indent="-215900" algn="l" defTabSz="864235" rtl="0" eaLnBrk="1" latinLnBrk="0" hangingPunct="1">
        <a:spcBef>
          <a:spcPct val="20000"/>
        </a:spcBef>
        <a:buFont typeface="Arial" panose="020B0604020202020204" pitchFamily="34" charset="0"/>
        <a:buChar char="–"/>
        <a:defRPr sz="1875" kern="1200">
          <a:solidFill>
            <a:schemeClr val="tx1"/>
          </a:solidFill>
          <a:latin typeface="+mn-lt"/>
          <a:ea typeface="+mn-ea"/>
          <a:cs typeface="+mn-cs"/>
        </a:defRPr>
      </a:lvl4pPr>
      <a:lvl5pPr marL="1943735" indent="-215900" algn="l" defTabSz="864235" rtl="0" eaLnBrk="1" latinLnBrk="0" hangingPunct="1">
        <a:spcBef>
          <a:spcPct val="20000"/>
        </a:spcBef>
        <a:buFont typeface="Arial" panose="020B0604020202020204" pitchFamily="34" charset="0"/>
        <a:buChar char="»"/>
        <a:defRPr sz="1875" kern="1200">
          <a:solidFill>
            <a:schemeClr val="tx1"/>
          </a:solidFill>
          <a:latin typeface="+mn-lt"/>
          <a:ea typeface="+mn-ea"/>
          <a:cs typeface="+mn-cs"/>
        </a:defRPr>
      </a:lvl5pPr>
      <a:lvl6pPr marL="2375535" indent="-215900" algn="l" defTabSz="864235" rtl="0" eaLnBrk="1" latinLnBrk="0" hangingPunct="1">
        <a:spcBef>
          <a:spcPct val="20000"/>
        </a:spcBef>
        <a:buFont typeface="Arial" panose="020B0604020202020204" pitchFamily="34" charset="0"/>
        <a:buChar char="•"/>
        <a:defRPr sz="1875" kern="1200">
          <a:solidFill>
            <a:schemeClr val="tx1"/>
          </a:solidFill>
          <a:latin typeface="+mn-lt"/>
          <a:ea typeface="+mn-ea"/>
          <a:cs typeface="+mn-cs"/>
        </a:defRPr>
      </a:lvl6pPr>
      <a:lvl7pPr marL="2807970" indent="-215900" algn="l" defTabSz="864235" rtl="0" eaLnBrk="1" latinLnBrk="0" hangingPunct="1">
        <a:spcBef>
          <a:spcPct val="20000"/>
        </a:spcBef>
        <a:buFont typeface="Arial" panose="020B0604020202020204" pitchFamily="34" charset="0"/>
        <a:buChar char="•"/>
        <a:defRPr sz="1875" kern="1200">
          <a:solidFill>
            <a:schemeClr val="tx1"/>
          </a:solidFill>
          <a:latin typeface="+mn-lt"/>
          <a:ea typeface="+mn-ea"/>
          <a:cs typeface="+mn-cs"/>
        </a:defRPr>
      </a:lvl7pPr>
      <a:lvl8pPr marL="3239770" indent="-215900" algn="l" defTabSz="864235" rtl="0" eaLnBrk="1" latinLnBrk="0" hangingPunct="1">
        <a:spcBef>
          <a:spcPct val="20000"/>
        </a:spcBef>
        <a:buFont typeface="Arial" panose="020B0604020202020204" pitchFamily="34" charset="0"/>
        <a:buChar char="•"/>
        <a:defRPr sz="1875" kern="1200">
          <a:solidFill>
            <a:schemeClr val="tx1"/>
          </a:solidFill>
          <a:latin typeface="+mn-lt"/>
          <a:ea typeface="+mn-ea"/>
          <a:cs typeface="+mn-cs"/>
        </a:defRPr>
      </a:lvl8pPr>
      <a:lvl9pPr marL="3671570" indent="-215900" algn="l" defTabSz="864235" rtl="0" eaLnBrk="1" latinLnBrk="0" hangingPunct="1">
        <a:spcBef>
          <a:spcPct val="20000"/>
        </a:spcBef>
        <a:buFont typeface="Arial" panose="020B0604020202020204" pitchFamily="34" charset="0"/>
        <a:buChar char="•"/>
        <a:defRPr sz="187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235" rtl="0" eaLnBrk="1" latinLnBrk="0" hangingPunct="1">
        <a:defRPr sz="1725" kern="1200">
          <a:solidFill>
            <a:schemeClr val="tx1"/>
          </a:solidFill>
          <a:latin typeface="+mn-lt"/>
          <a:ea typeface="+mn-ea"/>
          <a:cs typeface="+mn-cs"/>
        </a:defRPr>
      </a:lvl1pPr>
      <a:lvl2pPr marL="431800" algn="l" defTabSz="864235" rtl="0" eaLnBrk="1" latinLnBrk="0" hangingPunct="1">
        <a:defRPr sz="1725" kern="1200">
          <a:solidFill>
            <a:schemeClr val="tx1"/>
          </a:solidFill>
          <a:latin typeface="+mn-lt"/>
          <a:ea typeface="+mn-ea"/>
          <a:cs typeface="+mn-cs"/>
        </a:defRPr>
      </a:lvl2pPr>
      <a:lvl3pPr marL="864235" algn="l" defTabSz="864235" rtl="0" eaLnBrk="1" latinLnBrk="0" hangingPunct="1">
        <a:defRPr sz="1725" kern="1200">
          <a:solidFill>
            <a:schemeClr val="tx1"/>
          </a:solidFill>
          <a:latin typeface="+mn-lt"/>
          <a:ea typeface="+mn-ea"/>
          <a:cs typeface="+mn-cs"/>
        </a:defRPr>
      </a:lvl3pPr>
      <a:lvl4pPr marL="1296035" algn="l" defTabSz="864235" rtl="0" eaLnBrk="1" latinLnBrk="0" hangingPunct="1">
        <a:defRPr sz="1725" kern="1200">
          <a:solidFill>
            <a:schemeClr val="tx1"/>
          </a:solidFill>
          <a:latin typeface="+mn-lt"/>
          <a:ea typeface="+mn-ea"/>
          <a:cs typeface="+mn-cs"/>
        </a:defRPr>
      </a:lvl4pPr>
      <a:lvl5pPr marL="1727835" algn="l" defTabSz="864235" rtl="0" eaLnBrk="1" latinLnBrk="0" hangingPunct="1">
        <a:defRPr sz="1725" kern="1200">
          <a:solidFill>
            <a:schemeClr val="tx1"/>
          </a:solidFill>
          <a:latin typeface="+mn-lt"/>
          <a:ea typeface="+mn-ea"/>
          <a:cs typeface="+mn-cs"/>
        </a:defRPr>
      </a:lvl5pPr>
      <a:lvl6pPr marL="2159635" algn="l" defTabSz="864235" rtl="0" eaLnBrk="1" latinLnBrk="0" hangingPunct="1">
        <a:defRPr sz="1725" kern="1200">
          <a:solidFill>
            <a:schemeClr val="tx1"/>
          </a:solidFill>
          <a:latin typeface="+mn-lt"/>
          <a:ea typeface="+mn-ea"/>
          <a:cs typeface="+mn-cs"/>
        </a:defRPr>
      </a:lvl6pPr>
      <a:lvl7pPr marL="2592070" algn="l" defTabSz="864235" rtl="0" eaLnBrk="1" latinLnBrk="0" hangingPunct="1">
        <a:defRPr sz="1725" kern="1200">
          <a:solidFill>
            <a:schemeClr val="tx1"/>
          </a:solidFill>
          <a:latin typeface="+mn-lt"/>
          <a:ea typeface="+mn-ea"/>
          <a:cs typeface="+mn-cs"/>
        </a:defRPr>
      </a:lvl7pPr>
      <a:lvl8pPr marL="3023870" algn="l" defTabSz="864235" rtl="0" eaLnBrk="1" latinLnBrk="0" hangingPunct="1">
        <a:defRPr sz="1725" kern="1200">
          <a:solidFill>
            <a:schemeClr val="tx1"/>
          </a:solidFill>
          <a:latin typeface="+mn-lt"/>
          <a:ea typeface="+mn-ea"/>
          <a:cs typeface="+mn-cs"/>
        </a:defRPr>
      </a:lvl8pPr>
      <a:lvl9pPr marL="3455670" algn="l" defTabSz="864235" rtl="0" eaLnBrk="1" latinLnBrk="0" hangingPunct="1">
        <a:defRPr sz="172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9"/>
          <p:cNvGrpSpPr/>
          <p:nvPr/>
        </p:nvGrpSpPr>
        <p:grpSpPr>
          <a:xfrm>
            <a:off x="599480" y="1799927"/>
            <a:ext cx="2114549" cy="931541"/>
            <a:chOff x="1600200" y="1295400"/>
            <a:chExt cx="5410200" cy="649312"/>
          </a:xfrm>
        </p:grpSpPr>
        <p:sp>
          <p:nvSpPr>
            <p:cNvPr id="44" name="Rounded Rectangle 5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237DB9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45" name="Rounded Rectangle 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237DB9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46" name="Group 9"/>
          <p:cNvGrpSpPr/>
          <p:nvPr/>
        </p:nvGrpSpPr>
        <p:grpSpPr>
          <a:xfrm>
            <a:off x="599480" y="2877288"/>
            <a:ext cx="2114549" cy="931541"/>
            <a:chOff x="1600200" y="1295400"/>
            <a:chExt cx="5410200" cy="649312"/>
          </a:xfrm>
        </p:grpSpPr>
        <p:sp>
          <p:nvSpPr>
            <p:cNvPr id="47" name="Rounded Rectangle 90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15AA96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48" name="Rounded Rectangle 91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15AA9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49" name="Group 9"/>
          <p:cNvGrpSpPr/>
          <p:nvPr/>
        </p:nvGrpSpPr>
        <p:grpSpPr>
          <a:xfrm>
            <a:off x="599480" y="3954649"/>
            <a:ext cx="2114549" cy="931541"/>
            <a:chOff x="1600200" y="1295400"/>
            <a:chExt cx="5410200" cy="649312"/>
          </a:xfrm>
        </p:grpSpPr>
        <p:sp>
          <p:nvSpPr>
            <p:cNvPr id="50" name="Rounded Rectangle 93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9BB955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51" name="Rounded Rectangle 9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9BB955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cxnSp>
        <p:nvCxnSpPr>
          <p:cNvPr id="52" name="Elbow Connector 106"/>
          <p:cNvCxnSpPr/>
          <p:nvPr/>
        </p:nvCxnSpPr>
        <p:spPr>
          <a:xfrm>
            <a:off x="2809280" y="2237713"/>
            <a:ext cx="904875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237DB9">
                <a:shade val="95000"/>
                <a:satMod val="105000"/>
              </a:srgbClr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53" name="Elbow Connector 107"/>
          <p:cNvCxnSpPr/>
          <p:nvPr/>
        </p:nvCxnSpPr>
        <p:spPr>
          <a:xfrm flipV="1">
            <a:off x="2809280" y="3751856"/>
            <a:ext cx="904875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9BB955"/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54" name="Straight Connector 109"/>
          <p:cNvCxnSpPr/>
          <p:nvPr/>
        </p:nvCxnSpPr>
        <p:spPr>
          <a:xfrm>
            <a:off x="2809280" y="3350233"/>
            <a:ext cx="904875" cy="1588"/>
          </a:xfrm>
          <a:prstGeom prst="line">
            <a:avLst/>
          </a:prstGeom>
          <a:noFill/>
          <a:ln w="38100" cap="flat" cmpd="sng" algn="ctr">
            <a:solidFill>
              <a:srgbClr val="15AA96"/>
            </a:solidFill>
            <a:prstDash val="solid"/>
            <a:headEnd type="oval" w="med" len="med"/>
            <a:tailEnd type="triangle" w="med" len="med"/>
          </a:ln>
          <a:effectLst/>
        </p:spPr>
      </p:cxnSp>
      <p:sp>
        <p:nvSpPr>
          <p:cNvPr id="55" name="TextBox 118"/>
          <p:cNvSpPr txBox="1"/>
          <p:nvPr/>
        </p:nvSpPr>
        <p:spPr>
          <a:xfrm>
            <a:off x="1140501" y="188182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56" name="TextBox 119"/>
          <p:cNvSpPr txBox="1"/>
          <p:nvPr/>
        </p:nvSpPr>
        <p:spPr>
          <a:xfrm>
            <a:off x="1140501" y="2953313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57" name="TextBox 120"/>
          <p:cNvSpPr txBox="1"/>
          <p:nvPr/>
        </p:nvSpPr>
        <p:spPr>
          <a:xfrm>
            <a:off x="1140501" y="4021324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58" name="Freeform 228"/>
          <p:cNvSpPr/>
          <p:nvPr/>
        </p:nvSpPr>
        <p:spPr bwMode="auto">
          <a:xfrm>
            <a:off x="729338" y="2030732"/>
            <a:ext cx="411163" cy="413959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59" name="Freeform 135"/>
          <p:cNvSpPr>
            <a:spLocks noEditPoints="1"/>
          </p:cNvSpPr>
          <p:nvPr/>
        </p:nvSpPr>
        <p:spPr bwMode="auto">
          <a:xfrm>
            <a:off x="729338" y="3161125"/>
            <a:ext cx="403773" cy="378216"/>
          </a:xfrm>
          <a:custGeom>
            <a:avLst/>
            <a:gdLst/>
            <a:ahLst/>
            <a:cxnLst>
              <a:cxn ang="0">
                <a:pos x="13" y="39"/>
              </a:cxn>
              <a:cxn ang="0">
                <a:pos x="8" y="39"/>
              </a:cxn>
              <a:cxn ang="0">
                <a:pos x="0" y="33"/>
              </a:cxn>
              <a:cxn ang="0">
                <a:pos x="5" y="19"/>
              </a:cxn>
              <a:cxn ang="0">
                <a:pos x="15" y="22"/>
              </a:cxn>
              <a:cxn ang="0">
                <a:pos x="20" y="21"/>
              </a:cxn>
              <a:cxn ang="0">
                <a:pos x="20" y="24"/>
              </a:cxn>
              <a:cxn ang="0">
                <a:pos x="23" y="34"/>
              </a:cxn>
              <a:cxn ang="0">
                <a:pos x="13" y="39"/>
              </a:cxn>
              <a:cxn ang="0">
                <a:pos x="15" y="19"/>
              </a:cxn>
              <a:cxn ang="0">
                <a:pos x="5" y="9"/>
              </a:cxn>
              <a:cxn ang="0">
                <a:pos x="15" y="0"/>
              </a:cxn>
              <a:cxn ang="0">
                <a:pos x="25" y="9"/>
              </a:cxn>
              <a:cxn ang="0">
                <a:pos x="15" y="19"/>
              </a:cxn>
              <a:cxn ang="0">
                <a:pos x="53" y="68"/>
              </a:cxn>
              <a:cxn ang="0">
                <a:pos x="20" y="68"/>
              </a:cxn>
              <a:cxn ang="0">
                <a:pos x="10" y="58"/>
              </a:cxn>
              <a:cxn ang="0">
                <a:pos x="23" y="36"/>
              </a:cxn>
              <a:cxn ang="0">
                <a:pos x="37" y="41"/>
              </a:cxn>
              <a:cxn ang="0">
                <a:pos x="50" y="36"/>
              </a:cxn>
              <a:cxn ang="0">
                <a:pos x="64" y="58"/>
              </a:cxn>
              <a:cxn ang="0">
                <a:pos x="53" y="68"/>
              </a:cxn>
              <a:cxn ang="0">
                <a:pos x="37" y="39"/>
              </a:cxn>
              <a:cxn ang="0">
                <a:pos x="22" y="24"/>
              </a:cxn>
              <a:cxn ang="0">
                <a:pos x="37" y="9"/>
              </a:cxn>
              <a:cxn ang="0">
                <a:pos x="51" y="24"/>
              </a:cxn>
              <a:cxn ang="0">
                <a:pos x="37" y="39"/>
              </a:cxn>
              <a:cxn ang="0">
                <a:pos x="59" y="19"/>
              </a:cxn>
              <a:cxn ang="0">
                <a:pos x="49" y="9"/>
              </a:cxn>
              <a:cxn ang="0">
                <a:pos x="59" y="0"/>
              </a:cxn>
              <a:cxn ang="0">
                <a:pos x="68" y="9"/>
              </a:cxn>
              <a:cxn ang="0">
                <a:pos x="59" y="19"/>
              </a:cxn>
              <a:cxn ang="0">
                <a:pos x="66" y="39"/>
              </a:cxn>
              <a:cxn ang="0">
                <a:pos x="61" y="39"/>
              </a:cxn>
              <a:cxn ang="0">
                <a:pos x="51" y="34"/>
              </a:cxn>
              <a:cxn ang="0">
                <a:pos x="54" y="24"/>
              </a:cxn>
              <a:cxn ang="0">
                <a:pos x="54" y="21"/>
              </a:cxn>
              <a:cxn ang="0">
                <a:pos x="59" y="22"/>
              </a:cxn>
              <a:cxn ang="0">
                <a:pos x="69" y="19"/>
              </a:cxn>
              <a:cxn ang="0">
                <a:pos x="73" y="33"/>
              </a:cxn>
              <a:cxn ang="0">
                <a:pos x="66" y="39"/>
              </a:cxn>
            </a:cxnLst>
            <a:rect l="0" t="0" r="r" b="b"/>
            <a:pathLst>
              <a:path w="73" h="68">
                <a:moveTo>
                  <a:pt x="13" y="39"/>
                </a:moveTo>
                <a:cubicBezTo>
                  <a:pt x="8" y="39"/>
                  <a:pt x="8" y="39"/>
                  <a:pt x="8" y="39"/>
                </a:cubicBezTo>
                <a:cubicBezTo>
                  <a:pt x="4" y="39"/>
                  <a:pt x="0" y="37"/>
                  <a:pt x="0" y="33"/>
                </a:cubicBezTo>
                <a:cubicBezTo>
                  <a:pt x="0" y="29"/>
                  <a:pt x="0" y="19"/>
                  <a:pt x="5" y="19"/>
                </a:cubicBezTo>
                <a:cubicBezTo>
                  <a:pt x="6" y="19"/>
                  <a:pt x="10" y="22"/>
                  <a:pt x="15" y="22"/>
                </a:cubicBezTo>
                <a:cubicBezTo>
                  <a:pt x="17" y="22"/>
                  <a:pt x="18" y="22"/>
                  <a:pt x="20" y="21"/>
                </a:cubicBezTo>
                <a:cubicBezTo>
                  <a:pt x="20" y="22"/>
                  <a:pt x="20" y="23"/>
                  <a:pt x="20" y="24"/>
                </a:cubicBezTo>
                <a:cubicBezTo>
                  <a:pt x="20" y="27"/>
                  <a:pt x="21" y="31"/>
                  <a:pt x="23" y="34"/>
                </a:cubicBezTo>
                <a:cubicBezTo>
                  <a:pt x="19" y="34"/>
                  <a:pt x="15" y="36"/>
                  <a:pt x="13" y="39"/>
                </a:cubicBezTo>
                <a:close/>
                <a:moveTo>
                  <a:pt x="15" y="19"/>
                </a:moveTo>
                <a:cubicBezTo>
                  <a:pt x="10" y="19"/>
                  <a:pt x="5" y="15"/>
                  <a:pt x="5" y="9"/>
                </a:cubicBezTo>
                <a:cubicBezTo>
                  <a:pt x="5" y="4"/>
                  <a:pt x="10" y="0"/>
                  <a:pt x="15" y="0"/>
                </a:cubicBezTo>
                <a:cubicBezTo>
                  <a:pt x="20" y="0"/>
                  <a:pt x="25" y="4"/>
                  <a:pt x="25" y="9"/>
                </a:cubicBezTo>
                <a:cubicBezTo>
                  <a:pt x="25" y="15"/>
                  <a:pt x="20" y="19"/>
                  <a:pt x="15" y="19"/>
                </a:cubicBezTo>
                <a:close/>
                <a:moveTo>
                  <a:pt x="53" y="68"/>
                </a:moveTo>
                <a:cubicBezTo>
                  <a:pt x="20" y="68"/>
                  <a:pt x="20" y="68"/>
                  <a:pt x="20" y="68"/>
                </a:cubicBezTo>
                <a:cubicBezTo>
                  <a:pt x="14" y="68"/>
                  <a:pt x="10" y="64"/>
                  <a:pt x="10" y="58"/>
                </a:cubicBezTo>
                <a:cubicBezTo>
                  <a:pt x="10" y="49"/>
                  <a:pt x="12" y="36"/>
                  <a:pt x="23" y="36"/>
                </a:cubicBezTo>
                <a:cubicBezTo>
                  <a:pt x="25" y="36"/>
                  <a:pt x="29" y="41"/>
                  <a:pt x="37" y="41"/>
                </a:cubicBezTo>
                <a:cubicBezTo>
                  <a:pt x="44" y="41"/>
                  <a:pt x="49" y="36"/>
                  <a:pt x="50" y="36"/>
                </a:cubicBezTo>
                <a:cubicBezTo>
                  <a:pt x="62" y="36"/>
                  <a:pt x="64" y="49"/>
                  <a:pt x="64" y="58"/>
                </a:cubicBezTo>
                <a:cubicBezTo>
                  <a:pt x="64" y="64"/>
                  <a:pt x="60" y="68"/>
                  <a:pt x="53" y="68"/>
                </a:cubicBezTo>
                <a:close/>
                <a:moveTo>
                  <a:pt x="37" y="39"/>
                </a:moveTo>
                <a:cubicBezTo>
                  <a:pt x="29" y="39"/>
                  <a:pt x="22" y="32"/>
                  <a:pt x="22" y="24"/>
                </a:cubicBezTo>
                <a:cubicBezTo>
                  <a:pt x="22" y="16"/>
                  <a:pt x="29" y="9"/>
                  <a:pt x="37" y="9"/>
                </a:cubicBezTo>
                <a:cubicBezTo>
                  <a:pt x="45" y="9"/>
                  <a:pt x="51" y="16"/>
                  <a:pt x="51" y="24"/>
                </a:cubicBezTo>
                <a:cubicBezTo>
                  <a:pt x="51" y="32"/>
                  <a:pt x="45" y="39"/>
                  <a:pt x="37" y="39"/>
                </a:cubicBezTo>
                <a:close/>
                <a:moveTo>
                  <a:pt x="59" y="19"/>
                </a:moveTo>
                <a:cubicBezTo>
                  <a:pt x="53" y="19"/>
                  <a:pt x="49" y="15"/>
                  <a:pt x="49" y="9"/>
                </a:cubicBezTo>
                <a:cubicBezTo>
                  <a:pt x="49" y="4"/>
                  <a:pt x="53" y="0"/>
                  <a:pt x="59" y="0"/>
                </a:cubicBezTo>
                <a:cubicBezTo>
                  <a:pt x="64" y="0"/>
                  <a:pt x="68" y="4"/>
                  <a:pt x="68" y="9"/>
                </a:cubicBezTo>
                <a:cubicBezTo>
                  <a:pt x="68" y="15"/>
                  <a:pt x="64" y="19"/>
                  <a:pt x="59" y="19"/>
                </a:cubicBezTo>
                <a:close/>
                <a:moveTo>
                  <a:pt x="66" y="39"/>
                </a:moveTo>
                <a:cubicBezTo>
                  <a:pt x="61" y="39"/>
                  <a:pt x="61" y="39"/>
                  <a:pt x="61" y="39"/>
                </a:cubicBezTo>
                <a:cubicBezTo>
                  <a:pt x="58" y="36"/>
                  <a:pt x="55" y="34"/>
                  <a:pt x="51" y="34"/>
                </a:cubicBezTo>
                <a:cubicBezTo>
                  <a:pt x="53" y="31"/>
                  <a:pt x="54" y="27"/>
                  <a:pt x="54" y="24"/>
                </a:cubicBezTo>
                <a:cubicBezTo>
                  <a:pt x="54" y="23"/>
                  <a:pt x="54" y="22"/>
                  <a:pt x="54" y="21"/>
                </a:cubicBezTo>
                <a:cubicBezTo>
                  <a:pt x="55" y="22"/>
                  <a:pt x="57" y="22"/>
                  <a:pt x="59" y="22"/>
                </a:cubicBezTo>
                <a:cubicBezTo>
                  <a:pt x="64" y="22"/>
                  <a:pt x="68" y="19"/>
                  <a:pt x="69" y="19"/>
                </a:cubicBezTo>
                <a:cubicBezTo>
                  <a:pt x="73" y="19"/>
                  <a:pt x="73" y="29"/>
                  <a:pt x="73" y="33"/>
                </a:cubicBezTo>
                <a:cubicBezTo>
                  <a:pt x="73" y="37"/>
                  <a:pt x="70" y="39"/>
                  <a:pt x="66" y="39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60" name="Freeform 103"/>
          <p:cNvSpPr>
            <a:spLocks noEditPoints="1"/>
          </p:cNvSpPr>
          <p:nvPr/>
        </p:nvSpPr>
        <p:spPr bwMode="auto">
          <a:xfrm>
            <a:off x="782678" y="4159858"/>
            <a:ext cx="307398" cy="452650"/>
          </a:xfrm>
          <a:custGeom>
            <a:avLst/>
            <a:gdLst/>
            <a:ahLst/>
            <a:cxnLst>
              <a:cxn ang="0">
                <a:pos x="37" y="29"/>
              </a:cxn>
              <a:cxn ang="0">
                <a:pos x="31" y="41"/>
              </a:cxn>
              <a:cxn ang="0">
                <a:pos x="33" y="44"/>
              </a:cxn>
              <a:cxn ang="0">
                <a:pos x="32" y="47"/>
              </a:cxn>
              <a:cxn ang="0">
                <a:pos x="33" y="49"/>
              </a:cxn>
              <a:cxn ang="0">
                <a:pos x="31" y="53"/>
              </a:cxn>
              <a:cxn ang="0">
                <a:pos x="31" y="54"/>
              </a:cxn>
              <a:cxn ang="0">
                <a:pos x="27" y="58"/>
              </a:cxn>
              <a:cxn ang="0">
                <a:pos x="21" y="62"/>
              </a:cxn>
              <a:cxn ang="0">
                <a:pos x="15" y="58"/>
              </a:cxn>
              <a:cxn ang="0">
                <a:pos x="11" y="54"/>
              </a:cxn>
              <a:cxn ang="0">
                <a:pos x="11" y="53"/>
              </a:cxn>
              <a:cxn ang="0">
                <a:pos x="9" y="49"/>
              </a:cxn>
              <a:cxn ang="0">
                <a:pos x="10" y="47"/>
              </a:cxn>
              <a:cxn ang="0">
                <a:pos x="9" y="44"/>
              </a:cxn>
              <a:cxn ang="0">
                <a:pos x="11" y="41"/>
              </a:cxn>
              <a:cxn ang="0">
                <a:pos x="5" y="29"/>
              </a:cxn>
              <a:cxn ang="0">
                <a:pos x="0" y="18"/>
              </a:cxn>
              <a:cxn ang="0">
                <a:pos x="21" y="0"/>
              </a:cxn>
              <a:cxn ang="0">
                <a:pos x="42" y="18"/>
              </a:cxn>
              <a:cxn ang="0">
                <a:pos x="37" y="29"/>
              </a:cxn>
              <a:cxn ang="0">
                <a:pos x="21" y="6"/>
              </a:cxn>
              <a:cxn ang="0">
                <a:pos x="6" y="18"/>
              </a:cxn>
              <a:cxn ang="0">
                <a:pos x="8" y="26"/>
              </a:cxn>
              <a:cxn ang="0">
                <a:pos x="11" y="28"/>
              </a:cxn>
              <a:cxn ang="0">
                <a:pos x="16" y="40"/>
              </a:cxn>
              <a:cxn ang="0">
                <a:pos x="26" y="40"/>
              </a:cxn>
              <a:cxn ang="0">
                <a:pos x="31" y="28"/>
              </a:cxn>
              <a:cxn ang="0">
                <a:pos x="34" y="26"/>
              </a:cxn>
              <a:cxn ang="0">
                <a:pos x="36" y="18"/>
              </a:cxn>
              <a:cxn ang="0">
                <a:pos x="21" y="6"/>
              </a:cxn>
              <a:cxn ang="0">
                <a:pos x="29" y="20"/>
              </a:cxn>
              <a:cxn ang="0">
                <a:pos x="27" y="18"/>
              </a:cxn>
              <a:cxn ang="0">
                <a:pos x="21" y="15"/>
              </a:cxn>
              <a:cxn ang="0">
                <a:pos x="20" y="13"/>
              </a:cxn>
              <a:cxn ang="0">
                <a:pos x="21" y="12"/>
              </a:cxn>
              <a:cxn ang="0">
                <a:pos x="30" y="18"/>
              </a:cxn>
              <a:cxn ang="0">
                <a:pos x="29" y="20"/>
              </a:cxn>
            </a:cxnLst>
            <a:rect l="0" t="0" r="r" b="b"/>
            <a:pathLst>
              <a:path w="42" h="62">
                <a:moveTo>
                  <a:pt x="37" y="29"/>
                </a:moveTo>
                <a:cubicBezTo>
                  <a:pt x="35" y="32"/>
                  <a:pt x="31" y="37"/>
                  <a:pt x="31" y="41"/>
                </a:cubicBezTo>
                <a:cubicBezTo>
                  <a:pt x="32" y="42"/>
                  <a:pt x="33" y="43"/>
                  <a:pt x="33" y="44"/>
                </a:cubicBezTo>
                <a:cubicBezTo>
                  <a:pt x="33" y="45"/>
                  <a:pt x="32" y="46"/>
                  <a:pt x="32" y="47"/>
                </a:cubicBezTo>
                <a:cubicBezTo>
                  <a:pt x="32" y="47"/>
                  <a:pt x="33" y="48"/>
                  <a:pt x="33" y="49"/>
                </a:cubicBezTo>
                <a:cubicBezTo>
                  <a:pt x="33" y="51"/>
                  <a:pt x="32" y="52"/>
                  <a:pt x="31" y="53"/>
                </a:cubicBezTo>
                <a:cubicBezTo>
                  <a:pt x="31" y="53"/>
                  <a:pt x="31" y="54"/>
                  <a:pt x="31" y="54"/>
                </a:cubicBezTo>
                <a:cubicBezTo>
                  <a:pt x="31" y="57"/>
                  <a:pt x="29" y="58"/>
                  <a:pt x="27" y="58"/>
                </a:cubicBezTo>
                <a:cubicBezTo>
                  <a:pt x="26" y="61"/>
                  <a:pt x="24" y="62"/>
                  <a:pt x="21" y="62"/>
                </a:cubicBezTo>
                <a:cubicBezTo>
                  <a:pt x="19" y="62"/>
                  <a:pt x="16" y="61"/>
                  <a:pt x="15" y="58"/>
                </a:cubicBezTo>
                <a:cubicBezTo>
                  <a:pt x="13" y="58"/>
                  <a:pt x="11" y="57"/>
                  <a:pt x="11" y="54"/>
                </a:cubicBezTo>
                <a:cubicBezTo>
                  <a:pt x="11" y="54"/>
                  <a:pt x="11" y="53"/>
                  <a:pt x="11" y="53"/>
                </a:cubicBezTo>
                <a:cubicBezTo>
                  <a:pt x="10" y="52"/>
                  <a:pt x="9" y="51"/>
                  <a:pt x="9" y="49"/>
                </a:cubicBezTo>
                <a:cubicBezTo>
                  <a:pt x="9" y="48"/>
                  <a:pt x="10" y="47"/>
                  <a:pt x="10" y="47"/>
                </a:cubicBezTo>
                <a:cubicBezTo>
                  <a:pt x="10" y="46"/>
                  <a:pt x="9" y="45"/>
                  <a:pt x="9" y="44"/>
                </a:cubicBezTo>
                <a:cubicBezTo>
                  <a:pt x="9" y="43"/>
                  <a:pt x="10" y="42"/>
                  <a:pt x="11" y="41"/>
                </a:cubicBezTo>
                <a:cubicBezTo>
                  <a:pt x="11" y="37"/>
                  <a:pt x="7" y="32"/>
                  <a:pt x="5" y="29"/>
                </a:cubicBezTo>
                <a:cubicBezTo>
                  <a:pt x="2" y="26"/>
                  <a:pt x="0" y="23"/>
                  <a:pt x="0" y="18"/>
                </a:cubicBezTo>
                <a:cubicBezTo>
                  <a:pt x="0" y="8"/>
                  <a:pt x="11" y="0"/>
                  <a:pt x="21" y="0"/>
                </a:cubicBezTo>
                <a:cubicBezTo>
                  <a:pt x="31" y="0"/>
                  <a:pt x="42" y="8"/>
                  <a:pt x="42" y="18"/>
                </a:cubicBezTo>
                <a:cubicBezTo>
                  <a:pt x="42" y="23"/>
                  <a:pt x="40" y="26"/>
                  <a:pt x="37" y="29"/>
                </a:cubicBezTo>
                <a:close/>
                <a:moveTo>
                  <a:pt x="21" y="6"/>
                </a:moveTo>
                <a:cubicBezTo>
                  <a:pt x="14" y="6"/>
                  <a:pt x="6" y="10"/>
                  <a:pt x="6" y="18"/>
                </a:cubicBezTo>
                <a:cubicBezTo>
                  <a:pt x="6" y="21"/>
                  <a:pt x="7" y="24"/>
                  <a:pt x="8" y="26"/>
                </a:cubicBezTo>
                <a:cubicBezTo>
                  <a:pt x="9" y="27"/>
                  <a:pt x="10" y="27"/>
                  <a:pt x="11" y="28"/>
                </a:cubicBezTo>
                <a:cubicBezTo>
                  <a:pt x="14" y="32"/>
                  <a:pt x="16" y="36"/>
                  <a:pt x="16" y="40"/>
                </a:cubicBezTo>
                <a:cubicBezTo>
                  <a:pt x="26" y="40"/>
                  <a:pt x="26" y="40"/>
                  <a:pt x="26" y="40"/>
                </a:cubicBezTo>
                <a:cubicBezTo>
                  <a:pt x="26" y="36"/>
                  <a:pt x="28" y="32"/>
                  <a:pt x="31" y="28"/>
                </a:cubicBezTo>
                <a:cubicBezTo>
                  <a:pt x="32" y="27"/>
                  <a:pt x="33" y="27"/>
                  <a:pt x="34" y="26"/>
                </a:cubicBezTo>
                <a:cubicBezTo>
                  <a:pt x="35" y="24"/>
                  <a:pt x="36" y="21"/>
                  <a:pt x="36" y="18"/>
                </a:cubicBezTo>
                <a:cubicBezTo>
                  <a:pt x="36" y="10"/>
                  <a:pt x="28" y="6"/>
                  <a:pt x="21" y="6"/>
                </a:cubicBezTo>
                <a:close/>
                <a:moveTo>
                  <a:pt x="29" y="20"/>
                </a:moveTo>
                <a:cubicBezTo>
                  <a:pt x="28" y="20"/>
                  <a:pt x="27" y="19"/>
                  <a:pt x="27" y="18"/>
                </a:cubicBezTo>
                <a:cubicBezTo>
                  <a:pt x="27" y="16"/>
                  <a:pt x="23" y="15"/>
                  <a:pt x="21" y="15"/>
                </a:cubicBezTo>
                <a:cubicBezTo>
                  <a:pt x="20" y="15"/>
                  <a:pt x="20" y="14"/>
                  <a:pt x="20" y="13"/>
                </a:cubicBezTo>
                <a:cubicBezTo>
                  <a:pt x="20" y="13"/>
                  <a:pt x="20" y="12"/>
                  <a:pt x="21" y="12"/>
                </a:cubicBezTo>
                <a:cubicBezTo>
                  <a:pt x="25" y="12"/>
                  <a:pt x="30" y="14"/>
                  <a:pt x="30" y="18"/>
                </a:cubicBezTo>
                <a:cubicBezTo>
                  <a:pt x="30" y="19"/>
                  <a:pt x="29" y="20"/>
                  <a:pt x="29" y="20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grpSp>
        <p:nvGrpSpPr>
          <p:cNvPr id="61" name="Group 9"/>
          <p:cNvGrpSpPr/>
          <p:nvPr/>
        </p:nvGrpSpPr>
        <p:grpSpPr>
          <a:xfrm>
            <a:off x="6238280" y="1799927"/>
            <a:ext cx="2114549" cy="931541"/>
            <a:chOff x="1600200" y="1295400"/>
            <a:chExt cx="5410200" cy="649312"/>
          </a:xfrm>
        </p:grpSpPr>
        <p:sp>
          <p:nvSpPr>
            <p:cNvPr id="62" name="Rounded Rectangle 28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F19B14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63" name="Rounded Rectangle 29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F19B14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64" name="Group 9"/>
          <p:cNvGrpSpPr/>
          <p:nvPr/>
        </p:nvGrpSpPr>
        <p:grpSpPr>
          <a:xfrm>
            <a:off x="6238280" y="2877288"/>
            <a:ext cx="2114549" cy="931541"/>
            <a:chOff x="1600200" y="1295400"/>
            <a:chExt cx="5410200" cy="649312"/>
          </a:xfrm>
        </p:grpSpPr>
        <p:sp>
          <p:nvSpPr>
            <p:cNvPr id="65" name="Rounded Rectangle 31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BE382C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66" name="Rounded Rectangle 32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BE382C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67" name="Group 9"/>
          <p:cNvGrpSpPr/>
          <p:nvPr/>
        </p:nvGrpSpPr>
        <p:grpSpPr>
          <a:xfrm>
            <a:off x="6238280" y="3954649"/>
            <a:ext cx="2114549" cy="931541"/>
            <a:chOff x="1600200" y="1295400"/>
            <a:chExt cx="5410200" cy="649312"/>
          </a:xfrm>
        </p:grpSpPr>
        <p:sp>
          <p:nvSpPr>
            <p:cNvPr id="68" name="Rounded Rectangle 34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633247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69" name="Rounded Rectangle 35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633247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sp>
        <p:nvSpPr>
          <p:cNvPr id="70" name="TextBox 37"/>
          <p:cNvSpPr txBox="1"/>
          <p:nvPr/>
        </p:nvSpPr>
        <p:spPr>
          <a:xfrm>
            <a:off x="6212189" y="188182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71" name="TextBox 38"/>
          <p:cNvSpPr txBox="1"/>
          <p:nvPr/>
        </p:nvSpPr>
        <p:spPr>
          <a:xfrm>
            <a:off x="6212189" y="2953313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72" name="TextBox 39"/>
          <p:cNvSpPr txBox="1"/>
          <p:nvPr/>
        </p:nvSpPr>
        <p:spPr>
          <a:xfrm>
            <a:off x="6212189" y="4021324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cxnSp>
        <p:nvCxnSpPr>
          <p:cNvPr id="73" name="Elbow Connector 45"/>
          <p:cNvCxnSpPr/>
          <p:nvPr/>
        </p:nvCxnSpPr>
        <p:spPr>
          <a:xfrm flipH="1">
            <a:off x="5228632" y="2237713"/>
            <a:ext cx="923923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F19B14"/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74" name="Elbow Connector 46"/>
          <p:cNvCxnSpPr/>
          <p:nvPr/>
        </p:nvCxnSpPr>
        <p:spPr>
          <a:xfrm flipH="1" flipV="1">
            <a:off x="5228632" y="3751856"/>
            <a:ext cx="923923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633247"/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75" name="Straight Connector 47"/>
          <p:cNvCxnSpPr/>
          <p:nvPr/>
        </p:nvCxnSpPr>
        <p:spPr>
          <a:xfrm flipH="1">
            <a:off x="5228632" y="3350233"/>
            <a:ext cx="923923" cy="1588"/>
          </a:xfrm>
          <a:prstGeom prst="line">
            <a:avLst/>
          </a:prstGeom>
          <a:noFill/>
          <a:ln w="38100" cap="flat" cmpd="sng" algn="ctr">
            <a:solidFill>
              <a:srgbClr val="BE382C"/>
            </a:solidFill>
            <a:prstDash val="solid"/>
            <a:headEnd type="oval" w="med" len="med"/>
            <a:tailEnd type="triangle" w="med" len="med"/>
          </a:ln>
          <a:effectLst/>
        </p:spPr>
      </p:cxnSp>
      <p:sp>
        <p:nvSpPr>
          <p:cNvPr id="76" name="Freeform 105"/>
          <p:cNvSpPr>
            <a:spLocks noEditPoints="1"/>
          </p:cNvSpPr>
          <p:nvPr/>
        </p:nvSpPr>
        <p:spPr bwMode="auto">
          <a:xfrm>
            <a:off x="7812389" y="2056375"/>
            <a:ext cx="373613" cy="376054"/>
          </a:xfrm>
          <a:custGeom>
            <a:avLst/>
            <a:gdLst/>
            <a:ahLst/>
            <a:cxnLst>
              <a:cxn ang="0">
                <a:pos x="0" y="46"/>
              </a:cxn>
              <a:cxn ang="0">
                <a:pos x="9" y="31"/>
              </a:cxn>
              <a:cxn ang="0">
                <a:pos x="4" y="32"/>
              </a:cxn>
              <a:cxn ang="0">
                <a:pos x="7" y="25"/>
              </a:cxn>
              <a:cxn ang="0">
                <a:pos x="6" y="42"/>
              </a:cxn>
              <a:cxn ang="0">
                <a:pos x="11" y="39"/>
              </a:cxn>
              <a:cxn ang="0">
                <a:pos x="15" y="46"/>
              </a:cxn>
              <a:cxn ang="0">
                <a:pos x="0" y="69"/>
              </a:cxn>
              <a:cxn ang="0">
                <a:pos x="7" y="67"/>
              </a:cxn>
              <a:cxn ang="0">
                <a:pos x="5" y="62"/>
              </a:cxn>
              <a:cxn ang="0">
                <a:pos x="9" y="55"/>
              </a:cxn>
              <a:cxn ang="0">
                <a:pos x="5" y="55"/>
              </a:cxn>
              <a:cxn ang="0">
                <a:pos x="1" y="57"/>
              </a:cxn>
              <a:cxn ang="0">
                <a:pos x="14" y="51"/>
              </a:cxn>
              <a:cxn ang="0">
                <a:pos x="10" y="59"/>
              </a:cxn>
              <a:cxn ang="0">
                <a:pos x="7" y="71"/>
              </a:cxn>
              <a:cxn ang="0">
                <a:pos x="1" y="20"/>
              </a:cxn>
              <a:cxn ang="0">
                <a:pos x="6" y="16"/>
              </a:cxn>
              <a:cxn ang="0">
                <a:pos x="6" y="6"/>
              </a:cxn>
              <a:cxn ang="0">
                <a:pos x="4" y="8"/>
              </a:cxn>
              <a:cxn ang="0">
                <a:pos x="6" y="0"/>
              </a:cxn>
              <a:cxn ang="0">
                <a:pos x="11" y="16"/>
              </a:cxn>
              <a:cxn ang="0">
                <a:pos x="15" y="20"/>
              </a:cxn>
              <a:cxn ang="0">
                <a:pos x="70" y="20"/>
              </a:cxn>
              <a:cxn ang="0">
                <a:pos x="20" y="19"/>
              </a:cxn>
              <a:cxn ang="0">
                <a:pos x="21" y="10"/>
              </a:cxn>
              <a:cxn ang="0">
                <a:pos x="71" y="11"/>
              </a:cxn>
              <a:cxn ang="0">
                <a:pos x="71" y="39"/>
              </a:cxn>
              <a:cxn ang="0">
                <a:pos x="21" y="40"/>
              </a:cxn>
              <a:cxn ang="0">
                <a:pos x="20" y="31"/>
              </a:cxn>
              <a:cxn ang="0">
                <a:pos x="70" y="30"/>
              </a:cxn>
              <a:cxn ang="0">
                <a:pos x="71" y="39"/>
              </a:cxn>
              <a:cxn ang="0">
                <a:pos x="70" y="61"/>
              </a:cxn>
              <a:cxn ang="0">
                <a:pos x="20" y="60"/>
              </a:cxn>
              <a:cxn ang="0">
                <a:pos x="21" y="51"/>
              </a:cxn>
              <a:cxn ang="0">
                <a:pos x="71" y="52"/>
              </a:cxn>
            </a:cxnLst>
            <a:rect l="0" t="0" r="r" b="b"/>
            <a:pathLst>
              <a:path w="71" h="71">
                <a:moveTo>
                  <a:pt x="15" y="46"/>
                </a:moveTo>
                <a:cubicBezTo>
                  <a:pt x="0" y="46"/>
                  <a:pt x="0" y="46"/>
                  <a:pt x="0" y="46"/>
                </a:cubicBezTo>
                <a:cubicBezTo>
                  <a:pt x="0" y="45"/>
                  <a:pt x="0" y="44"/>
                  <a:pt x="0" y="43"/>
                </a:cubicBezTo>
                <a:cubicBezTo>
                  <a:pt x="0" y="36"/>
                  <a:pt x="9" y="35"/>
                  <a:pt x="9" y="31"/>
                </a:cubicBezTo>
                <a:cubicBezTo>
                  <a:pt x="9" y="30"/>
                  <a:pt x="8" y="29"/>
                  <a:pt x="7" y="29"/>
                </a:cubicBezTo>
                <a:cubicBezTo>
                  <a:pt x="6" y="29"/>
                  <a:pt x="4" y="31"/>
                  <a:pt x="4" y="32"/>
                </a:cubicBezTo>
                <a:cubicBezTo>
                  <a:pt x="0" y="29"/>
                  <a:pt x="0" y="29"/>
                  <a:pt x="0" y="29"/>
                </a:cubicBezTo>
                <a:cubicBezTo>
                  <a:pt x="2" y="27"/>
                  <a:pt x="4" y="25"/>
                  <a:pt x="7" y="25"/>
                </a:cubicBezTo>
                <a:cubicBezTo>
                  <a:pt x="11" y="25"/>
                  <a:pt x="14" y="27"/>
                  <a:pt x="14" y="31"/>
                </a:cubicBezTo>
                <a:cubicBezTo>
                  <a:pt x="14" y="37"/>
                  <a:pt x="6" y="38"/>
                  <a:pt x="6" y="42"/>
                </a:cubicBezTo>
                <a:cubicBezTo>
                  <a:pt x="11" y="42"/>
                  <a:pt x="11" y="42"/>
                  <a:pt x="11" y="42"/>
                </a:cubicBezTo>
                <a:cubicBezTo>
                  <a:pt x="11" y="39"/>
                  <a:pt x="11" y="39"/>
                  <a:pt x="11" y="39"/>
                </a:cubicBezTo>
                <a:cubicBezTo>
                  <a:pt x="15" y="39"/>
                  <a:pt x="15" y="39"/>
                  <a:pt x="15" y="39"/>
                </a:cubicBezTo>
                <a:lnTo>
                  <a:pt x="15" y="46"/>
                </a:lnTo>
                <a:close/>
                <a:moveTo>
                  <a:pt x="7" y="71"/>
                </a:moveTo>
                <a:cubicBezTo>
                  <a:pt x="5" y="71"/>
                  <a:pt x="2" y="70"/>
                  <a:pt x="0" y="69"/>
                </a:cubicBezTo>
                <a:cubicBezTo>
                  <a:pt x="3" y="65"/>
                  <a:pt x="3" y="65"/>
                  <a:pt x="3" y="65"/>
                </a:cubicBezTo>
                <a:cubicBezTo>
                  <a:pt x="4" y="66"/>
                  <a:pt x="5" y="67"/>
                  <a:pt x="7" y="67"/>
                </a:cubicBezTo>
                <a:cubicBezTo>
                  <a:pt x="8" y="67"/>
                  <a:pt x="10" y="66"/>
                  <a:pt x="10" y="65"/>
                </a:cubicBezTo>
                <a:cubicBezTo>
                  <a:pt x="10" y="62"/>
                  <a:pt x="7" y="62"/>
                  <a:pt x="5" y="62"/>
                </a:cubicBezTo>
                <a:cubicBezTo>
                  <a:pt x="4" y="60"/>
                  <a:pt x="4" y="60"/>
                  <a:pt x="4" y="60"/>
                </a:cubicBezTo>
                <a:cubicBezTo>
                  <a:pt x="6" y="58"/>
                  <a:pt x="7" y="56"/>
                  <a:pt x="9" y="55"/>
                </a:cubicBezTo>
                <a:cubicBezTo>
                  <a:pt x="9" y="55"/>
                  <a:pt x="9" y="55"/>
                  <a:pt x="9" y="55"/>
                </a:cubicBezTo>
                <a:cubicBezTo>
                  <a:pt x="8" y="55"/>
                  <a:pt x="6" y="55"/>
                  <a:pt x="5" y="55"/>
                </a:cubicBezTo>
                <a:cubicBezTo>
                  <a:pt x="5" y="57"/>
                  <a:pt x="5" y="57"/>
                  <a:pt x="5" y="57"/>
                </a:cubicBezTo>
                <a:cubicBezTo>
                  <a:pt x="1" y="57"/>
                  <a:pt x="1" y="57"/>
                  <a:pt x="1" y="57"/>
                </a:cubicBezTo>
                <a:cubicBezTo>
                  <a:pt x="1" y="51"/>
                  <a:pt x="1" y="51"/>
                  <a:pt x="1" y="51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4" y="54"/>
                  <a:pt x="14" y="54"/>
                </a:cubicBezTo>
                <a:cubicBezTo>
                  <a:pt x="10" y="59"/>
                  <a:pt x="10" y="59"/>
                  <a:pt x="10" y="59"/>
                </a:cubicBezTo>
                <a:cubicBezTo>
                  <a:pt x="13" y="60"/>
                  <a:pt x="15" y="62"/>
                  <a:pt x="15" y="64"/>
                </a:cubicBezTo>
                <a:cubicBezTo>
                  <a:pt x="15" y="69"/>
                  <a:pt x="11" y="71"/>
                  <a:pt x="7" y="71"/>
                </a:cubicBezTo>
                <a:close/>
                <a:moveTo>
                  <a:pt x="15" y="20"/>
                </a:moveTo>
                <a:cubicBezTo>
                  <a:pt x="1" y="20"/>
                  <a:pt x="1" y="20"/>
                  <a:pt x="1" y="20"/>
                </a:cubicBezTo>
                <a:cubicBezTo>
                  <a:pt x="1" y="16"/>
                  <a:pt x="1" y="16"/>
                  <a:pt x="1" y="16"/>
                </a:cubicBezTo>
                <a:cubicBezTo>
                  <a:pt x="6" y="16"/>
                  <a:pt x="6" y="16"/>
                  <a:pt x="6" y="16"/>
                </a:cubicBezTo>
                <a:cubicBezTo>
                  <a:pt x="6" y="13"/>
                  <a:pt x="6" y="9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5" y="7"/>
                  <a:pt x="4" y="7"/>
                  <a:pt x="4" y="8"/>
                </a:cubicBezTo>
                <a:cubicBezTo>
                  <a:pt x="1" y="5"/>
                  <a:pt x="1" y="5"/>
                  <a:pt x="1" y="5"/>
                </a:cubicBezTo>
                <a:cubicBezTo>
                  <a:pt x="6" y="0"/>
                  <a:pt x="6" y="0"/>
                  <a:pt x="6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16"/>
                  <a:pt x="11" y="16"/>
                  <a:pt x="11" y="16"/>
                </a:cubicBezTo>
                <a:cubicBezTo>
                  <a:pt x="15" y="16"/>
                  <a:pt x="15" y="16"/>
                  <a:pt x="15" y="16"/>
                </a:cubicBezTo>
                <a:lnTo>
                  <a:pt x="15" y="20"/>
                </a:lnTo>
                <a:close/>
                <a:moveTo>
                  <a:pt x="71" y="19"/>
                </a:moveTo>
                <a:cubicBezTo>
                  <a:pt x="71" y="19"/>
                  <a:pt x="71" y="20"/>
                  <a:pt x="70" y="20"/>
                </a:cubicBezTo>
                <a:cubicBezTo>
                  <a:pt x="21" y="20"/>
                  <a:pt x="21" y="20"/>
                  <a:pt x="21" y="20"/>
                </a:cubicBezTo>
                <a:cubicBezTo>
                  <a:pt x="21" y="20"/>
                  <a:pt x="20" y="19"/>
                  <a:pt x="20" y="19"/>
                </a:cubicBezTo>
                <a:cubicBezTo>
                  <a:pt x="20" y="11"/>
                  <a:pt x="20" y="11"/>
                  <a:pt x="20" y="11"/>
                </a:cubicBezTo>
                <a:cubicBezTo>
                  <a:pt x="20" y="10"/>
                  <a:pt x="21" y="10"/>
                  <a:pt x="21" y="10"/>
                </a:cubicBezTo>
                <a:cubicBezTo>
                  <a:pt x="70" y="10"/>
                  <a:pt x="70" y="10"/>
                  <a:pt x="70" y="10"/>
                </a:cubicBezTo>
                <a:cubicBezTo>
                  <a:pt x="71" y="10"/>
                  <a:pt x="71" y="10"/>
                  <a:pt x="71" y="11"/>
                </a:cubicBezTo>
                <a:lnTo>
                  <a:pt x="71" y="19"/>
                </a:lnTo>
                <a:close/>
                <a:moveTo>
                  <a:pt x="71" y="39"/>
                </a:moveTo>
                <a:cubicBezTo>
                  <a:pt x="71" y="40"/>
                  <a:pt x="71" y="40"/>
                  <a:pt x="70" y="40"/>
                </a:cubicBezTo>
                <a:cubicBezTo>
                  <a:pt x="21" y="40"/>
                  <a:pt x="21" y="40"/>
                  <a:pt x="21" y="40"/>
                </a:cubicBezTo>
                <a:cubicBezTo>
                  <a:pt x="21" y="40"/>
                  <a:pt x="20" y="40"/>
                  <a:pt x="20" y="39"/>
                </a:cubicBezTo>
                <a:cubicBezTo>
                  <a:pt x="20" y="31"/>
                  <a:pt x="20" y="31"/>
                  <a:pt x="20" y="31"/>
                </a:cubicBezTo>
                <a:cubicBezTo>
                  <a:pt x="20" y="31"/>
                  <a:pt x="21" y="30"/>
                  <a:pt x="21" y="30"/>
                </a:cubicBezTo>
                <a:cubicBezTo>
                  <a:pt x="70" y="30"/>
                  <a:pt x="70" y="30"/>
                  <a:pt x="70" y="30"/>
                </a:cubicBezTo>
                <a:cubicBezTo>
                  <a:pt x="71" y="30"/>
                  <a:pt x="71" y="31"/>
                  <a:pt x="71" y="31"/>
                </a:cubicBezTo>
                <a:lnTo>
                  <a:pt x="71" y="39"/>
                </a:lnTo>
                <a:close/>
                <a:moveTo>
                  <a:pt x="71" y="60"/>
                </a:moveTo>
                <a:cubicBezTo>
                  <a:pt x="71" y="60"/>
                  <a:pt x="71" y="61"/>
                  <a:pt x="70" y="61"/>
                </a:cubicBezTo>
                <a:cubicBezTo>
                  <a:pt x="21" y="61"/>
                  <a:pt x="21" y="61"/>
                  <a:pt x="21" y="61"/>
                </a:cubicBezTo>
                <a:cubicBezTo>
                  <a:pt x="21" y="61"/>
                  <a:pt x="20" y="60"/>
                  <a:pt x="20" y="60"/>
                </a:cubicBezTo>
                <a:cubicBezTo>
                  <a:pt x="20" y="52"/>
                  <a:pt x="20" y="52"/>
                  <a:pt x="20" y="52"/>
                </a:cubicBezTo>
                <a:cubicBezTo>
                  <a:pt x="20" y="51"/>
                  <a:pt x="21" y="51"/>
                  <a:pt x="21" y="51"/>
                </a:cubicBezTo>
                <a:cubicBezTo>
                  <a:pt x="70" y="51"/>
                  <a:pt x="70" y="51"/>
                  <a:pt x="70" y="51"/>
                </a:cubicBezTo>
                <a:cubicBezTo>
                  <a:pt x="71" y="51"/>
                  <a:pt x="71" y="51"/>
                  <a:pt x="71" y="52"/>
                </a:cubicBezTo>
                <a:lnTo>
                  <a:pt x="71" y="60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77" name="Freeform 66"/>
          <p:cNvSpPr>
            <a:spLocks noEditPoints="1"/>
          </p:cNvSpPr>
          <p:nvPr/>
        </p:nvSpPr>
        <p:spPr bwMode="auto">
          <a:xfrm>
            <a:off x="7812389" y="3161125"/>
            <a:ext cx="392242" cy="304240"/>
          </a:xfrm>
          <a:custGeom>
            <a:avLst/>
            <a:gdLst/>
            <a:ahLst/>
            <a:cxnLst>
              <a:cxn ang="0">
                <a:pos x="29" y="41"/>
              </a:cxn>
              <a:cxn ang="0">
                <a:pos x="22" y="40"/>
              </a:cxn>
              <a:cxn ang="0">
                <a:pos x="11" y="45"/>
              </a:cxn>
              <a:cxn ang="0">
                <a:pos x="7" y="46"/>
              </a:cxn>
              <a:cxn ang="0">
                <a:pos x="7" y="46"/>
              </a:cxn>
              <a:cxn ang="0">
                <a:pos x="6" y="45"/>
              </a:cxn>
              <a:cxn ang="0">
                <a:pos x="6" y="43"/>
              </a:cxn>
              <a:cxn ang="0">
                <a:pos x="11" y="36"/>
              </a:cxn>
              <a:cxn ang="0">
                <a:pos x="0" y="20"/>
              </a:cxn>
              <a:cxn ang="0">
                <a:pos x="29" y="0"/>
              </a:cxn>
              <a:cxn ang="0">
                <a:pos x="57" y="20"/>
              </a:cxn>
              <a:cxn ang="0">
                <a:pos x="29" y="41"/>
              </a:cxn>
              <a:cxn ang="0">
                <a:pos x="62" y="47"/>
              </a:cxn>
              <a:cxn ang="0">
                <a:pos x="66" y="53"/>
              </a:cxn>
              <a:cxn ang="0">
                <a:pos x="67" y="55"/>
              </a:cxn>
              <a:cxn ang="0">
                <a:pos x="66" y="56"/>
              </a:cxn>
              <a:cxn ang="0">
                <a:pos x="62" y="55"/>
              </a:cxn>
              <a:cxn ang="0">
                <a:pos x="51" y="50"/>
              </a:cxn>
              <a:cxn ang="0">
                <a:pos x="44" y="51"/>
              </a:cxn>
              <a:cxn ang="0">
                <a:pos x="25" y="46"/>
              </a:cxn>
              <a:cxn ang="0">
                <a:pos x="29" y="46"/>
              </a:cxn>
              <a:cxn ang="0">
                <a:pos x="52" y="39"/>
              </a:cxn>
              <a:cxn ang="0">
                <a:pos x="62" y="20"/>
              </a:cxn>
              <a:cxn ang="0">
                <a:pos x="61" y="14"/>
              </a:cxn>
              <a:cxn ang="0">
                <a:pos x="72" y="30"/>
              </a:cxn>
              <a:cxn ang="0">
                <a:pos x="62" y="47"/>
              </a:cxn>
            </a:cxnLst>
            <a:rect l="0" t="0" r="r" b="b"/>
            <a:pathLst>
              <a:path w="72" h="56">
                <a:moveTo>
                  <a:pt x="29" y="41"/>
                </a:moveTo>
                <a:cubicBezTo>
                  <a:pt x="26" y="41"/>
                  <a:pt x="24" y="40"/>
                  <a:pt x="22" y="40"/>
                </a:cubicBezTo>
                <a:cubicBezTo>
                  <a:pt x="18" y="42"/>
                  <a:pt x="15" y="44"/>
                  <a:pt x="11" y="45"/>
                </a:cubicBezTo>
                <a:cubicBezTo>
                  <a:pt x="9" y="45"/>
                  <a:pt x="8" y="46"/>
                  <a:pt x="7" y="46"/>
                </a:cubicBezTo>
                <a:cubicBezTo>
                  <a:pt x="7" y="46"/>
                  <a:pt x="7" y="46"/>
                  <a:pt x="7" y="46"/>
                </a:cubicBezTo>
                <a:cubicBezTo>
                  <a:pt x="6" y="46"/>
                  <a:pt x="6" y="45"/>
                  <a:pt x="6" y="45"/>
                </a:cubicBezTo>
                <a:cubicBezTo>
                  <a:pt x="5" y="44"/>
                  <a:pt x="6" y="43"/>
                  <a:pt x="6" y="43"/>
                </a:cubicBezTo>
                <a:cubicBezTo>
                  <a:pt x="8" y="41"/>
                  <a:pt x="10" y="40"/>
                  <a:pt x="11" y="36"/>
                </a:cubicBezTo>
                <a:cubicBezTo>
                  <a:pt x="5" y="32"/>
                  <a:pt x="0" y="27"/>
                  <a:pt x="0" y="20"/>
                </a:cubicBezTo>
                <a:cubicBezTo>
                  <a:pt x="0" y="9"/>
                  <a:pt x="13" y="0"/>
                  <a:pt x="29" y="0"/>
                </a:cubicBezTo>
                <a:cubicBezTo>
                  <a:pt x="44" y="0"/>
                  <a:pt x="57" y="9"/>
                  <a:pt x="57" y="20"/>
                </a:cubicBezTo>
                <a:cubicBezTo>
                  <a:pt x="57" y="32"/>
                  <a:pt x="44" y="41"/>
                  <a:pt x="29" y="41"/>
                </a:cubicBezTo>
                <a:close/>
                <a:moveTo>
                  <a:pt x="62" y="47"/>
                </a:moveTo>
                <a:cubicBezTo>
                  <a:pt x="63" y="50"/>
                  <a:pt x="65" y="51"/>
                  <a:pt x="66" y="53"/>
                </a:cubicBezTo>
                <a:cubicBezTo>
                  <a:pt x="67" y="54"/>
                  <a:pt x="67" y="54"/>
                  <a:pt x="67" y="55"/>
                </a:cubicBezTo>
                <a:cubicBezTo>
                  <a:pt x="67" y="56"/>
                  <a:pt x="67" y="56"/>
                  <a:pt x="66" y="56"/>
                </a:cubicBezTo>
                <a:cubicBezTo>
                  <a:pt x="65" y="56"/>
                  <a:pt x="63" y="56"/>
                  <a:pt x="62" y="55"/>
                </a:cubicBezTo>
                <a:cubicBezTo>
                  <a:pt x="58" y="54"/>
                  <a:pt x="55" y="53"/>
                  <a:pt x="51" y="50"/>
                </a:cubicBezTo>
                <a:cubicBezTo>
                  <a:pt x="49" y="51"/>
                  <a:pt x="47" y="51"/>
                  <a:pt x="44" y="51"/>
                </a:cubicBezTo>
                <a:cubicBezTo>
                  <a:pt x="37" y="51"/>
                  <a:pt x="30" y="49"/>
                  <a:pt x="25" y="46"/>
                </a:cubicBezTo>
                <a:cubicBezTo>
                  <a:pt x="26" y="46"/>
                  <a:pt x="28" y="46"/>
                  <a:pt x="29" y="46"/>
                </a:cubicBezTo>
                <a:cubicBezTo>
                  <a:pt x="37" y="46"/>
                  <a:pt x="46" y="43"/>
                  <a:pt x="52" y="39"/>
                </a:cubicBezTo>
                <a:cubicBezTo>
                  <a:pt x="58" y="34"/>
                  <a:pt x="62" y="27"/>
                  <a:pt x="62" y="20"/>
                </a:cubicBezTo>
                <a:cubicBezTo>
                  <a:pt x="62" y="18"/>
                  <a:pt x="62" y="16"/>
                  <a:pt x="61" y="14"/>
                </a:cubicBezTo>
                <a:cubicBezTo>
                  <a:pt x="68" y="18"/>
                  <a:pt x="72" y="24"/>
                  <a:pt x="72" y="30"/>
                </a:cubicBezTo>
                <a:cubicBezTo>
                  <a:pt x="72" y="37"/>
                  <a:pt x="68" y="43"/>
                  <a:pt x="62" y="47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78" name="Freeform 15"/>
          <p:cNvSpPr>
            <a:spLocks noEditPoints="1"/>
          </p:cNvSpPr>
          <p:nvPr/>
        </p:nvSpPr>
        <p:spPr bwMode="auto">
          <a:xfrm>
            <a:off x="7792511" y="4244619"/>
            <a:ext cx="490518" cy="367889"/>
          </a:xfrm>
          <a:custGeom>
            <a:avLst/>
            <a:gdLst/>
            <a:ahLst/>
            <a:cxnLst>
              <a:cxn ang="0">
                <a:pos x="168" y="126"/>
              </a:cxn>
              <a:cxn ang="0">
                <a:pos x="0" y="126"/>
              </a:cxn>
              <a:cxn ang="0">
                <a:pos x="0" y="0"/>
              </a:cxn>
              <a:cxn ang="0">
                <a:pos x="10" y="0"/>
              </a:cxn>
              <a:cxn ang="0">
                <a:pos x="10" y="115"/>
              </a:cxn>
              <a:cxn ang="0">
                <a:pos x="168" y="115"/>
              </a:cxn>
              <a:cxn ang="0">
                <a:pos x="168" y="126"/>
              </a:cxn>
              <a:cxn ang="0">
                <a:pos x="54" y="104"/>
              </a:cxn>
              <a:cxn ang="0">
                <a:pos x="32" y="104"/>
              </a:cxn>
              <a:cxn ang="0">
                <a:pos x="32" y="63"/>
              </a:cxn>
              <a:cxn ang="0">
                <a:pos x="54" y="63"/>
              </a:cxn>
              <a:cxn ang="0">
                <a:pos x="54" y="104"/>
              </a:cxn>
              <a:cxn ang="0">
                <a:pos x="84" y="104"/>
              </a:cxn>
              <a:cxn ang="0">
                <a:pos x="64" y="104"/>
              </a:cxn>
              <a:cxn ang="0">
                <a:pos x="64" y="19"/>
              </a:cxn>
              <a:cxn ang="0">
                <a:pos x="84" y="19"/>
              </a:cxn>
              <a:cxn ang="0">
                <a:pos x="84" y="104"/>
              </a:cxn>
              <a:cxn ang="0">
                <a:pos x="116" y="104"/>
              </a:cxn>
              <a:cxn ang="0">
                <a:pos x="95" y="104"/>
              </a:cxn>
              <a:cxn ang="0">
                <a:pos x="95" y="41"/>
              </a:cxn>
              <a:cxn ang="0">
                <a:pos x="116" y="41"/>
              </a:cxn>
              <a:cxn ang="0">
                <a:pos x="116" y="104"/>
              </a:cxn>
              <a:cxn ang="0">
                <a:pos x="147" y="104"/>
              </a:cxn>
              <a:cxn ang="0">
                <a:pos x="127" y="104"/>
              </a:cxn>
              <a:cxn ang="0">
                <a:pos x="127" y="9"/>
              </a:cxn>
              <a:cxn ang="0">
                <a:pos x="147" y="9"/>
              </a:cxn>
              <a:cxn ang="0">
                <a:pos x="147" y="104"/>
              </a:cxn>
            </a:cxnLst>
            <a:rect l="0" t="0" r="r" b="b"/>
            <a:pathLst>
              <a:path w="168" h="126">
                <a:moveTo>
                  <a:pt x="168" y="126"/>
                </a:moveTo>
                <a:lnTo>
                  <a:pt x="0" y="126"/>
                </a:lnTo>
                <a:lnTo>
                  <a:pt x="0" y="0"/>
                </a:lnTo>
                <a:lnTo>
                  <a:pt x="10" y="0"/>
                </a:lnTo>
                <a:lnTo>
                  <a:pt x="10" y="115"/>
                </a:lnTo>
                <a:lnTo>
                  <a:pt x="168" y="115"/>
                </a:lnTo>
                <a:lnTo>
                  <a:pt x="168" y="126"/>
                </a:lnTo>
                <a:close/>
                <a:moveTo>
                  <a:pt x="54" y="104"/>
                </a:moveTo>
                <a:lnTo>
                  <a:pt x="32" y="104"/>
                </a:lnTo>
                <a:lnTo>
                  <a:pt x="32" y="63"/>
                </a:lnTo>
                <a:lnTo>
                  <a:pt x="54" y="63"/>
                </a:lnTo>
                <a:lnTo>
                  <a:pt x="54" y="104"/>
                </a:lnTo>
                <a:close/>
                <a:moveTo>
                  <a:pt x="84" y="104"/>
                </a:moveTo>
                <a:lnTo>
                  <a:pt x="64" y="104"/>
                </a:lnTo>
                <a:lnTo>
                  <a:pt x="64" y="19"/>
                </a:lnTo>
                <a:lnTo>
                  <a:pt x="84" y="19"/>
                </a:lnTo>
                <a:lnTo>
                  <a:pt x="84" y="104"/>
                </a:lnTo>
                <a:close/>
                <a:moveTo>
                  <a:pt x="116" y="104"/>
                </a:moveTo>
                <a:lnTo>
                  <a:pt x="95" y="104"/>
                </a:lnTo>
                <a:lnTo>
                  <a:pt x="95" y="41"/>
                </a:lnTo>
                <a:lnTo>
                  <a:pt x="116" y="41"/>
                </a:lnTo>
                <a:lnTo>
                  <a:pt x="116" y="104"/>
                </a:lnTo>
                <a:close/>
                <a:moveTo>
                  <a:pt x="147" y="104"/>
                </a:moveTo>
                <a:lnTo>
                  <a:pt x="127" y="104"/>
                </a:lnTo>
                <a:lnTo>
                  <a:pt x="127" y="9"/>
                </a:lnTo>
                <a:lnTo>
                  <a:pt x="147" y="9"/>
                </a:lnTo>
                <a:lnTo>
                  <a:pt x="147" y="104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grpSp>
        <p:nvGrpSpPr>
          <p:cNvPr id="79" name="Group 37"/>
          <p:cNvGrpSpPr/>
          <p:nvPr/>
        </p:nvGrpSpPr>
        <p:grpSpPr>
          <a:xfrm>
            <a:off x="3820661" y="2717334"/>
            <a:ext cx="1310988" cy="1310984"/>
            <a:chOff x="7147213" y="2364759"/>
            <a:chExt cx="1310988" cy="1310984"/>
          </a:xfrm>
        </p:grpSpPr>
        <p:sp>
          <p:nvSpPr>
            <p:cNvPr id="80" name="Freeform 54"/>
            <p:cNvSpPr/>
            <p:nvPr/>
          </p:nvSpPr>
          <p:spPr>
            <a:xfrm>
              <a:off x="7147213" y="2364759"/>
              <a:ext cx="1310988" cy="1310984"/>
            </a:xfrm>
            <a:custGeom>
              <a:avLst/>
              <a:gdLst>
                <a:gd name="connsiteX0" fmla="*/ 0 w 661361"/>
                <a:gd name="connsiteY0" fmla="*/ 330681 h 661361"/>
                <a:gd name="connsiteX1" fmla="*/ 96855 w 661361"/>
                <a:gd name="connsiteY1" fmla="*/ 96854 h 661361"/>
                <a:gd name="connsiteX2" fmla="*/ 330682 w 661361"/>
                <a:gd name="connsiteY2" fmla="*/ 0 h 661361"/>
                <a:gd name="connsiteX3" fmla="*/ 564509 w 661361"/>
                <a:gd name="connsiteY3" fmla="*/ 96855 h 661361"/>
                <a:gd name="connsiteX4" fmla="*/ 661363 w 661361"/>
                <a:gd name="connsiteY4" fmla="*/ 330682 h 661361"/>
                <a:gd name="connsiteX5" fmla="*/ 564509 w 661361"/>
                <a:gd name="connsiteY5" fmla="*/ 564509 h 661361"/>
                <a:gd name="connsiteX6" fmla="*/ 330682 w 661361"/>
                <a:gd name="connsiteY6" fmla="*/ 661363 h 661361"/>
                <a:gd name="connsiteX7" fmla="*/ 96855 w 661361"/>
                <a:gd name="connsiteY7" fmla="*/ 564509 h 661361"/>
                <a:gd name="connsiteX8" fmla="*/ 1 w 661361"/>
                <a:gd name="connsiteY8" fmla="*/ 330682 h 661361"/>
                <a:gd name="connsiteX9" fmla="*/ 0 w 661361"/>
                <a:gd name="connsiteY9" fmla="*/ 330681 h 66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61361" h="661361">
                  <a:moveTo>
                    <a:pt x="0" y="330681"/>
                  </a:moveTo>
                  <a:cubicBezTo>
                    <a:pt x="0" y="242979"/>
                    <a:pt x="34840" y="158869"/>
                    <a:pt x="96855" y="96854"/>
                  </a:cubicBezTo>
                  <a:cubicBezTo>
                    <a:pt x="158870" y="34839"/>
                    <a:pt x="242980" y="0"/>
                    <a:pt x="330682" y="0"/>
                  </a:cubicBezTo>
                  <a:cubicBezTo>
                    <a:pt x="418384" y="0"/>
                    <a:pt x="502494" y="34840"/>
                    <a:pt x="564509" y="96855"/>
                  </a:cubicBezTo>
                  <a:cubicBezTo>
                    <a:pt x="626524" y="158870"/>
                    <a:pt x="661363" y="242980"/>
                    <a:pt x="661363" y="330682"/>
                  </a:cubicBezTo>
                  <a:cubicBezTo>
                    <a:pt x="661363" y="418384"/>
                    <a:pt x="626523" y="502494"/>
                    <a:pt x="564509" y="564509"/>
                  </a:cubicBezTo>
                  <a:cubicBezTo>
                    <a:pt x="502494" y="626524"/>
                    <a:pt x="418384" y="661363"/>
                    <a:pt x="330682" y="661363"/>
                  </a:cubicBezTo>
                  <a:cubicBezTo>
                    <a:pt x="242980" y="661363"/>
                    <a:pt x="158870" y="626523"/>
                    <a:pt x="96855" y="564509"/>
                  </a:cubicBezTo>
                  <a:cubicBezTo>
                    <a:pt x="34840" y="502494"/>
                    <a:pt x="1" y="418384"/>
                    <a:pt x="1" y="330682"/>
                  </a:cubicBezTo>
                  <a:lnTo>
                    <a:pt x="0" y="330681"/>
                  </a:lnTo>
                  <a:close/>
                </a:path>
              </a:pathLst>
            </a:custGeom>
            <a:solidFill>
              <a:srgbClr val="237DB9"/>
            </a:solidFill>
            <a:ln w="19050" cap="flat" cmpd="sng" algn="ctr">
              <a:solidFill>
                <a:srgbClr val="237DB9">
                  <a:lumMod val="75000"/>
                </a:srgbClr>
              </a:solidFill>
              <a:prstDash val="solid"/>
            </a:ln>
            <a:effectLst/>
          </p:spPr>
          <p:txBody>
            <a:bodyPr spcFirstLastPara="0" vert="horz" wrap="square" lIns="106379" tIns="106379" rIns="106379" bIns="106379" numCol="1" spcCol="1270" anchor="ctr" anchorCtr="0">
              <a:noAutofit/>
            </a:bodyPr>
            <a:lstStyle/>
            <a:p>
              <a:pPr marL="0" marR="0" lvl="0" indent="0" algn="ctr" defTabSz="666750" eaLnBrk="1" fontAlgn="auto" latinLnBrk="0" hangingPunct="1">
                <a:lnSpc>
                  <a:spcPct val="90000"/>
                </a:lnSpc>
                <a:spcBef>
                  <a:spcPts val="0"/>
                </a:spcBef>
                <a:spcAft>
                  <a:spcPct val="35000"/>
                </a:spcAft>
                <a:buClrTx/>
                <a:buSzTx/>
                <a:buFontTx/>
                <a:buNone/>
                <a:defRPr/>
              </a:pPr>
              <a:endParaRPr kumimoji="0" lang="en-US" sz="40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grpSp>
          <p:nvGrpSpPr>
            <p:cNvPr id="81" name="Group 34"/>
            <p:cNvGrpSpPr/>
            <p:nvPr/>
          </p:nvGrpSpPr>
          <p:grpSpPr>
            <a:xfrm>
              <a:off x="7530095" y="2623561"/>
              <a:ext cx="545225" cy="793380"/>
              <a:chOff x="4075113" y="1909763"/>
              <a:chExt cx="247650" cy="360363"/>
            </a:xfrm>
            <a:solidFill>
              <a:srgbClr val="FFFFFF"/>
            </a:solidFill>
          </p:grpSpPr>
          <p:sp>
            <p:nvSpPr>
              <p:cNvPr id="82" name="Freeform 78"/>
              <p:cNvSpPr>
                <a:spLocks noEditPoints="1"/>
              </p:cNvSpPr>
              <p:nvPr/>
            </p:nvSpPr>
            <p:spPr bwMode="auto">
              <a:xfrm>
                <a:off x="4075113" y="1909763"/>
                <a:ext cx="247650" cy="360363"/>
              </a:xfrm>
              <a:custGeom>
                <a:avLst/>
                <a:gdLst/>
                <a:ahLst/>
                <a:cxnLst>
                  <a:cxn ang="0">
                    <a:pos x="42" y="0"/>
                  </a:cxn>
                  <a:cxn ang="0">
                    <a:pos x="0" y="42"/>
                  </a:cxn>
                  <a:cxn ang="0">
                    <a:pos x="19" y="88"/>
                  </a:cxn>
                  <a:cxn ang="0">
                    <a:pos x="42" y="123"/>
                  </a:cxn>
                  <a:cxn ang="0">
                    <a:pos x="65" y="88"/>
                  </a:cxn>
                  <a:cxn ang="0">
                    <a:pos x="85" y="42"/>
                  </a:cxn>
                  <a:cxn ang="0">
                    <a:pos x="42" y="0"/>
                  </a:cxn>
                  <a:cxn ang="0">
                    <a:pos x="52" y="104"/>
                  </a:cxn>
                  <a:cxn ang="0">
                    <a:pos x="33" y="106"/>
                  </a:cxn>
                  <a:cxn ang="0">
                    <a:pos x="31" y="99"/>
                  </a:cxn>
                  <a:cxn ang="0">
                    <a:pos x="31" y="99"/>
                  </a:cxn>
                  <a:cxn ang="0">
                    <a:pos x="55" y="96"/>
                  </a:cxn>
                  <a:cxn ang="0">
                    <a:pos x="54" y="99"/>
                  </a:cxn>
                  <a:cxn ang="0">
                    <a:pos x="52" y="104"/>
                  </a:cxn>
                  <a:cxn ang="0">
                    <a:pos x="30" y="95"/>
                  </a:cxn>
                  <a:cxn ang="0">
                    <a:pos x="27" y="88"/>
                  </a:cxn>
                  <a:cxn ang="0">
                    <a:pos x="57" y="88"/>
                  </a:cxn>
                  <a:cxn ang="0">
                    <a:pos x="56" y="92"/>
                  </a:cxn>
                  <a:cxn ang="0">
                    <a:pos x="30" y="95"/>
                  </a:cxn>
                  <a:cxn ang="0">
                    <a:pos x="42" y="115"/>
                  </a:cxn>
                  <a:cxn ang="0">
                    <a:pos x="35" y="110"/>
                  </a:cxn>
                  <a:cxn ang="0">
                    <a:pos x="51" y="108"/>
                  </a:cxn>
                  <a:cxn ang="0">
                    <a:pos x="42" y="115"/>
                  </a:cxn>
                  <a:cxn ang="0">
                    <a:pos x="60" y="80"/>
                  </a:cxn>
                  <a:cxn ang="0">
                    <a:pos x="24" y="80"/>
                  </a:cxn>
                  <a:cxn ang="0">
                    <a:pos x="18" y="68"/>
                  </a:cxn>
                  <a:cxn ang="0">
                    <a:pos x="8" y="42"/>
                  </a:cxn>
                  <a:cxn ang="0">
                    <a:pos x="42" y="8"/>
                  </a:cxn>
                  <a:cxn ang="0">
                    <a:pos x="77" y="42"/>
                  </a:cxn>
                  <a:cxn ang="0">
                    <a:pos x="67" y="68"/>
                  </a:cxn>
                  <a:cxn ang="0">
                    <a:pos x="60" y="80"/>
                  </a:cxn>
                  <a:cxn ang="0">
                    <a:pos x="60" y="80"/>
                  </a:cxn>
                  <a:cxn ang="0">
                    <a:pos x="60" y="80"/>
                  </a:cxn>
                </a:cxnLst>
                <a:rect l="0" t="0" r="r" b="b"/>
                <a:pathLst>
                  <a:path w="85" h="123">
                    <a:moveTo>
                      <a:pt x="42" y="0"/>
                    </a:moveTo>
                    <a:cubicBezTo>
                      <a:pt x="19" y="0"/>
                      <a:pt x="0" y="19"/>
                      <a:pt x="0" y="42"/>
                    </a:cubicBezTo>
                    <a:cubicBezTo>
                      <a:pt x="0" y="57"/>
                      <a:pt x="14" y="74"/>
                      <a:pt x="19" y="88"/>
                    </a:cubicBezTo>
                    <a:cubicBezTo>
                      <a:pt x="27" y="110"/>
                      <a:pt x="26" y="123"/>
                      <a:pt x="42" y="123"/>
                    </a:cubicBezTo>
                    <a:cubicBezTo>
                      <a:pt x="59" y="123"/>
                      <a:pt x="58" y="110"/>
                      <a:pt x="65" y="88"/>
                    </a:cubicBezTo>
                    <a:cubicBezTo>
                      <a:pt x="70" y="74"/>
                      <a:pt x="85" y="57"/>
                      <a:pt x="85" y="42"/>
                    </a:cubicBezTo>
                    <a:cubicBezTo>
                      <a:pt x="85" y="19"/>
                      <a:pt x="66" y="0"/>
                      <a:pt x="42" y="0"/>
                    </a:cubicBezTo>
                    <a:close/>
                    <a:moveTo>
                      <a:pt x="52" y="104"/>
                    </a:moveTo>
                    <a:cubicBezTo>
                      <a:pt x="33" y="106"/>
                      <a:pt x="33" y="106"/>
                      <a:pt x="33" y="106"/>
                    </a:cubicBezTo>
                    <a:cubicBezTo>
                      <a:pt x="33" y="104"/>
                      <a:pt x="32" y="102"/>
                      <a:pt x="31" y="99"/>
                    </a:cubicBezTo>
                    <a:cubicBezTo>
                      <a:pt x="31" y="99"/>
                      <a:pt x="31" y="99"/>
                      <a:pt x="31" y="99"/>
                    </a:cubicBezTo>
                    <a:cubicBezTo>
                      <a:pt x="55" y="96"/>
                      <a:pt x="55" y="96"/>
                      <a:pt x="55" y="96"/>
                    </a:cubicBezTo>
                    <a:cubicBezTo>
                      <a:pt x="54" y="97"/>
                      <a:pt x="54" y="98"/>
                      <a:pt x="54" y="99"/>
                    </a:cubicBezTo>
                    <a:cubicBezTo>
                      <a:pt x="53" y="101"/>
                      <a:pt x="53" y="103"/>
                      <a:pt x="52" y="104"/>
                    </a:cubicBezTo>
                    <a:close/>
                    <a:moveTo>
                      <a:pt x="30" y="95"/>
                    </a:moveTo>
                    <a:cubicBezTo>
                      <a:pt x="29" y="93"/>
                      <a:pt x="28" y="91"/>
                      <a:pt x="27" y="88"/>
                    </a:cubicBezTo>
                    <a:cubicBezTo>
                      <a:pt x="57" y="88"/>
                      <a:pt x="57" y="88"/>
                      <a:pt x="57" y="88"/>
                    </a:cubicBezTo>
                    <a:cubicBezTo>
                      <a:pt x="57" y="89"/>
                      <a:pt x="56" y="91"/>
                      <a:pt x="56" y="92"/>
                    </a:cubicBezTo>
                    <a:lnTo>
                      <a:pt x="30" y="95"/>
                    </a:lnTo>
                    <a:close/>
                    <a:moveTo>
                      <a:pt x="42" y="115"/>
                    </a:moveTo>
                    <a:cubicBezTo>
                      <a:pt x="38" y="115"/>
                      <a:pt x="37" y="114"/>
                      <a:pt x="35" y="110"/>
                    </a:cubicBezTo>
                    <a:cubicBezTo>
                      <a:pt x="51" y="108"/>
                      <a:pt x="51" y="108"/>
                      <a:pt x="51" y="108"/>
                    </a:cubicBezTo>
                    <a:cubicBezTo>
                      <a:pt x="49" y="114"/>
                      <a:pt x="47" y="115"/>
                      <a:pt x="42" y="115"/>
                    </a:cubicBezTo>
                    <a:close/>
                    <a:moveTo>
                      <a:pt x="60" y="80"/>
                    </a:moveTo>
                    <a:cubicBezTo>
                      <a:pt x="24" y="80"/>
                      <a:pt x="24" y="80"/>
                      <a:pt x="24" y="80"/>
                    </a:cubicBezTo>
                    <a:cubicBezTo>
                      <a:pt x="23" y="76"/>
                      <a:pt x="20" y="72"/>
                      <a:pt x="18" y="68"/>
                    </a:cubicBezTo>
                    <a:cubicBezTo>
                      <a:pt x="13" y="59"/>
                      <a:pt x="8" y="50"/>
                      <a:pt x="8" y="42"/>
                    </a:cubicBezTo>
                    <a:cubicBezTo>
                      <a:pt x="8" y="23"/>
                      <a:pt x="23" y="8"/>
                      <a:pt x="42" y="8"/>
                    </a:cubicBezTo>
                    <a:cubicBezTo>
                      <a:pt x="61" y="8"/>
                      <a:pt x="77" y="23"/>
                      <a:pt x="77" y="42"/>
                    </a:cubicBezTo>
                    <a:cubicBezTo>
                      <a:pt x="77" y="50"/>
                      <a:pt x="72" y="59"/>
                      <a:pt x="67" y="68"/>
                    </a:cubicBezTo>
                    <a:cubicBezTo>
                      <a:pt x="64" y="72"/>
                      <a:pt x="62" y="76"/>
                      <a:pt x="60" y="80"/>
                    </a:cubicBezTo>
                    <a:close/>
                    <a:moveTo>
                      <a:pt x="60" y="80"/>
                    </a:moveTo>
                    <a:cubicBezTo>
                      <a:pt x="60" y="80"/>
                      <a:pt x="60" y="80"/>
                      <a:pt x="60" y="8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1031875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en-US" sz="2000" b="0" i="0" u="none" strike="noStrike" kern="0" cap="none" spc="0" normalizeH="0" baseline="0" noProof="0">
                  <a:ln>
                    <a:noFill/>
                  </a:ln>
                  <a:solidFill>
                    <a:srgbClr val="262626"/>
                  </a:solidFill>
                  <a:effectLst/>
                  <a:uLnTx/>
                  <a:uFillTx/>
                  <a:latin typeface="Roboto Condensed"/>
                  <a:ea typeface="+mn-ea"/>
                </a:endParaRPr>
              </a:p>
            </p:txBody>
          </p:sp>
          <p:sp>
            <p:nvSpPr>
              <p:cNvPr id="83" name="Freeform 79"/>
              <p:cNvSpPr>
                <a:spLocks noEditPoints="1"/>
              </p:cNvSpPr>
              <p:nvPr/>
            </p:nvSpPr>
            <p:spPr bwMode="auto">
              <a:xfrm>
                <a:off x="4130675" y="1965326"/>
                <a:ext cx="73025" cy="73025"/>
              </a:xfrm>
              <a:custGeom>
                <a:avLst/>
                <a:gdLst/>
                <a:ahLst/>
                <a:cxnLst>
                  <a:cxn ang="0">
                    <a:pos x="23" y="0"/>
                  </a:cxn>
                  <a:cxn ang="0">
                    <a:pos x="0" y="23"/>
                  </a:cxn>
                  <a:cxn ang="0">
                    <a:pos x="2" y="25"/>
                  </a:cxn>
                  <a:cxn ang="0">
                    <a:pos x="4" y="23"/>
                  </a:cxn>
                  <a:cxn ang="0">
                    <a:pos x="23" y="4"/>
                  </a:cxn>
                  <a:cxn ang="0">
                    <a:pos x="25" y="2"/>
                  </a:cxn>
                  <a:cxn ang="0">
                    <a:pos x="23" y="0"/>
                  </a:cxn>
                  <a:cxn ang="0">
                    <a:pos x="23" y="0"/>
                  </a:cxn>
                  <a:cxn ang="0">
                    <a:pos x="23" y="0"/>
                  </a:cxn>
                </a:cxnLst>
                <a:rect l="0" t="0" r="r" b="b"/>
                <a:pathLst>
                  <a:path w="25" h="25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24"/>
                      <a:pt x="1" y="25"/>
                      <a:pt x="2" y="25"/>
                    </a:cubicBezTo>
                    <a:cubicBezTo>
                      <a:pt x="3" y="25"/>
                      <a:pt x="4" y="24"/>
                      <a:pt x="4" y="23"/>
                    </a:cubicBezTo>
                    <a:cubicBezTo>
                      <a:pt x="4" y="12"/>
                      <a:pt x="13" y="4"/>
                      <a:pt x="23" y="4"/>
                    </a:cubicBezTo>
                    <a:cubicBezTo>
                      <a:pt x="24" y="4"/>
                      <a:pt x="25" y="3"/>
                      <a:pt x="25" y="2"/>
                    </a:cubicBezTo>
                    <a:cubicBezTo>
                      <a:pt x="25" y="1"/>
                      <a:pt x="24" y="0"/>
                      <a:pt x="23" y="0"/>
                    </a:cubicBezTo>
                    <a:close/>
                    <a:moveTo>
                      <a:pt x="23" y="0"/>
                    </a:moveTo>
                    <a:cubicBezTo>
                      <a:pt x="23" y="0"/>
                      <a:pt x="23" y="0"/>
                      <a:pt x="23" y="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1031875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en-US" sz="2000" b="0" i="0" u="none" strike="noStrike" kern="0" cap="none" spc="0" normalizeH="0" baseline="0" noProof="0">
                  <a:ln>
                    <a:noFill/>
                  </a:ln>
                  <a:solidFill>
                    <a:srgbClr val="262626"/>
                  </a:solidFill>
                  <a:effectLst/>
                  <a:uLnTx/>
                  <a:uFillTx/>
                  <a:latin typeface="Roboto Condensed"/>
                  <a:ea typeface="+mn-ea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000"/>
                            </p:stCondLst>
                            <p:childTnLst>
                              <p:par>
                                <p:cTn id="4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4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5500"/>
                            </p:stCondLst>
                            <p:childTnLst>
                              <p:par>
                                <p:cTn id="6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6000"/>
                            </p:stCondLst>
                            <p:childTnLst>
                              <p:par>
                                <p:cTn id="6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6500"/>
                            </p:stCondLst>
                            <p:childTnLst>
                              <p:par>
                                <p:cTn id="7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7000"/>
                            </p:stCondLst>
                            <p:childTnLst>
                              <p:par>
                                <p:cTn id="7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9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7500"/>
                            </p:stCondLst>
                            <p:childTnLst>
                              <p:par>
                                <p:cTn id="8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3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8000"/>
                            </p:stCondLst>
                            <p:childTnLst>
                              <p:par>
                                <p:cTn id="8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8500"/>
                            </p:stCondLst>
                            <p:childTnLst>
                              <p:par>
                                <p:cTn id="9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9000"/>
                            </p:stCondLst>
                            <p:childTnLst>
                              <p:par>
                                <p:cTn id="9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99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9500"/>
                            </p:stCondLst>
                            <p:childTnLst>
                              <p:par>
                                <p:cTn id="10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3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10000"/>
                            </p:stCondLst>
                            <p:childTnLst>
                              <p:par>
                                <p:cTn id="10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10500"/>
                            </p:stCondLst>
                            <p:childTnLst>
                              <p:par>
                                <p:cTn id="1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3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6" fill="hold">
                            <p:stCondLst>
                              <p:cond delay="11000"/>
                            </p:stCondLst>
                            <p:childTnLst>
                              <p:par>
                                <p:cTn id="11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9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0" fill="hold">
                            <p:stCondLst>
                              <p:cond delay="11500"/>
                            </p:stCondLst>
                            <p:childTnLst>
                              <p:par>
                                <p:cTn id="12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3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5" grpId="0"/>
      <p:bldP spid="56" grpId="0"/>
      <p:bldP spid="57" grpId="0"/>
      <p:bldP spid="58" grpId="0" animBg="1"/>
      <p:bldP spid="59" grpId="0" animBg="1"/>
      <p:bldP spid="60" grpId="0" animBg="1"/>
      <p:bldP spid="70" grpId="0"/>
      <p:bldP spid="71" grpId="0"/>
      <p:bldP spid="72" grpId="0"/>
      <p:bldP spid="76" grpId="0" animBg="1"/>
      <p:bldP spid="77" grpId="0" animBg="1"/>
      <p:bldP spid="7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9"/>
          <p:cNvGrpSpPr/>
          <p:nvPr/>
        </p:nvGrpSpPr>
        <p:grpSpPr>
          <a:xfrm>
            <a:off x="443707" y="1696956"/>
            <a:ext cx="2114549" cy="931541"/>
            <a:chOff x="1600200" y="1295400"/>
            <a:chExt cx="5410200" cy="649312"/>
          </a:xfrm>
        </p:grpSpPr>
        <p:sp>
          <p:nvSpPr>
            <p:cNvPr id="82" name="Rounded Rectangle 5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377790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83" name="Rounded Rectangle 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37779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44" name="Group 9"/>
          <p:cNvGrpSpPr/>
          <p:nvPr/>
        </p:nvGrpSpPr>
        <p:grpSpPr>
          <a:xfrm>
            <a:off x="443707" y="2774317"/>
            <a:ext cx="2114549" cy="931541"/>
            <a:chOff x="1600200" y="1295400"/>
            <a:chExt cx="5410200" cy="649312"/>
          </a:xfrm>
        </p:grpSpPr>
        <p:sp>
          <p:nvSpPr>
            <p:cNvPr id="80" name="Rounded Rectangle 90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189A80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81" name="Rounded Rectangle 91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189A8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45" name="Group 9"/>
          <p:cNvGrpSpPr/>
          <p:nvPr/>
        </p:nvGrpSpPr>
        <p:grpSpPr>
          <a:xfrm>
            <a:off x="443707" y="3851678"/>
            <a:ext cx="2114549" cy="931541"/>
            <a:chOff x="1600200" y="1295400"/>
            <a:chExt cx="5410200" cy="649312"/>
          </a:xfrm>
        </p:grpSpPr>
        <p:sp>
          <p:nvSpPr>
            <p:cNvPr id="78" name="Rounded Rectangle 93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F09C2A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79" name="Rounded Rectangle 9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F09C2A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cxnSp>
        <p:nvCxnSpPr>
          <p:cNvPr id="46" name="Elbow Connector 106"/>
          <p:cNvCxnSpPr/>
          <p:nvPr/>
        </p:nvCxnSpPr>
        <p:spPr>
          <a:xfrm>
            <a:off x="2653507" y="2134742"/>
            <a:ext cx="904875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377790">
                <a:shade val="95000"/>
                <a:satMod val="105000"/>
              </a:srgbClr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47" name="Elbow Connector 107"/>
          <p:cNvCxnSpPr/>
          <p:nvPr/>
        </p:nvCxnSpPr>
        <p:spPr>
          <a:xfrm flipV="1">
            <a:off x="2653507" y="3648885"/>
            <a:ext cx="904875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F09C2A"/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48" name="Straight Connector 109"/>
          <p:cNvCxnSpPr/>
          <p:nvPr/>
        </p:nvCxnSpPr>
        <p:spPr>
          <a:xfrm>
            <a:off x="2653507" y="3247262"/>
            <a:ext cx="904875" cy="1588"/>
          </a:xfrm>
          <a:prstGeom prst="line">
            <a:avLst/>
          </a:prstGeom>
          <a:noFill/>
          <a:ln w="38100" cap="flat" cmpd="sng" algn="ctr">
            <a:solidFill>
              <a:srgbClr val="189A80"/>
            </a:solidFill>
            <a:prstDash val="solid"/>
            <a:headEnd type="oval" w="med" len="med"/>
            <a:tailEnd type="triangle" w="med" len="med"/>
          </a:ln>
          <a:effectLst/>
        </p:spPr>
      </p:cxnSp>
      <p:sp>
        <p:nvSpPr>
          <p:cNvPr id="49" name="TextBox 118"/>
          <p:cNvSpPr txBox="1"/>
          <p:nvPr/>
        </p:nvSpPr>
        <p:spPr>
          <a:xfrm>
            <a:off x="984728" y="1778854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Title Goes Here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There are many variations  passages of lorem ipsum available, majority.</a:t>
            </a:r>
            <a:endParaRPr kumimoji="0" lang="en-US" sz="1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50" name="TextBox 119"/>
          <p:cNvSpPr txBox="1"/>
          <p:nvPr/>
        </p:nvSpPr>
        <p:spPr>
          <a:xfrm>
            <a:off x="984728" y="2850342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Title Goes Here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There are many variations  passages of lorem ipsum available, majority.</a:t>
            </a:r>
            <a:endParaRPr kumimoji="0" lang="en-US" sz="1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51" name="TextBox 120"/>
          <p:cNvSpPr txBox="1"/>
          <p:nvPr/>
        </p:nvSpPr>
        <p:spPr>
          <a:xfrm>
            <a:off x="984728" y="3918353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Title Goes Here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There are many variations passages of lorem ipsum available, majority.</a:t>
            </a:r>
            <a:endParaRPr kumimoji="0" lang="en-US" sz="1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52" name="Freeform 228"/>
          <p:cNvSpPr/>
          <p:nvPr/>
        </p:nvSpPr>
        <p:spPr bwMode="auto">
          <a:xfrm>
            <a:off x="573565" y="1927761"/>
            <a:ext cx="411163" cy="413959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1200" cap="none" spc="0" normalizeH="0" baseline="0" noProof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53" name="Freeform 135"/>
          <p:cNvSpPr>
            <a:spLocks noEditPoints="1"/>
          </p:cNvSpPr>
          <p:nvPr/>
        </p:nvSpPr>
        <p:spPr bwMode="auto">
          <a:xfrm>
            <a:off x="573565" y="3058154"/>
            <a:ext cx="403773" cy="378216"/>
          </a:xfrm>
          <a:custGeom>
            <a:avLst/>
            <a:gdLst/>
            <a:ahLst/>
            <a:cxnLst>
              <a:cxn ang="0">
                <a:pos x="13" y="39"/>
              </a:cxn>
              <a:cxn ang="0">
                <a:pos x="8" y="39"/>
              </a:cxn>
              <a:cxn ang="0">
                <a:pos x="0" y="33"/>
              </a:cxn>
              <a:cxn ang="0">
                <a:pos x="5" y="19"/>
              </a:cxn>
              <a:cxn ang="0">
                <a:pos x="15" y="22"/>
              </a:cxn>
              <a:cxn ang="0">
                <a:pos x="20" y="21"/>
              </a:cxn>
              <a:cxn ang="0">
                <a:pos x="20" y="24"/>
              </a:cxn>
              <a:cxn ang="0">
                <a:pos x="23" y="34"/>
              </a:cxn>
              <a:cxn ang="0">
                <a:pos x="13" y="39"/>
              </a:cxn>
              <a:cxn ang="0">
                <a:pos x="15" y="19"/>
              </a:cxn>
              <a:cxn ang="0">
                <a:pos x="5" y="9"/>
              </a:cxn>
              <a:cxn ang="0">
                <a:pos x="15" y="0"/>
              </a:cxn>
              <a:cxn ang="0">
                <a:pos x="25" y="9"/>
              </a:cxn>
              <a:cxn ang="0">
                <a:pos x="15" y="19"/>
              </a:cxn>
              <a:cxn ang="0">
                <a:pos x="53" y="68"/>
              </a:cxn>
              <a:cxn ang="0">
                <a:pos x="20" y="68"/>
              </a:cxn>
              <a:cxn ang="0">
                <a:pos x="10" y="58"/>
              </a:cxn>
              <a:cxn ang="0">
                <a:pos x="23" y="36"/>
              </a:cxn>
              <a:cxn ang="0">
                <a:pos x="37" y="41"/>
              </a:cxn>
              <a:cxn ang="0">
                <a:pos x="50" y="36"/>
              </a:cxn>
              <a:cxn ang="0">
                <a:pos x="64" y="58"/>
              </a:cxn>
              <a:cxn ang="0">
                <a:pos x="53" y="68"/>
              </a:cxn>
              <a:cxn ang="0">
                <a:pos x="37" y="39"/>
              </a:cxn>
              <a:cxn ang="0">
                <a:pos x="22" y="24"/>
              </a:cxn>
              <a:cxn ang="0">
                <a:pos x="37" y="9"/>
              </a:cxn>
              <a:cxn ang="0">
                <a:pos x="51" y="24"/>
              </a:cxn>
              <a:cxn ang="0">
                <a:pos x="37" y="39"/>
              </a:cxn>
              <a:cxn ang="0">
                <a:pos x="59" y="19"/>
              </a:cxn>
              <a:cxn ang="0">
                <a:pos x="49" y="9"/>
              </a:cxn>
              <a:cxn ang="0">
                <a:pos x="59" y="0"/>
              </a:cxn>
              <a:cxn ang="0">
                <a:pos x="68" y="9"/>
              </a:cxn>
              <a:cxn ang="0">
                <a:pos x="59" y="19"/>
              </a:cxn>
              <a:cxn ang="0">
                <a:pos x="66" y="39"/>
              </a:cxn>
              <a:cxn ang="0">
                <a:pos x="61" y="39"/>
              </a:cxn>
              <a:cxn ang="0">
                <a:pos x="51" y="34"/>
              </a:cxn>
              <a:cxn ang="0">
                <a:pos x="54" y="24"/>
              </a:cxn>
              <a:cxn ang="0">
                <a:pos x="54" y="21"/>
              </a:cxn>
              <a:cxn ang="0">
                <a:pos x="59" y="22"/>
              </a:cxn>
              <a:cxn ang="0">
                <a:pos x="69" y="19"/>
              </a:cxn>
              <a:cxn ang="0">
                <a:pos x="73" y="33"/>
              </a:cxn>
              <a:cxn ang="0">
                <a:pos x="66" y="39"/>
              </a:cxn>
            </a:cxnLst>
            <a:rect l="0" t="0" r="r" b="b"/>
            <a:pathLst>
              <a:path w="73" h="68">
                <a:moveTo>
                  <a:pt x="13" y="39"/>
                </a:moveTo>
                <a:cubicBezTo>
                  <a:pt x="8" y="39"/>
                  <a:pt x="8" y="39"/>
                  <a:pt x="8" y="39"/>
                </a:cubicBezTo>
                <a:cubicBezTo>
                  <a:pt x="4" y="39"/>
                  <a:pt x="0" y="37"/>
                  <a:pt x="0" y="33"/>
                </a:cubicBezTo>
                <a:cubicBezTo>
                  <a:pt x="0" y="29"/>
                  <a:pt x="0" y="19"/>
                  <a:pt x="5" y="19"/>
                </a:cubicBezTo>
                <a:cubicBezTo>
                  <a:pt x="6" y="19"/>
                  <a:pt x="10" y="22"/>
                  <a:pt x="15" y="22"/>
                </a:cubicBezTo>
                <a:cubicBezTo>
                  <a:pt x="17" y="22"/>
                  <a:pt x="18" y="22"/>
                  <a:pt x="20" y="21"/>
                </a:cubicBezTo>
                <a:cubicBezTo>
                  <a:pt x="20" y="22"/>
                  <a:pt x="20" y="23"/>
                  <a:pt x="20" y="24"/>
                </a:cubicBezTo>
                <a:cubicBezTo>
                  <a:pt x="20" y="27"/>
                  <a:pt x="21" y="31"/>
                  <a:pt x="23" y="34"/>
                </a:cubicBezTo>
                <a:cubicBezTo>
                  <a:pt x="19" y="34"/>
                  <a:pt x="15" y="36"/>
                  <a:pt x="13" y="39"/>
                </a:cubicBezTo>
                <a:close/>
                <a:moveTo>
                  <a:pt x="15" y="19"/>
                </a:moveTo>
                <a:cubicBezTo>
                  <a:pt x="10" y="19"/>
                  <a:pt x="5" y="15"/>
                  <a:pt x="5" y="9"/>
                </a:cubicBezTo>
                <a:cubicBezTo>
                  <a:pt x="5" y="4"/>
                  <a:pt x="10" y="0"/>
                  <a:pt x="15" y="0"/>
                </a:cubicBezTo>
                <a:cubicBezTo>
                  <a:pt x="20" y="0"/>
                  <a:pt x="25" y="4"/>
                  <a:pt x="25" y="9"/>
                </a:cubicBezTo>
                <a:cubicBezTo>
                  <a:pt x="25" y="15"/>
                  <a:pt x="20" y="19"/>
                  <a:pt x="15" y="19"/>
                </a:cubicBezTo>
                <a:close/>
                <a:moveTo>
                  <a:pt x="53" y="68"/>
                </a:moveTo>
                <a:cubicBezTo>
                  <a:pt x="20" y="68"/>
                  <a:pt x="20" y="68"/>
                  <a:pt x="20" y="68"/>
                </a:cubicBezTo>
                <a:cubicBezTo>
                  <a:pt x="14" y="68"/>
                  <a:pt x="10" y="64"/>
                  <a:pt x="10" y="58"/>
                </a:cubicBezTo>
                <a:cubicBezTo>
                  <a:pt x="10" y="49"/>
                  <a:pt x="12" y="36"/>
                  <a:pt x="23" y="36"/>
                </a:cubicBezTo>
                <a:cubicBezTo>
                  <a:pt x="25" y="36"/>
                  <a:pt x="29" y="41"/>
                  <a:pt x="37" y="41"/>
                </a:cubicBezTo>
                <a:cubicBezTo>
                  <a:pt x="44" y="41"/>
                  <a:pt x="49" y="36"/>
                  <a:pt x="50" y="36"/>
                </a:cubicBezTo>
                <a:cubicBezTo>
                  <a:pt x="62" y="36"/>
                  <a:pt x="64" y="49"/>
                  <a:pt x="64" y="58"/>
                </a:cubicBezTo>
                <a:cubicBezTo>
                  <a:pt x="64" y="64"/>
                  <a:pt x="60" y="68"/>
                  <a:pt x="53" y="68"/>
                </a:cubicBezTo>
                <a:close/>
                <a:moveTo>
                  <a:pt x="37" y="39"/>
                </a:moveTo>
                <a:cubicBezTo>
                  <a:pt x="29" y="39"/>
                  <a:pt x="22" y="32"/>
                  <a:pt x="22" y="24"/>
                </a:cubicBezTo>
                <a:cubicBezTo>
                  <a:pt x="22" y="16"/>
                  <a:pt x="29" y="9"/>
                  <a:pt x="37" y="9"/>
                </a:cubicBezTo>
                <a:cubicBezTo>
                  <a:pt x="45" y="9"/>
                  <a:pt x="51" y="16"/>
                  <a:pt x="51" y="24"/>
                </a:cubicBezTo>
                <a:cubicBezTo>
                  <a:pt x="51" y="32"/>
                  <a:pt x="45" y="39"/>
                  <a:pt x="37" y="39"/>
                </a:cubicBezTo>
                <a:close/>
                <a:moveTo>
                  <a:pt x="59" y="19"/>
                </a:moveTo>
                <a:cubicBezTo>
                  <a:pt x="53" y="19"/>
                  <a:pt x="49" y="15"/>
                  <a:pt x="49" y="9"/>
                </a:cubicBezTo>
                <a:cubicBezTo>
                  <a:pt x="49" y="4"/>
                  <a:pt x="53" y="0"/>
                  <a:pt x="59" y="0"/>
                </a:cubicBezTo>
                <a:cubicBezTo>
                  <a:pt x="64" y="0"/>
                  <a:pt x="68" y="4"/>
                  <a:pt x="68" y="9"/>
                </a:cubicBezTo>
                <a:cubicBezTo>
                  <a:pt x="68" y="15"/>
                  <a:pt x="64" y="19"/>
                  <a:pt x="59" y="19"/>
                </a:cubicBezTo>
                <a:close/>
                <a:moveTo>
                  <a:pt x="66" y="39"/>
                </a:moveTo>
                <a:cubicBezTo>
                  <a:pt x="61" y="39"/>
                  <a:pt x="61" y="39"/>
                  <a:pt x="61" y="39"/>
                </a:cubicBezTo>
                <a:cubicBezTo>
                  <a:pt x="58" y="36"/>
                  <a:pt x="55" y="34"/>
                  <a:pt x="51" y="34"/>
                </a:cubicBezTo>
                <a:cubicBezTo>
                  <a:pt x="53" y="31"/>
                  <a:pt x="54" y="27"/>
                  <a:pt x="54" y="24"/>
                </a:cubicBezTo>
                <a:cubicBezTo>
                  <a:pt x="54" y="23"/>
                  <a:pt x="54" y="22"/>
                  <a:pt x="54" y="21"/>
                </a:cubicBezTo>
                <a:cubicBezTo>
                  <a:pt x="55" y="22"/>
                  <a:pt x="57" y="22"/>
                  <a:pt x="59" y="22"/>
                </a:cubicBezTo>
                <a:cubicBezTo>
                  <a:pt x="64" y="22"/>
                  <a:pt x="68" y="19"/>
                  <a:pt x="69" y="19"/>
                </a:cubicBezTo>
                <a:cubicBezTo>
                  <a:pt x="73" y="19"/>
                  <a:pt x="73" y="29"/>
                  <a:pt x="73" y="33"/>
                </a:cubicBezTo>
                <a:cubicBezTo>
                  <a:pt x="73" y="37"/>
                  <a:pt x="70" y="39"/>
                  <a:pt x="66" y="39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54" name="Freeform 103"/>
          <p:cNvSpPr>
            <a:spLocks noEditPoints="1"/>
          </p:cNvSpPr>
          <p:nvPr/>
        </p:nvSpPr>
        <p:spPr bwMode="auto">
          <a:xfrm>
            <a:off x="626905" y="4056887"/>
            <a:ext cx="307398" cy="452650"/>
          </a:xfrm>
          <a:custGeom>
            <a:avLst/>
            <a:gdLst/>
            <a:ahLst/>
            <a:cxnLst>
              <a:cxn ang="0">
                <a:pos x="37" y="29"/>
              </a:cxn>
              <a:cxn ang="0">
                <a:pos x="31" y="41"/>
              </a:cxn>
              <a:cxn ang="0">
                <a:pos x="33" y="44"/>
              </a:cxn>
              <a:cxn ang="0">
                <a:pos x="32" y="47"/>
              </a:cxn>
              <a:cxn ang="0">
                <a:pos x="33" y="49"/>
              </a:cxn>
              <a:cxn ang="0">
                <a:pos x="31" y="53"/>
              </a:cxn>
              <a:cxn ang="0">
                <a:pos x="31" y="54"/>
              </a:cxn>
              <a:cxn ang="0">
                <a:pos x="27" y="58"/>
              </a:cxn>
              <a:cxn ang="0">
                <a:pos x="21" y="62"/>
              </a:cxn>
              <a:cxn ang="0">
                <a:pos x="15" y="58"/>
              </a:cxn>
              <a:cxn ang="0">
                <a:pos x="11" y="54"/>
              </a:cxn>
              <a:cxn ang="0">
                <a:pos x="11" y="53"/>
              </a:cxn>
              <a:cxn ang="0">
                <a:pos x="9" y="49"/>
              </a:cxn>
              <a:cxn ang="0">
                <a:pos x="10" y="47"/>
              </a:cxn>
              <a:cxn ang="0">
                <a:pos x="9" y="44"/>
              </a:cxn>
              <a:cxn ang="0">
                <a:pos x="11" y="41"/>
              </a:cxn>
              <a:cxn ang="0">
                <a:pos x="5" y="29"/>
              </a:cxn>
              <a:cxn ang="0">
                <a:pos x="0" y="18"/>
              </a:cxn>
              <a:cxn ang="0">
                <a:pos x="21" y="0"/>
              </a:cxn>
              <a:cxn ang="0">
                <a:pos x="42" y="18"/>
              </a:cxn>
              <a:cxn ang="0">
                <a:pos x="37" y="29"/>
              </a:cxn>
              <a:cxn ang="0">
                <a:pos x="21" y="6"/>
              </a:cxn>
              <a:cxn ang="0">
                <a:pos x="6" y="18"/>
              </a:cxn>
              <a:cxn ang="0">
                <a:pos x="8" y="26"/>
              </a:cxn>
              <a:cxn ang="0">
                <a:pos x="11" y="28"/>
              </a:cxn>
              <a:cxn ang="0">
                <a:pos x="16" y="40"/>
              </a:cxn>
              <a:cxn ang="0">
                <a:pos x="26" y="40"/>
              </a:cxn>
              <a:cxn ang="0">
                <a:pos x="31" y="28"/>
              </a:cxn>
              <a:cxn ang="0">
                <a:pos x="34" y="26"/>
              </a:cxn>
              <a:cxn ang="0">
                <a:pos x="36" y="18"/>
              </a:cxn>
              <a:cxn ang="0">
                <a:pos x="21" y="6"/>
              </a:cxn>
              <a:cxn ang="0">
                <a:pos x="29" y="20"/>
              </a:cxn>
              <a:cxn ang="0">
                <a:pos x="27" y="18"/>
              </a:cxn>
              <a:cxn ang="0">
                <a:pos x="21" y="15"/>
              </a:cxn>
              <a:cxn ang="0">
                <a:pos x="20" y="13"/>
              </a:cxn>
              <a:cxn ang="0">
                <a:pos x="21" y="12"/>
              </a:cxn>
              <a:cxn ang="0">
                <a:pos x="30" y="18"/>
              </a:cxn>
              <a:cxn ang="0">
                <a:pos x="29" y="20"/>
              </a:cxn>
            </a:cxnLst>
            <a:rect l="0" t="0" r="r" b="b"/>
            <a:pathLst>
              <a:path w="42" h="62">
                <a:moveTo>
                  <a:pt x="37" y="29"/>
                </a:moveTo>
                <a:cubicBezTo>
                  <a:pt x="35" y="32"/>
                  <a:pt x="31" y="37"/>
                  <a:pt x="31" y="41"/>
                </a:cubicBezTo>
                <a:cubicBezTo>
                  <a:pt x="32" y="42"/>
                  <a:pt x="33" y="43"/>
                  <a:pt x="33" y="44"/>
                </a:cubicBezTo>
                <a:cubicBezTo>
                  <a:pt x="33" y="45"/>
                  <a:pt x="32" y="46"/>
                  <a:pt x="32" y="47"/>
                </a:cubicBezTo>
                <a:cubicBezTo>
                  <a:pt x="32" y="47"/>
                  <a:pt x="33" y="48"/>
                  <a:pt x="33" y="49"/>
                </a:cubicBezTo>
                <a:cubicBezTo>
                  <a:pt x="33" y="51"/>
                  <a:pt x="32" y="52"/>
                  <a:pt x="31" y="53"/>
                </a:cubicBezTo>
                <a:cubicBezTo>
                  <a:pt x="31" y="53"/>
                  <a:pt x="31" y="54"/>
                  <a:pt x="31" y="54"/>
                </a:cubicBezTo>
                <a:cubicBezTo>
                  <a:pt x="31" y="57"/>
                  <a:pt x="29" y="58"/>
                  <a:pt x="27" y="58"/>
                </a:cubicBezTo>
                <a:cubicBezTo>
                  <a:pt x="26" y="61"/>
                  <a:pt x="24" y="62"/>
                  <a:pt x="21" y="62"/>
                </a:cubicBezTo>
                <a:cubicBezTo>
                  <a:pt x="19" y="62"/>
                  <a:pt x="16" y="61"/>
                  <a:pt x="15" y="58"/>
                </a:cubicBezTo>
                <a:cubicBezTo>
                  <a:pt x="13" y="58"/>
                  <a:pt x="11" y="57"/>
                  <a:pt x="11" y="54"/>
                </a:cubicBezTo>
                <a:cubicBezTo>
                  <a:pt x="11" y="54"/>
                  <a:pt x="11" y="53"/>
                  <a:pt x="11" y="53"/>
                </a:cubicBezTo>
                <a:cubicBezTo>
                  <a:pt x="10" y="52"/>
                  <a:pt x="9" y="51"/>
                  <a:pt x="9" y="49"/>
                </a:cubicBezTo>
                <a:cubicBezTo>
                  <a:pt x="9" y="48"/>
                  <a:pt x="10" y="47"/>
                  <a:pt x="10" y="47"/>
                </a:cubicBezTo>
                <a:cubicBezTo>
                  <a:pt x="10" y="46"/>
                  <a:pt x="9" y="45"/>
                  <a:pt x="9" y="44"/>
                </a:cubicBezTo>
                <a:cubicBezTo>
                  <a:pt x="9" y="43"/>
                  <a:pt x="10" y="42"/>
                  <a:pt x="11" y="41"/>
                </a:cubicBezTo>
                <a:cubicBezTo>
                  <a:pt x="11" y="37"/>
                  <a:pt x="7" y="32"/>
                  <a:pt x="5" y="29"/>
                </a:cubicBezTo>
                <a:cubicBezTo>
                  <a:pt x="2" y="26"/>
                  <a:pt x="0" y="23"/>
                  <a:pt x="0" y="18"/>
                </a:cubicBezTo>
                <a:cubicBezTo>
                  <a:pt x="0" y="8"/>
                  <a:pt x="11" y="0"/>
                  <a:pt x="21" y="0"/>
                </a:cubicBezTo>
                <a:cubicBezTo>
                  <a:pt x="31" y="0"/>
                  <a:pt x="42" y="8"/>
                  <a:pt x="42" y="18"/>
                </a:cubicBezTo>
                <a:cubicBezTo>
                  <a:pt x="42" y="23"/>
                  <a:pt x="40" y="26"/>
                  <a:pt x="37" y="29"/>
                </a:cubicBezTo>
                <a:close/>
                <a:moveTo>
                  <a:pt x="21" y="6"/>
                </a:moveTo>
                <a:cubicBezTo>
                  <a:pt x="14" y="6"/>
                  <a:pt x="6" y="10"/>
                  <a:pt x="6" y="18"/>
                </a:cubicBezTo>
                <a:cubicBezTo>
                  <a:pt x="6" y="21"/>
                  <a:pt x="7" y="24"/>
                  <a:pt x="8" y="26"/>
                </a:cubicBezTo>
                <a:cubicBezTo>
                  <a:pt x="9" y="27"/>
                  <a:pt x="10" y="27"/>
                  <a:pt x="11" y="28"/>
                </a:cubicBezTo>
                <a:cubicBezTo>
                  <a:pt x="14" y="32"/>
                  <a:pt x="16" y="36"/>
                  <a:pt x="16" y="40"/>
                </a:cubicBezTo>
                <a:cubicBezTo>
                  <a:pt x="26" y="40"/>
                  <a:pt x="26" y="40"/>
                  <a:pt x="26" y="40"/>
                </a:cubicBezTo>
                <a:cubicBezTo>
                  <a:pt x="26" y="36"/>
                  <a:pt x="28" y="32"/>
                  <a:pt x="31" y="28"/>
                </a:cubicBezTo>
                <a:cubicBezTo>
                  <a:pt x="32" y="27"/>
                  <a:pt x="33" y="27"/>
                  <a:pt x="34" y="26"/>
                </a:cubicBezTo>
                <a:cubicBezTo>
                  <a:pt x="35" y="24"/>
                  <a:pt x="36" y="21"/>
                  <a:pt x="36" y="18"/>
                </a:cubicBezTo>
                <a:cubicBezTo>
                  <a:pt x="36" y="10"/>
                  <a:pt x="28" y="6"/>
                  <a:pt x="21" y="6"/>
                </a:cubicBezTo>
                <a:close/>
                <a:moveTo>
                  <a:pt x="29" y="20"/>
                </a:moveTo>
                <a:cubicBezTo>
                  <a:pt x="28" y="20"/>
                  <a:pt x="27" y="19"/>
                  <a:pt x="27" y="18"/>
                </a:cubicBezTo>
                <a:cubicBezTo>
                  <a:pt x="27" y="16"/>
                  <a:pt x="23" y="15"/>
                  <a:pt x="21" y="15"/>
                </a:cubicBezTo>
                <a:cubicBezTo>
                  <a:pt x="20" y="15"/>
                  <a:pt x="20" y="14"/>
                  <a:pt x="20" y="13"/>
                </a:cubicBezTo>
                <a:cubicBezTo>
                  <a:pt x="20" y="13"/>
                  <a:pt x="20" y="12"/>
                  <a:pt x="21" y="12"/>
                </a:cubicBezTo>
                <a:cubicBezTo>
                  <a:pt x="25" y="12"/>
                  <a:pt x="30" y="14"/>
                  <a:pt x="30" y="18"/>
                </a:cubicBezTo>
                <a:cubicBezTo>
                  <a:pt x="30" y="19"/>
                  <a:pt x="29" y="20"/>
                  <a:pt x="29" y="20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grpSp>
        <p:nvGrpSpPr>
          <p:cNvPr id="55" name="Group 9"/>
          <p:cNvGrpSpPr/>
          <p:nvPr/>
        </p:nvGrpSpPr>
        <p:grpSpPr>
          <a:xfrm>
            <a:off x="6082507" y="1696956"/>
            <a:ext cx="2114549" cy="931541"/>
            <a:chOff x="1600200" y="1295400"/>
            <a:chExt cx="5410200" cy="649312"/>
          </a:xfrm>
        </p:grpSpPr>
        <p:sp>
          <p:nvSpPr>
            <p:cNvPr id="76" name="Rounded Rectangle 28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D24132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77" name="Rounded Rectangle 29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D24132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56" name="Group 9"/>
          <p:cNvGrpSpPr/>
          <p:nvPr/>
        </p:nvGrpSpPr>
        <p:grpSpPr>
          <a:xfrm>
            <a:off x="6082507" y="2774317"/>
            <a:ext cx="2114549" cy="931541"/>
            <a:chOff x="1600200" y="1295400"/>
            <a:chExt cx="5410200" cy="649312"/>
          </a:xfrm>
        </p:grpSpPr>
        <p:sp>
          <p:nvSpPr>
            <p:cNvPr id="74" name="Rounded Rectangle 31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564266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75" name="Rounded Rectangle 32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5642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57" name="Group 9"/>
          <p:cNvGrpSpPr/>
          <p:nvPr/>
        </p:nvGrpSpPr>
        <p:grpSpPr>
          <a:xfrm>
            <a:off x="6082507" y="3851678"/>
            <a:ext cx="2114549" cy="931541"/>
            <a:chOff x="1600200" y="1295400"/>
            <a:chExt cx="5410200" cy="649312"/>
          </a:xfrm>
        </p:grpSpPr>
        <p:sp>
          <p:nvSpPr>
            <p:cNvPr id="72" name="Rounded Rectangle 34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686868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73" name="Rounded Rectangle 35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686868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1031875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sp>
        <p:nvSpPr>
          <p:cNvPr id="58" name="TextBox 37"/>
          <p:cNvSpPr txBox="1"/>
          <p:nvPr/>
        </p:nvSpPr>
        <p:spPr>
          <a:xfrm>
            <a:off x="6056416" y="1778854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Title Goes Here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  <a:p>
            <a:pPr marL="0" marR="0" lvl="0" indent="0" algn="r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There are many variations  passages of lorem ipsum available, majority.</a:t>
            </a:r>
            <a:endParaRPr kumimoji="0" lang="en-US" sz="1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59" name="TextBox 38"/>
          <p:cNvSpPr txBox="1"/>
          <p:nvPr/>
        </p:nvSpPr>
        <p:spPr>
          <a:xfrm>
            <a:off x="6056416" y="2850342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Title Goes Here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  <a:p>
            <a:pPr marL="0" marR="0" lvl="0" indent="0" algn="r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There are many variations  passages of lorem ipsum available, majority.</a:t>
            </a:r>
            <a:endParaRPr kumimoji="0" lang="en-US" sz="1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60" name="TextBox 39"/>
          <p:cNvSpPr txBox="1"/>
          <p:nvPr/>
        </p:nvSpPr>
        <p:spPr>
          <a:xfrm>
            <a:off x="6056416" y="3918353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Title Goes Here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  <a:p>
            <a:pPr marL="0" marR="0" lvl="0" indent="0" algn="r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sz="1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rPr>
              <a:t>There are many variations passages of lorem ipsum available, majority.</a:t>
            </a:r>
            <a:endParaRPr kumimoji="0" lang="en-US" sz="1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cxnSp>
        <p:nvCxnSpPr>
          <p:cNvPr id="61" name="Elbow Connector 45"/>
          <p:cNvCxnSpPr/>
          <p:nvPr/>
        </p:nvCxnSpPr>
        <p:spPr>
          <a:xfrm flipH="1">
            <a:off x="5072859" y="2134742"/>
            <a:ext cx="923923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D24132"/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62" name="Elbow Connector 46"/>
          <p:cNvCxnSpPr/>
          <p:nvPr/>
        </p:nvCxnSpPr>
        <p:spPr>
          <a:xfrm flipH="1" flipV="1">
            <a:off x="5072859" y="3648885"/>
            <a:ext cx="923923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686868"/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63" name="Straight Connector 47"/>
          <p:cNvCxnSpPr/>
          <p:nvPr/>
        </p:nvCxnSpPr>
        <p:spPr>
          <a:xfrm flipH="1">
            <a:off x="5072859" y="3247262"/>
            <a:ext cx="923923" cy="1588"/>
          </a:xfrm>
          <a:prstGeom prst="line">
            <a:avLst/>
          </a:prstGeom>
          <a:noFill/>
          <a:ln w="38100" cap="flat" cmpd="sng" algn="ctr">
            <a:solidFill>
              <a:srgbClr val="564266"/>
            </a:solidFill>
            <a:prstDash val="solid"/>
            <a:headEnd type="oval" w="med" len="med"/>
            <a:tailEnd type="triangle" w="med" len="med"/>
          </a:ln>
          <a:effectLst/>
        </p:spPr>
      </p:cxnSp>
      <p:sp>
        <p:nvSpPr>
          <p:cNvPr id="64" name="Freeform 105"/>
          <p:cNvSpPr>
            <a:spLocks noEditPoints="1"/>
          </p:cNvSpPr>
          <p:nvPr/>
        </p:nvSpPr>
        <p:spPr bwMode="auto">
          <a:xfrm>
            <a:off x="7656616" y="1953404"/>
            <a:ext cx="373613" cy="376054"/>
          </a:xfrm>
          <a:custGeom>
            <a:avLst/>
            <a:gdLst/>
            <a:ahLst/>
            <a:cxnLst>
              <a:cxn ang="0">
                <a:pos x="0" y="46"/>
              </a:cxn>
              <a:cxn ang="0">
                <a:pos x="9" y="31"/>
              </a:cxn>
              <a:cxn ang="0">
                <a:pos x="4" y="32"/>
              </a:cxn>
              <a:cxn ang="0">
                <a:pos x="7" y="25"/>
              </a:cxn>
              <a:cxn ang="0">
                <a:pos x="6" y="42"/>
              </a:cxn>
              <a:cxn ang="0">
                <a:pos x="11" y="39"/>
              </a:cxn>
              <a:cxn ang="0">
                <a:pos x="15" y="46"/>
              </a:cxn>
              <a:cxn ang="0">
                <a:pos x="0" y="69"/>
              </a:cxn>
              <a:cxn ang="0">
                <a:pos x="7" y="67"/>
              </a:cxn>
              <a:cxn ang="0">
                <a:pos x="5" y="62"/>
              </a:cxn>
              <a:cxn ang="0">
                <a:pos x="9" y="55"/>
              </a:cxn>
              <a:cxn ang="0">
                <a:pos x="5" y="55"/>
              </a:cxn>
              <a:cxn ang="0">
                <a:pos x="1" y="57"/>
              </a:cxn>
              <a:cxn ang="0">
                <a:pos x="14" y="51"/>
              </a:cxn>
              <a:cxn ang="0">
                <a:pos x="10" y="59"/>
              </a:cxn>
              <a:cxn ang="0">
                <a:pos x="7" y="71"/>
              </a:cxn>
              <a:cxn ang="0">
                <a:pos x="1" y="20"/>
              </a:cxn>
              <a:cxn ang="0">
                <a:pos x="6" y="16"/>
              </a:cxn>
              <a:cxn ang="0">
                <a:pos x="6" y="6"/>
              </a:cxn>
              <a:cxn ang="0">
                <a:pos x="4" y="8"/>
              </a:cxn>
              <a:cxn ang="0">
                <a:pos x="6" y="0"/>
              </a:cxn>
              <a:cxn ang="0">
                <a:pos x="11" y="16"/>
              </a:cxn>
              <a:cxn ang="0">
                <a:pos x="15" y="20"/>
              </a:cxn>
              <a:cxn ang="0">
                <a:pos x="70" y="20"/>
              </a:cxn>
              <a:cxn ang="0">
                <a:pos x="20" y="19"/>
              </a:cxn>
              <a:cxn ang="0">
                <a:pos x="21" y="10"/>
              </a:cxn>
              <a:cxn ang="0">
                <a:pos x="71" y="11"/>
              </a:cxn>
              <a:cxn ang="0">
                <a:pos x="71" y="39"/>
              </a:cxn>
              <a:cxn ang="0">
                <a:pos x="21" y="40"/>
              </a:cxn>
              <a:cxn ang="0">
                <a:pos x="20" y="31"/>
              </a:cxn>
              <a:cxn ang="0">
                <a:pos x="70" y="30"/>
              </a:cxn>
              <a:cxn ang="0">
                <a:pos x="71" y="39"/>
              </a:cxn>
              <a:cxn ang="0">
                <a:pos x="70" y="61"/>
              </a:cxn>
              <a:cxn ang="0">
                <a:pos x="20" y="60"/>
              </a:cxn>
              <a:cxn ang="0">
                <a:pos x="21" y="51"/>
              </a:cxn>
              <a:cxn ang="0">
                <a:pos x="71" y="52"/>
              </a:cxn>
            </a:cxnLst>
            <a:rect l="0" t="0" r="r" b="b"/>
            <a:pathLst>
              <a:path w="71" h="71">
                <a:moveTo>
                  <a:pt x="15" y="46"/>
                </a:moveTo>
                <a:cubicBezTo>
                  <a:pt x="0" y="46"/>
                  <a:pt x="0" y="46"/>
                  <a:pt x="0" y="46"/>
                </a:cubicBezTo>
                <a:cubicBezTo>
                  <a:pt x="0" y="45"/>
                  <a:pt x="0" y="44"/>
                  <a:pt x="0" y="43"/>
                </a:cubicBezTo>
                <a:cubicBezTo>
                  <a:pt x="0" y="36"/>
                  <a:pt x="9" y="35"/>
                  <a:pt x="9" y="31"/>
                </a:cubicBezTo>
                <a:cubicBezTo>
                  <a:pt x="9" y="30"/>
                  <a:pt x="8" y="29"/>
                  <a:pt x="7" y="29"/>
                </a:cubicBezTo>
                <a:cubicBezTo>
                  <a:pt x="6" y="29"/>
                  <a:pt x="4" y="31"/>
                  <a:pt x="4" y="32"/>
                </a:cubicBezTo>
                <a:cubicBezTo>
                  <a:pt x="0" y="29"/>
                  <a:pt x="0" y="29"/>
                  <a:pt x="0" y="29"/>
                </a:cubicBezTo>
                <a:cubicBezTo>
                  <a:pt x="2" y="27"/>
                  <a:pt x="4" y="25"/>
                  <a:pt x="7" y="25"/>
                </a:cubicBezTo>
                <a:cubicBezTo>
                  <a:pt x="11" y="25"/>
                  <a:pt x="14" y="27"/>
                  <a:pt x="14" y="31"/>
                </a:cubicBezTo>
                <a:cubicBezTo>
                  <a:pt x="14" y="37"/>
                  <a:pt x="6" y="38"/>
                  <a:pt x="6" y="42"/>
                </a:cubicBezTo>
                <a:cubicBezTo>
                  <a:pt x="11" y="42"/>
                  <a:pt x="11" y="42"/>
                  <a:pt x="11" y="42"/>
                </a:cubicBezTo>
                <a:cubicBezTo>
                  <a:pt x="11" y="39"/>
                  <a:pt x="11" y="39"/>
                  <a:pt x="11" y="39"/>
                </a:cubicBezTo>
                <a:cubicBezTo>
                  <a:pt x="15" y="39"/>
                  <a:pt x="15" y="39"/>
                  <a:pt x="15" y="39"/>
                </a:cubicBezTo>
                <a:lnTo>
                  <a:pt x="15" y="46"/>
                </a:lnTo>
                <a:close/>
                <a:moveTo>
                  <a:pt x="7" y="71"/>
                </a:moveTo>
                <a:cubicBezTo>
                  <a:pt x="5" y="71"/>
                  <a:pt x="2" y="70"/>
                  <a:pt x="0" y="69"/>
                </a:cubicBezTo>
                <a:cubicBezTo>
                  <a:pt x="3" y="65"/>
                  <a:pt x="3" y="65"/>
                  <a:pt x="3" y="65"/>
                </a:cubicBezTo>
                <a:cubicBezTo>
                  <a:pt x="4" y="66"/>
                  <a:pt x="5" y="67"/>
                  <a:pt x="7" y="67"/>
                </a:cubicBezTo>
                <a:cubicBezTo>
                  <a:pt x="8" y="67"/>
                  <a:pt x="10" y="66"/>
                  <a:pt x="10" y="65"/>
                </a:cubicBezTo>
                <a:cubicBezTo>
                  <a:pt x="10" y="62"/>
                  <a:pt x="7" y="62"/>
                  <a:pt x="5" y="62"/>
                </a:cubicBezTo>
                <a:cubicBezTo>
                  <a:pt x="4" y="60"/>
                  <a:pt x="4" y="60"/>
                  <a:pt x="4" y="60"/>
                </a:cubicBezTo>
                <a:cubicBezTo>
                  <a:pt x="6" y="58"/>
                  <a:pt x="7" y="56"/>
                  <a:pt x="9" y="55"/>
                </a:cubicBezTo>
                <a:cubicBezTo>
                  <a:pt x="9" y="55"/>
                  <a:pt x="9" y="55"/>
                  <a:pt x="9" y="55"/>
                </a:cubicBezTo>
                <a:cubicBezTo>
                  <a:pt x="8" y="55"/>
                  <a:pt x="6" y="55"/>
                  <a:pt x="5" y="55"/>
                </a:cubicBezTo>
                <a:cubicBezTo>
                  <a:pt x="5" y="57"/>
                  <a:pt x="5" y="57"/>
                  <a:pt x="5" y="57"/>
                </a:cubicBezTo>
                <a:cubicBezTo>
                  <a:pt x="1" y="57"/>
                  <a:pt x="1" y="57"/>
                  <a:pt x="1" y="57"/>
                </a:cubicBezTo>
                <a:cubicBezTo>
                  <a:pt x="1" y="51"/>
                  <a:pt x="1" y="51"/>
                  <a:pt x="1" y="51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4" y="54"/>
                  <a:pt x="14" y="54"/>
                </a:cubicBezTo>
                <a:cubicBezTo>
                  <a:pt x="10" y="59"/>
                  <a:pt x="10" y="59"/>
                  <a:pt x="10" y="59"/>
                </a:cubicBezTo>
                <a:cubicBezTo>
                  <a:pt x="13" y="60"/>
                  <a:pt x="15" y="62"/>
                  <a:pt x="15" y="64"/>
                </a:cubicBezTo>
                <a:cubicBezTo>
                  <a:pt x="15" y="69"/>
                  <a:pt x="11" y="71"/>
                  <a:pt x="7" y="71"/>
                </a:cubicBezTo>
                <a:close/>
                <a:moveTo>
                  <a:pt x="15" y="20"/>
                </a:moveTo>
                <a:cubicBezTo>
                  <a:pt x="1" y="20"/>
                  <a:pt x="1" y="20"/>
                  <a:pt x="1" y="20"/>
                </a:cubicBezTo>
                <a:cubicBezTo>
                  <a:pt x="1" y="16"/>
                  <a:pt x="1" y="16"/>
                  <a:pt x="1" y="16"/>
                </a:cubicBezTo>
                <a:cubicBezTo>
                  <a:pt x="6" y="16"/>
                  <a:pt x="6" y="16"/>
                  <a:pt x="6" y="16"/>
                </a:cubicBezTo>
                <a:cubicBezTo>
                  <a:pt x="6" y="13"/>
                  <a:pt x="6" y="9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5" y="7"/>
                  <a:pt x="4" y="7"/>
                  <a:pt x="4" y="8"/>
                </a:cubicBezTo>
                <a:cubicBezTo>
                  <a:pt x="1" y="5"/>
                  <a:pt x="1" y="5"/>
                  <a:pt x="1" y="5"/>
                </a:cubicBezTo>
                <a:cubicBezTo>
                  <a:pt x="6" y="0"/>
                  <a:pt x="6" y="0"/>
                  <a:pt x="6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16"/>
                  <a:pt x="11" y="16"/>
                  <a:pt x="11" y="16"/>
                </a:cubicBezTo>
                <a:cubicBezTo>
                  <a:pt x="15" y="16"/>
                  <a:pt x="15" y="16"/>
                  <a:pt x="15" y="16"/>
                </a:cubicBezTo>
                <a:lnTo>
                  <a:pt x="15" y="20"/>
                </a:lnTo>
                <a:close/>
                <a:moveTo>
                  <a:pt x="71" y="19"/>
                </a:moveTo>
                <a:cubicBezTo>
                  <a:pt x="71" y="19"/>
                  <a:pt x="71" y="20"/>
                  <a:pt x="70" y="20"/>
                </a:cubicBezTo>
                <a:cubicBezTo>
                  <a:pt x="21" y="20"/>
                  <a:pt x="21" y="20"/>
                  <a:pt x="21" y="20"/>
                </a:cubicBezTo>
                <a:cubicBezTo>
                  <a:pt x="21" y="20"/>
                  <a:pt x="20" y="19"/>
                  <a:pt x="20" y="19"/>
                </a:cubicBezTo>
                <a:cubicBezTo>
                  <a:pt x="20" y="11"/>
                  <a:pt x="20" y="11"/>
                  <a:pt x="20" y="11"/>
                </a:cubicBezTo>
                <a:cubicBezTo>
                  <a:pt x="20" y="10"/>
                  <a:pt x="21" y="10"/>
                  <a:pt x="21" y="10"/>
                </a:cubicBezTo>
                <a:cubicBezTo>
                  <a:pt x="70" y="10"/>
                  <a:pt x="70" y="10"/>
                  <a:pt x="70" y="10"/>
                </a:cubicBezTo>
                <a:cubicBezTo>
                  <a:pt x="71" y="10"/>
                  <a:pt x="71" y="10"/>
                  <a:pt x="71" y="11"/>
                </a:cubicBezTo>
                <a:lnTo>
                  <a:pt x="71" y="19"/>
                </a:lnTo>
                <a:close/>
                <a:moveTo>
                  <a:pt x="71" y="39"/>
                </a:moveTo>
                <a:cubicBezTo>
                  <a:pt x="71" y="40"/>
                  <a:pt x="71" y="40"/>
                  <a:pt x="70" y="40"/>
                </a:cubicBezTo>
                <a:cubicBezTo>
                  <a:pt x="21" y="40"/>
                  <a:pt x="21" y="40"/>
                  <a:pt x="21" y="40"/>
                </a:cubicBezTo>
                <a:cubicBezTo>
                  <a:pt x="21" y="40"/>
                  <a:pt x="20" y="40"/>
                  <a:pt x="20" y="39"/>
                </a:cubicBezTo>
                <a:cubicBezTo>
                  <a:pt x="20" y="31"/>
                  <a:pt x="20" y="31"/>
                  <a:pt x="20" y="31"/>
                </a:cubicBezTo>
                <a:cubicBezTo>
                  <a:pt x="20" y="31"/>
                  <a:pt x="21" y="30"/>
                  <a:pt x="21" y="30"/>
                </a:cubicBezTo>
                <a:cubicBezTo>
                  <a:pt x="70" y="30"/>
                  <a:pt x="70" y="30"/>
                  <a:pt x="70" y="30"/>
                </a:cubicBezTo>
                <a:cubicBezTo>
                  <a:pt x="71" y="30"/>
                  <a:pt x="71" y="31"/>
                  <a:pt x="71" y="31"/>
                </a:cubicBezTo>
                <a:lnTo>
                  <a:pt x="71" y="39"/>
                </a:lnTo>
                <a:close/>
                <a:moveTo>
                  <a:pt x="71" y="60"/>
                </a:moveTo>
                <a:cubicBezTo>
                  <a:pt x="71" y="60"/>
                  <a:pt x="71" y="61"/>
                  <a:pt x="70" y="61"/>
                </a:cubicBezTo>
                <a:cubicBezTo>
                  <a:pt x="21" y="61"/>
                  <a:pt x="21" y="61"/>
                  <a:pt x="21" y="61"/>
                </a:cubicBezTo>
                <a:cubicBezTo>
                  <a:pt x="21" y="61"/>
                  <a:pt x="20" y="60"/>
                  <a:pt x="20" y="60"/>
                </a:cubicBezTo>
                <a:cubicBezTo>
                  <a:pt x="20" y="52"/>
                  <a:pt x="20" y="52"/>
                  <a:pt x="20" y="52"/>
                </a:cubicBezTo>
                <a:cubicBezTo>
                  <a:pt x="20" y="51"/>
                  <a:pt x="21" y="51"/>
                  <a:pt x="21" y="51"/>
                </a:cubicBezTo>
                <a:cubicBezTo>
                  <a:pt x="70" y="51"/>
                  <a:pt x="70" y="51"/>
                  <a:pt x="70" y="51"/>
                </a:cubicBezTo>
                <a:cubicBezTo>
                  <a:pt x="71" y="51"/>
                  <a:pt x="71" y="51"/>
                  <a:pt x="71" y="52"/>
                </a:cubicBezTo>
                <a:lnTo>
                  <a:pt x="71" y="60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65" name="Freeform 66"/>
          <p:cNvSpPr>
            <a:spLocks noEditPoints="1"/>
          </p:cNvSpPr>
          <p:nvPr/>
        </p:nvSpPr>
        <p:spPr bwMode="auto">
          <a:xfrm>
            <a:off x="7656616" y="3058154"/>
            <a:ext cx="392242" cy="304240"/>
          </a:xfrm>
          <a:custGeom>
            <a:avLst/>
            <a:gdLst/>
            <a:ahLst/>
            <a:cxnLst>
              <a:cxn ang="0">
                <a:pos x="29" y="41"/>
              </a:cxn>
              <a:cxn ang="0">
                <a:pos x="22" y="40"/>
              </a:cxn>
              <a:cxn ang="0">
                <a:pos x="11" y="45"/>
              </a:cxn>
              <a:cxn ang="0">
                <a:pos x="7" y="46"/>
              </a:cxn>
              <a:cxn ang="0">
                <a:pos x="7" y="46"/>
              </a:cxn>
              <a:cxn ang="0">
                <a:pos x="6" y="45"/>
              </a:cxn>
              <a:cxn ang="0">
                <a:pos x="6" y="43"/>
              </a:cxn>
              <a:cxn ang="0">
                <a:pos x="11" y="36"/>
              </a:cxn>
              <a:cxn ang="0">
                <a:pos x="0" y="20"/>
              </a:cxn>
              <a:cxn ang="0">
                <a:pos x="29" y="0"/>
              </a:cxn>
              <a:cxn ang="0">
                <a:pos x="57" y="20"/>
              </a:cxn>
              <a:cxn ang="0">
                <a:pos x="29" y="41"/>
              </a:cxn>
              <a:cxn ang="0">
                <a:pos x="62" y="47"/>
              </a:cxn>
              <a:cxn ang="0">
                <a:pos x="66" y="53"/>
              </a:cxn>
              <a:cxn ang="0">
                <a:pos x="67" y="55"/>
              </a:cxn>
              <a:cxn ang="0">
                <a:pos x="66" y="56"/>
              </a:cxn>
              <a:cxn ang="0">
                <a:pos x="62" y="55"/>
              </a:cxn>
              <a:cxn ang="0">
                <a:pos x="51" y="50"/>
              </a:cxn>
              <a:cxn ang="0">
                <a:pos x="44" y="51"/>
              </a:cxn>
              <a:cxn ang="0">
                <a:pos x="25" y="46"/>
              </a:cxn>
              <a:cxn ang="0">
                <a:pos x="29" y="46"/>
              </a:cxn>
              <a:cxn ang="0">
                <a:pos x="52" y="39"/>
              </a:cxn>
              <a:cxn ang="0">
                <a:pos x="62" y="20"/>
              </a:cxn>
              <a:cxn ang="0">
                <a:pos x="61" y="14"/>
              </a:cxn>
              <a:cxn ang="0">
                <a:pos x="72" y="30"/>
              </a:cxn>
              <a:cxn ang="0">
                <a:pos x="62" y="47"/>
              </a:cxn>
            </a:cxnLst>
            <a:rect l="0" t="0" r="r" b="b"/>
            <a:pathLst>
              <a:path w="72" h="56">
                <a:moveTo>
                  <a:pt x="29" y="41"/>
                </a:moveTo>
                <a:cubicBezTo>
                  <a:pt x="26" y="41"/>
                  <a:pt x="24" y="40"/>
                  <a:pt x="22" y="40"/>
                </a:cubicBezTo>
                <a:cubicBezTo>
                  <a:pt x="18" y="42"/>
                  <a:pt x="15" y="44"/>
                  <a:pt x="11" y="45"/>
                </a:cubicBezTo>
                <a:cubicBezTo>
                  <a:pt x="9" y="45"/>
                  <a:pt x="8" y="46"/>
                  <a:pt x="7" y="46"/>
                </a:cubicBezTo>
                <a:cubicBezTo>
                  <a:pt x="7" y="46"/>
                  <a:pt x="7" y="46"/>
                  <a:pt x="7" y="46"/>
                </a:cubicBezTo>
                <a:cubicBezTo>
                  <a:pt x="6" y="46"/>
                  <a:pt x="6" y="45"/>
                  <a:pt x="6" y="45"/>
                </a:cubicBezTo>
                <a:cubicBezTo>
                  <a:pt x="5" y="44"/>
                  <a:pt x="6" y="43"/>
                  <a:pt x="6" y="43"/>
                </a:cubicBezTo>
                <a:cubicBezTo>
                  <a:pt x="8" y="41"/>
                  <a:pt x="10" y="40"/>
                  <a:pt x="11" y="36"/>
                </a:cubicBezTo>
                <a:cubicBezTo>
                  <a:pt x="5" y="32"/>
                  <a:pt x="0" y="27"/>
                  <a:pt x="0" y="20"/>
                </a:cubicBezTo>
                <a:cubicBezTo>
                  <a:pt x="0" y="9"/>
                  <a:pt x="13" y="0"/>
                  <a:pt x="29" y="0"/>
                </a:cubicBezTo>
                <a:cubicBezTo>
                  <a:pt x="44" y="0"/>
                  <a:pt x="57" y="9"/>
                  <a:pt x="57" y="20"/>
                </a:cubicBezTo>
                <a:cubicBezTo>
                  <a:pt x="57" y="32"/>
                  <a:pt x="44" y="41"/>
                  <a:pt x="29" y="41"/>
                </a:cubicBezTo>
                <a:close/>
                <a:moveTo>
                  <a:pt x="62" y="47"/>
                </a:moveTo>
                <a:cubicBezTo>
                  <a:pt x="63" y="50"/>
                  <a:pt x="65" y="51"/>
                  <a:pt x="66" y="53"/>
                </a:cubicBezTo>
                <a:cubicBezTo>
                  <a:pt x="67" y="54"/>
                  <a:pt x="67" y="54"/>
                  <a:pt x="67" y="55"/>
                </a:cubicBezTo>
                <a:cubicBezTo>
                  <a:pt x="67" y="56"/>
                  <a:pt x="67" y="56"/>
                  <a:pt x="66" y="56"/>
                </a:cubicBezTo>
                <a:cubicBezTo>
                  <a:pt x="65" y="56"/>
                  <a:pt x="63" y="56"/>
                  <a:pt x="62" y="55"/>
                </a:cubicBezTo>
                <a:cubicBezTo>
                  <a:pt x="58" y="54"/>
                  <a:pt x="55" y="53"/>
                  <a:pt x="51" y="50"/>
                </a:cubicBezTo>
                <a:cubicBezTo>
                  <a:pt x="49" y="51"/>
                  <a:pt x="47" y="51"/>
                  <a:pt x="44" y="51"/>
                </a:cubicBezTo>
                <a:cubicBezTo>
                  <a:pt x="37" y="51"/>
                  <a:pt x="30" y="49"/>
                  <a:pt x="25" y="46"/>
                </a:cubicBezTo>
                <a:cubicBezTo>
                  <a:pt x="26" y="46"/>
                  <a:pt x="28" y="46"/>
                  <a:pt x="29" y="46"/>
                </a:cubicBezTo>
                <a:cubicBezTo>
                  <a:pt x="37" y="46"/>
                  <a:pt x="46" y="43"/>
                  <a:pt x="52" y="39"/>
                </a:cubicBezTo>
                <a:cubicBezTo>
                  <a:pt x="58" y="34"/>
                  <a:pt x="62" y="27"/>
                  <a:pt x="62" y="20"/>
                </a:cubicBezTo>
                <a:cubicBezTo>
                  <a:pt x="62" y="18"/>
                  <a:pt x="62" y="16"/>
                  <a:pt x="61" y="14"/>
                </a:cubicBezTo>
                <a:cubicBezTo>
                  <a:pt x="68" y="18"/>
                  <a:pt x="72" y="24"/>
                  <a:pt x="72" y="30"/>
                </a:cubicBezTo>
                <a:cubicBezTo>
                  <a:pt x="72" y="37"/>
                  <a:pt x="68" y="43"/>
                  <a:pt x="62" y="47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66" name="Freeform 15"/>
          <p:cNvSpPr>
            <a:spLocks noEditPoints="1"/>
          </p:cNvSpPr>
          <p:nvPr/>
        </p:nvSpPr>
        <p:spPr bwMode="auto">
          <a:xfrm>
            <a:off x="7636738" y="4141648"/>
            <a:ext cx="490518" cy="367889"/>
          </a:xfrm>
          <a:custGeom>
            <a:avLst/>
            <a:gdLst/>
            <a:ahLst/>
            <a:cxnLst>
              <a:cxn ang="0">
                <a:pos x="168" y="126"/>
              </a:cxn>
              <a:cxn ang="0">
                <a:pos x="0" y="126"/>
              </a:cxn>
              <a:cxn ang="0">
                <a:pos x="0" y="0"/>
              </a:cxn>
              <a:cxn ang="0">
                <a:pos x="10" y="0"/>
              </a:cxn>
              <a:cxn ang="0">
                <a:pos x="10" y="115"/>
              </a:cxn>
              <a:cxn ang="0">
                <a:pos x="168" y="115"/>
              </a:cxn>
              <a:cxn ang="0">
                <a:pos x="168" y="126"/>
              </a:cxn>
              <a:cxn ang="0">
                <a:pos x="54" y="104"/>
              </a:cxn>
              <a:cxn ang="0">
                <a:pos x="32" y="104"/>
              </a:cxn>
              <a:cxn ang="0">
                <a:pos x="32" y="63"/>
              </a:cxn>
              <a:cxn ang="0">
                <a:pos x="54" y="63"/>
              </a:cxn>
              <a:cxn ang="0">
                <a:pos x="54" y="104"/>
              </a:cxn>
              <a:cxn ang="0">
                <a:pos x="84" y="104"/>
              </a:cxn>
              <a:cxn ang="0">
                <a:pos x="64" y="104"/>
              </a:cxn>
              <a:cxn ang="0">
                <a:pos x="64" y="19"/>
              </a:cxn>
              <a:cxn ang="0">
                <a:pos x="84" y="19"/>
              </a:cxn>
              <a:cxn ang="0">
                <a:pos x="84" y="104"/>
              </a:cxn>
              <a:cxn ang="0">
                <a:pos x="116" y="104"/>
              </a:cxn>
              <a:cxn ang="0">
                <a:pos x="95" y="104"/>
              </a:cxn>
              <a:cxn ang="0">
                <a:pos x="95" y="41"/>
              </a:cxn>
              <a:cxn ang="0">
                <a:pos x="116" y="41"/>
              </a:cxn>
              <a:cxn ang="0">
                <a:pos x="116" y="104"/>
              </a:cxn>
              <a:cxn ang="0">
                <a:pos x="147" y="104"/>
              </a:cxn>
              <a:cxn ang="0">
                <a:pos x="127" y="104"/>
              </a:cxn>
              <a:cxn ang="0">
                <a:pos x="127" y="9"/>
              </a:cxn>
              <a:cxn ang="0">
                <a:pos x="147" y="9"/>
              </a:cxn>
              <a:cxn ang="0">
                <a:pos x="147" y="104"/>
              </a:cxn>
            </a:cxnLst>
            <a:rect l="0" t="0" r="r" b="b"/>
            <a:pathLst>
              <a:path w="168" h="126">
                <a:moveTo>
                  <a:pt x="168" y="126"/>
                </a:moveTo>
                <a:lnTo>
                  <a:pt x="0" y="126"/>
                </a:lnTo>
                <a:lnTo>
                  <a:pt x="0" y="0"/>
                </a:lnTo>
                <a:lnTo>
                  <a:pt x="10" y="0"/>
                </a:lnTo>
                <a:lnTo>
                  <a:pt x="10" y="115"/>
                </a:lnTo>
                <a:lnTo>
                  <a:pt x="168" y="115"/>
                </a:lnTo>
                <a:lnTo>
                  <a:pt x="168" y="126"/>
                </a:lnTo>
                <a:close/>
                <a:moveTo>
                  <a:pt x="54" y="104"/>
                </a:moveTo>
                <a:lnTo>
                  <a:pt x="32" y="104"/>
                </a:lnTo>
                <a:lnTo>
                  <a:pt x="32" y="63"/>
                </a:lnTo>
                <a:lnTo>
                  <a:pt x="54" y="63"/>
                </a:lnTo>
                <a:lnTo>
                  <a:pt x="54" y="104"/>
                </a:lnTo>
                <a:close/>
                <a:moveTo>
                  <a:pt x="84" y="104"/>
                </a:moveTo>
                <a:lnTo>
                  <a:pt x="64" y="104"/>
                </a:lnTo>
                <a:lnTo>
                  <a:pt x="64" y="19"/>
                </a:lnTo>
                <a:lnTo>
                  <a:pt x="84" y="19"/>
                </a:lnTo>
                <a:lnTo>
                  <a:pt x="84" y="104"/>
                </a:lnTo>
                <a:close/>
                <a:moveTo>
                  <a:pt x="116" y="104"/>
                </a:moveTo>
                <a:lnTo>
                  <a:pt x="95" y="104"/>
                </a:lnTo>
                <a:lnTo>
                  <a:pt x="95" y="41"/>
                </a:lnTo>
                <a:lnTo>
                  <a:pt x="116" y="41"/>
                </a:lnTo>
                <a:lnTo>
                  <a:pt x="116" y="104"/>
                </a:lnTo>
                <a:close/>
                <a:moveTo>
                  <a:pt x="147" y="104"/>
                </a:moveTo>
                <a:lnTo>
                  <a:pt x="127" y="104"/>
                </a:lnTo>
                <a:lnTo>
                  <a:pt x="127" y="9"/>
                </a:lnTo>
                <a:lnTo>
                  <a:pt x="147" y="9"/>
                </a:lnTo>
                <a:lnTo>
                  <a:pt x="147" y="104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>
            <a:defPPr>
              <a:defRPr lang="en-US"/>
            </a:defPPr>
            <a:lvl1pPr marL="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562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3187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4749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63115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7937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9499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1061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26230" algn="l" defTabSz="1031875" rtl="0" eaLnBrk="1" latinLnBrk="0" hangingPunct="1"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103187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grpSp>
        <p:nvGrpSpPr>
          <p:cNvPr id="67" name="Group 37"/>
          <p:cNvGrpSpPr/>
          <p:nvPr/>
        </p:nvGrpSpPr>
        <p:grpSpPr>
          <a:xfrm>
            <a:off x="3664888" y="2614363"/>
            <a:ext cx="1310988" cy="1310984"/>
            <a:chOff x="7147213" y="2364759"/>
            <a:chExt cx="1310988" cy="1310984"/>
          </a:xfrm>
        </p:grpSpPr>
        <p:sp>
          <p:nvSpPr>
            <p:cNvPr id="68" name="Freeform 54"/>
            <p:cNvSpPr/>
            <p:nvPr/>
          </p:nvSpPr>
          <p:spPr>
            <a:xfrm>
              <a:off x="7147213" y="2364759"/>
              <a:ext cx="1310988" cy="1310984"/>
            </a:xfrm>
            <a:custGeom>
              <a:avLst/>
              <a:gdLst>
                <a:gd name="connsiteX0" fmla="*/ 0 w 661361"/>
                <a:gd name="connsiteY0" fmla="*/ 330681 h 661361"/>
                <a:gd name="connsiteX1" fmla="*/ 96855 w 661361"/>
                <a:gd name="connsiteY1" fmla="*/ 96854 h 661361"/>
                <a:gd name="connsiteX2" fmla="*/ 330682 w 661361"/>
                <a:gd name="connsiteY2" fmla="*/ 0 h 661361"/>
                <a:gd name="connsiteX3" fmla="*/ 564509 w 661361"/>
                <a:gd name="connsiteY3" fmla="*/ 96855 h 661361"/>
                <a:gd name="connsiteX4" fmla="*/ 661363 w 661361"/>
                <a:gd name="connsiteY4" fmla="*/ 330682 h 661361"/>
                <a:gd name="connsiteX5" fmla="*/ 564509 w 661361"/>
                <a:gd name="connsiteY5" fmla="*/ 564509 h 661361"/>
                <a:gd name="connsiteX6" fmla="*/ 330682 w 661361"/>
                <a:gd name="connsiteY6" fmla="*/ 661363 h 661361"/>
                <a:gd name="connsiteX7" fmla="*/ 96855 w 661361"/>
                <a:gd name="connsiteY7" fmla="*/ 564509 h 661361"/>
                <a:gd name="connsiteX8" fmla="*/ 1 w 661361"/>
                <a:gd name="connsiteY8" fmla="*/ 330682 h 661361"/>
                <a:gd name="connsiteX9" fmla="*/ 0 w 661361"/>
                <a:gd name="connsiteY9" fmla="*/ 330681 h 66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61361" h="661361">
                  <a:moveTo>
                    <a:pt x="0" y="330681"/>
                  </a:moveTo>
                  <a:cubicBezTo>
                    <a:pt x="0" y="242979"/>
                    <a:pt x="34840" y="158869"/>
                    <a:pt x="96855" y="96854"/>
                  </a:cubicBezTo>
                  <a:cubicBezTo>
                    <a:pt x="158870" y="34839"/>
                    <a:pt x="242980" y="0"/>
                    <a:pt x="330682" y="0"/>
                  </a:cubicBezTo>
                  <a:cubicBezTo>
                    <a:pt x="418384" y="0"/>
                    <a:pt x="502494" y="34840"/>
                    <a:pt x="564509" y="96855"/>
                  </a:cubicBezTo>
                  <a:cubicBezTo>
                    <a:pt x="626524" y="158870"/>
                    <a:pt x="661363" y="242980"/>
                    <a:pt x="661363" y="330682"/>
                  </a:cubicBezTo>
                  <a:cubicBezTo>
                    <a:pt x="661363" y="418384"/>
                    <a:pt x="626523" y="502494"/>
                    <a:pt x="564509" y="564509"/>
                  </a:cubicBezTo>
                  <a:cubicBezTo>
                    <a:pt x="502494" y="626524"/>
                    <a:pt x="418384" y="661363"/>
                    <a:pt x="330682" y="661363"/>
                  </a:cubicBezTo>
                  <a:cubicBezTo>
                    <a:pt x="242980" y="661363"/>
                    <a:pt x="158870" y="626523"/>
                    <a:pt x="96855" y="564509"/>
                  </a:cubicBezTo>
                  <a:cubicBezTo>
                    <a:pt x="34840" y="502494"/>
                    <a:pt x="1" y="418384"/>
                    <a:pt x="1" y="330682"/>
                  </a:cubicBezTo>
                  <a:lnTo>
                    <a:pt x="0" y="330681"/>
                  </a:lnTo>
                  <a:close/>
                </a:path>
              </a:pathLst>
            </a:custGeom>
            <a:solidFill>
              <a:srgbClr val="377790"/>
            </a:solidFill>
            <a:ln w="19050" cap="flat" cmpd="sng" algn="ctr">
              <a:solidFill>
                <a:srgbClr val="377790">
                  <a:lumMod val="75000"/>
                </a:srgbClr>
              </a:solidFill>
              <a:prstDash val="solid"/>
            </a:ln>
            <a:effectLst/>
          </p:spPr>
          <p:txBody>
            <a:bodyPr spcFirstLastPara="0" vert="horz" wrap="square" lIns="106379" tIns="106379" rIns="106379" bIns="106379" numCol="1" spcCol="1270" anchor="ctr" anchorCtr="0">
              <a:noAutofit/>
            </a:bodyPr>
            <a:lstStyle>
              <a:defPPr>
                <a:defRPr lang="en-US"/>
              </a:defPPr>
              <a:lvl1pPr marL="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51562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103187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54749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2063115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57937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309499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61061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4126230" algn="l" defTabSz="1031875" rtl="0" eaLnBrk="1" latinLnBrk="0" hangingPunct="1">
                <a:defRPr sz="20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666750" rtl="0" eaLnBrk="1" fontAlgn="auto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ClrTx/>
                <a:buSzTx/>
                <a:buFontTx/>
                <a:buNone/>
                <a:defRPr/>
              </a:pPr>
              <a:endParaRPr kumimoji="0" lang="en-US" sz="4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grpSp>
          <p:nvGrpSpPr>
            <p:cNvPr id="69" name="Group 34"/>
            <p:cNvGrpSpPr/>
            <p:nvPr/>
          </p:nvGrpSpPr>
          <p:grpSpPr>
            <a:xfrm>
              <a:off x="7530095" y="2623561"/>
              <a:ext cx="545225" cy="793380"/>
              <a:chOff x="4075113" y="1909763"/>
              <a:chExt cx="247650" cy="360363"/>
            </a:xfrm>
            <a:solidFill>
              <a:srgbClr val="FFFFFF"/>
            </a:solidFill>
          </p:grpSpPr>
          <p:sp>
            <p:nvSpPr>
              <p:cNvPr id="70" name="Freeform 78"/>
              <p:cNvSpPr>
                <a:spLocks noEditPoints="1"/>
              </p:cNvSpPr>
              <p:nvPr/>
            </p:nvSpPr>
            <p:spPr bwMode="auto">
              <a:xfrm>
                <a:off x="4075113" y="1909763"/>
                <a:ext cx="247650" cy="360363"/>
              </a:xfrm>
              <a:custGeom>
                <a:avLst/>
                <a:gdLst/>
                <a:ahLst/>
                <a:cxnLst>
                  <a:cxn ang="0">
                    <a:pos x="42" y="0"/>
                  </a:cxn>
                  <a:cxn ang="0">
                    <a:pos x="0" y="42"/>
                  </a:cxn>
                  <a:cxn ang="0">
                    <a:pos x="19" y="88"/>
                  </a:cxn>
                  <a:cxn ang="0">
                    <a:pos x="42" y="123"/>
                  </a:cxn>
                  <a:cxn ang="0">
                    <a:pos x="65" y="88"/>
                  </a:cxn>
                  <a:cxn ang="0">
                    <a:pos x="85" y="42"/>
                  </a:cxn>
                  <a:cxn ang="0">
                    <a:pos x="42" y="0"/>
                  </a:cxn>
                  <a:cxn ang="0">
                    <a:pos x="52" y="104"/>
                  </a:cxn>
                  <a:cxn ang="0">
                    <a:pos x="33" y="106"/>
                  </a:cxn>
                  <a:cxn ang="0">
                    <a:pos x="31" y="99"/>
                  </a:cxn>
                  <a:cxn ang="0">
                    <a:pos x="31" y="99"/>
                  </a:cxn>
                  <a:cxn ang="0">
                    <a:pos x="55" y="96"/>
                  </a:cxn>
                  <a:cxn ang="0">
                    <a:pos x="54" y="99"/>
                  </a:cxn>
                  <a:cxn ang="0">
                    <a:pos x="52" y="104"/>
                  </a:cxn>
                  <a:cxn ang="0">
                    <a:pos x="30" y="95"/>
                  </a:cxn>
                  <a:cxn ang="0">
                    <a:pos x="27" y="88"/>
                  </a:cxn>
                  <a:cxn ang="0">
                    <a:pos x="57" y="88"/>
                  </a:cxn>
                  <a:cxn ang="0">
                    <a:pos x="56" y="92"/>
                  </a:cxn>
                  <a:cxn ang="0">
                    <a:pos x="30" y="95"/>
                  </a:cxn>
                  <a:cxn ang="0">
                    <a:pos x="42" y="115"/>
                  </a:cxn>
                  <a:cxn ang="0">
                    <a:pos x="35" y="110"/>
                  </a:cxn>
                  <a:cxn ang="0">
                    <a:pos x="51" y="108"/>
                  </a:cxn>
                  <a:cxn ang="0">
                    <a:pos x="42" y="115"/>
                  </a:cxn>
                  <a:cxn ang="0">
                    <a:pos x="60" y="80"/>
                  </a:cxn>
                  <a:cxn ang="0">
                    <a:pos x="24" y="80"/>
                  </a:cxn>
                  <a:cxn ang="0">
                    <a:pos x="18" y="68"/>
                  </a:cxn>
                  <a:cxn ang="0">
                    <a:pos x="8" y="42"/>
                  </a:cxn>
                  <a:cxn ang="0">
                    <a:pos x="42" y="8"/>
                  </a:cxn>
                  <a:cxn ang="0">
                    <a:pos x="77" y="42"/>
                  </a:cxn>
                  <a:cxn ang="0">
                    <a:pos x="67" y="68"/>
                  </a:cxn>
                  <a:cxn ang="0">
                    <a:pos x="60" y="80"/>
                  </a:cxn>
                  <a:cxn ang="0">
                    <a:pos x="60" y="80"/>
                  </a:cxn>
                  <a:cxn ang="0">
                    <a:pos x="60" y="80"/>
                  </a:cxn>
                </a:cxnLst>
                <a:rect l="0" t="0" r="r" b="b"/>
                <a:pathLst>
                  <a:path w="85" h="123">
                    <a:moveTo>
                      <a:pt x="42" y="0"/>
                    </a:moveTo>
                    <a:cubicBezTo>
                      <a:pt x="19" y="0"/>
                      <a:pt x="0" y="19"/>
                      <a:pt x="0" y="42"/>
                    </a:cubicBezTo>
                    <a:cubicBezTo>
                      <a:pt x="0" y="57"/>
                      <a:pt x="14" y="74"/>
                      <a:pt x="19" y="88"/>
                    </a:cubicBezTo>
                    <a:cubicBezTo>
                      <a:pt x="27" y="110"/>
                      <a:pt x="26" y="123"/>
                      <a:pt x="42" y="123"/>
                    </a:cubicBezTo>
                    <a:cubicBezTo>
                      <a:pt x="59" y="123"/>
                      <a:pt x="58" y="110"/>
                      <a:pt x="65" y="88"/>
                    </a:cubicBezTo>
                    <a:cubicBezTo>
                      <a:pt x="70" y="74"/>
                      <a:pt x="85" y="57"/>
                      <a:pt x="85" y="42"/>
                    </a:cubicBezTo>
                    <a:cubicBezTo>
                      <a:pt x="85" y="19"/>
                      <a:pt x="66" y="0"/>
                      <a:pt x="42" y="0"/>
                    </a:cubicBezTo>
                    <a:close/>
                    <a:moveTo>
                      <a:pt x="52" y="104"/>
                    </a:moveTo>
                    <a:cubicBezTo>
                      <a:pt x="33" y="106"/>
                      <a:pt x="33" y="106"/>
                      <a:pt x="33" y="106"/>
                    </a:cubicBezTo>
                    <a:cubicBezTo>
                      <a:pt x="33" y="104"/>
                      <a:pt x="32" y="102"/>
                      <a:pt x="31" y="99"/>
                    </a:cubicBezTo>
                    <a:cubicBezTo>
                      <a:pt x="31" y="99"/>
                      <a:pt x="31" y="99"/>
                      <a:pt x="31" y="99"/>
                    </a:cubicBezTo>
                    <a:cubicBezTo>
                      <a:pt x="55" y="96"/>
                      <a:pt x="55" y="96"/>
                      <a:pt x="55" y="96"/>
                    </a:cubicBezTo>
                    <a:cubicBezTo>
                      <a:pt x="54" y="97"/>
                      <a:pt x="54" y="98"/>
                      <a:pt x="54" y="99"/>
                    </a:cubicBezTo>
                    <a:cubicBezTo>
                      <a:pt x="53" y="101"/>
                      <a:pt x="53" y="103"/>
                      <a:pt x="52" y="104"/>
                    </a:cubicBezTo>
                    <a:close/>
                    <a:moveTo>
                      <a:pt x="30" y="95"/>
                    </a:moveTo>
                    <a:cubicBezTo>
                      <a:pt x="29" y="93"/>
                      <a:pt x="28" y="91"/>
                      <a:pt x="27" y="88"/>
                    </a:cubicBezTo>
                    <a:cubicBezTo>
                      <a:pt x="57" y="88"/>
                      <a:pt x="57" y="88"/>
                      <a:pt x="57" y="88"/>
                    </a:cubicBezTo>
                    <a:cubicBezTo>
                      <a:pt x="57" y="89"/>
                      <a:pt x="56" y="91"/>
                      <a:pt x="56" y="92"/>
                    </a:cubicBezTo>
                    <a:lnTo>
                      <a:pt x="30" y="95"/>
                    </a:lnTo>
                    <a:close/>
                    <a:moveTo>
                      <a:pt x="42" y="115"/>
                    </a:moveTo>
                    <a:cubicBezTo>
                      <a:pt x="38" y="115"/>
                      <a:pt x="37" y="114"/>
                      <a:pt x="35" y="110"/>
                    </a:cubicBezTo>
                    <a:cubicBezTo>
                      <a:pt x="51" y="108"/>
                      <a:pt x="51" y="108"/>
                      <a:pt x="51" y="108"/>
                    </a:cubicBezTo>
                    <a:cubicBezTo>
                      <a:pt x="49" y="114"/>
                      <a:pt x="47" y="115"/>
                      <a:pt x="42" y="115"/>
                    </a:cubicBezTo>
                    <a:close/>
                    <a:moveTo>
                      <a:pt x="60" y="80"/>
                    </a:moveTo>
                    <a:cubicBezTo>
                      <a:pt x="24" y="80"/>
                      <a:pt x="24" y="80"/>
                      <a:pt x="24" y="80"/>
                    </a:cubicBezTo>
                    <a:cubicBezTo>
                      <a:pt x="23" y="76"/>
                      <a:pt x="20" y="72"/>
                      <a:pt x="18" y="68"/>
                    </a:cubicBezTo>
                    <a:cubicBezTo>
                      <a:pt x="13" y="59"/>
                      <a:pt x="8" y="50"/>
                      <a:pt x="8" y="42"/>
                    </a:cubicBezTo>
                    <a:cubicBezTo>
                      <a:pt x="8" y="23"/>
                      <a:pt x="23" y="8"/>
                      <a:pt x="42" y="8"/>
                    </a:cubicBezTo>
                    <a:cubicBezTo>
                      <a:pt x="61" y="8"/>
                      <a:pt x="77" y="23"/>
                      <a:pt x="77" y="42"/>
                    </a:cubicBezTo>
                    <a:cubicBezTo>
                      <a:pt x="77" y="50"/>
                      <a:pt x="72" y="59"/>
                      <a:pt x="67" y="68"/>
                    </a:cubicBezTo>
                    <a:cubicBezTo>
                      <a:pt x="64" y="72"/>
                      <a:pt x="62" y="76"/>
                      <a:pt x="60" y="80"/>
                    </a:cubicBezTo>
                    <a:close/>
                    <a:moveTo>
                      <a:pt x="60" y="80"/>
                    </a:moveTo>
                    <a:cubicBezTo>
                      <a:pt x="60" y="80"/>
                      <a:pt x="60" y="80"/>
                      <a:pt x="60" y="8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>
                <a:defPPr>
                  <a:defRPr lang="en-US"/>
                </a:defPPr>
                <a:lvl1pPr marL="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51562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031875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547495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63115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7937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309499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61061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412623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031875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en-US" sz="2000" b="0" i="0" u="none" strike="noStrike" kern="1200" cap="none" spc="0" normalizeH="0" baseline="0" noProof="0">
                  <a:ln>
                    <a:noFill/>
                  </a:ln>
                  <a:solidFill>
                    <a:srgbClr val="262626"/>
                  </a:solidFill>
                  <a:effectLst/>
                  <a:uLnTx/>
                  <a:uFillTx/>
                  <a:latin typeface="Roboto Condensed"/>
                  <a:ea typeface="+mn-ea"/>
                </a:endParaRPr>
              </a:p>
            </p:txBody>
          </p:sp>
          <p:sp>
            <p:nvSpPr>
              <p:cNvPr id="71" name="Freeform 79"/>
              <p:cNvSpPr>
                <a:spLocks noEditPoints="1"/>
              </p:cNvSpPr>
              <p:nvPr/>
            </p:nvSpPr>
            <p:spPr bwMode="auto">
              <a:xfrm>
                <a:off x="4130675" y="1965326"/>
                <a:ext cx="73025" cy="73025"/>
              </a:xfrm>
              <a:custGeom>
                <a:avLst/>
                <a:gdLst/>
                <a:ahLst/>
                <a:cxnLst>
                  <a:cxn ang="0">
                    <a:pos x="23" y="0"/>
                  </a:cxn>
                  <a:cxn ang="0">
                    <a:pos x="0" y="23"/>
                  </a:cxn>
                  <a:cxn ang="0">
                    <a:pos x="2" y="25"/>
                  </a:cxn>
                  <a:cxn ang="0">
                    <a:pos x="4" y="23"/>
                  </a:cxn>
                  <a:cxn ang="0">
                    <a:pos x="23" y="4"/>
                  </a:cxn>
                  <a:cxn ang="0">
                    <a:pos x="25" y="2"/>
                  </a:cxn>
                  <a:cxn ang="0">
                    <a:pos x="23" y="0"/>
                  </a:cxn>
                  <a:cxn ang="0">
                    <a:pos x="23" y="0"/>
                  </a:cxn>
                  <a:cxn ang="0">
                    <a:pos x="23" y="0"/>
                  </a:cxn>
                </a:cxnLst>
                <a:rect l="0" t="0" r="r" b="b"/>
                <a:pathLst>
                  <a:path w="25" h="25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24"/>
                      <a:pt x="1" y="25"/>
                      <a:pt x="2" y="25"/>
                    </a:cubicBezTo>
                    <a:cubicBezTo>
                      <a:pt x="3" y="25"/>
                      <a:pt x="4" y="24"/>
                      <a:pt x="4" y="23"/>
                    </a:cubicBezTo>
                    <a:cubicBezTo>
                      <a:pt x="4" y="12"/>
                      <a:pt x="13" y="4"/>
                      <a:pt x="23" y="4"/>
                    </a:cubicBezTo>
                    <a:cubicBezTo>
                      <a:pt x="24" y="4"/>
                      <a:pt x="25" y="3"/>
                      <a:pt x="25" y="2"/>
                    </a:cubicBezTo>
                    <a:cubicBezTo>
                      <a:pt x="25" y="1"/>
                      <a:pt x="24" y="0"/>
                      <a:pt x="23" y="0"/>
                    </a:cubicBezTo>
                    <a:close/>
                    <a:moveTo>
                      <a:pt x="23" y="0"/>
                    </a:moveTo>
                    <a:cubicBezTo>
                      <a:pt x="23" y="0"/>
                      <a:pt x="23" y="0"/>
                      <a:pt x="23" y="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>
                <a:defPPr>
                  <a:defRPr lang="en-US"/>
                </a:defPPr>
                <a:lvl1pPr marL="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51562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031875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547495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63115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7937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309499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61061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4126230" algn="l" defTabSz="1031875" rtl="0" eaLnBrk="1" latinLnBrk="0" hangingPunct="1"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l" defTabSz="1031875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en-US" sz="2000" b="0" i="0" u="none" strike="noStrike" kern="1200" cap="none" spc="0" normalizeH="0" baseline="0" noProof="0">
                  <a:ln>
                    <a:noFill/>
                  </a:ln>
                  <a:solidFill>
                    <a:srgbClr val="262626"/>
                  </a:solidFill>
                  <a:effectLst/>
                  <a:uLnTx/>
                  <a:uFillTx/>
                  <a:latin typeface="Roboto Condensed"/>
                  <a:ea typeface="+mn-ea"/>
                </a:endParaRPr>
              </a:p>
            </p:txBody>
          </p:sp>
        </p:grp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9"/>
          <p:cNvGrpSpPr/>
          <p:nvPr/>
        </p:nvGrpSpPr>
        <p:grpSpPr>
          <a:xfrm>
            <a:off x="503957" y="1665992"/>
            <a:ext cx="2114549" cy="931541"/>
            <a:chOff x="1600200" y="1295400"/>
            <a:chExt cx="5410200" cy="649312"/>
          </a:xfrm>
        </p:grpSpPr>
        <p:sp>
          <p:nvSpPr>
            <p:cNvPr id="44" name="Rounded Rectangle 5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377790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45" name="Rounded Rectangle 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37779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46" name="Group 9"/>
          <p:cNvGrpSpPr/>
          <p:nvPr/>
        </p:nvGrpSpPr>
        <p:grpSpPr>
          <a:xfrm>
            <a:off x="503957" y="2743353"/>
            <a:ext cx="2114549" cy="931541"/>
            <a:chOff x="1600200" y="1295400"/>
            <a:chExt cx="5410200" cy="649312"/>
          </a:xfrm>
        </p:grpSpPr>
        <p:sp>
          <p:nvSpPr>
            <p:cNvPr id="47" name="Rounded Rectangle 90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189A80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48" name="Rounded Rectangle 91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189A8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49" name="Group 9"/>
          <p:cNvGrpSpPr/>
          <p:nvPr/>
        </p:nvGrpSpPr>
        <p:grpSpPr>
          <a:xfrm>
            <a:off x="503957" y="3820714"/>
            <a:ext cx="2114549" cy="931541"/>
            <a:chOff x="1600200" y="1295400"/>
            <a:chExt cx="5410200" cy="649312"/>
          </a:xfrm>
        </p:grpSpPr>
        <p:sp>
          <p:nvSpPr>
            <p:cNvPr id="50" name="Rounded Rectangle 93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F09C2A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51" name="Rounded Rectangle 9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F09C2A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cxnSp>
        <p:nvCxnSpPr>
          <p:cNvPr id="52" name="Elbow Connector 106"/>
          <p:cNvCxnSpPr/>
          <p:nvPr/>
        </p:nvCxnSpPr>
        <p:spPr>
          <a:xfrm>
            <a:off x="2713757" y="2103778"/>
            <a:ext cx="904875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377790">
                <a:shade val="95000"/>
                <a:satMod val="105000"/>
              </a:srgbClr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53" name="Elbow Connector 107"/>
          <p:cNvCxnSpPr/>
          <p:nvPr/>
        </p:nvCxnSpPr>
        <p:spPr>
          <a:xfrm flipV="1">
            <a:off x="2713757" y="3617921"/>
            <a:ext cx="904875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F09C2A"/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54" name="Straight Connector 109"/>
          <p:cNvCxnSpPr/>
          <p:nvPr/>
        </p:nvCxnSpPr>
        <p:spPr>
          <a:xfrm>
            <a:off x="2713757" y="3216298"/>
            <a:ext cx="904875" cy="1588"/>
          </a:xfrm>
          <a:prstGeom prst="line">
            <a:avLst/>
          </a:prstGeom>
          <a:noFill/>
          <a:ln w="38100" cap="flat" cmpd="sng" algn="ctr">
            <a:solidFill>
              <a:srgbClr val="189A80"/>
            </a:solidFill>
            <a:prstDash val="solid"/>
            <a:headEnd type="oval" w="med" len="med"/>
            <a:tailEnd type="triangle" w="med" len="med"/>
          </a:ln>
          <a:effectLst/>
        </p:spPr>
      </p:cxnSp>
      <p:sp>
        <p:nvSpPr>
          <p:cNvPr id="55" name="TextBox 118"/>
          <p:cNvSpPr txBox="1"/>
          <p:nvPr/>
        </p:nvSpPr>
        <p:spPr>
          <a:xfrm>
            <a:off x="1044978" y="1747890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56" name="TextBox 119"/>
          <p:cNvSpPr txBox="1"/>
          <p:nvPr/>
        </p:nvSpPr>
        <p:spPr>
          <a:xfrm>
            <a:off x="1044978" y="2819378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57" name="TextBox 120"/>
          <p:cNvSpPr txBox="1"/>
          <p:nvPr/>
        </p:nvSpPr>
        <p:spPr>
          <a:xfrm>
            <a:off x="1044978" y="3887389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58" name="Freeform 228"/>
          <p:cNvSpPr/>
          <p:nvPr/>
        </p:nvSpPr>
        <p:spPr bwMode="auto">
          <a:xfrm>
            <a:off x="633815" y="1896797"/>
            <a:ext cx="411163" cy="413959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59" name="Freeform 135"/>
          <p:cNvSpPr>
            <a:spLocks noEditPoints="1"/>
          </p:cNvSpPr>
          <p:nvPr/>
        </p:nvSpPr>
        <p:spPr bwMode="auto">
          <a:xfrm>
            <a:off x="633815" y="3027190"/>
            <a:ext cx="403773" cy="378216"/>
          </a:xfrm>
          <a:custGeom>
            <a:avLst/>
            <a:gdLst/>
            <a:ahLst/>
            <a:cxnLst>
              <a:cxn ang="0">
                <a:pos x="13" y="39"/>
              </a:cxn>
              <a:cxn ang="0">
                <a:pos x="8" y="39"/>
              </a:cxn>
              <a:cxn ang="0">
                <a:pos x="0" y="33"/>
              </a:cxn>
              <a:cxn ang="0">
                <a:pos x="5" y="19"/>
              </a:cxn>
              <a:cxn ang="0">
                <a:pos x="15" y="22"/>
              </a:cxn>
              <a:cxn ang="0">
                <a:pos x="20" y="21"/>
              </a:cxn>
              <a:cxn ang="0">
                <a:pos x="20" y="24"/>
              </a:cxn>
              <a:cxn ang="0">
                <a:pos x="23" y="34"/>
              </a:cxn>
              <a:cxn ang="0">
                <a:pos x="13" y="39"/>
              </a:cxn>
              <a:cxn ang="0">
                <a:pos x="15" y="19"/>
              </a:cxn>
              <a:cxn ang="0">
                <a:pos x="5" y="9"/>
              </a:cxn>
              <a:cxn ang="0">
                <a:pos x="15" y="0"/>
              </a:cxn>
              <a:cxn ang="0">
                <a:pos x="25" y="9"/>
              </a:cxn>
              <a:cxn ang="0">
                <a:pos x="15" y="19"/>
              </a:cxn>
              <a:cxn ang="0">
                <a:pos x="53" y="68"/>
              </a:cxn>
              <a:cxn ang="0">
                <a:pos x="20" y="68"/>
              </a:cxn>
              <a:cxn ang="0">
                <a:pos x="10" y="58"/>
              </a:cxn>
              <a:cxn ang="0">
                <a:pos x="23" y="36"/>
              </a:cxn>
              <a:cxn ang="0">
                <a:pos x="37" y="41"/>
              </a:cxn>
              <a:cxn ang="0">
                <a:pos x="50" y="36"/>
              </a:cxn>
              <a:cxn ang="0">
                <a:pos x="64" y="58"/>
              </a:cxn>
              <a:cxn ang="0">
                <a:pos x="53" y="68"/>
              </a:cxn>
              <a:cxn ang="0">
                <a:pos x="37" y="39"/>
              </a:cxn>
              <a:cxn ang="0">
                <a:pos x="22" y="24"/>
              </a:cxn>
              <a:cxn ang="0">
                <a:pos x="37" y="9"/>
              </a:cxn>
              <a:cxn ang="0">
                <a:pos x="51" y="24"/>
              </a:cxn>
              <a:cxn ang="0">
                <a:pos x="37" y="39"/>
              </a:cxn>
              <a:cxn ang="0">
                <a:pos x="59" y="19"/>
              </a:cxn>
              <a:cxn ang="0">
                <a:pos x="49" y="9"/>
              </a:cxn>
              <a:cxn ang="0">
                <a:pos x="59" y="0"/>
              </a:cxn>
              <a:cxn ang="0">
                <a:pos x="68" y="9"/>
              </a:cxn>
              <a:cxn ang="0">
                <a:pos x="59" y="19"/>
              </a:cxn>
              <a:cxn ang="0">
                <a:pos x="66" y="39"/>
              </a:cxn>
              <a:cxn ang="0">
                <a:pos x="61" y="39"/>
              </a:cxn>
              <a:cxn ang="0">
                <a:pos x="51" y="34"/>
              </a:cxn>
              <a:cxn ang="0">
                <a:pos x="54" y="24"/>
              </a:cxn>
              <a:cxn ang="0">
                <a:pos x="54" y="21"/>
              </a:cxn>
              <a:cxn ang="0">
                <a:pos x="59" y="22"/>
              </a:cxn>
              <a:cxn ang="0">
                <a:pos x="69" y="19"/>
              </a:cxn>
              <a:cxn ang="0">
                <a:pos x="73" y="33"/>
              </a:cxn>
              <a:cxn ang="0">
                <a:pos x="66" y="39"/>
              </a:cxn>
            </a:cxnLst>
            <a:rect l="0" t="0" r="r" b="b"/>
            <a:pathLst>
              <a:path w="73" h="68">
                <a:moveTo>
                  <a:pt x="13" y="39"/>
                </a:moveTo>
                <a:cubicBezTo>
                  <a:pt x="8" y="39"/>
                  <a:pt x="8" y="39"/>
                  <a:pt x="8" y="39"/>
                </a:cubicBezTo>
                <a:cubicBezTo>
                  <a:pt x="4" y="39"/>
                  <a:pt x="0" y="37"/>
                  <a:pt x="0" y="33"/>
                </a:cubicBezTo>
                <a:cubicBezTo>
                  <a:pt x="0" y="29"/>
                  <a:pt x="0" y="19"/>
                  <a:pt x="5" y="19"/>
                </a:cubicBezTo>
                <a:cubicBezTo>
                  <a:pt x="6" y="19"/>
                  <a:pt x="10" y="22"/>
                  <a:pt x="15" y="22"/>
                </a:cubicBezTo>
                <a:cubicBezTo>
                  <a:pt x="17" y="22"/>
                  <a:pt x="18" y="22"/>
                  <a:pt x="20" y="21"/>
                </a:cubicBezTo>
                <a:cubicBezTo>
                  <a:pt x="20" y="22"/>
                  <a:pt x="20" y="23"/>
                  <a:pt x="20" y="24"/>
                </a:cubicBezTo>
                <a:cubicBezTo>
                  <a:pt x="20" y="27"/>
                  <a:pt x="21" y="31"/>
                  <a:pt x="23" y="34"/>
                </a:cubicBezTo>
                <a:cubicBezTo>
                  <a:pt x="19" y="34"/>
                  <a:pt x="15" y="36"/>
                  <a:pt x="13" y="39"/>
                </a:cubicBezTo>
                <a:close/>
                <a:moveTo>
                  <a:pt x="15" y="19"/>
                </a:moveTo>
                <a:cubicBezTo>
                  <a:pt x="10" y="19"/>
                  <a:pt x="5" y="15"/>
                  <a:pt x="5" y="9"/>
                </a:cubicBezTo>
                <a:cubicBezTo>
                  <a:pt x="5" y="4"/>
                  <a:pt x="10" y="0"/>
                  <a:pt x="15" y="0"/>
                </a:cubicBezTo>
                <a:cubicBezTo>
                  <a:pt x="20" y="0"/>
                  <a:pt x="25" y="4"/>
                  <a:pt x="25" y="9"/>
                </a:cubicBezTo>
                <a:cubicBezTo>
                  <a:pt x="25" y="15"/>
                  <a:pt x="20" y="19"/>
                  <a:pt x="15" y="19"/>
                </a:cubicBezTo>
                <a:close/>
                <a:moveTo>
                  <a:pt x="53" y="68"/>
                </a:moveTo>
                <a:cubicBezTo>
                  <a:pt x="20" y="68"/>
                  <a:pt x="20" y="68"/>
                  <a:pt x="20" y="68"/>
                </a:cubicBezTo>
                <a:cubicBezTo>
                  <a:pt x="14" y="68"/>
                  <a:pt x="10" y="64"/>
                  <a:pt x="10" y="58"/>
                </a:cubicBezTo>
                <a:cubicBezTo>
                  <a:pt x="10" y="49"/>
                  <a:pt x="12" y="36"/>
                  <a:pt x="23" y="36"/>
                </a:cubicBezTo>
                <a:cubicBezTo>
                  <a:pt x="25" y="36"/>
                  <a:pt x="29" y="41"/>
                  <a:pt x="37" y="41"/>
                </a:cubicBezTo>
                <a:cubicBezTo>
                  <a:pt x="44" y="41"/>
                  <a:pt x="49" y="36"/>
                  <a:pt x="50" y="36"/>
                </a:cubicBezTo>
                <a:cubicBezTo>
                  <a:pt x="62" y="36"/>
                  <a:pt x="64" y="49"/>
                  <a:pt x="64" y="58"/>
                </a:cubicBezTo>
                <a:cubicBezTo>
                  <a:pt x="64" y="64"/>
                  <a:pt x="60" y="68"/>
                  <a:pt x="53" y="68"/>
                </a:cubicBezTo>
                <a:close/>
                <a:moveTo>
                  <a:pt x="37" y="39"/>
                </a:moveTo>
                <a:cubicBezTo>
                  <a:pt x="29" y="39"/>
                  <a:pt x="22" y="32"/>
                  <a:pt x="22" y="24"/>
                </a:cubicBezTo>
                <a:cubicBezTo>
                  <a:pt x="22" y="16"/>
                  <a:pt x="29" y="9"/>
                  <a:pt x="37" y="9"/>
                </a:cubicBezTo>
                <a:cubicBezTo>
                  <a:pt x="45" y="9"/>
                  <a:pt x="51" y="16"/>
                  <a:pt x="51" y="24"/>
                </a:cubicBezTo>
                <a:cubicBezTo>
                  <a:pt x="51" y="32"/>
                  <a:pt x="45" y="39"/>
                  <a:pt x="37" y="39"/>
                </a:cubicBezTo>
                <a:close/>
                <a:moveTo>
                  <a:pt x="59" y="19"/>
                </a:moveTo>
                <a:cubicBezTo>
                  <a:pt x="53" y="19"/>
                  <a:pt x="49" y="15"/>
                  <a:pt x="49" y="9"/>
                </a:cubicBezTo>
                <a:cubicBezTo>
                  <a:pt x="49" y="4"/>
                  <a:pt x="53" y="0"/>
                  <a:pt x="59" y="0"/>
                </a:cubicBezTo>
                <a:cubicBezTo>
                  <a:pt x="64" y="0"/>
                  <a:pt x="68" y="4"/>
                  <a:pt x="68" y="9"/>
                </a:cubicBezTo>
                <a:cubicBezTo>
                  <a:pt x="68" y="15"/>
                  <a:pt x="64" y="19"/>
                  <a:pt x="59" y="19"/>
                </a:cubicBezTo>
                <a:close/>
                <a:moveTo>
                  <a:pt x="66" y="39"/>
                </a:moveTo>
                <a:cubicBezTo>
                  <a:pt x="61" y="39"/>
                  <a:pt x="61" y="39"/>
                  <a:pt x="61" y="39"/>
                </a:cubicBezTo>
                <a:cubicBezTo>
                  <a:pt x="58" y="36"/>
                  <a:pt x="55" y="34"/>
                  <a:pt x="51" y="34"/>
                </a:cubicBezTo>
                <a:cubicBezTo>
                  <a:pt x="53" y="31"/>
                  <a:pt x="54" y="27"/>
                  <a:pt x="54" y="24"/>
                </a:cubicBezTo>
                <a:cubicBezTo>
                  <a:pt x="54" y="23"/>
                  <a:pt x="54" y="22"/>
                  <a:pt x="54" y="21"/>
                </a:cubicBezTo>
                <a:cubicBezTo>
                  <a:pt x="55" y="22"/>
                  <a:pt x="57" y="22"/>
                  <a:pt x="59" y="22"/>
                </a:cubicBezTo>
                <a:cubicBezTo>
                  <a:pt x="64" y="22"/>
                  <a:pt x="68" y="19"/>
                  <a:pt x="69" y="19"/>
                </a:cubicBezTo>
                <a:cubicBezTo>
                  <a:pt x="73" y="19"/>
                  <a:pt x="73" y="29"/>
                  <a:pt x="73" y="33"/>
                </a:cubicBezTo>
                <a:cubicBezTo>
                  <a:pt x="73" y="37"/>
                  <a:pt x="70" y="39"/>
                  <a:pt x="66" y="39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60" name="Freeform 103"/>
          <p:cNvSpPr>
            <a:spLocks noEditPoints="1"/>
          </p:cNvSpPr>
          <p:nvPr/>
        </p:nvSpPr>
        <p:spPr bwMode="auto">
          <a:xfrm>
            <a:off x="687155" y="4025923"/>
            <a:ext cx="307398" cy="452650"/>
          </a:xfrm>
          <a:custGeom>
            <a:avLst/>
            <a:gdLst/>
            <a:ahLst/>
            <a:cxnLst>
              <a:cxn ang="0">
                <a:pos x="37" y="29"/>
              </a:cxn>
              <a:cxn ang="0">
                <a:pos x="31" y="41"/>
              </a:cxn>
              <a:cxn ang="0">
                <a:pos x="33" y="44"/>
              </a:cxn>
              <a:cxn ang="0">
                <a:pos x="32" y="47"/>
              </a:cxn>
              <a:cxn ang="0">
                <a:pos x="33" y="49"/>
              </a:cxn>
              <a:cxn ang="0">
                <a:pos x="31" y="53"/>
              </a:cxn>
              <a:cxn ang="0">
                <a:pos x="31" y="54"/>
              </a:cxn>
              <a:cxn ang="0">
                <a:pos x="27" y="58"/>
              </a:cxn>
              <a:cxn ang="0">
                <a:pos x="21" y="62"/>
              </a:cxn>
              <a:cxn ang="0">
                <a:pos x="15" y="58"/>
              </a:cxn>
              <a:cxn ang="0">
                <a:pos x="11" y="54"/>
              </a:cxn>
              <a:cxn ang="0">
                <a:pos x="11" y="53"/>
              </a:cxn>
              <a:cxn ang="0">
                <a:pos x="9" y="49"/>
              </a:cxn>
              <a:cxn ang="0">
                <a:pos x="10" y="47"/>
              </a:cxn>
              <a:cxn ang="0">
                <a:pos x="9" y="44"/>
              </a:cxn>
              <a:cxn ang="0">
                <a:pos x="11" y="41"/>
              </a:cxn>
              <a:cxn ang="0">
                <a:pos x="5" y="29"/>
              </a:cxn>
              <a:cxn ang="0">
                <a:pos x="0" y="18"/>
              </a:cxn>
              <a:cxn ang="0">
                <a:pos x="21" y="0"/>
              </a:cxn>
              <a:cxn ang="0">
                <a:pos x="42" y="18"/>
              </a:cxn>
              <a:cxn ang="0">
                <a:pos x="37" y="29"/>
              </a:cxn>
              <a:cxn ang="0">
                <a:pos x="21" y="6"/>
              </a:cxn>
              <a:cxn ang="0">
                <a:pos x="6" y="18"/>
              </a:cxn>
              <a:cxn ang="0">
                <a:pos x="8" y="26"/>
              </a:cxn>
              <a:cxn ang="0">
                <a:pos x="11" y="28"/>
              </a:cxn>
              <a:cxn ang="0">
                <a:pos x="16" y="40"/>
              </a:cxn>
              <a:cxn ang="0">
                <a:pos x="26" y="40"/>
              </a:cxn>
              <a:cxn ang="0">
                <a:pos x="31" y="28"/>
              </a:cxn>
              <a:cxn ang="0">
                <a:pos x="34" y="26"/>
              </a:cxn>
              <a:cxn ang="0">
                <a:pos x="36" y="18"/>
              </a:cxn>
              <a:cxn ang="0">
                <a:pos x="21" y="6"/>
              </a:cxn>
              <a:cxn ang="0">
                <a:pos x="29" y="20"/>
              </a:cxn>
              <a:cxn ang="0">
                <a:pos x="27" y="18"/>
              </a:cxn>
              <a:cxn ang="0">
                <a:pos x="21" y="15"/>
              </a:cxn>
              <a:cxn ang="0">
                <a:pos x="20" y="13"/>
              </a:cxn>
              <a:cxn ang="0">
                <a:pos x="21" y="12"/>
              </a:cxn>
              <a:cxn ang="0">
                <a:pos x="30" y="18"/>
              </a:cxn>
              <a:cxn ang="0">
                <a:pos x="29" y="20"/>
              </a:cxn>
            </a:cxnLst>
            <a:rect l="0" t="0" r="r" b="b"/>
            <a:pathLst>
              <a:path w="42" h="62">
                <a:moveTo>
                  <a:pt x="37" y="29"/>
                </a:moveTo>
                <a:cubicBezTo>
                  <a:pt x="35" y="32"/>
                  <a:pt x="31" y="37"/>
                  <a:pt x="31" y="41"/>
                </a:cubicBezTo>
                <a:cubicBezTo>
                  <a:pt x="32" y="42"/>
                  <a:pt x="33" y="43"/>
                  <a:pt x="33" y="44"/>
                </a:cubicBezTo>
                <a:cubicBezTo>
                  <a:pt x="33" y="45"/>
                  <a:pt x="32" y="46"/>
                  <a:pt x="32" y="47"/>
                </a:cubicBezTo>
                <a:cubicBezTo>
                  <a:pt x="32" y="47"/>
                  <a:pt x="33" y="48"/>
                  <a:pt x="33" y="49"/>
                </a:cubicBezTo>
                <a:cubicBezTo>
                  <a:pt x="33" y="51"/>
                  <a:pt x="32" y="52"/>
                  <a:pt x="31" y="53"/>
                </a:cubicBezTo>
                <a:cubicBezTo>
                  <a:pt x="31" y="53"/>
                  <a:pt x="31" y="54"/>
                  <a:pt x="31" y="54"/>
                </a:cubicBezTo>
                <a:cubicBezTo>
                  <a:pt x="31" y="57"/>
                  <a:pt x="29" y="58"/>
                  <a:pt x="27" y="58"/>
                </a:cubicBezTo>
                <a:cubicBezTo>
                  <a:pt x="26" y="61"/>
                  <a:pt x="24" y="62"/>
                  <a:pt x="21" y="62"/>
                </a:cubicBezTo>
                <a:cubicBezTo>
                  <a:pt x="19" y="62"/>
                  <a:pt x="16" y="61"/>
                  <a:pt x="15" y="58"/>
                </a:cubicBezTo>
                <a:cubicBezTo>
                  <a:pt x="13" y="58"/>
                  <a:pt x="11" y="57"/>
                  <a:pt x="11" y="54"/>
                </a:cubicBezTo>
                <a:cubicBezTo>
                  <a:pt x="11" y="54"/>
                  <a:pt x="11" y="53"/>
                  <a:pt x="11" y="53"/>
                </a:cubicBezTo>
                <a:cubicBezTo>
                  <a:pt x="10" y="52"/>
                  <a:pt x="9" y="51"/>
                  <a:pt x="9" y="49"/>
                </a:cubicBezTo>
                <a:cubicBezTo>
                  <a:pt x="9" y="48"/>
                  <a:pt x="10" y="47"/>
                  <a:pt x="10" y="47"/>
                </a:cubicBezTo>
                <a:cubicBezTo>
                  <a:pt x="10" y="46"/>
                  <a:pt x="9" y="45"/>
                  <a:pt x="9" y="44"/>
                </a:cubicBezTo>
                <a:cubicBezTo>
                  <a:pt x="9" y="43"/>
                  <a:pt x="10" y="42"/>
                  <a:pt x="11" y="41"/>
                </a:cubicBezTo>
                <a:cubicBezTo>
                  <a:pt x="11" y="37"/>
                  <a:pt x="7" y="32"/>
                  <a:pt x="5" y="29"/>
                </a:cubicBezTo>
                <a:cubicBezTo>
                  <a:pt x="2" y="26"/>
                  <a:pt x="0" y="23"/>
                  <a:pt x="0" y="18"/>
                </a:cubicBezTo>
                <a:cubicBezTo>
                  <a:pt x="0" y="8"/>
                  <a:pt x="11" y="0"/>
                  <a:pt x="21" y="0"/>
                </a:cubicBezTo>
                <a:cubicBezTo>
                  <a:pt x="31" y="0"/>
                  <a:pt x="42" y="8"/>
                  <a:pt x="42" y="18"/>
                </a:cubicBezTo>
                <a:cubicBezTo>
                  <a:pt x="42" y="23"/>
                  <a:pt x="40" y="26"/>
                  <a:pt x="37" y="29"/>
                </a:cubicBezTo>
                <a:close/>
                <a:moveTo>
                  <a:pt x="21" y="6"/>
                </a:moveTo>
                <a:cubicBezTo>
                  <a:pt x="14" y="6"/>
                  <a:pt x="6" y="10"/>
                  <a:pt x="6" y="18"/>
                </a:cubicBezTo>
                <a:cubicBezTo>
                  <a:pt x="6" y="21"/>
                  <a:pt x="7" y="24"/>
                  <a:pt x="8" y="26"/>
                </a:cubicBezTo>
                <a:cubicBezTo>
                  <a:pt x="9" y="27"/>
                  <a:pt x="10" y="27"/>
                  <a:pt x="11" y="28"/>
                </a:cubicBezTo>
                <a:cubicBezTo>
                  <a:pt x="14" y="32"/>
                  <a:pt x="16" y="36"/>
                  <a:pt x="16" y="40"/>
                </a:cubicBezTo>
                <a:cubicBezTo>
                  <a:pt x="26" y="40"/>
                  <a:pt x="26" y="40"/>
                  <a:pt x="26" y="40"/>
                </a:cubicBezTo>
                <a:cubicBezTo>
                  <a:pt x="26" y="36"/>
                  <a:pt x="28" y="32"/>
                  <a:pt x="31" y="28"/>
                </a:cubicBezTo>
                <a:cubicBezTo>
                  <a:pt x="32" y="27"/>
                  <a:pt x="33" y="27"/>
                  <a:pt x="34" y="26"/>
                </a:cubicBezTo>
                <a:cubicBezTo>
                  <a:pt x="35" y="24"/>
                  <a:pt x="36" y="21"/>
                  <a:pt x="36" y="18"/>
                </a:cubicBezTo>
                <a:cubicBezTo>
                  <a:pt x="36" y="10"/>
                  <a:pt x="28" y="6"/>
                  <a:pt x="21" y="6"/>
                </a:cubicBezTo>
                <a:close/>
                <a:moveTo>
                  <a:pt x="29" y="20"/>
                </a:moveTo>
                <a:cubicBezTo>
                  <a:pt x="28" y="20"/>
                  <a:pt x="27" y="19"/>
                  <a:pt x="27" y="18"/>
                </a:cubicBezTo>
                <a:cubicBezTo>
                  <a:pt x="27" y="16"/>
                  <a:pt x="23" y="15"/>
                  <a:pt x="21" y="15"/>
                </a:cubicBezTo>
                <a:cubicBezTo>
                  <a:pt x="20" y="15"/>
                  <a:pt x="20" y="14"/>
                  <a:pt x="20" y="13"/>
                </a:cubicBezTo>
                <a:cubicBezTo>
                  <a:pt x="20" y="13"/>
                  <a:pt x="20" y="12"/>
                  <a:pt x="21" y="12"/>
                </a:cubicBezTo>
                <a:cubicBezTo>
                  <a:pt x="25" y="12"/>
                  <a:pt x="30" y="14"/>
                  <a:pt x="30" y="18"/>
                </a:cubicBezTo>
                <a:cubicBezTo>
                  <a:pt x="30" y="19"/>
                  <a:pt x="29" y="20"/>
                  <a:pt x="29" y="20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grpSp>
        <p:nvGrpSpPr>
          <p:cNvPr id="61" name="Group 9"/>
          <p:cNvGrpSpPr/>
          <p:nvPr/>
        </p:nvGrpSpPr>
        <p:grpSpPr>
          <a:xfrm>
            <a:off x="6142757" y="1665992"/>
            <a:ext cx="2114549" cy="931541"/>
            <a:chOff x="1600200" y="1295400"/>
            <a:chExt cx="5410200" cy="649312"/>
          </a:xfrm>
        </p:grpSpPr>
        <p:sp>
          <p:nvSpPr>
            <p:cNvPr id="62" name="Rounded Rectangle 28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D24132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63" name="Rounded Rectangle 29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D24132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64" name="Group 9"/>
          <p:cNvGrpSpPr/>
          <p:nvPr/>
        </p:nvGrpSpPr>
        <p:grpSpPr>
          <a:xfrm>
            <a:off x="6142757" y="2743353"/>
            <a:ext cx="2114549" cy="931541"/>
            <a:chOff x="1600200" y="1295400"/>
            <a:chExt cx="5410200" cy="649312"/>
          </a:xfrm>
        </p:grpSpPr>
        <p:sp>
          <p:nvSpPr>
            <p:cNvPr id="65" name="Rounded Rectangle 31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564266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66" name="Rounded Rectangle 32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5642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grpSp>
        <p:nvGrpSpPr>
          <p:cNvPr id="67" name="Group 9"/>
          <p:cNvGrpSpPr/>
          <p:nvPr/>
        </p:nvGrpSpPr>
        <p:grpSpPr>
          <a:xfrm>
            <a:off x="6142757" y="3820714"/>
            <a:ext cx="2114549" cy="931541"/>
            <a:chOff x="1600200" y="1295400"/>
            <a:chExt cx="5410200" cy="649312"/>
          </a:xfrm>
        </p:grpSpPr>
        <p:sp>
          <p:nvSpPr>
            <p:cNvPr id="68" name="Rounded Rectangle 34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rgbClr val="686868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sp>
          <p:nvSpPr>
            <p:cNvPr id="69" name="Rounded Rectangle 35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rgbClr val="686868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1031875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</p:grpSp>
      <p:sp>
        <p:nvSpPr>
          <p:cNvPr id="70" name="TextBox 37"/>
          <p:cNvSpPr txBox="1"/>
          <p:nvPr/>
        </p:nvSpPr>
        <p:spPr>
          <a:xfrm>
            <a:off x="6116666" y="1747890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71" name="TextBox 38"/>
          <p:cNvSpPr txBox="1"/>
          <p:nvPr/>
        </p:nvSpPr>
        <p:spPr>
          <a:xfrm>
            <a:off x="6116666" y="2819378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sp>
        <p:nvSpPr>
          <p:cNvPr id="72" name="TextBox 39"/>
          <p:cNvSpPr txBox="1"/>
          <p:nvPr/>
        </p:nvSpPr>
        <p:spPr>
          <a:xfrm>
            <a:off x="6116666" y="3887389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FFFFFF"/>
                </a:solidFill>
                <a:latin typeface="Roboto Condensed"/>
                <a:ea typeface="+mn-ea"/>
              </a:rPr>
              <a:t>Title Goes Here</a:t>
            </a:r>
            <a:endParaRPr lang="en-US" sz="1200" dirty="0">
              <a:solidFill>
                <a:srgbClr val="FFFFFF"/>
              </a:solidFill>
              <a:latin typeface="Roboto Condensed"/>
              <a:ea typeface="+mn-ea"/>
            </a:endParaRPr>
          </a:p>
          <a:p>
            <a:pPr algn="r" defTabSz="1031875" fontAlgn="auto">
              <a:spcBef>
                <a:spcPts val="0"/>
              </a:spcBef>
              <a:spcAft>
                <a:spcPts val="0"/>
              </a:spcAft>
            </a:pPr>
            <a:r>
              <a:rPr lang="en-US" sz="1000" dirty="0">
                <a:solidFill>
                  <a:srgbClr val="FFFFFF"/>
                </a:solidFill>
                <a:latin typeface="Roboto Condensed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rgbClr val="FFFFFF"/>
              </a:solidFill>
              <a:latin typeface="Roboto Condensed"/>
              <a:ea typeface="+mn-ea"/>
            </a:endParaRPr>
          </a:p>
        </p:txBody>
      </p:sp>
      <p:cxnSp>
        <p:nvCxnSpPr>
          <p:cNvPr id="73" name="Elbow Connector 45"/>
          <p:cNvCxnSpPr/>
          <p:nvPr/>
        </p:nvCxnSpPr>
        <p:spPr>
          <a:xfrm flipH="1">
            <a:off x="5133109" y="2103778"/>
            <a:ext cx="923923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D24132"/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74" name="Elbow Connector 46"/>
          <p:cNvCxnSpPr/>
          <p:nvPr/>
        </p:nvCxnSpPr>
        <p:spPr>
          <a:xfrm flipH="1" flipV="1">
            <a:off x="5133109" y="3617921"/>
            <a:ext cx="923923" cy="696550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686868"/>
            </a:solidFill>
            <a:prstDash val="solid"/>
            <a:headEnd type="oval" w="med" len="med"/>
            <a:tailEnd type="triangle" w="med" len="med"/>
          </a:ln>
          <a:effectLst/>
        </p:spPr>
      </p:cxnSp>
      <p:cxnSp>
        <p:nvCxnSpPr>
          <p:cNvPr id="75" name="Straight Connector 47"/>
          <p:cNvCxnSpPr/>
          <p:nvPr/>
        </p:nvCxnSpPr>
        <p:spPr>
          <a:xfrm flipH="1">
            <a:off x="5133109" y="3216298"/>
            <a:ext cx="923923" cy="1588"/>
          </a:xfrm>
          <a:prstGeom prst="line">
            <a:avLst/>
          </a:prstGeom>
          <a:noFill/>
          <a:ln w="38100" cap="flat" cmpd="sng" algn="ctr">
            <a:solidFill>
              <a:srgbClr val="564266"/>
            </a:solidFill>
            <a:prstDash val="solid"/>
            <a:headEnd type="oval" w="med" len="med"/>
            <a:tailEnd type="triangle" w="med" len="med"/>
          </a:ln>
          <a:effectLst/>
        </p:spPr>
      </p:cxnSp>
      <p:sp>
        <p:nvSpPr>
          <p:cNvPr id="76" name="Freeform 105"/>
          <p:cNvSpPr>
            <a:spLocks noEditPoints="1"/>
          </p:cNvSpPr>
          <p:nvPr/>
        </p:nvSpPr>
        <p:spPr bwMode="auto">
          <a:xfrm>
            <a:off x="7716866" y="1922440"/>
            <a:ext cx="373613" cy="376054"/>
          </a:xfrm>
          <a:custGeom>
            <a:avLst/>
            <a:gdLst/>
            <a:ahLst/>
            <a:cxnLst>
              <a:cxn ang="0">
                <a:pos x="0" y="46"/>
              </a:cxn>
              <a:cxn ang="0">
                <a:pos x="9" y="31"/>
              </a:cxn>
              <a:cxn ang="0">
                <a:pos x="4" y="32"/>
              </a:cxn>
              <a:cxn ang="0">
                <a:pos x="7" y="25"/>
              </a:cxn>
              <a:cxn ang="0">
                <a:pos x="6" y="42"/>
              </a:cxn>
              <a:cxn ang="0">
                <a:pos x="11" y="39"/>
              </a:cxn>
              <a:cxn ang="0">
                <a:pos x="15" y="46"/>
              </a:cxn>
              <a:cxn ang="0">
                <a:pos x="0" y="69"/>
              </a:cxn>
              <a:cxn ang="0">
                <a:pos x="7" y="67"/>
              </a:cxn>
              <a:cxn ang="0">
                <a:pos x="5" y="62"/>
              </a:cxn>
              <a:cxn ang="0">
                <a:pos x="9" y="55"/>
              </a:cxn>
              <a:cxn ang="0">
                <a:pos x="5" y="55"/>
              </a:cxn>
              <a:cxn ang="0">
                <a:pos x="1" y="57"/>
              </a:cxn>
              <a:cxn ang="0">
                <a:pos x="14" y="51"/>
              </a:cxn>
              <a:cxn ang="0">
                <a:pos x="10" y="59"/>
              </a:cxn>
              <a:cxn ang="0">
                <a:pos x="7" y="71"/>
              </a:cxn>
              <a:cxn ang="0">
                <a:pos x="1" y="20"/>
              </a:cxn>
              <a:cxn ang="0">
                <a:pos x="6" y="16"/>
              </a:cxn>
              <a:cxn ang="0">
                <a:pos x="6" y="6"/>
              </a:cxn>
              <a:cxn ang="0">
                <a:pos x="4" y="8"/>
              </a:cxn>
              <a:cxn ang="0">
                <a:pos x="6" y="0"/>
              </a:cxn>
              <a:cxn ang="0">
                <a:pos x="11" y="16"/>
              </a:cxn>
              <a:cxn ang="0">
                <a:pos x="15" y="20"/>
              </a:cxn>
              <a:cxn ang="0">
                <a:pos x="70" y="20"/>
              </a:cxn>
              <a:cxn ang="0">
                <a:pos x="20" y="19"/>
              </a:cxn>
              <a:cxn ang="0">
                <a:pos x="21" y="10"/>
              </a:cxn>
              <a:cxn ang="0">
                <a:pos x="71" y="11"/>
              </a:cxn>
              <a:cxn ang="0">
                <a:pos x="71" y="39"/>
              </a:cxn>
              <a:cxn ang="0">
                <a:pos x="21" y="40"/>
              </a:cxn>
              <a:cxn ang="0">
                <a:pos x="20" y="31"/>
              </a:cxn>
              <a:cxn ang="0">
                <a:pos x="70" y="30"/>
              </a:cxn>
              <a:cxn ang="0">
                <a:pos x="71" y="39"/>
              </a:cxn>
              <a:cxn ang="0">
                <a:pos x="70" y="61"/>
              </a:cxn>
              <a:cxn ang="0">
                <a:pos x="20" y="60"/>
              </a:cxn>
              <a:cxn ang="0">
                <a:pos x="21" y="51"/>
              </a:cxn>
              <a:cxn ang="0">
                <a:pos x="71" y="52"/>
              </a:cxn>
            </a:cxnLst>
            <a:rect l="0" t="0" r="r" b="b"/>
            <a:pathLst>
              <a:path w="71" h="71">
                <a:moveTo>
                  <a:pt x="15" y="46"/>
                </a:moveTo>
                <a:cubicBezTo>
                  <a:pt x="0" y="46"/>
                  <a:pt x="0" y="46"/>
                  <a:pt x="0" y="46"/>
                </a:cubicBezTo>
                <a:cubicBezTo>
                  <a:pt x="0" y="45"/>
                  <a:pt x="0" y="44"/>
                  <a:pt x="0" y="43"/>
                </a:cubicBezTo>
                <a:cubicBezTo>
                  <a:pt x="0" y="36"/>
                  <a:pt x="9" y="35"/>
                  <a:pt x="9" y="31"/>
                </a:cubicBezTo>
                <a:cubicBezTo>
                  <a:pt x="9" y="30"/>
                  <a:pt x="8" y="29"/>
                  <a:pt x="7" y="29"/>
                </a:cubicBezTo>
                <a:cubicBezTo>
                  <a:pt x="6" y="29"/>
                  <a:pt x="4" y="31"/>
                  <a:pt x="4" y="32"/>
                </a:cubicBezTo>
                <a:cubicBezTo>
                  <a:pt x="0" y="29"/>
                  <a:pt x="0" y="29"/>
                  <a:pt x="0" y="29"/>
                </a:cubicBezTo>
                <a:cubicBezTo>
                  <a:pt x="2" y="27"/>
                  <a:pt x="4" y="25"/>
                  <a:pt x="7" y="25"/>
                </a:cubicBezTo>
                <a:cubicBezTo>
                  <a:pt x="11" y="25"/>
                  <a:pt x="14" y="27"/>
                  <a:pt x="14" y="31"/>
                </a:cubicBezTo>
                <a:cubicBezTo>
                  <a:pt x="14" y="37"/>
                  <a:pt x="6" y="38"/>
                  <a:pt x="6" y="42"/>
                </a:cubicBezTo>
                <a:cubicBezTo>
                  <a:pt x="11" y="42"/>
                  <a:pt x="11" y="42"/>
                  <a:pt x="11" y="42"/>
                </a:cubicBezTo>
                <a:cubicBezTo>
                  <a:pt x="11" y="39"/>
                  <a:pt x="11" y="39"/>
                  <a:pt x="11" y="39"/>
                </a:cubicBezTo>
                <a:cubicBezTo>
                  <a:pt x="15" y="39"/>
                  <a:pt x="15" y="39"/>
                  <a:pt x="15" y="39"/>
                </a:cubicBezTo>
                <a:lnTo>
                  <a:pt x="15" y="46"/>
                </a:lnTo>
                <a:close/>
                <a:moveTo>
                  <a:pt x="7" y="71"/>
                </a:moveTo>
                <a:cubicBezTo>
                  <a:pt x="5" y="71"/>
                  <a:pt x="2" y="70"/>
                  <a:pt x="0" y="69"/>
                </a:cubicBezTo>
                <a:cubicBezTo>
                  <a:pt x="3" y="65"/>
                  <a:pt x="3" y="65"/>
                  <a:pt x="3" y="65"/>
                </a:cubicBezTo>
                <a:cubicBezTo>
                  <a:pt x="4" y="66"/>
                  <a:pt x="5" y="67"/>
                  <a:pt x="7" y="67"/>
                </a:cubicBezTo>
                <a:cubicBezTo>
                  <a:pt x="8" y="67"/>
                  <a:pt x="10" y="66"/>
                  <a:pt x="10" y="65"/>
                </a:cubicBezTo>
                <a:cubicBezTo>
                  <a:pt x="10" y="62"/>
                  <a:pt x="7" y="62"/>
                  <a:pt x="5" y="62"/>
                </a:cubicBezTo>
                <a:cubicBezTo>
                  <a:pt x="4" y="60"/>
                  <a:pt x="4" y="60"/>
                  <a:pt x="4" y="60"/>
                </a:cubicBezTo>
                <a:cubicBezTo>
                  <a:pt x="6" y="58"/>
                  <a:pt x="7" y="56"/>
                  <a:pt x="9" y="55"/>
                </a:cubicBezTo>
                <a:cubicBezTo>
                  <a:pt x="9" y="55"/>
                  <a:pt x="9" y="55"/>
                  <a:pt x="9" y="55"/>
                </a:cubicBezTo>
                <a:cubicBezTo>
                  <a:pt x="8" y="55"/>
                  <a:pt x="6" y="55"/>
                  <a:pt x="5" y="55"/>
                </a:cubicBezTo>
                <a:cubicBezTo>
                  <a:pt x="5" y="57"/>
                  <a:pt x="5" y="57"/>
                  <a:pt x="5" y="57"/>
                </a:cubicBezTo>
                <a:cubicBezTo>
                  <a:pt x="1" y="57"/>
                  <a:pt x="1" y="57"/>
                  <a:pt x="1" y="57"/>
                </a:cubicBezTo>
                <a:cubicBezTo>
                  <a:pt x="1" y="51"/>
                  <a:pt x="1" y="51"/>
                  <a:pt x="1" y="51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4" y="54"/>
                  <a:pt x="14" y="54"/>
                </a:cubicBezTo>
                <a:cubicBezTo>
                  <a:pt x="10" y="59"/>
                  <a:pt x="10" y="59"/>
                  <a:pt x="10" y="59"/>
                </a:cubicBezTo>
                <a:cubicBezTo>
                  <a:pt x="13" y="60"/>
                  <a:pt x="15" y="62"/>
                  <a:pt x="15" y="64"/>
                </a:cubicBezTo>
                <a:cubicBezTo>
                  <a:pt x="15" y="69"/>
                  <a:pt x="11" y="71"/>
                  <a:pt x="7" y="71"/>
                </a:cubicBezTo>
                <a:close/>
                <a:moveTo>
                  <a:pt x="15" y="20"/>
                </a:moveTo>
                <a:cubicBezTo>
                  <a:pt x="1" y="20"/>
                  <a:pt x="1" y="20"/>
                  <a:pt x="1" y="20"/>
                </a:cubicBezTo>
                <a:cubicBezTo>
                  <a:pt x="1" y="16"/>
                  <a:pt x="1" y="16"/>
                  <a:pt x="1" y="16"/>
                </a:cubicBezTo>
                <a:cubicBezTo>
                  <a:pt x="6" y="16"/>
                  <a:pt x="6" y="16"/>
                  <a:pt x="6" y="16"/>
                </a:cubicBezTo>
                <a:cubicBezTo>
                  <a:pt x="6" y="13"/>
                  <a:pt x="6" y="9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5" y="7"/>
                  <a:pt x="4" y="7"/>
                  <a:pt x="4" y="8"/>
                </a:cubicBezTo>
                <a:cubicBezTo>
                  <a:pt x="1" y="5"/>
                  <a:pt x="1" y="5"/>
                  <a:pt x="1" y="5"/>
                </a:cubicBezTo>
                <a:cubicBezTo>
                  <a:pt x="6" y="0"/>
                  <a:pt x="6" y="0"/>
                  <a:pt x="6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16"/>
                  <a:pt x="11" y="16"/>
                  <a:pt x="11" y="16"/>
                </a:cubicBezTo>
                <a:cubicBezTo>
                  <a:pt x="15" y="16"/>
                  <a:pt x="15" y="16"/>
                  <a:pt x="15" y="16"/>
                </a:cubicBezTo>
                <a:lnTo>
                  <a:pt x="15" y="20"/>
                </a:lnTo>
                <a:close/>
                <a:moveTo>
                  <a:pt x="71" y="19"/>
                </a:moveTo>
                <a:cubicBezTo>
                  <a:pt x="71" y="19"/>
                  <a:pt x="71" y="20"/>
                  <a:pt x="70" y="20"/>
                </a:cubicBezTo>
                <a:cubicBezTo>
                  <a:pt x="21" y="20"/>
                  <a:pt x="21" y="20"/>
                  <a:pt x="21" y="20"/>
                </a:cubicBezTo>
                <a:cubicBezTo>
                  <a:pt x="21" y="20"/>
                  <a:pt x="20" y="19"/>
                  <a:pt x="20" y="19"/>
                </a:cubicBezTo>
                <a:cubicBezTo>
                  <a:pt x="20" y="11"/>
                  <a:pt x="20" y="11"/>
                  <a:pt x="20" y="11"/>
                </a:cubicBezTo>
                <a:cubicBezTo>
                  <a:pt x="20" y="10"/>
                  <a:pt x="21" y="10"/>
                  <a:pt x="21" y="10"/>
                </a:cubicBezTo>
                <a:cubicBezTo>
                  <a:pt x="70" y="10"/>
                  <a:pt x="70" y="10"/>
                  <a:pt x="70" y="10"/>
                </a:cubicBezTo>
                <a:cubicBezTo>
                  <a:pt x="71" y="10"/>
                  <a:pt x="71" y="10"/>
                  <a:pt x="71" y="11"/>
                </a:cubicBezTo>
                <a:lnTo>
                  <a:pt x="71" y="19"/>
                </a:lnTo>
                <a:close/>
                <a:moveTo>
                  <a:pt x="71" y="39"/>
                </a:moveTo>
                <a:cubicBezTo>
                  <a:pt x="71" y="40"/>
                  <a:pt x="71" y="40"/>
                  <a:pt x="70" y="40"/>
                </a:cubicBezTo>
                <a:cubicBezTo>
                  <a:pt x="21" y="40"/>
                  <a:pt x="21" y="40"/>
                  <a:pt x="21" y="40"/>
                </a:cubicBezTo>
                <a:cubicBezTo>
                  <a:pt x="21" y="40"/>
                  <a:pt x="20" y="40"/>
                  <a:pt x="20" y="39"/>
                </a:cubicBezTo>
                <a:cubicBezTo>
                  <a:pt x="20" y="31"/>
                  <a:pt x="20" y="31"/>
                  <a:pt x="20" y="31"/>
                </a:cubicBezTo>
                <a:cubicBezTo>
                  <a:pt x="20" y="31"/>
                  <a:pt x="21" y="30"/>
                  <a:pt x="21" y="30"/>
                </a:cubicBezTo>
                <a:cubicBezTo>
                  <a:pt x="70" y="30"/>
                  <a:pt x="70" y="30"/>
                  <a:pt x="70" y="30"/>
                </a:cubicBezTo>
                <a:cubicBezTo>
                  <a:pt x="71" y="30"/>
                  <a:pt x="71" y="31"/>
                  <a:pt x="71" y="31"/>
                </a:cubicBezTo>
                <a:lnTo>
                  <a:pt x="71" y="39"/>
                </a:lnTo>
                <a:close/>
                <a:moveTo>
                  <a:pt x="71" y="60"/>
                </a:moveTo>
                <a:cubicBezTo>
                  <a:pt x="71" y="60"/>
                  <a:pt x="71" y="61"/>
                  <a:pt x="70" y="61"/>
                </a:cubicBezTo>
                <a:cubicBezTo>
                  <a:pt x="21" y="61"/>
                  <a:pt x="21" y="61"/>
                  <a:pt x="21" y="61"/>
                </a:cubicBezTo>
                <a:cubicBezTo>
                  <a:pt x="21" y="61"/>
                  <a:pt x="20" y="60"/>
                  <a:pt x="20" y="60"/>
                </a:cubicBezTo>
                <a:cubicBezTo>
                  <a:pt x="20" y="52"/>
                  <a:pt x="20" y="52"/>
                  <a:pt x="20" y="52"/>
                </a:cubicBezTo>
                <a:cubicBezTo>
                  <a:pt x="20" y="51"/>
                  <a:pt x="21" y="51"/>
                  <a:pt x="21" y="51"/>
                </a:cubicBezTo>
                <a:cubicBezTo>
                  <a:pt x="70" y="51"/>
                  <a:pt x="70" y="51"/>
                  <a:pt x="70" y="51"/>
                </a:cubicBezTo>
                <a:cubicBezTo>
                  <a:pt x="71" y="51"/>
                  <a:pt x="71" y="51"/>
                  <a:pt x="71" y="52"/>
                </a:cubicBezTo>
                <a:lnTo>
                  <a:pt x="71" y="60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77" name="Freeform 66"/>
          <p:cNvSpPr>
            <a:spLocks noEditPoints="1"/>
          </p:cNvSpPr>
          <p:nvPr/>
        </p:nvSpPr>
        <p:spPr bwMode="auto">
          <a:xfrm>
            <a:off x="7716866" y="3027190"/>
            <a:ext cx="392242" cy="304240"/>
          </a:xfrm>
          <a:custGeom>
            <a:avLst/>
            <a:gdLst/>
            <a:ahLst/>
            <a:cxnLst>
              <a:cxn ang="0">
                <a:pos x="29" y="41"/>
              </a:cxn>
              <a:cxn ang="0">
                <a:pos x="22" y="40"/>
              </a:cxn>
              <a:cxn ang="0">
                <a:pos x="11" y="45"/>
              </a:cxn>
              <a:cxn ang="0">
                <a:pos x="7" y="46"/>
              </a:cxn>
              <a:cxn ang="0">
                <a:pos x="7" y="46"/>
              </a:cxn>
              <a:cxn ang="0">
                <a:pos x="6" y="45"/>
              </a:cxn>
              <a:cxn ang="0">
                <a:pos x="6" y="43"/>
              </a:cxn>
              <a:cxn ang="0">
                <a:pos x="11" y="36"/>
              </a:cxn>
              <a:cxn ang="0">
                <a:pos x="0" y="20"/>
              </a:cxn>
              <a:cxn ang="0">
                <a:pos x="29" y="0"/>
              </a:cxn>
              <a:cxn ang="0">
                <a:pos x="57" y="20"/>
              </a:cxn>
              <a:cxn ang="0">
                <a:pos x="29" y="41"/>
              </a:cxn>
              <a:cxn ang="0">
                <a:pos x="62" y="47"/>
              </a:cxn>
              <a:cxn ang="0">
                <a:pos x="66" y="53"/>
              </a:cxn>
              <a:cxn ang="0">
                <a:pos x="67" y="55"/>
              </a:cxn>
              <a:cxn ang="0">
                <a:pos x="66" y="56"/>
              </a:cxn>
              <a:cxn ang="0">
                <a:pos x="62" y="55"/>
              </a:cxn>
              <a:cxn ang="0">
                <a:pos x="51" y="50"/>
              </a:cxn>
              <a:cxn ang="0">
                <a:pos x="44" y="51"/>
              </a:cxn>
              <a:cxn ang="0">
                <a:pos x="25" y="46"/>
              </a:cxn>
              <a:cxn ang="0">
                <a:pos x="29" y="46"/>
              </a:cxn>
              <a:cxn ang="0">
                <a:pos x="52" y="39"/>
              </a:cxn>
              <a:cxn ang="0">
                <a:pos x="62" y="20"/>
              </a:cxn>
              <a:cxn ang="0">
                <a:pos x="61" y="14"/>
              </a:cxn>
              <a:cxn ang="0">
                <a:pos x="72" y="30"/>
              </a:cxn>
              <a:cxn ang="0">
                <a:pos x="62" y="47"/>
              </a:cxn>
            </a:cxnLst>
            <a:rect l="0" t="0" r="r" b="b"/>
            <a:pathLst>
              <a:path w="72" h="56">
                <a:moveTo>
                  <a:pt x="29" y="41"/>
                </a:moveTo>
                <a:cubicBezTo>
                  <a:pt x="26" y="41"/>
                  <a:pt x="24" y="40"/>
                  <a:pt x="22" y="40"/>
                </a:cubicBezTo>
                <a:cubicBezTo>
                  <a:pt x="18" y="42"/>
                  <a:pt x="15" y="44"/>
                  <a:pt x="11" y="45"/>
                </a:cubicBezTo>
                <a:cubicBezTo>
                  <a:pt x="9" y="45"/>
                  <a:pt x="8" y="46"/>
                  <a:pt x="7" y="46"/>
                </a:cubicBezTo>
                <a:cubicBezTo>
                  <a:pt x="7" y="46"/>
                  <a:pt x="7" y="46"/>
                  <a:pt x="7" y="46"/>
                </a:cubicBezTo>
                <a:cubicBezTo>
                  <a:pt x="6" y="46"/>
                  <a:pt x="6" y="45"/>
                  <a:pt x="6" y="45"/>
                </a:cubicBezTo>
                <a:cubicBezTo>
                  <a:pt x="5" y="44"/>
                  <a:pt x="6" y="43"/>
                  <a:pt x="6" y="43"/>
                </a:cubicBezTo>
                <a:cubicBezTo>
                  <a:pt x="8" y="41"/>
                  <a:pt x="10" y="40"/>
                  <a:pt x="11" y="36"/>
                </a:cubicBezTo>
                <a:cubicBezTo>
                  <a:pt x="5" y="32"/>
                  <a:pt x="0" y="27"/>
                  <a:pt x="0" y="20"/>
                </a:cubicBezTo>
                <a:cubicBezTo>
                  <a:pt x="0" y="9"/>
                  <a:pt x="13" y="0"/>
                  <a:pt x="29" y="0"/>
                </a:cubicBezTo>
                <a:cubicBezTo>
                  <a:pt x="44" y="0"/>
                  <a:pt x="57" y="9"/>
                  <a:pt x="57" y="20"/>
                </a:cubicBezTo>
                <a:cubicBezTo>
                  <a:pt x="57" y="32"/>
                  <a:pt x="44" y="41"/>
                  <a:pt x="29" y="41"/>
                </a:cubicBezTo>
                <a:close/>
                <a:moveTo>
                  <a:pt x="62" y="47"/>
                </a:moveTo>
                <a:cubicBezTo>
                  <a:pt x="63" y="50"/>
                  <a:pt x="65" y="51"/>
                  <a:pt x="66" y="53"/>
                </a:cubicBezTo>
                <a:cubicBezTo>
                  <a:pt x="67" y="54"/>
                  <a:pt x="67" y="54"/>
                  <a:pt x="67" y="55"/>
                </a:cubicBezTo>
                <a:cubicBezTo>
                  <a:pt x="67" y="56"/>
                  <a:pt x="67" y="56"/>
                  <a:pt x="66" y="56"/>
                </a:cubicBezTo>
                <a:cubicBezTo>
                  <a:pt x="65" y="56"/>
                  <a:pt x="63" y="56"/>
                  <a:pt x="62" y="55"/>
                </a:cubicBezTo>
                <a:cubicBezTo>
                  <a:pt x="58" y="54"/>
                  <a:pt x="55" y="53"/>
                  <a:pt x="51" y="50"/>
                </a:cubicBezTo>
                <a:cubicBezTo>
                  <a:pt x="49" y="51"/>
                  <a:pt x="47" y="51"/>
                  <a:pt x="44" y="51"/>
                </a:cubicBezTo>
                <a:cubicBezTo>
                  <a:pt x="37" y="51"/>
                  <a:pt x="30" y="49"/>
                  <a:pt x="25" y="46"/>
                </a:cubicBezTo>
                <a:cubicBezTo>
                  <a:pt x="26" y="46"/>
                  <a:pt x="28" y="46"/>
                  <a:pt x="29" y="46"/>
                </a:cubicBezTo>
                <a:cubicBezTo>
                  <a:pt x="37" y="46"/>
                  <a:pt x="46" y="43"/>
                  <a:pt x="52" y="39"/>
                </a:cubicBezTo>
                <a:cubicBezTo>
                  <a:pt x="58" y="34"/>
                  <a:pt x="62" y="27"/>
                  <a:pt x="62" y="20"/>
                </a:cubicBezTo>
                <a:cubicBezTo>
                  <a:pt x="62" y="18"/>
                  <a:pt x="62" y="16"/>
                  <a:pt x="61" y="14"/>
                </a:cubicBezTo>
                <a:cubicBezTo>
                  <a:pt x="68" y="18"/>
                  <a:pt x="72" y="24"/>
                  <a:pt x="72" y="30"/>
                </a:cubicBezTo>
                <a:cubicBezTo>
                  <a:pt x="72" y="37"/>
                  <a:pt x="68" y="43"/>
                  <a:pt x="62" y="47"/>
                </a:cubicBez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sp>
        <p:nvSpPr>
          <p:cNvPr id="78" name="Freeform 15"/>
          <p:cNvSpPr>
            <a:spLocks noEditPoints="1"/>
          </p:cNvSpPr>
          <p:nvPr/>
        </p:nvSpPr>
        <p:spPr bwMode="auto">
          <a:xfrm>
            <a:off x="7696988" y="4110684"/>
            <a:ext cx="490518" cy="367889"/>
          </a:xfrm>
          <a:custGeom>
            <a:avLst/>
            <a:gdLst/>
            <a:ahLst/>
            <a:cxnLst>
              <a:cxn ang="0">
                <a:pos x="168" y="126"/>
              </a:cxn>
              <a:cxn ang="0">
                <a:pos x="0" y="126"/>
              </a:cxn>
              <a:cxn ang="0">
                <a:pos x="0" y="0"/>
              </a:cxn>
              <a:cxn ang="0">
                <a:pos x="10" y="0"/>
              </a:cxn>
              <a:cxn ang="0">
                <a:pos x="10" y="115"/>
              </a:cxn>
              <a:cxn ang="0">
                <a:pos x="168" y="115"/>
              </a:cxn>
              <a:cxn ang="0">
                <a:pos x="168" y="126"/>
              </a:cxn>
              <a:cxn ang="0">
                <a:pos x="54" y="104"/>
              </a:cxn>
              <a:cxn ang="0">
                <a:pos x="32" y="104"/>
              </a:cxn>
              <a:cxn ang="0">
                <a:pos x="32" y="63"/>
              </a:cxn>
              <a:cxn ang="0">
                <a:pos x="54" y="63"/>
              </a:cxn>
              <a:cxn ang="0">
                <a:pos x="54" y="104"/>
              </a:cxn>
              <a:cxn ang="0">
                <a:pos x="84" y="104"/>
              </a:cxn>
              <a:cxn ang="0">
                <a:pos x="64" y="104"/>
              </a:cxn>
              <a:cxn ang="0">
                <a:pos x="64" y="19"/>
              </a:cxn>
              <a:cxn ang="0">
                <a:pos x="84" y="19"/>
              </a:cxn>
              <a:cxn ang="0">
                <a:pos x="84" y="104"/>
              </a:cxn>
              <a:cxn ang="0">
                <a:pos x="116" y="104"/>
              </a:cxn>
              <a:cxn ang="0">
                <a:pos x="95" y="104"/>
              </a:cxn>
              <a:cxn ang="0">
                <a:pos x="95" y="41"/>
              </a:cxn>
              <a:cxn ang="0">
                <a:pos x="116" y="41"/>
              </a:cxn>
              <a:cxn ang="0">
                <a:pos x="116" y="104"/>
              </a:cxn>
              <a:cxn ang="0">
                <a:pos x="147" y="104"/>
              </a:cxn>
              <a:cxn ang="0">
                <a:pos x="127" y="104"/>
              </a:cxn>
              <a:cxn ang="0">
                <a:pos x="127" y="9"/>
              </a:cxn>
              <a:cxn ang="0">
                <a:pos x="147" y="9"/>
              </a:cxn>
              <a:cxn ang="0">
                <a:pos x="147" y="104"/>
              </a:cxn>
            </a:cxnLst>
            <a:rect l="0" t="0" r="r" b="b"/>
            <a:pathLst>
              <a:path w="168" h="126">
                <a:moveTo>
                  <a:pt x="168" y="126"/>
                </a:moveTo>
                <a:lnTo>
                  <a:pt x="0" y="126"/>
                </a:lnTo>
                <a:lnTo>
                  <a:pt x="0" y="0"/>
                </a:lnTo>
                <a:lnTo>
                  <a:pt x="10" y="0"/>
                </a:lnTo>
                <a:lnTo>
                  <a:pt x="10" y="115"/>
                </a:lnTo>
                <a:lnTo>
                  <a:pt x="168" y="115"/>
                </a:lnTo>
                <a:lnTo>
                  <a:pt x="168" y="126"/>
                </a:lnTo>
                <a:close/>
                <a:moveTo>
                  <a:pt x="54" y="104"/>
                </a:moveTo>
                <a:lnTo>
                  <a:pt x="32" y="104"/>
                </a:lnTo>
                <a:lnTo>
                  <a:pt x="32" y="63"/>
                </a:lnTo>
                <a:lnTo>
                  <a:pt x="54" y="63"/>
                </a:lnTo>
                <a:lnTo>
                  <a:pt x="54" y="104"/>
                </a:lnTo>
                <a:close/>
                <a:moveTo>
                  <a:pt x="84" y="104"/>
                </a:moveTo>
                <a:lnTo>
                  <a:pt x="64" y="104"/>
                </a:lnTo>
                <a:lnTo>
                  <a:pt x="64" y="19"/>
                </a:lnTo>
                <a:lnTo>
                  <a:pt x="84" y="19"/>
                </a:lnTo>
                <a:lnTo>
                  <a:pt x="84" y="104"/>
                </a:lnTo>
                <a:close/>
                <a:moveTo>
                  <a:pt x="116" y="104"/>
                </a:moveTo>
                <a:lnTo>
                  <a:pt x="95" y="104"/>
                </a:lnTo>
                <a:lnTo>
                  <a:pt x="95" y="41"/>
                </a:lnTo>
                <a:lnTo>
                  <a:pt x="116" y="41"/>
                </a:lnTo>
                <a:lnTo>
                  <a:pt x="116" y="104"/>
                </a:lnTo>
                <a:close/>
                <a:moveTo>
                  <a:pt x="147" y="104"/>
                </a:moveTo>
                <a:lnTo>
                  <a:pt x="127" y="104"/>
                </a:lnTo>
                <a:lnTo>
                  <a:pt x="127" y="9"/>
                </a:lnTo>
                <a:lnTo>
                  <a:pt x="147" y="9"/>
                </a:lnTo>
                <a:lnTo>
                  <a:pt x="147" y="104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pPr marL="0" marR="0" lvl="0" indent="0" defTabSz="103187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Roboto Condensed"/>
              <a:ea typeface="+mn-ea"/>
            </a:endParaRPr>
          </a:p>
        </p:txBody>
      </p:sp>
      <p:grpSp>
        <p:nvGrpSpPr>
          <p:cNvPr id="79" name="Group 37"/>
          <p:cNvGrpSpPr/>
          <p:nvPr/>
        </p:nvGrpSpPr>
        <p:grpSpPr>
          <a:xfrm>
            <a:off x="3725138" y="2583399"/>
            <a:ext cx="1310988" cy="1310984"/>
            <a:chOff x="7147213" y="2364759"/>
            <a:chExt cx="1310988" cy="1310984"/>
          </a:xfrm>
        </p:grpSpPr>
        <p:sp>
          <p:nvSpPr>
            <p:cNvPr id="80" name="Freeform 54"/>
            <p:cNvSpPr/>
            <p:nvPr/>
          </p:nvSpPr>
          <p:spPr>
            <a:xfrm>
              <a:off x="7147213" y="2364759"/>
              <a:ext cx="1310988" cy="1310984"/>
            </a:xfrm>
            <a:custGeom>
              <a:avLst/>
              <a:gdLst>
                <a:gd name="connsiteX0" fmla="*/ 0 w 661361"/>
                <a:gd name="connsiteY0" fmla="*/ 330681 h 661361"/>
                <a:gd name="connsiteX1" fmla="*/ 96855 w 661361"/>
                <a:gd name="connsiteY1" fmla="*/ 96854 h 661361"/>
                <a:gd name="connsiteX2" fmla="*/ 330682 w 661361"/>
                <a:gd name="connsiteY2" fmla="*/ 0 h 661361"/>
                <a:gd name="connsiteX3" fmla="*/ 564509 w 661361"/>
                <a:gd name="connsiteY3" fmla="*/ 96855 h 661361"/>
                <a:gd name="connsiteX4" fmla="*/ 661363 w 661361"/>
                <a:gd name="connsiteY4" fmla="*/ 330682 h 661361"/>
                <a:gd name="connsiteX5" fmla="*/ 564509 w 661361"/>
                <a:gd name="connsiteY5" fmla="*/ 564509 h 661361"/>
                <a:gd name="connsiteX6" fmla="*/ 330682 w 661361"/>
                <a:gd name="connsiteY6" fmla="*/ 661363 h 661361"/>
                <a:gd name="connsiteX7" fmla="*/ 96855 w 661361"/>
                <a:gd name="connsiteY7" fmla="*/ 564509 h 661361"/>
                <a:gd name="connsiteX8" fmla="*/ 1 w 661361"/>
                <a:gd name="connsiteY8" fmla="*/ 330682 h 661361"/>
                <a:gd name="connsiteX9" fmla="*/ 0 w 661361"/>
                <a:gd name="connsiteY9" fmla="*/ 330681 h 66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61361" h="661361">
                  <a:moveTo>
                    <a:pt x="0" y="330681"/>
                  </a:moveTo>
                  <a:cubicBezTo>
                    <a:pt x="0" y="242979"/>
                    <a:pt x="34840" y="158869"/>
                    <a:pt x="96855" y="96854"/>
                  </a:cubicBezTo>
                  <a:cubicBezTo>
                    <a:pt x="158870" y="34839"/>
                    <a:pt x="242980" y="0"/>
                    <a:pt x="330682" y="0"/>
                  </a:cubicBezTo>
                  <a:cubicBezTo>
                    <a:pt x="418384" y="0"/>
                    <a:pt x="502494" y="34840"/>
                    <a:pt x="564509" y="96855"/>
                  </a:cubicBezTo>
                  <a:cubicBezTo>
                    <a:pt x="626524" y="158870"/>
                    <a:pt x="661363" y="242980"/>
                    <a:pt x="661363" y="330682"/>
                  </a:cubicBezTo>
                  <a:cubicBezTo>
                    <a:pt x="661363" y="418384"/>
                    <a:pt x="626523" y="502494"/>
                    <a:pt x="564509" y="564509"/>
                  </a:cubicBezTo>
                  <a:cubicBezTo>
                    <a:pt x="502494" y="626524"/>
                    <a:pt x="418384" y="661363"/>
                    <a:pt x="330682" y="661363"/>
                  </a:cubicBezTo>
                  <a:cubicBezTo>
                    <a:pt x="242980" y="661363"/>
                    <a:pt x="158870" y="626523"/>
                    <a:pt x="96855" y="564509"/>
                  </a:cubicBezTo>
                  <a:cubicBezTo>
                    <a:pt x="34840" y="502494"/>
                    <a:pt x="1" y="418384"/>
                    <a:pt x="1" y="330682"/>
                  </a:cubicBezTo>
                  <a:lnTo>
                    <a:pt x="0" y="330681"/>
                  </a:lnTo>
                  <a:close/>
                </a:path>
              </a:pathLst>
            </a:custGeom>
            <a:solidFill>
              <a:srgbClr val="377790"/>
            </a:solidFill>
            <a:ln w="19050" cap="flat" cmpd="sng" algn="ctr">
              <a:solidFill>
                <a:srgbClr val="377790">
                  <a:lumMod val="75000"/>
                </a:srgbClr>
              </a:solidFill>
              <a:prstDash val="solid"/>
            </a:ln>
            <a:effectLst/>
          </p:spPr>
          <p:txBody>
            <a:bodyPr spcFirstLastPara="0" vert="horz" wrap="square" lIns="106379" tIns="106379" rIns="106379" bIns="106379" numCol="1" spcCol="1270" anchor="ctr" anchorCtr="0">
              <a:noAutofit/>
            </a:bodyPr>
            <a:lstStyle/>
            <a:p>
              <a:pPr marL="0" marR="0" lvl="0" indent="0" algn="ctr" defTabSz="666750" eaLnBrk="1" fontAlgn="auto" latinLnBrk="0" hangingPunct="1">
                <a:lnSpc>
                  <a:spcPct val="90000"/>
                </a:lnSpc>
                <a:spcBef>
                  <a:spcPts val="0"/>
                </a:spcBef>
                <a:spcAft>
                  <a:spcPct val="35000"/>
                </a:spcAft>
                <a:buClrTx/>
                <a:buSzTx/>
                <a:buFontTx/>
                <a:buNone/>
                <a:defRPr/>
              </a:pPr>
              <a:endParaRPr kumimoji="0" lang="en-US" sz="40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Roboto Condensed"/>
                <a:ea typeface="+mn-ea"/>
              </a:endParaRPr>
            </a:p>
          </p:txBody>
        </p:sp>
        <p:grpSp>
          <p:nvGrpSpPr>
            <p:cNvPr id="81" name="Group 34"/>
            <p:cNvGrpSpPr/>
            <p:nvPr/>
          </p:nvGrpSpPr>
          <p:grpSpPr>
            <a:xfrm>
              <a:off x="7530095" y="2623561"/>
              <a:ext cx="545225" cy="793380"/>
              <a:chOff x="4075113" y="1909763"/>
              <a:chExt cx="247650" cy="360363"/>
            </a:xfrm>
            <a:solidFill>
              <a:srgbClr val="FFFFFF"/>
            </a:solidFill>
          </p:grpSpPr>
          <p:sp>
            <p:nvSpPr>
              <p:cNvPr id="82" name="Freeform 78"/>
              <p:cNvSpPr>
                <a:spLocks noEditPoints="1"/>
              </p:cNvSpPr>
              <p:nvPr/>
            </p:nvSpPr>
            <p:spPr bwMode="auto">
              <a:xfrm>
                <a:off x="4075113" y="1909763"/>
                <a:ext cx="247650" cy="360363"/>
              </a:xfrm>
              <a:custGeom>
                <a:avLst/>
                <a:gdLst/>
                <a:ahLst/>
                <a:cxnLst>
                  <a:cxn ang="0">
                    <a:pos x="42" y="0"/>
                  </a:cxn>
                  <a:cxn ang="0">
                    <a:pos x="0" y="42"/>
                  </a:cxn>
                  <a:cxn ang="0">
                    <a:pos x="19" y="88"/>
                  </a:cxn>
                  <a:cxn ang="0">
                    <a:pos x="42" y="123"/>
                  </a:cxn>
                  <a:cxn ang="0">
                    <a:pos x="65" y="88"/>
                  </a:cxn>
                  <a:cxn ang="0">
                    <a:pos x="85" y="42"/>
                  </a:cxn>
                  <a:cxn ang="0">
                    <a:pos x="42" y="0"/>
                  </a:cxn>
                  <a:cxn ang="0">
                    <a:pos x="52" y="104"/>
                  </a:cxn>
                  <a:cxn ang="0">
                    <a:pos x="33" y="106"/>
                  </a:cxn>
                  <a:cxn ang="0">
                    <a:pos x="31" y="99"/>
                  </a:cxn>
                  <a:cxn ang="0">
                    <a:pos x="31" y="99"/>
                  </a:cxn>
                  <a:cxn ang="0">
                    <a:pos x="55" y="96"/>
                  </a:cxn>
                  <a:cxn ang="0">
                    <a:pos x="54" y="99"/>
                  </a:cxn>
                  <a:cxn ang="0">
                    <a:pos x="52" y="104"/>
                  </a:cxn>
                  <a:cxn ang="0">
                    <a:pos x="30" y="95"/>
                  </a:cxn>
                  <a:cxn ang="0">
                    <a:pos x="27" y="88"/>
                  </a:cxn>
                  <a:cxn ang="0">
                    <a:pos x="57" y="88"/>
                  </a:cxn>
                  <a:cxn ang="0">
                    <a:pos x="56" y="92"/>
                  </a:cxn>
                  <a:cxn ang="0">
                    <a:pos x="30" y="95"/>
                  </a:cxn>
                  <a:cxn ang="0">
                    <a:pos x="42" y="115"/>
                  </a:cxn>
                  <a:cxn ang="0">
                    <a:pos x="35" y="110"/>
                  </a:cxn>
                  <a:cxn ang="0">
                    <a:pos x="51" y="108"/>
                  </a:cxn>
                  <a:cxn ang="0">
                    <a:pos x="42" y="115"/>
                  </a:cxn>
                  <a:cxn ang="0">
                    <a:pos x="60" y="80"/>
                  </a:cxn>
                  <a:cxn ang="0">
                    <a:pos x="24" y="80"/>
                  </a:cxn>
                  <a:cxn ang="0">
                    <a:pos x="18" y="68"/>
                  </a:cxn>
                  <a:cxn ang="0">
                    <a:pos x="8" y="42"/>
                  </a:cxn>
                  <a:cxn ang="0">
                    <a:pos x="42" y="8"/>
                  </a:cxn>
                  <a:cxn ang="0">
                    <a:pos x="77" y="42"/>
                  </a:cxn>
                  <a:cxn ang="0">
                    <a:pos x="67" y="68"/>
                  </a:cxn>
                  <a:cxn ang="0">
                    <a:pos x="60" y="80"/>
                  </a:cxn>
                  <a:cxn ang="0">
                    <a:pos x="60" y="80"/>
                  </a:cxn>
                  <a:cxn ang="0">
                    <a:pos x="60" y="80"/>
                  </a:cxn>
                </a:cxnLst>
                <a:rect l="0" t="0" r="r" b="b"/>
                <a:pathLst>
                  <a:path w="85" h="123">
                    <a:moveTo>
                      <a:pt x="42" y="0"/>
                    </a:moveTo>
                    <a:cubicBezTo>
                      <a:pt x="19" y="0"/>
                      <a:pt x="0" y="19"/>
                      <a:pt x="0" y="42"/>
                    </a:cubicBezTo>
                    <a:cubicBezTo>
                      <a:pt x="0" y="57"/>
                      <a:pt x="14" y="74"/>
                      <a:pt x="19" y="88"/>
                    </a:cubicBezTo>
                    <a:cubicBezTo>
                      <a:pt x="27" y="110"/>
                      <a:pt x="26" y="123"/>
                      <a:pt x="42" y="123"/>
                    </a:cubicBezTo>
                    <a:cubicBezTo>
                      <a:pt x="59" y="123"/>
                      <a:pt x="58" y="110"/>
                      <a:pt x="65" y="88"/>
                    </a:cubicBezTo>
                    <a:cubicBezTo>
                      <a:pt x="70" y="74"/>
                      <a:pt x="85" y="57"/>
                      <a:pt x="85" y="42"/>
                    </a:cubicBezTo>
                    <a:cubicBezTo>
                      <a:pt x="85" y="19"/>
                      <a:pt x="66" y="0"/>
                      <a:pt x="42" y="0"/>
                    </a:cubicBezTo>
                    <a:close/>
                    <a:moveTo>
                      <a:pt x="52" y="104"/>
                    </a:moveTo>
                    <a:cubicBezTo>
                      <a:pt x="33" y="106"/>
                      <a:pt x="33" y="106"/>
                      <a:pt x="33" y="106"/>
                    </a:cubicBezTo>
                    <a:cubicBezTo>
                      <a:pt x="33" y="104"/>
                      <a:pt x="32" y="102"/>
                      <a:pt x="31" y="99"/>
                    </a:cubicBezTo>
                    <a:cubicBezTo>
                      <a:pt x="31" y="99"/>
                      <a:pt x="31" y="99"/>
                      <a:pt x="31" y="99"/>
                    </a:cubicBezTo>
                    <a:cubicBezTo>
                      <a:pt x="55" y="96"/>
                      <a:pt x="55" y="96"/>
                      <a:pt x="55" y="96"/>
                    </a:cubicBezTo>
                    <a:cubicBezTo>
                      <a:pt x="54" y="97"/>
                      <a:pt x="54" y="98"/>
                      <a:pt x="54" y="99"/>
                    </a:cubicBezTo>
                    <a:cubicBezTo>
                      <a:pt x="53" y="101"/>
                      <a:pt x="53" y="103"/>
                      <a:pt x="52" y="104"/>
                    </a:cubicBezTo>
                    <a:close/>
                    <a:moveTo>
                      <a:pt x="30" y="95"/>
                    </a:moveTo>
                    <a:cubicBezTo>
                      <a:pt x="29" y="93"/>
                      <a:pt x="28" y="91"/>
                      <a:pt x="27" y="88"/>
                    </a:cubicBezTo>
                    <a:cubicBezTo>
                      <a:pt x="57" y="88"/>
                      <a:pt x="57" y="88"/>
                      <a:pt x="57" y="88"/>
                    </a:cubicBezTo>
                    <a:cubicBezTo>
                      <a:pt x="57" y="89"/>
                      <a:pt x="56" y="91"/>
                      <a:pt x="56" y="92"/>
                    </a:cubicBezTo>
                    <a:lnTo>
                      <a:pt x="30" y="95"/>
                    </a:lnTo>
                    <a:close/>
                    <a:moveTo>
                      <a:pt x="42" y="115"/>
                    </a:moveTo>
                    <a:cubicBezTo>
                      <a:pt x="38" y="115"/>
                      <a:pt x="37" y="114"/>
                      <a:pt x="35" y="110"/>
                    </a:cubicBezTo>
                    <a:cubicBezTo>
                      <a:pt x="51" y="108"/>
                      <a:pt x="51" y="108"/>
                      <a:pt x="51" y="108"/>
                    </a:cubicBezTo>
                    <a:cubicBezTo>
                      <a:pt x="49" y="114"/>
                      <a:pt x="47" y="115"/>
                      <a:pt x="42" y="115"/>
                    </a:cubicBezTo>
                    <a:close/>
                    <a:moveTo>
                      <a:pt x="60" y="80"/>
                    </a:moveTo>
                    <a:cubicBezTo>
                      <a:pt x="24" y="80"/>
                      <a:pt x="24" y="80"/>
                      <a:pt x="24" y="80"/>
                    </a:cubicBezTo>
                    <a:cubicBezTo>
                      <a:pt x="23" y="76"/>
                      <a:pt x="20" y="72"/>
                      <a:pt x="18" y="68"/>
                    </a:cubicBezTo>
                    <a:cubicBezTo>
                      <a:pt x="13" y="59"/>
                      <a:pt x="8" y="50"/>
                      <a:pt x="8" y="42"/>
                    </a:cubicBezTo>
                    <a:cubicBezTo>
                      <a:pt x="8" y="23"/>
                      <a:pt x="23" y="8"/>
                      <a:pt x="42" y="8"/>
                    </a:cubicBezTo>
                    <a:cubicBezTo>
                      <a:pt x="61" y="8"/>
                      <a:pt x="77" y="23"/>
                      <a:pt x="77" y="42"/>
                    </a:cubicBezTo>
                    <a:cubicBezTo>
                      <a:pt x="77" y="50"/>
                      <a:pt x="72" y="59"/>
                      <a:pt x="67" y="68"/>
                    </a:cubicBezTo>
                    <a:cubicBezTo>
                      <a:pt x="64" y="72"/>
                      <a:pt x="62" y="76"/>
                      <a:pt x="60" y="80"/>
                    </a:cubicBezTo>
                    <a:close/>
                    <a:moveTo>
                      <a:pt x="60" y="80"/>
                    </a:moveTo>
                    <a:cubicBezTo>
                      <a:pt x="60" y="80"/>
                      <a:pt x="60" y="80"/>
                      <a:pt x="60" y="8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1031875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en-US" sz="2000" b="0" i="0" u="none" strike="noStrike" kern="0" cap="none" spc="0" normalizeH="0" baseline="0" noProof="0">
                  <a:ln>
                    <a:noFill/>
                  </a:ln>
                  <a:solidFill>
                    <a:srgbClr val="262626"/>
                  </a:solidFill>
                  <a:effectLst/>
                  <a:uLnTx/>
                  <a:uFillTx/>
                  <a:latin typeface="Roboto Condensed"/>
                  <a:ea typeface="+mn-ea"/>
                </a:endParaRPr>
              </a:p>
            </p:txBody>
          </p:sp>
          <p:sp>
            <p:nvSpPr>
              <p:cNvPr id="83" name="Freeform 79"/>
              <p:cNvSpPr>
                <a:spLocks noEditPoints="1"/>
              </p:cNvSpPr>
              <p:nvPr/>
            </p:nvSpPr>
            <p:spPr bwMode="auto">
              <a:xfrm>
                <a:off x="4130675" y="1965326"/>
                <a:ext cx="73025" cy="73025"/>
              </a:xfrm>
              <a:custGeom>
                <a:avLst/>
                <a:gdLst/>
                <a:ahLst/>
                <a:cxnLst>
                  <a:cxn ang="0">
                    <a:pos x="23" y="0"/>
                  </a:cxn>
                  <a:cxn ang="0">
                    <a:pos x="0" y="23"/>
                  </a:cxn>
                  <a:cxn ang="0">
                    <a:pos x="2" y="25"/>
                  </a:cxn>
                  <a:cxn ang="0">
                    <a:pos x="4" y="23"/>
                  </a:cxn>
                  <a:cxn ang="0">
                    <a:pos x="23" y="4"/>
                  </a:cxn>
                  <a:cxn ang="0">
                    <a:pos x="25" y="2"/>
                  </a:cxn>
                  <a:cxn ang="0">
                    <a:pos x="23" y="0"/>
                  </a:cxn>
                  <a:cxn ang="0">
                    <a:pos x="23" y="0"/>
                  </a:cxn>
                  <a:cxn ang="0">
                    <a:pos x="23" y="0"/>
                  </a:cxn>
                </a:cxnLst>
                <a:rect l="0" t="0" r="r" b="b"/>
                <a:pathLst>
                  <a:path w="25" h="25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24"/>
                      <a:pt x="1" y="25"/>
                      <a:pt x="2" y="25"/>
                    </a:cubicBezTo>
                    <a:cubicBezTo>
                      <a:pt x="3" y="25"/>
                      <a:pt x="4" y="24"/>
                      <a:pt x="4" y="23"/>
                    </a:cubicBezTo>
                    <a:cubicBezTo>
                      <a:pt x="4" y="12"/>
                      <a:pt x="13" y="4"/>
                      <a:pt x="23" y="4"/>
                    </a:cubicBezTo>
                    <a:cubicBezTo>
                      <a:pt x="24" y="4"/>
                      <a:pt x="25" y="3"/>
                      <a:pt x="25" y="2"/>
                    </a:cubicBezTo>
                    <a:cubicBezTo>
                      <a:pt x="25" y="1"/>
                      <a:pt x="24" y="0"/>
                      <a:pt x="23" y="0"/>
                    </a:cubicBezTo>
                    <a:close/>
                    <a:moveTo>
                      <a:pt x="23" y="0"/>
                    </a:moveTo>
                    <a:cubicBezTo>
                      <a:pt x="23" y="0"/>
                      <a:pt x="23" y="0"/>
                      <a:pt x="23" y="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pPr marL="0" marR="0" lvl="0" indent="0" defTabSz="1031875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defRPr/>
                </a:pPr>
                <a:endParaRPr kumimoji="0" lang="en-US" sz="2000" b="0" i="0" u="none" strike="noStrike" kern="0" cap="none" spc="0" normalizeH="0" baseline="0" noProof="0">
                  <a:ln>
                    <a:noFill/>
                  </a:ln>
                  <a:solidFill>
                    <a:srgbClr val="262626"/>
                  </a:solidFill>
                  <a:effectLst/>
                  <a:uLnTx/>
                  <a:uFillTx/>
                  <a:latin typeface="Roboto Condensed"/>
                  <a:ea typeface="+mn-ea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000"/>
                            </p:stCondLst>
                            <p:childTnLst>
                              <p:par>
                                <p:cTn id="4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4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5500"/>
                            </p:stCondLst>
                            <p:childTnLst>
                              <p:par>
                                <p:cTn id="6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6000"/>
                            </p:stCondLst>
                            <p:childTnLst>
                              <p:par>
                                <p:cTn id="6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6500"/>
                            </p:stCondLst>
                            <p:childTnLst>
                              <p:par>
                                <p:cTn id="7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7000"/>
                            </p:stCondLst>
                            <p:childTnLst>
                              <p:par>
                                <p:cTn id="7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9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7500"/>
                            </p:stCondLst>
                            <p:childTnLst>
                              <p:par>
                                <p:cTn id="8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3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8000"/>
                            </p:stCondLst>
                            <p:childTnLst>
                              <p:par>
                                <p:cTn id="8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8500"/>
                            </p:stCondLst>
                            <p:childTnLst>
                              <p:par>
                                <p:cTn id="9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9000"/>
                            </p:stCondLst>
                            <p:childTnLst>
                              <p:par>
                                <p:cTn id="9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99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9500"/>
                            </p:stCondLst>
                            <p:childTnLst>
                              <p:par>
                                <p:cTn id="10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3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10000"/>
                            </p:stCondLst>
                            <p:childTnLst>
                              <p:par>
                                <p:cTn id="10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10500"/>
                            </p:stCondLst>
                            <p:childTnLst>
                              <p:par>
                                <p:cTn id="1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3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6" fill="hold">
                            <p:stCondLst>
                              <p:cond delay="11000"/>
                            </p:stCondLst>
                            <p:childTnLst>
                              <p:par>
                                <p:cTn id="11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9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0" fill="hold">
                            <p:stCondLst>
                              <p:cond delay="11500"/>
                            </p:stCondLst>
                            <p:childTnLst>
                              <p:par>
                                <p:cTn id="12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3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5" grpId="0"/>
      <p:bldP spid="56" grpId="0"/>
      <p:bldP spid="57" grpId="0"/>
      <p:bldP spid="58" grpId="0" animBg="1"/>
      <p:bldP spid="59" grpId="0" animBg="1"/>
      <p:bldP spid="60" grpId="0" animBg="1"/>
      <p:bldP spid="70" grpId="0"/>
      <p:bldP spid="71" grpId="0"/>
      <p:bldP spid="72" grpId="0"/>
      <p:bldP spid="76" grpId="0" animBg="1"/>
      <p:bldP spid="77" grpId="0" animBg="1"/>
      <p:bldP spid="78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007BD3"/>
            </a:gs>
            <a:gs pos="100000">
              <a:srgbClr val="034373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9"/>
          <p:cNvGrpSpPr/>
          <p:nvPr/>
        </p:nvGrpSpPr>
        <p:grpSpPr>
          <a:xfrm>
            <a:off x="503957" y="1727919"/>
            <a:ext cx="2114549" cy="931541"/>
            <a:chOff x="1600200" y="1295400"/>
            <a:chExt cx="5410200" cy="649312"/>
          </a:xfrm>
        </p:grpSpPr>
        <p:sp>
          <p:nvSpPr>
            <p:cNvPr id="3" name="Rounded Rectangle 5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4" name="Rounded Rectangle 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5" name="Group 9"/>
          <p:cNvGrpSpPr/>
          <p:nvPr/>
        </p:nvGrpSpPr>
        <p:grpSpPr>
          <a:xfrm>
            <a:off x="503957" y="2805280"/>
            <a:ext cx="2114549" cy="931541"/>
            <a:chOff x="1600200" y="1295400"/>
            <a:chExt cx="5410200" cy="649312"/>
          </a:xfrm>
        </p:grpSpPr>
        <p:sp>
          <p:nvSpPr>
            <p:cNvPr id="6" name="Rounded Rectangle 90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7" name="Rounded Rectangle 91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8" name="Group 9"/>
          <p:cNvGrpSpPr/>
          <p:nvPr/>
        </p:nvGrpSpPr>
        <p:grpSpPr>
          <a:xfrm>
            <a:off x="503957" y="3882641"/>
            <a:ext cx="2114549" cy="931541"/>
            <a:chOff x="1600200" y="1295400"/>
            <a:chExt cx="5410200" cy="649312"/>
          </a:xfrm>
        </p:grpSpPr>
        <p:sp>
          <p:nvSpPr>
            <p:cNvPr id="9" name="Rounded Rectangle 93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10" name="Rounded Rectangle 9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cxnSp>
        <p:nvCxnSpPr>
          <p:cNvPr id="11" name="Elbow Connector 106"/>
          <p:cNvCxnSpPr/>
          <p:nvPr/>
        </p:nvCxnSpPr>
        <p:spPr>
          <a:xfrm>
            <a:off x="2713757" y="2165705"/>
            <a:ext cx="904875" cy="696550"/>
          </a:xfrm>
          <a:prstGeom prst="bentConnector3">
            <a:avLst>
              <a:gd name="adj1" fmla="val 50000"/>
            </a:avLst>
          </a:prstGeom>
          <a:ln w="38100"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Elbow Connector 107"/>
          <p:cNvCxnSpPr/>
          <p:nvPr/>
        </p:nvCxnSpPr>
        <p:spPr>
          <a:xfrm flipV="1">
            <a:off x="2713757" y="3679848"/>
            <a:ext cx="904875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3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09"/>
          <p:cNvCxnSpPr/>
          <p:nvPr/>
        </p:nvCxnSpPr>
        <p:spPr>
          <a:xfrm>
            <a:off x="2713757" y="3278225"/>
            <a:ext cx="904875" cy="1588"/>
          </a:xfrm>
          <a:prstGeom prst="line">
            <a:avLst/>
          </a:prstGeom>
          <a:ln w="38100">
            <a:solidFill>
              <a:schemeClr val="accent2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18"/>
          <p:cNvSpPr txBox="1"/>
          <p:nvPr/>
        </p:nvSpPr>
        <p:spPr>
          <a:xfrm>
            <a:off x="1044978" y="1809817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15" name="TextBox 119"/>
          <p:cNvSpPr txBox="1"/>
          <p:nvPr/>
        </p:nvSpPr>
        <p:spPr>
          <a:xfrm>
            <a:off x="1044978" y="288130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16" name="TextBox 120"/>
          <p:cNvSpPr txBox="1"/>
          <p:nvPr/>
        </p:nvSpPr>
        <p:spPr>
          <a:xfrm>
            <a:off x="1044978" y="3949316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17" name="Freeform 228"/>
          <p:cNvSpPr/>
          <p:nvPr/>
        </p:nvSpPr>
        <p:spPr bwMode="auto">
          <a:xfrm>
            <a:off x="633815" y="1958724"/>
            <a:ext cx="411163" cy="413959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>
              <a:latin typeface="Abadi" panose="020B0604020104020204" pitchFamily="34" charset="0"/>
              <a:ea typeface="+mn-ea"/>
            </a:endParaRPr>
          </a:p>
        </p:txBody>
      </p:sp>
      <p:sp>
        <p:nvSpPr>
          <p:cNvPr id="18" name="Freeform 135"/>
          <p:cNvSpPr>
            <a:spLocks noEditPoints="1"/>
          </p:cNvSpPr>
          <p:nvPr/>
        </p:nvSpPr>
        <p:spPr bwMode="auto">
          <a:xfrm>
            <a:off x="633815" y="3089117"/>
            <a:ext cx="403773" cy="378216"/>
          </a:xfrm>
          <a:custGeom>
            <a:avLst/>
            <a:gdLst/>
            <a:ahLst/>
            <a:cxnLst>
              <a:cxn ang="0">
                <a:pos x="13" y="39"/>
              </a:cxn>
              <a:cxn ang="0">
                <a:pos x="8" y="39"/>
              </a:cxn>
              <a:cxn ang="0">
                <a:pos x="0" y="33"/>
              </a:cxn>
              <a:cxn ang="0">
                <a:pos x="5" y="19"/>
              </a:cxn>
              <a:cxn ang="0">
                <a:pos x="15" y="22"/>
              </a:cxn>
              <a:cxn ang="0">
                <a:pos x="20" y="21"/>
              </a:cxn>
              <a:cxn ang="0">
                <a:pos x="20" y="24"/>
              </a:cxn>
              <a:cxn ang="0">
                <a:pos x="23" y="34"/>
              </a:cxn>
              <a:cxn ang="0">
                <a:pos x="13" y="39"/>
              </a:cxn>
              <a:cxn ang="0">
                <a:pos x="15" y="19"/>
              </a:cxn>
              <a:cxn ang="0">
                <a:pos x="5" y="9"/>
              </a:cxn>
              <a:cxn ang="0">
                <a:pos x="15" y="0"/>
              </a:cxn>
              <a:cxn ang="0">
                <a:pos x="25" y="9"/>
              </a:cxn>
              <a:cxn ang="0">
                <a:pos x="15" y="19"/>
              </a:cxn>
              <a:cxn ang="0">
                <a:pos x="53" y="68"/>
              </a:cxn>
              <a:cxn ang="0">
                <a:pos x="20" y="68"/>
              </a:cxn>
              <a:cxn ang="0">
                <a:pos x="10" y="58"/>
              </a:cxn>
              <a:cxn ang="0">
                <a:pos x="23" y="36"/>
              </a:cxn>
              <a:cxn ang="0">
                <a:pos x="37" y="41"/>
              </a:cxn>
              <a:cxn ang="0">
                <a:pos x="50" y="36"/>
              </a:cxn>
              <a:cxn ang="0">
                <a:pos x="64" y="58"/>
              </a:cxn>
              <a:cxn ang="0">
                <a:pos x="53" y="68"/>
              </a:cxn>
              <a:cxn ang="0">
                <a:pos x="37" y="39"/>
              </a:cxn>
              <a:cxn ang="0">
                <a:pos x="22" y="24"/>
              </a:cxn>
              <a:cxn ang="0">
                <a:pos x="37" y="9"/>
              </a:cxn>
              <a:cxn ang="0">
                <a:pos x="51" y="24"/>
              </a:cxn>
              <a:cxn ang="0">
                <a:pos x="37" y="39"/>
              </a:cxn>
              <a:cxn ang="0">
                <a:pos x="59" y="19"/>
              </a:cxn>
              <a:cxn ang="0">
                <a:pos x="49" y="9"/>
              </a:cxn>
              <a:cxn ang="0">
                <a:pos x="59" y="0"/>
              </a:cxn>
              <a:cxn ang="0">
                <a:pos x="68" y="9"/>
              </a:cxn>
              <a:cxn ang="0">
                <a:pos x="59" y="19"/>
              </a:cxn>
              <a:cxn ang="0">
                <a:pos x="66" y="39"/>
              </a:cxn>
              <a:cxn ang="0">
                <a:pos x="61" y="39"/>
              </a:cxn>
              <a:cxn ang="0">
                <a:pos x="51" y="34"/>
              </a:cxn>
              <a:cxn ang="0">
                <a:pos x="54" y="24"/>
              </a:cxn>
              <a:cxn ang="0">
                <a:pos x="54" y="21"/>
              </a:cxn>
              <a:cxn ang="0">
                <a:pos x="59" y="22"/>
              </a:cxn>
              <a:cxn ang="0">
                <a:pos x="69" y="19"/>
              </a:cxn>
              <a:cxn ang="0">
                <a:pos x="73" y="33"/>
              </a:cxn>
              <a:cxn ang="0">
                <a:pos x="66" y="39"/>
              </a:cxn>
            </a:cxnLst>
            <a:rect l="0" t="0" r="r" b="b"/>
            <a:pathLst>
              <a:path w="73" h="68">
                <a:moveTo>
                  <a:pt x="13" y="39"/>
                </a:moveTo>
                <a:cubicBezTo>
                  <a:pt x="8" y="39"/>
                  <a:pt x="8" y="39"/>
                  <a:pt x="8" y="39"/>
                </a:cubicBezTo>
                <a:cubicBezTo>
                  <a:pt x="4" y="39"/>
                  <a:pt x="0" y="37"/>
                  <a:pt x="0" y="33"/>
                </a:cubicBezTo>
                <a:cubicBezTo>
                  <a:pt x="0" y="29"/>
                  <a:pt x="0" y="19"/>
                  <a:pt x="5" y="19"/>
                </a:cubicBezTo>
                <a:cubicBezTo>
                  <a:pt x="6" y="19"/>
                  <a:pt x="10" y="22"/>
                  <a:pt x="15" y="22"/>
                </a:cubicBezTo>
                <a:cubicBezTo>
                  <a:pt x="17" y="22"/>
                  <a:pt x="18" y="22"/>
                  <a:pt x="20" y="21"/>
                </a:cubicBezTo>
                <a:cubicBezTo>
                  <a:pt x="20" y="22"/>
                  <a:pt x="20" y="23"/>
                  <a:pt x="20" y="24"/>
                </a:cubicBezTo>
                <a:cubicBezTo>
                  <a:pt x="20" y="27"/>
                  <a:pt x="21" y="31"/>
                  <a:pt x="23" y="34"/>
                </a:cubicBezTo>
                <a:cubicBezTo>
                  <a:pt x="19" y="34"/>
                  <a:pt x="15" y="36"/>
                  <a:pt x="13" y="39"/>
                </a:cubicBezTo>
                <a:close/>
                <a:moveTo>
                  <a:pt x="15" y="19"/>
                </a:moveTo>
                <a:cubicBezTo>
                  <a:pt x="10" y="19"/>
                  <a:pt x="5" y="15"/>
                  <a:pt x="5" y="9"/>
                </a:cubicBezTo>
                <a:cubicBezTo>
                  <a:pt x="5" y="4"/>
                  <a:pt x="10" y="0"/>
                  <a:pt x="15" y="0"/>
                </a:cubicBezTo>
                <a:cubicBezTo>
                  <a:pt x="20" y="0"/>
                  <a:pt x="25" y="4"/>
                  <a:pt x="25" y="9"/>
                </a:cubicBezTo>
                <a:cubicBezTo>
                  <a:pt x="25" y="15"/>
                  <a:pt x="20" y="19"/>
                  <a:pt x="15" y="19"/>
                </a:cubicBezTo>
                <a:close/>
                <a:moveTo>
                  <a:pt x="53" y="68"/>
                </a:moveTo>
                <a:cubicBezTo>
                  <a:pt x="20" y="68"/>
                  <a:pt x="20" y="68"/>
                  <a:pt x="20" y="68"/>
                </a:cubicBezTo>
                <a:cubicBezTo>
                  <a:pt x="14" y="68"/>
                  <a:pt x="10" y="64"/>
                  <a:pt x="10" y="58"/>
                </a:cubicBezTo>
                <a:cubicBezTo>
                  <a:pt x="10" y="49"/>
                  <a:pt x="12" y="36"/>
                  <a:pt x="23" y="36"/>
                </a:cubicBezTo>
                <a:cubicBezTo>
                  <a:pt x="25" y="36"/>
                  <a:pt x="29" y="41"/>
                  <a:pt x="37" y="41"/>
                </a:cubicBezTo>
                <a:cubicBezTo>
                  <a:pt x="44" y="41"/>
                  <a:pt x="49" y="36"/>
                  <a:pt x="50" y="36"/>
                </a:cubicBezTo>
                <a:cubicBezTo>
                  <a:pt x="62" y="36"/>
                  <a:pt x="64" y="49"/>
                  <a:pt x="64" y="58"/>
                </a:cubicBezTo>
                <a:cubicBezTo>
                  <a:pt x="64" y="64"/>
                  <a:pt x="60" y="68"/>
                  <a:pt x="53" y="68"/>
                </a:cubicBezTo>
                <a:close/>
                <a:moveTo>
                  <a:pt x="37" y="39"/>
                </a:moveTo>
                <a:cubicBezTo>
                  <a:pt x="29" y="39"/>
                  <a:pt x="22" y="32"/>
                  <a:pt x="22" y="24"/>
                </a:cubicBezTo>
                <a:cubicBezTo>
                  <a:pt x="22" y="16"/>
                  <a:pt x="29" y="9"/>
                  <a:pt x="37" y="9"/>
                </a:cubicBezTo>
                <a:cubicBezTo>
                  <a:pt x="45" y="9"/>
                  <a:pt x="51" y="16"/>
                  <a:pt x="51" y="24"/>
                </a:cubicBezTo>
                <a:cubicBezTo>
                  <a:pt x="51" y="32"/>
                  <a:pt x="45" y="39"/>
                  <a:pt x="37" y="39"/>
                </a:cubicBezTo>
                <a:close/>
                <a:moveTo>
                  <a:pt x="59" y="19"/>
                </a:moveTo>
                <a:cubicBezTo>
                  <a:pt x="53" y="19"/>
                  <a:pt x="49" y="15"/>
                  <a:pt x="49" y="9"/>
                </a:cubicBezTo>
                <a:cubicBezTo>
                  <a:pt x="49" y="4"/>
                  <a:pt x="53" y="0"/>
                  <a:pt x="59" y="0"/>
                </a:cubicBezTo>
                <a:cubicBezTo>
                  <a:pt x="64" y="0"/>
                  <a:pt x="68" y="4"/>
                  <a:pt x="68" y="9"/>
                </a:cubicBezTo>
                <a:cubicBezTo>
                  <a:pt x="68" y="15"/>
                  <a:pt x="64" y="19"/>
                  <a:pt x="59" y="19"/>
                </a:cubicBezTo>
                <a:close/>
                <a:moveTo>
                  <a:pt x="66" y="39"/>
                </a:moveTo>
                <a:cubicBezTo>
                  <a:pt x="61" y="39"/>
                  <a:pt x="61" y="39"/>
                  <a:pt x="61" y="39"/>
                </a:cubicBezTo>
                <a:cubicBezTo>
                  <a:pt x="58" y="36"/>
                  <a:pt x="55" y="34"/>
                  <a:pt x="51" y="34"/>
                </a:cubicBezTo>
                <a:cubicBezTo>
                  <a:pt x="53" y="31"/>
                  <a:pt x="54" y="27"/>
                  <a:pt x="54" y="24"/>
                </a:cubicBezTo>
                <a:cubicBezTo>
                  <a:pt x="54" y="23"/>
                  <a:pt x="54" y="22"/>
                  <a:pt x="54" y="21"/>
                </a:cubicBezTo>
                <a:cubicBezTo>
                  <a:pt x="55" y="22"/>
                  <a:pt x="57" y="22"/>
                  <a:pt x="59" y="22"/>
                </a:cubicBezTo>
                <a:cubicBezTo>
                  <a:pt x="64" y="22"/>
                  <a:pt x="68" y="19"/>
                  <a:pt x="69" y="19"/>
                </a:cubicBezTo>
                <a:cubicBezTo>
                  <a:pt x="73" y="19"/>
                  <a:pt x="73" y="29"/>
                  <a:pt x="73" y="33"/>
                </a:cubicBezTo>
                <a:cubicBezTo>
                  <a:pt x="73" y="37"/>
                  <a:pt x="70" y="39"/>
                  <a:pt x="66" y="39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19" name="Freeform 103"/>
          <p:cNvSpPr>
            <a:spLocks noEditPoints="1"/>
          </p:cNvSpPr>
          <p:nvPr/>
        </p:nvSpPr>
        <p:spPr bwMode="auto">
          <a:xfrm>
            <a:off x="687155" y="4087850"/>
            <a:ext cx="307398" cy="452650"/>
          </a:xfrm>
          <a:custGeom>
            <a:avLst/>
            <a:gdLst/>
            <a:ahLst/>
            <a:cxnLst>
              <a:cxn ang="0">
                <a:pos x="37" y="29"/>
              </a:cxn>
              <a:cxn ang="0">
                <a:pos x="31" y="41"/>
              </a:cxn>
              <a:cxn ang="0">
                <a:pos x="33" y="44"/>
              </a:cxn>
              <a:cxn ang="0">
                <a:pos x="32" y="47"/>
              </a:cxn>
              <a:cxn ang="0">
                <a:pos x="33" y="49"/>
              </a:cxn>
              <a:cxn ang="0">
                <a:pos x="31" y="53"/>
              </a:cxn>
              <a:cxn ang="0">
                <a:pos x="31" y="54"/>
              </a:cxn>
              <a:cxn ang="0">
                <a:pos x="27" y="58"/>
              </a:cxn>
              <a:cxn ang="0">
                <a:pos x="21" y="62"/>
              </a:cxn>
              <a:cxn ang="0">
                <a:pos x="15" y="58"/>
              </a:cxn>
              <a:cxn ang="0">
                <a:pos x="11" y="54"/>
              </a:cxn>
              <a:cxn ang="0">
                <a:pos x="11" y="53"/>
              </a:cxn>
              <a:cxn ang="0">
                <a:pos x="9" y="49"/>
              </a:cxn>
              <a:cxn ang="0">
                <a:pos x="10" y="47"/>
              </a:cxn>
              <a:cxn ang="0">
                <a:pos x="9" y="44"/>
              </a:cxn>
              <a:cxn ang="0">
                <a:pos x="11" y="41"/>
              </a:cxn>
              <a:cxn ang="0">
                <a:pos x="5" y="29"/>
              </a:cxn>
              <a:cxn ang="0">
                <a:pos x="0" y="18"/>
              </a:cxn>
              <a:cxn ang="0">
                <a:pos x="21" y="0"/>
              </a:cxn>
              <a:cxn ang="0">
                <a:pos x="42" y="18"/>
              </a:cxn>
              <a:cxn ang="0">
                <a:pos x="37" y="29"/>
              </a:cxn>
              <a:cxn ang="0">
                <a:pos x="21" y="6"/>
              </a:cxn>
              <a:cxn ang="0">
                <a:pos x="6" y="18"/>
              </a:cxn>
              <a:cxn ang="0">
                <a:pos x="8" y="26"/>
              </a:cxn>
              <a:cxn ang="0">
                <a:pos x="11" y="28"/>
              </a:cxn>
              <a:cxn ang="0">
                <a:pos x="16" y="40"/>
              </a:cxn>
              <a:cxn ang="0">
                <a:pos x="26" y="40"/>
              </a:cxn>
              <a:cxn ang="0">
                <a:pos x="31" y="28"/>
              </a:cxn>
              <a:cxn ang="0">
                <a:pos x="34" y="26"/>
              </a:cxn>
              <a:cxn ang="0">
                <a:pos x="36" y="18"/>
              </a:cxn>
              <a:cxn ang="0">
                <a:pos x="21" y="6"/>
              </a:cxn>
              <a:cxn ang="0">
                <a:pos x="29" y="20"/>
              </a:cxn>
              <a:cxn ang="0">
                <a:pos x="27" y="18"/>
              </a:cxn>
              <a:cxn ang="0">
                <a:pos x="21" y="15"/>
              </a:cxn>
              <a:cxn ang="0">
                <a:pos x="20" y="13"/>
              </a:cxn>
              <a:cxn ang="0">
                <a:pos x="21" y="12"/>
              </a:cxn>
              <a:cxn ang="0">
                <a:pos x="30" y="18"/>
              </a:cxn>
              <a:cxn ang="0">
                <a:pos x="29" y="20"/>
              </a:cxn>
            </a:cxnLst>
            <a:rect l="0" t="0" r="r" b="b"/>
            <a:pathLst>
              <a:path w="42" h="62">
                <a:moveTo>
                  <a:pt x="37" y="29"/>
                </a:moveTo>
                <a:cubicBezTo>
                  <a:pt x="35" y="32"/>
                  <a:pt x="31" y="37"/>
                  <a:pt x="31" y="41"/>
                </a:cubicBezTo>
                <a:cubicBezTo>
                  <a:pt x="32" y="42"/>
                  <a:pt x="33" y="43"/>
                  <a:pt x="33" y="44"/>
                </a:cubicBezTo>
                <a:cubicBezTo>
                  <a:pt x="33" y="45"/>
                  <a:pt x="32" y="46"/>
                  <a:pt x="32" y="47"/>
                </a:cubicBezTo>
                <a:cubicBezTo>
                  <a:pt x="32" y="47"/>
                  <a:pt x="33" y="48"/>
                  <a:pt x="33" y="49"/>
                </a:cubicBezTo>
                <a:cubicBezTo>
                  <a:pt x="33" y="51"/>
                  <a:pt x="32" y="52"/>
                  <a:pt x="31" y="53"/>
                </a:cubicBezTo>
                <a:cubicBezTo>
                  <a:pt x="31" y="53"/>
                  <a:pt x="31" y="54"/>
                  <a:pt x="31" y="54"/>
                </a:cubicBezTo>
                <a:cubicBezTo>
                  <a:pt x="31" y="57"/>
                  <a:pt x="29" y="58"/>
                  <a:pt x="27" y="58"/>
                </a:cubicBezTo>
                <a:cubicBezTo>
                  <a:pt x="26" y="61"/>
                  <a:pt x="24" y="62"/>
                  <a:pt x="21" y="62"/>
                </a:cubicBezTo>
                <a:cubicBezTo>
                  <a:pt x="19" y="62"/>
                  <a:pt x="16" y="61"/>
                  <a:pt x="15" y="58"/>
                </a:cubicBezTo>
                <a:cubicBezTo>
                  <a:pt x="13" y="58"/>
                  <a:pt x="11" y="57"/>
                  <a:pt x="11" y="54"/>
                </a:cubicBezTo>
                <a:cubicBezTo>
                  <a:pt x="11" y="54"/>
                  <a:pt x="11" y="53"/>
                  <a:pt x="11" y="53"/>
                </a:cubicBezTo>
                <a:cubicBezTo>
                  <a:pt x="10" y="52"/>
                  <a:pt x="9" y="51"/>
                  <a:pt x="9" y="49"/>
                </a:cubicBezTo>
                <a:cubicBezTo>
                  <a:pt x="9" y="48"/>
                  <a:pt x="10" y="47"/>
                  <a:pt x="10" y="47"/>
                </a:cubicBezTo>
                <a:cubicBezTo>
                  <a:pt x="10" y="46"/>
                  <a:pt x="9" y="45"/>
                  <a:pt x="9" y="44"/>
                </a:cubicBezTo>
                <a:cubicBezTo>
                  <a:pt x="9" y="43"/>
                  <a:pt x="10" y="42"/>
                  <a:pt x="11" y="41"/>
                </a:cubicBezTo>
                <a:cubicBezTo>
                  <a:pt x="11" y="37"/>
                  <a:pt x="7" y="32"/>
                  <a:pt x="5" y="29"/>
                </a:cubicBezTo>
                <a:cubicBezTo>
                  <a:pt x="2" y="26"/>
                  <a:pt x="0" y="23"/>
                  <a:pt x="0" y="18"/>
                </a:cubicBezTo>
                <a:cubicBezTo>
                  <a:pt x="0" y="8"/>
                  <a:pt x="11" y="0"/>
                  <a:pt x="21" y="0"/>
                </a:cubicBezTo>
                <a:cubicBezTo>
                  <a:pt x="31" y="0"/>
                  <a:pt x="42" y="8"/>
                  <a:pt x="42" y="18"/>
                </a:cubicBezTo>
                <a:cubicBezTo>
                  <a:pt x="42" y="23"/>
                  <a:pt x="40" y="26"/>
                  <a:pt x="37" y="29"/>
                </a:cubicBezTo>
                <a:close/>
                <a:moveTo>
                  <a:pt x="21" y="6"/>
                </a:moveTo>
                <a:cubicBezTo>
                  <a:pt x="14" y="6"/>
                  <a:pt x="6" y="10"/>
                  <a:pt x="6" y="18"/>
                </a:cubicBezTo>
                <a:cubicBezTo>
                  <a:pt x="6" y="21"/>
                  <a:pt x="7" y="24"/>
                  <a:pt x="8" y="26"/>
                </a:cubicBezTo>
                <a:cubicBezTo>
                  <a:pt x="9" y="27"/>
                  <a:pt x="10" y="27"/>
                  <a:pt x="11" y="28"/>
                </a:cubicBezTo>
                <a:cubicBezTo>
                  <a:pt x="14" y="32"/>
                  <a:pt x="16" y="36"/>
                  <a:pt x="16" y="40"/>
                </a:cubicBezTo>
                <a:cubicBezTo>
                  <a:pt x="26" y="40"/>
                  <a:pt x="26" y="40"/>
                  <a:pt x="26" y="40"/>
                </a:cubicBezTo>
                <a:cubicBezTo>
                  <a:pt x="26" y="36"/>
                  <a:pt x="28" y="32"/>
                  <a:pt x="31" y="28"/>
                </a:cubicBezTo>
                <a:cubicBezTo>
                  <a:pt x="32" y="27"/>
                  <a:pt x="33" y="27"/>
                  <a:pt x="34" y="26"/>
                </a:cubicBezTo>
                <a:cubicBezTo>
                  <a:pt x="35" y="24"/>
                  <a:pt x="36" y="21"/>
                  <a:pt x="36" y="18"/>
                </a:cubicBezTo>
                <a:cubicBezTo>
                  <a:pt x="36" y="10"/>
                  <a:pt x="28" y="6"/>
                  <a:pt x="21" y="6"/>
                </a:cubicBezTo>
                <a:close/>
                <a:moveTo>
                  <a:pt x="29" y="20"/>
                </a:moveTo>
                <a:cubicBezTo>
                  <a:pt x="28" y="20"/>
                  <a:pt x="27" y="19"/>
                  <a:pt x="27" y="18"/>
                </a:cubicBezTo>
                <a:cubicBezTo>
                  <a:pt x="27" y="16"/>
                  <a:pt x="23" y="15"/>
                  <a:pt x="21" y="15"/>
                </a:cubicBezTo>
                <a:cubicBezTo>
                  <a:pt x="20" y="15"/>
                  <a:pt x="20" y="14"/>
                  <a:pt x="20" y="13"/>
                </a:cubicBezTo>
                <a:cubicBezTo>
                  <a:pt x="20" y="13"/>
                  <a:pt x="20" y="12"/>
                  <a:pt x="21" y="12"/>
                </a:cubicBezTo>
                <a:cubicBezTo>
                  <a:pt x="25" y="12"/>
                  <a:pt x="30" y="14"/>
                  <a:pt x="30" y="18"/>
                </a:cubicBezTo>
                <a:cubicBezTo>
                  <a:pt x="30" y="19"/>
                  <a:pt x="29" y="20"/>
                  <a:pt x="29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grpSp>
        <p:nvGrpSpPr>
          <p:cNvPr id="20" name="Group 9"/>
          <p:cNvGrpSpPr/>
          <p:nvPr/>
        </p:nvGrpSpPr>
        <p:grpSpPr>
          <a:xfrm>
            <a:off x="6142757" y="1727919"/>
            <a:ext cx="2114549" cy="931541"/>
            <a:chOff x="1600200" y="1295400"/>
            <a:chExt cx="5410200" cy="649312"/>
          </a:xfrm>
        </p:grpSpPr>
        <p:sp>
          <p:nvSpPr>
            <p:cNvPr id="21" name="Rounded Rectangle 28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22" name="Rounded Rectangle 29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23" name="Group 9"/>
          <p:cNvGrpSpPr/>
          <p:nvPr/>
        </p:nvGrpSpPr>
        <p:grpSpPr>
          <a:xfrm>
            <a:off x="6142757" y="2805280"/>
            <a:ext cx="2114549" cy="931541"/>
            <a:chOff x="1600200" y="1295400"/>
            <a:chExt cx="5410200" cy="649312"/>
          </a:xfrm>
        </p:grpSpPr>
        <p:sp>
          <p:nvSpPr>
            <p:cNvPr id="24" name="Rounded Rectangle 31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25" name="Rounded Rectangle 32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26" name="Group 9"/>
          <p:cNvGrpSpPr/>
          <p:nvPr/>
        </p:nvGrpSpPr>
        <p:grpSpPr>
          <a:xfrm>
            <a:off x="6142757" y="3882641"/>
            <a:ext cx="2114549" cy="931541"/>
            <a:chOff x="1600200" y="1295400"/>
            <a:chExt cx="5410200" cy="649312"/>
          </a:xfrm>
        </p:grpSpPr>
        <p:sp>
          <p:nvSpPr>
            <p:cNvPr id="27" name="Rounded Rectangle 34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6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28" name="Rounded Rectangle 35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sp>
        <p:nvSpPr>
          <p:cNvPr id="29" name="TextBox 37"/>
          <p:cNvSpPr txBox="1"/>
          <p:nvPr/>
        </p:nvSpPr>
        <p:spPr>
          <a:xfrm>
            <a:off x="6116666" y="1809817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30" name="TextBox 38"/>
          <p:cNvSpPr txBox="1"/>
          <p:nvPr/>
        </p:nvSpPr>
        <p:spPr>
          <a:xfrm>
            <a:off x="6116666" y="288130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31" name="TextBox 39"/>
          <p:cNvSpPr txBox="1"/>
          <p:nvPr/>
        </p:nvSpPr>
        <p:spPr>
          <a:xfrm>
            <a:off x="6116666" y="3949316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cxnSp>
        <p:nvCxnSpPr>
          <p:cNvPr id="32" name="Elbow Connector 45"/>
          <p:cNvCxnSpPr/>
          <p:nvPr/>
        </p:nvCxnSpPr>
        <p:spPr>
          <a:xfrm flipH="1">
            <a:off x="5133109" y="2165705"/>
            <a:ext cx="923923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4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Elbow Connector 46"/>
          <p:cNvCxnSpPr/>
          <p:nvPr/>
        </p:nvCxnSpPr>
        <p:spPr>
          <a:xfrm flipH="1" flipV="1">
            <a:off x="5133109" y="3679848"/>
            <a:ext cx="923923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6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47"/>
          <p:cNvCxnSpPr/>
          <p:nvPr/>
        </p:nvCxnSpPr>
        <p:spPr>
          <a:xfrm flipH="1">
            <a:off x="5133109" y="3278225"/>
            <a:ext cx="923923" cy="1588"/>
          </a:xfrm>
          <a:prstGeom prst="line">
            <a:avLst/>
          </a:prstGeom>
          <a:ln w="38100">
            <a:solidFill>
              <a:schemeClr val="accent5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reeform 105"/>
          <p:cNvSpPr>
            <a:spLocks noEditPoints="1"/>
          </p:cNvSpPr>
          <p:nvPr/>
        </p:nvSpPr>
        <p:spPr bwMode="auto">
          <a:xfrm>
            <a:off x="7716866" y="1984367"/>
            <a:ext cx="373613" cy="376054"/>
          </a:xfrm>
          <a:custGeom>
            <a:avLst/>
            <a:gdLst/>
            <a:ahLst/>
            <a:cxnLst>
              <a:cxn ang="0">
                <a:pos x="0" y="46"/>
              </a:cxn>
              <a:cxn ang="0">
                <a:pos x="9" y="31"/>
              </a:cxn>
              <a:cxn ang="0">
                <a:pos x="4" y="32"/>
              </a:cxn>
              <a:cxn ang="0">
                <a:pos x="7" y="25"/>
              </a:cxn>
              <a:cxn ang="0">
                <a:pos x="6" y="42"/>
              </a:cxn>
              <a:cxn ang="0">
                <a:pos x="11" y="39"/>
              </a:cxn>
              <a:cxn ang="0">
                <a:pos x="15" y="46"/>
              </a:cxn>
              <a:cxn ang="0">
                <a:pos x="0" y="69"/>
              </a:cxn>
              <a:cxn ang="0">
                <a:pos x="7" y="67"/>
              </a:cxn>
              <a:cxn ang="0">
                <a:pos x="5" y="62"/>
              </a:cxn>
              <a:cxn ang="0">
                <a:pos x="9" y="55"/>
              </a:cxn>
              <a:cxn ang="0">
                <a:pos x="5" y="55"/>
              </a:cxn>
              <a:cxn ang="0">
                <a:pos x="1" y="57"/>
              </a:cxn>
              <a:cxn ang="0">
                <a:pos x="14" y="51"/>
              </a:cxn>
              <a:cxn ang="0">
                <a:pos x="10" y="59"/>
              </a:cxn>
              <a:cxn ang="0">
                <a:pos x="7" y="71"/>
              </a:cxn>
              <a:cxn ang="0">
                <a:pos x="1" y="20"/>
              </a:cxn>
              <a:cxn ang="0">
                <a:pos x="6" y="16"/>
              </a:cxn>
              <a:cxn ang="0">
                <a:pos x="6" y="6"/>
              </a:cxn>
              <a:cxn ang="0">
                <a:pos x="4" y="8"/>
              </a:cxn>
              <a:cxn ang="0">
                <a:pos x="6" y="0"/>
              </a:cxn>
              <a:cxn ang="0">
                <a:pos x="11" y="16"/>
              </a:cxn>
              <a:cxn ang="0">
                <a:pos x="15" y="20"/>
              </a:cxn>
              <a:cxn ang="0">
                <a:pos x="70" y="20"/>
              </a:cxn>
              <a:cxn ang="0">
                <a:pos x="20" y="19"/>
              </a:cxn>
              <a:cxn ang="0">
                <a:pos x="21" y="10"/>
              </a:cxn>
              <a:cxn ang="0">
                <a:pos x="71" y="11"/>
              </a:cxn>
              <a:cxn ang="0">
                <a:pos x="71" y="39"/>
              </a:cxn>
              <a:cxn ang="0">
                <a:pos x="21" y="40"/>
              </a:cxn>
              <a:cxn ang="0">
                <a:pos x="20" y="31"/>
              </a:cxn>
              <a:cxn ang="0">
                <a:pos x="70" y="30"/>
              </a:cxn>
              <a:cxn ang="0">
                <a:pos x="71" y="39"/>
              </a:cxn>
              <a:cxn ang="0">
                <a:pos x="70" y="61"/>
              </a:cxn>
              <a:cxn ang="0">
                <a:pos x="20" y="60"/>
              </a:cxn>
              <a:cxn ang="0">
                <a:pos x="21" y="51"/>
              </a:cxn>
              <a:cxn ang="0">
                <a:pos x="71" y="52"/>
              </a:cxn>
            </a:cxnLst>
            <a:rect l="0" t="0" r="r" b="b"/>
            <a:pathLst>
              <a:path w="71" h="71">
                <a:moveTo>
                  <a:pt x="15" y="46"/>
                </a:moveTo>
                <a:cubicBezTo>
                  <a:pt x="0" y="46"/>
                  <a:pt x="0" y="46"/>
                  <a:pt x="0" y="46"/>
                </a:cubicBezTo>
                <a:cubicBezTo>
                  <a:pt x="0" y="45"/>
                  <a:pt x="0" y="44"/>
                  <a:pt x="0" y="43"/>
                </a:cubicBezTo>
                <a:cubicBezTo>
                  <a:pt x="0" y="36"/>
                  <a:pt x="9" y="35"/>
                  <a:pt x="9" y="31"/>
                </a:cubicBezTo>
                <a:cubicBezTo>
                  <a:pt x="9" y="30"/>
                  <a:pt x="8" y="29"/>
                  <a:pt x="7" y="29"/>
                </a:cubicBezTo>
                <a:cubicBezTo>
                  <a:pt x="6" y="29"/>
                  <a:pt x="4" y="31"/>
                  <a:pt x="4" y="32"/>
                </a:cubicBezTo>
                <a:cubicBezTo>
                  <a:pt x="0" y="29"/>
                  <a:pt x="0" y="29"/>
                  <a:pt x="0" y="29"/>
                </a:cubicBezTo>
                <a:cubicBezTo>
                  <a:pt x="2" y="27"/>
                  <a:pt x="4" y="25"/>
                  <a:pt x="7" y="25"/>
                </a:cubicBezTo>
                <a:cubicBezTo>
                  <a:pt x="11" y="25"/>
                  <a:pt x="14" y="27"/>
                  <a:pt x="14" y="31"/>
                </a:cubicBezTo>
                <a:cubicBezTo>
                  <a:pt x="14" y="37"/>
                  <a:pt x="6" y="38"/>
                  <a:pt x="6" y="42"/>
                </a:cubicBezTo>
                <a:cubicBezTo>
                  <a:pt x="11" y="42"/>
                  <a:pt x="11" y="42"/>
                  <a:pt x="11" y="42"/>
                </a:cubicBezTo>
                <a:cubicBezTo>
                  <a:pt x="11" y="39"/>
                  <a:pt x="11" y="39"/>
                  <a:pt x="11" y="39"/>
                </a:cubicBezTo>
                <a:cubicBezTo>
                  <a:pt x="15" y="39"/>
                  <a:pt x="15" y="39"/>
                  <a:pt x="15" y="39"/>
                </a:cubicBezTo>
                <a:lnTo>
                  <a:pt x="15" y="46"/>
                </a:lnTo>
                <a:close/>
                <a:moveTo>
                  <a:pt x="7" y="71"/>
                </a:moveTo>
                <a:cubicBezTo>
                  <a:pt x="5" y="71"/>
                  <a:pt x="2" y="70"/>
                  <a:pt x="0" y="69"/>
                </a:cubicBezTo>
                <a:cubicBezTo>
                  <a:pt x="3" y="65"/>
                  <a:pt x="3" y="65"/>
                  <a:pt x="3" y="65"/>
                </a:cubicBezTo>
                <a:cubicBezTo>
                  <a:pt x="4" y="66"/>
                  <a:pt x="5" y="67"/>
                  <a:pt x="7" y="67"/>
                </a:cubicBezTo>
                <a:cubicBezTo>
                  <a:pt x="8" y="67"/>
                  <a:pt x="10" y="66"/>
                  <a:pt x="10" y="65"/>
                </a:cubicBezTo>
                <a:cubicBezTo>
                  <a:pt x="10" y="62"/>
                  <a:pt x="7" y="62"/>
                  <a:pt x="5" y="62"/>
                </a:cubicBezTo>
                <a:cubicBezTo>
                  <a:pt x="4" y="60"/>
                  <a:pt x="4" y="60"/>
                  <a:pt x="4" y="60"/>
                </a:cubicBezTo>
                <a:cubicBezTo>
                  <a:pt x="6" y="58"/>
                  <a:pt x="7" y="56"/>
                  <a:pt x="9" y="55"/>
                </a:cubicBezTo>
                <a:cubicBezTo>
                  <a:pt x="9" y="55"/>
                  <a:pt x="9" y="55"/>
                  <a:pt x="9" y="55"/>
                </a:cubicBezTo>
                <a:cubicBezTo>
                  <a:pt x="8" y="55"/>
                  <a:pt x="6" y="55"/>
                  <a:pt x="5" y="55"/>
                </a:cubicBezTo>
                <a:cubicBezTo>
                  <a:pt x="5" y="57"/>
                  <a:pt x="5" y="57"/>
                  <a:pt x="5" y="57"/>
                </a:cubicBezTo>
                <a:cubicBezTo>
                  <a:pt x="1" y="57"/>
                  <a:pt x="1" y="57"/>
                  <a:pt x="1" y="57"/>
                </a:cubicBezTo>
                <a:cubicBezTo>
                  <a:pt x="1" y="51"/>
                  <a:pt x="1" y="51"/>
                  <a:pt x="1" y="51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4" y="54"/>
                  <a:pt x="14" y="54"/>
                </a:cubicBezTo>
                <a:cubicBezTo>
                  <a:pt x="10" y="59"/>
                  <a:pt x="10" y="59"/>
                  <a:pt x="10" y="59"/>
                </a:cubicBezTo>
                <a:cubicBezTo>
                  <a:pt x="13" y="60"/>
                  <a:pt x="15" y="62"/>
                  <a:pt x="15" y="64"/>
                </a:cubicBezTo>
                <a:cubicBezTo>
                  <a:pt x="15" y="69"/>
                  <a:pt x="11" y="71"/>
                  <a:pt x="7" y="71"/>
                </a:cubicBezTo>
                <a:close/>
                <a:moveTo>
                  <a:pt x="15" y="20"/>
                </a:moveTo>
                <a:cubicBezTo>
                  <a:pt x="1" y="20"/>
                  <a:pt x="1" y="20"/>
                  <a:pt x="1" y="20"/>
                </a:cubicBezTo>
                <a:cubicBezTo>
                  <a:pt x="1" y="16"/>
                  <a:pt x="1" y="16"/>
                  <a:pt x="1" y="16"/>
                </a:cubicBezTo>
                <a:cubicBezTo>
                  <a:pt x="6" y="16"/>
                  <a:pt x="6" y="16"/>
                  <a:pt x="6" y="16"/>
                </a:cubicBezTo>
                <a:cubicBezTo>
                  <a:pt x="6" y="13"/>
                  <a:pt x="6" y="9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5" y="7"/>
                  <a:pt x="4" y="7"/>
                  <a:pt x="4" y="8"/>
                </a:cubicBezTo>
                <a:cubicBezTo>
                  <a:pt x="1" y="5"/>
                  <a:pt x="1" y="5"/>
                  <a:pt x="1" y="5"/>
                </a:cubicBezTo>
                <a:cubicBezTo>
                  <a:pt x="6" y="0"/>
                  <a:pt x="6" y="0"/>
                  <a:pt x="6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16"/>
                  <a:pt x="11" y="16"/>
                  <a:pt x="11" y="16"/>
                </a:cubicBezTo>
                <a:cubicBezTo>
                  <a:pt x="15" y="16"/>
                  <a:pt x="15" y="16"/>
                  <a:pt x="15" y="16"/>
                </a:cubicBezTo>
                <a:lnTo>
                  <a:pt x="15" y="20"/>
                </a:lnTo>
                <a:close/>
                <a:moveTo>
                  <a:pt x="71" y="19"/>
                </a:moveTo>
                <a:cubicBezTo>
                  <a:pt x="71" y="19"/>
                  <a:pt x="71" y="20"/>
                  <a:pt x="70" y="20"/>
                </a:cubicBezTo>
                <a:cubicBezTo>
                  <a:pt x="21" y="20"/>
                  <a:pt x="21" y="20"/>
                  <a:pt x="21" y="20"/>
                </a:cubicBezTo>
                <a:cubicBezTo>
                  <a:pt x="21" y="20"/>
                  <a:pt x="20" y="19"/>
                  <a:pt x="20" y="19"/>
                </a:cubicBezTo>
                <a:cubicBezTo>
                  <a:pt x="20" y="11"/>
                  <a:pt x="20" y="11"/>
                  <a:pt x="20" y="11"/>
                </a:cubicBezTo>
                <a:cubicBezTo>
                  <a:pt x="20" y="10"/>
                  <a:pt x="21" y="10"/>
                  <a:pt x="21" y="10"/>
                </a:cubicBezTo>
                <a:cubicBezTo>
                  <a:pt x="70" y="10"/>
                  <a:pt x="70" y="10"/>
                  <a:pt x="70" y="10"/>
                </a:cubicBezTo>
                <a:cubicBezTo>
                  <a:pt x="71" y="10"/>
                  <a:pt x="71" y="10"/>
                  <a:pt x="71" y="11"/>
                </a:cubicBezTo>
                <a:lnTo>
                  <a:pt x="71" y="19"/>
                </a:lnTo>
                <a:close/>
                <a:moveTo>
                  <a:pt x="71" y="39"/>
                </a:moveTo>
                <a:cubicBezTo>
                  <a:pt x="71" y="40"/>
                  <a:pt x="71" y="40"/>
                  <a:pt x="70" y="40"/>
                </a:cubicBezTo>
                <a:cubicBezTo>
                  <a:pt x="21" y="40"/>
                  <a:pt x="21" y="40"/>
                  <a:pt x="21" y="40"/>
                </a:cubicBezTo>
                <a:cubicBezTo>
                  <a:pt x="21" y="40"/>
                  <a:pt x="20" y="40"/>
                  <a:pt x="20" y="39"/>
                </a:cubicBezTo>
                <a:cubicBezTo>
                  <a:pt x="20" y="31"/>
                  <a:pt x="20" y="31"/>
                  <a:pt x="20" y="31"/>
                </a:cubicBezTo>
                <a:cubicBezTo>
                  <a:pt x="20" y="31"/>
                  <a:pt x="21" y="30"/>
                  <a:pt x="21" y="30"/>
                </a:cubicBezTo>
                <a:cubicBezTo>
                  <a:pt x="70" y="30"/>
                  <a:pt x="70" y="30"/>
                  <a:pt x="70" y="30"/>
                </a:cubicBezTo>
                <a:cubicBezTo>
                  <a:pt x="71" y="30"/>
                  <a:pt x="71" y="31"/>
                  <a:pt x="71" y="31"/>
                </a:cubicBezTo>
                <a:lnTo>
                  <a:pt x="71" y="39"/>
                </a:lnTo>
                <a:close/>
                <a:moveTo>
                  <a:pt x="71" y="60"/>
                </a:moveTo>
                <a:cubicBezTo>
                  <a:pt x="71" y="60"/>
                  <a:pt x="71" y="61"/>
                  <a:pt x="70" y="61"/>
                </a:cubicBezTo>
                <a:cubicBezTo>
                  <a:pt x="21" y="61"/>
                  <a:pt x="21" y="61"/>
                  <a:pt x="21" y="61"/>
                </a:cubicBezTo>
                <a:cubicBezTo>
                  <a:pt x="21" y="61"/>
                  <a:pt x="20" y="60"/>
                  <a:pt x="20" y="60"/>
                </a:cubicBezTo>
                <a:cubicBezTo>
                  <a:pt x="20" y="52"/>
                  <a:pt x="20" y="52"/>
                  <a:pt x="20" y="52"/>
                </a:cubicBezTo>
                <a:cubicBezTo>
                  <a:pt x="20" y="51"/>
                  <a:pt x="21" y="51"/>
                  <a:pt x="21" y="51"/>
                </a:cubicBezTo>
                <a:cubicBezTo>
                  <a:pt x="70" y="51"/>
                  <a:pt x="70" y="51"/>
                  <a:pt x="70" y="51"/>
                </a:cubicBezTo>
                <a:cubicBezTo>
                  <a:pt x="71" y="51"/>
                  <a:pt x="71" y="51"/>
                  <a:pt x="71" y="52"/>
                </a:cubicBezTo>
                <a:lnTo>
                  <a:pt x="71" y="6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36" name="Freeform 66"/>
          <p:cNvSpPr>
            <a:spLocks noEditPoints="1"/>
          </p:cNvSpPr>
          <p:nvPr/>
        </p:nvSpPr>
        <p:spPr bwMode="auto">
          <a:xfrm>
            <a:off x="7716866" y="3089117"/>
            <a:ext cx="392242" cy="304240"/>
          </a:xfrm>
          <a:custGeom>
            <a:avLst/>
            <a:gdLst/>
            <a:ahLst/>
            <a:cxnLst>
              <a:cxn ang="0">
                <a:pos x="29" y="41"/>
              </a:cxn>
              <a:cxn ang="0">
                <a:pos x="22" y="40"/>
              </a:cxn>
              <a:cxn ang="0">
                <a:pos x="11" y="45"/>
              </a:cxn>
              <a:cxn ang="0">
                <a:pos x="7" y="46"/>
              </a:cxn>
              <a:cxn ang="0">
                <a:pos x="7" y="46"/>
              </a:cxn>
              <a:cxn ang="0">
                <a:pos x="6" y="45"/>
              </a:cxn>
              <a:cxn ang="0">
                <a:pos x="6" y="43"/>
              </a:cxn>
              <a:cxn ang="0">
                <a:pos x="11" y="36"/>
              </a:cxn>
              <a:cxn ang="0">
                <a:pos x="0" y="20"/>
              </a:cxn>
              <a:cxn ang="0">
                <a:pos x="29" y="0"/>
              </a:cxn>
              <a:cxn ang="0">
                <a:pos x="57" y="20"/>
              </a:cxn>
              <a:cxn ang="0">
                <a:pos x="29" y="41"/>
              </a:cxn>
              <a:cxn ang="0">
                <a:pos x="62" y="47"/>
              </a:cxn>
              <a:cxn ang="0">
                <a:pos x="66" y="53"/>
              </a:cxn>
              <a:cxn ang="0">
                <a:pos x="67" y="55"/>
              </a:cxn>
              <a:cxn ang="0">
                <a:pos x="66" y="56"/>
              </a:cxn>
              <a:cxn ang="0">
                <a:pos x="62" y="55"/>
              </a:cxn>
              <a:cxn ang="0">
                <a:pos x="51" y="50"/>
              </a:cxn>
              <a:cxn ang="0">
                <a:pos x="44" y="51"/>
              </a:cxn>
              <a:cxn ang="0">
                <a:pos x="25" y="46"/>
              </a:cxn>
              <a:cxn ang="0">
                <a:pos x="29" y="46"/>
              </a:cxn>
              <a:cxn ang="0">
                <a:pos x="52" y="39"/>
              </a:cxn>
              <a:cxn ang="0">
                <a:pos x="62" y="20"/>
              </a:cxn>
              <a:cxn ang="0">
                <a:pos x="61" y="14"/>
              </a:cxn>
              <a:cxn ang="0">
                <a:pos x="72" y="30"/>
              </a:cxn>
              <a:cxn ang="0">
                <a:pos x="62" y="47"/>
              </a:cxn>
            </a:cxnLst>
            <a:rect l="0" t="0" r="r" b="b"/>
            <a:pathLst>
              <a:path w="72" h="56">
                <a:moveTo>
                  <a:pt x="29" y="41"/>
                </a:moveTo>
                <a:cubicBezTo>
                  <a:pt x="26" y="41"/>
                  <a:pt x="24" y="40"/>
                  <a:pt x="22" y="40"/>
                </a:cubicBezTo>
                <a:cubicBezTo>
                  <a:pt x="18" y="42"/>
                  <a:pt x="15" y="44"/>
                  <a:pt x="11" y="45"/>
                </a:cubicBezTo>
                <a:cubicBezTo>
                  <a:pt x="9" y="45"/>
                  <a:pt x="8" y="46"/>
                  <a:pt x="7" y="46"/>
                </a:cubicBezTo>
                <a:cubicBezTo>
                  <a:pt x="7" y="46"/>
                  <a:pt x="7" y="46"/>
                  <a:pt x="7" y="46"/>
                </a:cubicBezTo>
                <a:cubicBezTo>
                  <a:pt x="6" y="46"/>
                  <a:pt x="6" y="45"/>
                  <a:pt x="6" y="45"/>
                </a:cubicBezTo>
                <a:cubicBezTo>
                  <a:pt x="5" y="44"/>
                  <a:pt x="6" y="43"/>
                  <a:pt x="6" y="43"/>
                </a:cubicBezTo>
                <a:cubicBezTo>
                  <a:pt x="8" y="41"/>
                  <a:pt x="10" y="40"/>
                  <a:pt x="11" y="36"/>
                </a:cubicBezTo>
                <a:cubicBezTo>
                  <a:pt x="5" y="32"/>
                  <a:pt x="0" y="27"/>
                  <a:pt x="0" y="20"/>
                </a:cubicBezTo>
                <a:cubicBezTo>
                  <a:pt x="0" y="9"/>
                  <a:pt x="13" y="0"/>
                  <a:pt x="29" y="0"/>
                </a:cubicBezTo>
                <a:cubicBezTo>
                  <a:pt x="44" y="0"/>
                  <a:pt x="57" y="9"/>
                  <a:pt x="57" y="20"/>
                </a:cubicBezTo>
                <a:cubicBezTo>
                  <a:pt x="57" y="32"/>
                  <a:pt x="44" y="41"/>
                  <a:pt x="29" y="41"/>
                </a:cubicBezTo>
                <a:close/>
                <a:moveTo>
                  <a:pt x="62" y="47"/>
                </a:moveTo>
                <a:cubicBezTo>
                  <a:pt x="63" y="50"/>
                  <a:pt x="65" y="51"/>
                  <a:pt x="66" y="53"/>
                </a:cubicBezTo>
                <a:cubicBezTo>
                  <a:pt x="67" y="54"/>
                  <a:pt x="67" y="54"/>
                  <a:pt x="67" y="55"/>
                </a:cubicBezTo>
                <a:cubicBezTo>
                  <a:pt x="67" y="56"/>
                  <a:pt x="67" y="56"/>
                  <a:pt x="66" y="56"/>
                </a:cubicBezTo>
                <a:cubicBezTo>
                  <a:pt x="65" y="56"/>
                  <a:pt x="63" y="56"/>
                  <a:pt x="62" y="55"/>
                </a:cubicBezTo>
                <a:cubicBezTo>
                  <a:pt x="58" y="54"/>
                  <a:pt x="55" y="53"/>
                  <a:pt x="51" y="50"/>
                </a:cubicBezTo>
                <a:cubicBezTo>
                  <a:pt x="49" y="51"/>
                  <a:pt x="47" y="51"/>
                  <a:pt x="44" y="51"/>
                </a:cubicBezTo>
                <a:cubicBezTo>
                  <a:pt x="37" y="51"/>
                  <a:pt x="30" y="49"/>
                  <a:pt x="25" y="46"/>
                </a:cubicBezTo>
                <a:cubicBezTo>
                  <a:pt x="26" y="46"/>
                  <a:pt x="28" y="46"/>
                  <a:pt x="29" y="46"/>
                </a:cubicBezTo>
                <a:cubicBezTo>
                  <a:pt x="37" y="46"/>
                  <a:pt x="46" y="43"/>
                  <a:pt x="52" y="39"/>
                </a:cubicBezTo>
                <a:cubicBezTo>
                  <a:pt x="58" y="34"/>
                  <a:pt x="62" y="27"/>
                  <a:pt x="62" y="20"/>
                </a:cubicBezTo>
                <a:cubicBezTo>
                  <a:pt x="62" y="18"/>
                  <a:pt x="62" y="16"/>
                  <a:pt x="61" y="14"/>
                </a:cubicBezTo>
                <a:cubicBezTo>
                  <a:pt x="68" y="18"/>
                  <a:pt x="72" y="24"/>
                  <a:pt x="72" y="30"/>
                </a:cubicBezTo>
                <a:cubicBezTo>
                  <a:pt x="72" y="37"/>
                  <a:pt x="68" y="43"/>
                  <a:pt x="62" y="47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37" name="Freeform 15"/>
          <p:cNvSpPr>
            <a:spLocks noEditPoints="1"/>
          </p:cNvSpPr>
          <p:nvPr/>
        </p:nvSpPr>
        <p:spPr bwMode="auto">
          <a:xfrm>
            <a:off x="7696988" y="4172611"/>
            <a:ext cx="490518" cy="367889"/>
          </a:xfrm>
          <a:custGeom>
            <a:avLst/>
            <a:gdLst/>
            <a:ahLst/>
            <a:cxnLst>
              <a:cxn ang="0">
                <a:pos x="168" y="126"/>
              </a:cxn>
              <a:cxn ang="0">
                <a:pos x="0" y="126"/>
              </a:cxn>
              <a:cxn ang="0">
                <a:pos x="0" y="0"/>
              </a:cxn>
              <a:cxn ang="0">
                <a:pos x="10" y="0"/>
              </a:cxn>
              <a:cxn ang="0">
                <a:pos x="10" y="115"/>
              </a:cxn>
              <a:cxn ang="0">
                <a:pos x="168" y="115"/>
              </a:cxn>
              <a:cxn ang="0">
                <a:pos x="168" y="126"/>
              </a:cxn>
              <a:cxn ang="0">
                <a:pos x="54" y="104"/>
              </a:cxn>
              <a:cxn ang="0">
                <a:pos x="32" y="104"/>
              </a:cxn>
              <a:cxn ang="0">
                <a:pos x="32" y="63"/>
              </a:cxn>
              <a:cxn ang="0">
                <a:pos x="54" y="63"/>
              </a:cxn>
              <a:cxn ang="0">
                <a:pos x="54" y="104"/>
              </a:cxn>
              <a:cxn ang="0">
                <a:pos x="84" y="104"/>
              </a:cxn>
              <a:cxn ang="0">
                <a:pos x="64" y="104"/>
              </a:cxn>
              <a:cxn ang="0">
                <a:pos x="64" y="19"/>
              </a:cxn>
              <a:cxn ang="0">
                <a:pos x="84" y="19"/>
              </a:cxn>
              <a:cxn ang="0">
                <a:pos x="84" y="104"/>
              </a:cxn>
              <a:cxn ang="0">
                <a:pos x="116" y="104"/>
              </a:cxn>
              <a:cxn ang="0">
                <a:pos x="95" y="104"/>
              </a:cxn>
              <a:cxn ang="0">
                <a:pos x="95" y="41"/>
              </a:cxn>
              <a:cxn ang="0">
                <a:pos x="116" y="41"/>
              </a:cxn>
              <a:cxn ang="0">
                <a:pos x="116" y="104"/>
              </a:cxn>
              <a:cxn ang="0">
                <a:pos x="147" y="104"/>
              </a:cxn>
              <a:cxn ang="0">
                <a:pos x="127" y="104"/>
              </a:cxn>
              <a:cxn ang="0">
                <a:pos x="127" y="9"/>
              </a:cxn>
              <a:cxn ang="0">
                <a:pos x="147" y="9"/>
              </a:cxn>
              <a:cxn ang="0">
                <a:pos x="147" y="104"/>
              </a:cxn>
            </a:cxnLst>
            <a:rect l="0" t="0" r="r" b="b"/>
            <a:pathLst>
              <a:path w="168" h="126">
                <a:moveTo>
                  <a:pt x="168" y="126"/>
                </a:moveTo>
                <a:lnTo>
                  <a:pt x="0" y="126"/>
                </a:lnTo>
                <a:lnTo>
                  <a:pt x="0" y="0"/>
                </a:lnTo>
                <a:lnTo>
                  <a:pt x="10" y="0"/>
                </a:lnTo>
                <a:lnTo>
                  <a:pt x="10" y="115"/>
                </a:lnTo>
                <a:lnTo>
                  <a:pt x="168" y="115"/>
                </a:lnTo>
                <a:lnTo>
                  <a:pt x="168" y="126"/>
                </a:lnTo>
                <a:close/>
                <a:moveTo>
                  <a:pt x="54" y="104"/>
                </a:moveTo>
                <a:lnTo>
                  <a:pt x="32" y="104"/>
                </a:lnTo>
                <a:lnTo>
                  <a:pt x="32" y="63"/>
                </a:lnTo>
                <a:lnTo>
                  <a:pt x="54" y="63"/>
                </a:lnTo>
                <a:lnTo>
                  <a:pt x="54" y="104"/>
                </a:lnTo>
                <a:close/>
                <a:moveTo>
                  <a:pt x="84" y="104"/>
                </a:moveTo>
                <a:lnTo>
                  <a:pt x="64" y="104"/>
                </a:lnTo>
                <a:lnTo>
                  <a:pt x="64" y="19"/>
                </a:lnTo>
                <a:lnTo>
                  <a:pt x="84" y="19"/>
                </a:lnTo>
                <a:lnTo>
                  <a:pt x="84" y="104"/>
                </a:lnTo>
                <a:close/>
                <a:moveTo>
                  <a:pt x="116" y="104"/>
                </a:moveTo>
                <a:lnTo>
                  <a:pt x="95" y="104"/>
                </a:lnTo>
                <a:lnTo>
                  <a:pt x="95" y="41"/>
                </a:lnTo>
                <a:lnTo>
                  <a:pt x="116" y="41"/>
                </a:lnTo>
                <a:lnTo>
                  <a:pt x="116" y="104"/>
                </a:lnTo>
                <a:close/>
                <a:moveTo>
                  <a:pt x="147" y="104"/>
                </a:moveTo>
                <a:lnTo>
                  <a:pt x="127" y="104"/>
                </a:lnTo>
                <a:lnTo>
                  <a:pt x="127" y="9"/>
                </a:lnTo>
                <a:lnTo>
                  <a:pt x="147" y="9"/>
                </a:lnTo>
                <a:lnTo>
                  <a:pt x="147" y="104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grpSp>
        <p:nvGrpSpPr>
          <p:cNvPr id="38" name="Group 37"/>
          <p:cNvGrpSpPr/>
          <p:nvPr/>
        </p:nvGrpSpPr>
        <p:grpSpPr>
          <a:xfrm>
            <a:off x="3725138" y="2645326"/>
            <a:ext cx="1310988" cy="1310984"/>
            <a:chOff x="7147213" y="2364759"/>
            <a:chExt cx="1310988" cy="1310984"/>
          </a:xfrm>
        </p:grpSpPr>
        <p:sp>
          <p:nvSpPr>
            <p:cNvPr id="39" name="Freeform 54"/>
            <p:cNvSpPr/>
            <p:nvPr/>
          </p:nvSpPr>
          <p:spPr>
            <a:xfrm>
              <a:off x="7147213" y="2364759"/>
              <a:ext cx="1310988" cy="1310984"/>
            </a:xfrm>
            <a:custGeom>
              <a:avLst/>
              <a:gdLst>
                <a:gd name="connsiteX0" fmla="*/ 0 w 661361"/>
                <a:gd name="connsiteY0" fmla="*/ 330681 h 661361"/>
                <a:gd name="connsiteX1" fmla="*/ 96855 w 661361"/>
                <a:gd name="connsiteY1" fmla="*/ 96854 h 661361"/>
                <a:gd name="connsiteX2" fmla="*/ 330682 w 661361"/>
                <a:gd name="connsiteY2" fmla="*/ 0 h 661361"/>
                <a:gd name="connsiteX3" fmla="*/ 564509 w 661361"/>
                <a:gd name="connsiteY3" fmla="*/ 96855 h 661361"/>
                <a:gd name="connsiteX4" fmla="*/ 661363 w 661361"/>
                <a:gd name="connsiteY4" fmla="*/ 330682 h 661361"/>
                <a:gd name="connsiteX5" fmla="*/ 564509 w 661361"/>
                <a:gd name="connsiteY5" fmla="*/ 564509 h 661361"/>
                <a:gd name="connsiteX6" fmla="*/ 330682 w 661361"/>
                <a:gd name="connsiteY6" fmla="*/ 661363 h 661361"/>
                <a:gd name="connsiteX7" fmla="*/ 96855 w 661361"/>
                <a:gd name="connsiteY7" fmla="*/ 564509 h 661361"/>
                <a:gd name="connsiteX8" fmla="*/ 1 w 661361"/>
                <a:gd name="connsiteY8" fmla="*/ 330682 h 661361"/>
                <a:gd name="connsiteX9" fmla="*/ 0 w 661361"/>
                <a:gd name="connsiteY9" fmla="*/ 330681 h 66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61361" h="661361">
                  <a:moveTo>
                    <a:pt x="0" y="330681"/>
                  </a:moveTo>
                  <a:cubicBezTo>
                    <a:pt x="0" y="242979"/>
                    <a:pt x="34840" y="158869"/>
                    <a:pt x="96855" y="96854"/>
                  </a:cubicBezTo>
                  <a:cubicBezTo>
                    <a:pt x="158870" y="34839"/>
                    <a:pt x="242980" y="0"/>
                    <a:pt x="330682" y="0"/>
                  </a:cubicBezTo>
                  <a:cubicBezTo>
                    <a:pt x="418384" y="0"/>
                    <a:pt x="502494" y="34840"/>
                    <a:pt x="564509" y="96855"/>
                  </a:cubicBezTo>
                  <a:cubicBezTo>
                    <a:pt x="626524" y="158870"/>
                    <a:pt x="661363" y="242980"/>
                    <a:pt x="661363" y="330682"/>
                  </a:cubicBezTo>
                  <a:cubicBezTo>
                    <a:pt x="661363" y="418384"/>
                    <a:pt x="626523" y="502494"/>
                    <a:pt x="564509" y="564509"/>
                  </a:cubicBezTo>
                  <a:cubicBezTo>
                    <a:pt x="502494" y="626524"/>
                    <a:pt x="418384" y="661363"/>
                    <a:pt x="330682" y="661363"/>
                  </a:cubicBezTo>
                  <a:cubicBezTo>
                    <a:pt x="242980" y="661363"/>
                    <a:pt x="158870" y="626523"/>
                    <a:pt x="96855" y="564509"/>
                  </a:cubicBezTo>
                  <a:cubicBezTo>
                    <a:pt x="34840" y="502494"/>
                    <a:pt x="1" y="418384"/>
                    <a:pt x="1" y="330682"/>
                  </a:cubicBezTo>
                  <a:lnTo>
                    <a:pt x="0" y="330681"/>
                  </a:ln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06379" tIns="106379" rIns="106379" bIns="106379" numCol="1" spcCol="1270" anchor="ctr" anchorCtr="0">
              <a:no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4000" kern="1200" dirty="0">
                <a:latin typeface="Abadi" panose="020B0604020104020204" pitchFamily="34" charset="0"/>
              </a:endParaRPr>
            </a:p>
          </p:txBody>
        </p:sp>
        <p:grpSp>
          <p:nvGrpSpPr>
            <p:cNvPr id="40" name="Group 34"/>
            <p:cNvGrpSpPr/>
            <p:nvPr/>
          </p:nvGrpSpPr>
          <p:grpSpPr>
            <a:xfrm>
              <a:off x="7530095" y="2623561"/>
              <a:ext cx="545225" cy="793380"/>
              <a:chOff x="4075113" y="1909763"/>
              <a:chExt cx="247650" cy="360363"/>
            </a:xfrm>
            <a:solidFill>
              <a:schemeClr val="bg1"/>
            </a:solidFill>
          </p:grpSpPr>
          <p:sp>
            <p:nvSpPr>
              <p:cNvPr id="41" name="Freeform 78"/>
              <p:cNvSpPr>
                <a:spLocks noEditPoints="1"/>
              </p:cNvSpPr>
              <p:nvPr/>
            </p:nvSpPr>
            <p:spPr bwMode="auto">
              <a:xfrm>
                <a:off x="4075113" y="1909763"/>
                <a:ext cx="247650" cy="360363"/>
              </a:xfrm>
              <a:custGeom>
                <a:avLst/>
                <a:gdLst/>
                <a:ahLst/>
                <a:cxnLst>
                  <a:cxn ang="0">
                    <a:pos x="42" y="0"/>
                  </a:cxn>
                  <a:cxn ang="0">
                    <a:pos x="0" y="42"/>
                  </a:cxn>
                  <a:cxn ang="0">
                    <a:pos x="19" y="88"/>
                  </a:cxn>
                  <a:cxn ang="0">
                    <a:pos x="42" y="123"/>
                  </a:cxn>
                  <a:cxn ang="0">
                    <a:pos x="65" y="88"/>
                  </a:cxn>
                  <a:cxn ang="0">
                    <a:pos x="85" y="42"/>
                  </a:cxn>
                  <a:cxn ang="0">
                    <a:pos x="42" y="0"/>
                  </a:cxn>
                  <a:cxn ang="0">
                    <a:pos x="52" y="104"/>
                  </a:cxn>
                  <a:cxn ang="0">
                    <a:pos x="33" y="106"/>
                  </a:cxn>
                  <a:cxn ang="0">
                    <a:pos x="31" y="99"/>
                  </a:cxn>
                  <a:cxn ang="0">
                    <a:pos x="31" y="99"/>
                  </a:cxn>
                  <a:cxn ang="0">
                    <a:pos x="55" y="96"/>
                  </a:cxn>
                  <a:cxn ang="0">
                    <a:pos x="54" y="99"/>
                  </a:cxn>
                  <a:cxn ang="0">
                    <a:pos x="52" y="104"/>
                  </a:cxn>
                  <a:cxn ang="0">
                    <a:pos x="30" y="95"/>
                  </a:cxn>
                  <a:cxn ang="0">
                    <a:pos x="27" y="88"/>
                  </a:cxn>
                  <a:cxn ang="0">
                    <a:pos x="57" y="88"/>
                  </a:cxn>
                  <a:cxn ang="0">
                    <a:pos x="56" y="92"/>
                  </a:cxn>
                  <a:cxn ang="0">
                    <a:pos x="30" y="95"/>
                  </a:cxn>
                  <a:cxn ang="0">
                    <a:pos x="42" y="115"/>
                  </a:cxn>
                  <a:cxn ang="0">
                    <a:pos x="35" y="110"/>
                  </a:cxn>
                  <a:cxn ang="0">
                    <a:pos x="51" y="108"/>
                  </a:cxn>
                  <a:cxn ang="0">
                    <a:pos x="42" y="115"/>
                  </a:cxn>
                  <a:cxn ang="0">
                    <a:pos x="60" y="80"/>
                  </a:cxn>
                  <a:cxn ang="0">
                    <a:pos x="24" y="80"/>
                  </a:cxn>
                  <a:cxn ang="0">
                    <a:pos x="18" y="68"/>
                  </a:cxn>
                  <a:cxn ang="0">
                    <a:pos x="8" y="42"/>
                  </a:cxn>
                  <a:cxn ang="0">
                    <a:pos x="42" y="8"/>
                  </a:cxn>
                  <a:cxn ang="0">
                    <a:pos x="77" y="42"/>
                  </a:cxn>
                  <a:cxn ang="0">
                    <a:pos x="67" y="68"/>
                  </a:cxn>
                  <a:cxn ang="0">
                    <a:pos x="60" y="80"/>
                  </a:cxn>
                  <a:cxn ang="0">
                    <a:pos x="60" y="80"/>
                  </a:cxn>
                  <a:cxn ang="0">
                    <a:pos x="60" y="80"/>
                  </a:cxn>
                </a:cxnLst>
                <a:rect l="0" t="0" r="r" b="b"/>
                <a:pathLst>
                  <a:path w="85" h="123">
                    <a:moveTo>
                      <a:pt x="42" y="0"/>
                    </a:moveTo>
                    <a:cubicBezTo>
                      <a:pt x="19" y="0"/>
                      <a:pt x="0" y="19"/>
                      <a:pt x="0" y="42"/>
                    </a:cubicBezTo>
                    <a:cubicBezTo>
                      <a:pt x="0" y="57"/>
                      <a:pt x="14" y="74"/>
                      <a:pt x="19" y="88"/>
                    </a:cubicBezTo>
                    <a:cubicBezTo>
                      <a:pt x="27" y="110"/>
                      <a:pt x="26" y="123"/>
                      <a:pt x="42" y="123"/>
                    </a:cubicBezTo>
                    <a:cubicBezTo>
                      <a:pt x="59" y="123"/>
                      <a:pt x="58" y="110"/>
                      <a:pt x="65" y="88"/>
                    </a:cubicBezTo>
                    <a:cubicBezTo>
                      <a:pt x="70" y="74"/>
                      <a:pt x="85" y="57"/>
                      <a:pt x="85" y="42"/>
                    </a:cubicBezTo>
                    <a:cubicBezTo>
                      <a:pt x="85" y="19"/>
                      <a:pt x="66" y="0"/>
                      <a:pt x="42" y="0"/>
                    </a:cubicBezTo>
                    <a:close/>
                    <a:moveTo>
                      <a:pt x="52" y="104"/>
                    </a:moveTo>
                    <a:cubicBezTo>
                      <a:pt x="33" y="106"/>
                      <a:pt x="33" y="106"/>
                      <a:pt x="33" y="106"/>
                    </a:cubicBezTo>
                    <a:cubicBezTo>
                      <a:pt x="33" y="104"/>
                      <a:pt x="32" y="102"/>
                      <a:pt x="31" y="99"/>
                    </a:cubicBezTo>
                    <a:cubicBezTo>
                      <a:pt x="31" y="99"/>
                      <a:pt x="31" y="99"/>
                      <a:pt x="31" y="99"/>
                    </a:cubicBezTo>
                    <a:cubicBezTo>
                      <a:pt x="55" y="96"/>
                      <a:pt x="55" y="96"/>
                      <a:pt x="55" y="96"/>
                    </a:cubicBezTo>
                    <a:cubicBezTo>
                      <a:pt x="54" y="97"/>
                      <a:pt x="54" y="98"/>
                      <a:pt x="54" y="99"/>
                    </a:cubicBezTo>
                    <a:cubicBezTo>
                      <a:pt x="53" y="101"/>
                      <a:pt x="53" y="103"/>
                      <a:pt x="52" y="104"/>
                    </a:cubicBezTo>
                    <a:close/>
                    <a:moveTo>
                      <a:pt x="30" y="95"/>
                    </a:moveTo>
                    <a:cubicBezTo>
                      <a:pt x="29" y="93"/>
                      <a:pt x="28" y="91"/>
                      <a:pt x="27" y="88"/>
                    </a:cubicBezTo>
                    <a:cubicBezTo>
                      <a:pt x="57" y="88"/>
                      <a:pt x="57" y="88"/>
                      <a:pt x="57" y="88"/>
                    </a:cubicBezTo>
                    <a:cubicBezTo>
                      <a:pt x="57" y="89"/>
                      <a:pt x="56" y="91"/>
                      <a:pt x="56" y="92"/>
                    </a:cubicBezTo>
                    <a:lnTo>
                      <a:pt x="30" y="95"/>
                    </a:lnTo>
                    <a:close/>
                    <a:moveTo>
                      <a:pt x="42" y="115"/>
                    </a:moveTo>
                    <a:cubicBezTo>
                      <a:pt x="38" y="115"/>
                      <a:pt x="37" y="114"/>
                      <a:pt x="35" y="110"/>
                    </a:cubicBezTo>
                    <a:cubicBezTo>
                      <a:pt x="51" y="108"/>
                      <a:pt x="51" y="108"/>
                      <a:pt x="51" y="108"/>
                    </a:cubicBezTo>
                    <a:cubicBezTo>
                      <a:pt x="49" y="114"/>
                      <a:pt x="47" y="115"/>
                      <a:pt x="42" y="115"/>
                    </a:cubicBezTo>
                    <a:close/>
                    <a:moveTo>
                      <a:pt x="60" y="80"/>
                    </a:moveTo>
                    <a:cubicBezTo>
                      <a:pt x="24" y="80"/>
                      <a:pt x="24" y="80"/>
                      <a:pt x="24" y="80"/>
                    </a:cubicBezTo>
                    <a:cubicBezTo>
                      <a:pt x="23" y="76"/>
                      <a:pt x="20" y="72"/>
                      <a:pt x="18" y="68"/>
                    </a:cubicBezTo>
                    <a:cubicBezTo>
                      <a:pt x="13" y="59"/>
                      <a:pt x="8" y="50"/>
                      <a:pt x="8" y="42"/>
                    </a:cubicBezTo>
                    <a:cubicBezTo>
                      <a:pt x="8" y="23"/>
                      <a:pt x="23" y="8"/>
                      <a:pt x="42" y="8"/>
                    </a:cubicBezTo>
                    <a:cubicBezTo>
                      <a:pt x="61" y="8"/>
                      <a:pt x="77" y="23"/>
                      <a:pt x="77" y="42"/>
                    </a:cubicBezTo>
                    <a:cubicBezTo>
                      <a:pt x="77" y="50"/>
                      <a:pt x="72" y="59"/>
                      <a:pt x="67" y="68"/>
                    </a:cubicBezTo>
                    <a:cubicBezTo>
                      <a:pt x="64" y="72"/>
                      <a:pt x="62" y="76"/>
                      <a:pt x="60" y="80"/>
                    </a:cubicBezTo>
                    <a:close/>
                    <a:moveTo>
                      <a:pt x="60" y="80"/>
                    </a:moveTo>
                    <a:cubicBezTo>
                      <a:pt x="60" y="80"/>
                      <a:pt x="60" y="80"/>
                      <a:pt x="60" y="8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endParaRPr lang="en-US">
                  <a:latin typeface="Abadi" panose="020B0604020104020204" pitchFamily="34" charset="0"/>
                  <a:ea typeface="+mn-ea"/>
                </a:endParaRPr>
              </a:p>
            </p:txBody>
          </p:sp>
          <p:sp>
            <p:nvSpPr>
              <p:cNvPr id="42" name="Freeform 79"/>
              <p:cNvSpPr>
                <a:spLocks noEditPoints="1"/>
              </p:cNvSpPr>
              <p:nvPr/>
            </p:nvSpPr>
            <p:spPr bwMode="auto">
              <a:xfrm>
                <a:off x="4130675" y="1965326"/>
                <a:ext cx="73025" cy="73025"/>
              </a:xfrm>
              <a:custGeom>
                <a:avLst/>
                <a:gdLst/>
                <a:ahLst/>
                <a:cxnLst>
                  <a:cxn ang="0">
                    <a:pos x="23" y="0"/>
                  </a:cxn>
                  <a:cxn ang="0">
                    <a:pos x="0" y="23"/>
                  </a:cxn>
                  <a:cxn ang="0">
                    <a:pos x="2" y="25"/>
                  </a:cxn>
                  <a:cxn ang="0">
                    <a:pos x="4" y="23"/>
                  </a:cxn>
                  <a:cxn ang="0">
                    <a:pos x="23" y="4"/>
                  </a:cxn>
                  <a:cxn ang="0">
                    <a:pos x="25" y="2"/>
                  </a:cxn>
                  <a:cxn ang="0">
                    <a:pos x="23" y="0"/>
                  </a:cxn>
                  <a:cxn ang="0">
                    <a:pos x="23" y="0"/>
                  </a:cxn>
                  <a:cxn ang="0">
                    <a:pos x="23" y="0"/>
                  </a:cxn>
                </a:cxnLst>
                <a:rect l="0" t="0" r="r" b="b"/>
                <a:pathLst>
                  <a:path w="25" h="25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24"/>
                      <a:pt x="1" y="25"/>
                      <a:pt x="2" y="25"/>
                    </a:cubicBezTo>
                    <a:cubicBezTo>
                      <a:pt x="3" y="25"/>
                      <a:pt x="4" y="24"/>
                      <a:pt x="4" y="23"/>
                    </a:cubicBezTo>
                    <a:cubicBezTo>
                      <a:pt x="4" y="12"/>
                      <a:pt x="13" y="4"/>
                      <a:pt x="23" y="4"/>
                    </a:cubicBezTo>
                    <a:cubicBezTo>
                      <a:pt x="24" y="4"/>
                      <a:pt x="25" y="3"/>
                      <a:pt x="25" y="2"/>
                    </a:cubicBezTo>
                    <a:cubicBezTo>
                      <a:pt x="25" y="1"/>
                      <a:pt x="24" y="0"/>
                      <a:pt x="23" y="0"/>
                    </a:cubicBezTo>
                    <a:close/>
                    <a:moveTo>
                      <a:pt x="23" y="0"/>
                    </a:moveTo>
                    <a:cubicBezTo>
                      <a:pt x="23" y="0"/>
                      <a:pt x="23" y="0"/>
                      <a:pt x="23" y="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endParaRPr lang="en-US">
                  <a:latin typeface="Abadi" panose="020B0604020104020204" pitchFamily="34" charset="0"/>
                  <a:ea typeface="+mn-ea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000"/>
                            </p:stCondLst>
                            <p:childTnLst>
                              <p:par>
                                <p:cTn id="4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4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5500"/>
                            </p:stCondLst>
                            <p:childTnLst>
                              <p:par>
                                <p:cTn id="6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6000"/>
                            </p:stCondLst>
                            <p:childTnLst>
                              <p:par>
                                <p:cTn id="6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6500"/>
                            </p:stCondLst>
                            <p:childTnLst>
                              <p:par>
                                <p:cTn id="7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7000"/>
                            </p:stCondLst>
                            <p:childTnLst>
                              <p:par>
                                <p:cTn id="7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9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7500"/>
                            </p:stCondLst>
                            <p:childTnLst>
                              <p:par>
                                <p:cTn id="8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8000"/>
                            </p:stCondLst>
                            <p:childTnLst>
                              <p:par>
                                <p:cTn id="8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8500"/>
                            </p:stCondLst>
                            <p:childTnLst>
                              <p:par>
                                <p:cTn id="9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9000"/>
                            </p:stCondLst>
                            <p:childTnLst>
                              <p:par>
                                <p:cTn id="9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99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9500"/>
                            </p:stCondLst>
                            <p:childTnLst>
                              <p:par>
                                <p:cTn id="10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3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10000"/>
                            </p:stCondLst>
                            <p:childTnLst>
                              <p:par>
                                <p:cTn id="10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10500"/>
                            </p:stCondLst>
                            <p:childTnLst>
                              <p:par>
                                <p:cTn id="1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3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6" fill="hold">
                            <p:stCondLst>
                              <p:cond delay="11000"/>
                            </p:stCondLst>
                            <p:childTnLst>
                              <p:par>
                                <p:cTn id="11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0" fill="hold">
                            <p:stCondLst>
                              <p:cond delay="11500"/>
                            </p:stCondLst>
                            <p:childTnLst>
                              <p:par>
                                <p:cTn id="12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 animBg="1"/>
      <p:bldP spid="18" grpId="0" animBg="1"/>
      <p:bldP spid="19" grpId="0" animBg="1"/>
      <p:bldP spid="29" grpId="0"/>
      <p:bldP spid="30" grpId="0"/>
      <p:bldP spid="31" grpId="0"/>
      <p:bldP spid="35" grpId="0" animBg="1"/>
      <p:bldP spid="36" grpId="0" animBg="1"/>
      <p:bldP spid="37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6" name="Group 9"/>
          <p:cNvGrpSpPr/>
          <p:nvPr/>
        </p:nvGrpSpPr>
        <p:grpSpPr>
          <a:xfrm>
            <a:off x="503957" y="1727919"/>
            <a:ext cx="2114549" cy="931541"/>
            <a:chOff x="1600200" y="1295400"/>
            <a:chExt cx="5410200" cy="649312"/>
          </a:xfrm>
        </p:grpSpPr>
        <p:sp>
          <p:nvSpPr>
            <p:cNvPr id="47" name="Rounded Rectangle 5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48" name="Rounded Rectangle 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49" name="Group 9"/>
          <p:cNvGrpSpPr/>
          <p:nvPr/>
        </p:nvGrpSpPr>
        <p:grpSpPr>
          <a:xfrm>
            <a:off x="503957" y="2805280"/>
            <a:ext cx="2114549" cy="931541"/>
            <a:chOff x="1600200" y="1295400"/>
            <a:chExt cx="5410200" cy="649312"/>
          </a:xfrm>
        </p:grpSpPr>
        <p:sp>
          <p:nvSpPr>
            <p:cNvPr id="50" name="Rounded Rectangle 90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51" name="Rounded Rectangle 91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52" name="Group 9"/>
          <p:cNvGrpSpPr/>
          <p:nvPr/>
        </p:nvGrpSpPr>
        <p:grpSpPr>
          <a:xfrm>
            <a:off x="503957" y="3882641"/>
            <a:ext cx="2114549" cy="931541"/>
            <a:chOff x="1600200" y="1295400"/>
            <a:chExt cx="5410200" cy="649312"/>
          </a:xfrm>
        </p:grpSpPr>
        <p:sp>
          <p:nvSpPr>
            <p:cNvPr id="53" name="Rounded Rectangle 93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54" name="Rounded Rectangle 9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cxnSp>
        <p:nvCxnSpPr>
          <p:cNvPr id="55" name="Elbow Connector 106"/>
          <p:cNvCxnSpPr/>
          <p:nvPr/>
        </p:nvCxnSpPr>
        <p:spPr>
          <a:xfrm>
            <a:off x="2713757" y="2165705"/>
            <a:ext cx="904875" cy="696550"/>
          </a:xfrm>
          <a:prstGeom prst="bentConnector3">
            <a:avLst>
              <a:gd name="adj1" fmla="val 50000"/>
            </a:avLst>
          </a:prstGeom>
          <a:ln w="38100"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Elbow Connector 107"/>
          <p:cNvCxnSpPr/>
          <p:nvPr/>
        </p:nvCxnSpPr>
        <p:spPr>
          <a:xfrm flipV="1">
            <a:off x="2713757" y="3679848"/>
            <a:ext cx="904875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3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Connector 109"/>
          <p:cNvCxnSpPr/>
          <p:nvPr/>
        </p:nvCxnSpPr>
        <p:spPr>
          <a:xfrm>
            <a:off x="2713757" y="3278225"/>
            <a:ext cx="904875" cy="1588"/>
          </a:xfrm>
          <a:prstGeom prst="line">
            <a:avLst/>
          </a:prstGeom>
          <a:ln w="38100">
            <a:solidFill>
              <a:schemeClr val="accent2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TextBox 118"/>
          <p:cNvSpPr txBox="1"/>
          <p:nvPr/>
        </p:nvSpPr>
        <p:spPr>
          <a:xfrm>
            <a:off x="1044978" y="1809817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59" name="TextBox 119"/>
          <p:cNvSpPr txBox="1"/>
          <p:nvPr/>
        </p:nvSpPr>
        <p:spPr>
          <a:xfrm>
            <a:off x="1044978" y="288130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60" name="TextBox 120"/>
          <p:cNvSpPr txBox="1"/>
          <p:nvPr/>
        </p:nvSpPr>
        <p:spPr>
          <a:xfrm>
            <a:off x="1044978" y="3949316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61" name="Freeform 228"/>
          <p:cNvSpPr/>
          <p:nvPr/>
        </p:nvSpPr>
        <p:spPr bwMode="auto">
          <a:xfrm>
            <a:off x="633815" y="1958724"/>
            <a:ext cx="411163" cy="413959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>
              <a:latin typeface="Abadi" panose="020B0604020104020204" pitchFamily="34" charset="0"/>
              <a:ea typeface="+mn-ea"/>
            </a:endParaRPr>
          </a:p>
        </p:txBody>
      </p:sp>
      <p:sp>
        <p:nvSpPr>
          <p:cNvPr id="62" name="Freeform 135"/>
          <p:cNvSpPr>
            <a:spLocks noEditPoints="1"/>
          </p:cNvSpPr>
          <p:nvPr/>
        </p:nvSpPr>
        <p:spPr bwMode="auto">
          <a:xfrm>
            <a:off x="633815" y="3089117"/>
            <a:ext cx="403773" cy="378216"/>
          </a:xfrm>
          <a:custGeom>
            <a:avLst/>
            <a:gdLst/>
            <a:ahLst/>
            <a:cxnLst>
              <a:cxn ang="0">
                <a:pos x="13" y="39"/>
              </a:cxn>
              <a:cxn ang="0">
                <a:pos x="8" y="39"/>
              </a:cxn>
              <a:cxn ang="0">
                <a:pos x="0" y="33"/>
              </a:cxn>
              <a:cxn ang="0">
                <a:pos x="5" y="19"/>
              </a:cxn>
              <a:cxn ang="0">
                <a:pos x="15" y="22"/>
              </a:cxn>
              <a:cxn ang="0">
                <a:pos x="20" y="21"/>
              </a:cxn>
              <a:cxn ang="0">
                <a:pos x="20" y="24"/>
              </a:cxn>
              <a:cxn ang="0">
                <a:pos x="23" y="34"/>
              </a:cxn>
              <a:cxn ang="0">
                <a:pos x="13" y="39"/>
              </a:cxn>
              <a:cxn ang="0">
                <a:pos x="15" y="19"/>
              </a:cxn>
              <a:cxn ang="0">
                <a:pos x="5" y="9"/>
              </a:cxn>
              <a:cxn ang="0">
                <a:pos x="15" y="0"/>
              </a:cxn>
              <a:cxn ang="0">
                <a:pos x="25" y="9"/>
              </a:cxn>
              <a:cxn ang="0">
                <a:pos x="15" y="19"/>
              </a:cxn>
              <a:cxn ang="0">
                <a:pos x="53" y="68"/>
              </a:cxn>
              <a:cxn ang="0">
                <a:pos x="20" y="68"/>
              </a:cxn>
              <a:cxn ang="0">
                <a:pos x="10" y="58"/>
              </a:cxn>
              <a:cxn ang="0">
                <a:pos x="23" y="36"/>
              </a:cxn>
              <a:cxn ang="0">
                <a:pos x="37" y="41"/>
              </a:cxn>
              <a:cxn ang="0">
                <a:pos x="50" y="36"/>
              </a:cxn>
              <a:cxn ang="0">
                <a:pos x="64" y="58"/>
              </a:cxn>
              <a:cxn ang="0">
                <a:pos x="53" y="68"/>
              </a:cxn>
              <a:cxn ang="0">
                <a:pos x="37" y="39"/>
              </a:cxn>
              <a:cxn ang="0">
                <a:pos x="22" y="24"/>
              </a:cxn>
              <a:cxn ang="0">
                <a:pos x="37" y="9"/>
              </a:cxn>
              <a:cxn ang="0">
                <a:pos x="51" y="24"/>
              </a:cxn>
              <a:cxn ang="0">
                <a:pos x="37" y="39"/>
              </a:cxn>
              <a:cxn ang="0">
                <a:pos x="59" y="19"/>
              </a:cxn>
              <a:cxn ang="0">
                <a:pos x="49" y="9"/>
              </a:cxn>
              <a:cxn ang="0">
                <a:pos x="59" y="0"/>
              </a:cxn>
              <a:cxn ang="0">
                <a:pos x="68" y="9"/>
              </a:cxn>
              <a:cxn ang="0">
                <a:pos x="59" y="19"/>
              </a:cxn>
              <a:cxn ang="0">
                <a:pos x="66" y="39"/>
              </a:cxn>
              <a:cxn ang="0">
                <a:pos x="61" y="39"/>
              </a:cxn>
              <a:cxn ang="0">
                <a:pos x="51" y="34"/>
              </a:cxn>
              <a:cxn ang="0">
                <a:pos x="54" y="24"/>
              </a:cxn>
              <a:cxn ang="0">
                <a:pos x="54" y="21"/>
              </a:cxn>
              <a:cxn ang="0">
                <a:pos x="59" y="22"/>
              </a:cxn>
              <a:cxn ang="0">
                <a:pos x="69" y="19"/>
              </a:cxn>
              <a:cxn ang="0">
                <a:pos x="73" y="33"/>
              </a:cxn>
              <a:cxn ang="0">
                <a:pos x="66" y="39"/>
              </a:cxn>
            </a:cxnLst>
            <a:rect l="0" t="0" r="r" b="b"/>
            <a:pathLst>
              <a:path w="73" h="68">
                <a:moveTo>
                  <a:pt x="13" y="39"/>
                </a:moveTo>
                <a:cubicBezTo>
                  <a:pt x="8" y="39"/>
                  <a:pt x="8" y="39"/>
                  <a:pt x="8" y="39"/>
                </a:cubicBezTo>
                <a:cubicBezTo>
                  <a:pt x="4" y="39"/>
                  <a:pt x="0" y="37"/>
                  <a:pt x="0" y="33"/>
                </a:cubicBezTo>
                <a:cubicBezTo>
                  <a:pt x="0" y="29"/>
                  <a:pt x="0" y="19"/>
                  <a:pt x="5" y="19"/>
                </a:cubicBezTo>
                <a:cubicBezTo>
                  <a:pt x="6" y="19"/>
                  <a:pt x="10" y="22"/>
                  <a:pt x="15" y="22"/>
                </a:cubicBezTo>
                <a:cubicBezTo>
                  <a:pt x="17" y="22"/>
                  <a:pt x="18" y="22"/>
                  <a:pt x="20" y="21"/>
                </a:cubicBezTo>
                <a:cubicBezTo>
                  <a:pt x="20" y="22"/>
                  <a:pt x="20" y="23"/>
                  <a:pt x="20" y="24"/>
                </a:cubicBezTo>
                <a:cubicBezTo>
                  <a:pt x="20" y="27"/>
                  <a:pt x="21" y="31"/>
                  <a:pt x="23" y="34"/>
                </a:cubicBezTo>
                <a:cubicBezTo>
                  <a:pt x="19" y="34"/>
                  <a:pt x="15" y="36"/>
                  <a:pt x="13" y="39"/>
                </a:cubicBezTo>
                <a:close/>
                <a:moveTo>
                  <a:pt x="15" y="19"/>
                </a:moveTo>
                <a:cubicBezTo>
                  <a:pt x="10" y="19"/>
                  <a:pt x="5" y="15"/>
                  <a:pt x="5" y="9"/>
                </a:cubicBezTo>
                <a:cubicBezTo>
                  <a:pt x="5" y="4"/>
                  <a:pt x="10" y="0"/>
                  <a:pt x="15" y="0"/>
                </a:cubicBezTo>
                <a:cubicBezTo>
                  <a:pt x="20" y="0"/>
                  <a:pt x="25" y="4"/>
                  <a:pt x="25" y="9"/>
                </a:cubicBezTo>
                <a:cubicBezTo>
                  <a:pt x="25" y="15"/>
                  <a:pt x="20" y="19"/>
                  <a:pt x="15" y="19"/>
                </a:cubicBezTo>
                <a:close/>
                <a:moveTo>
                  <a:pt x="53" y="68"/>
                </a:moveTo>
                <a:cubicBezTo>
                  <a:pt x="20" y="68"/>
                  <a:pt x="20" y="68"/>
                  <a:pt x="20" y="68"/>
                </a:cubicBezTo>
                <a:cubicBezTo>
                  <a:pt x="14" y="68"/>
                  <a:pt x="10" y="64"/>
                  <a:pt x="10" y="58"/>
                </a:cubicBezTo>
                <a:cubicBezTo>
                  <a:pt x="10" y="49"/>
                  <a:pt x="12" y="36"/>
                  <a:pt x="23" y="36"/>
                </a:cubicBezTo>
                <a:cubicBezTo>
                  <a:pt x="25" y="36"/>
                  <a:pt x="29" y="41"/>
                  <a:pt x="37" y="41"/>
                </a:cubicBezTo>
                <a:cubicBezTo>
                  <a:pt x="44" y="41"/>
                  <a:pt x="49" y="36"/>
                  <a:pt x="50" y="36"/>
                </a:cubicBezTo>
                <a:cubicBezTo>
                  <a:pt x="62" y="36"/>
                  <a:pt x="64" y="49"/>
                  <a:pt x="64" y="58"/>
                </a:cubicBezTo>
                <a:cubicBezTo>
                  <a:pt x="64" y="64"/>
                  <a:pt x="60" y="68"/>
                  <a:pt x="53" y="68"/>
                </a:cubicBezTo>
                <a:close/>
                <a:moveTo>
                  <a:pt x="37" y="39"/>
                </a:moveTo>
                <a:cubicBezTo>
                  <a:pt x="29" y="39"/>
                  <a:pt x="22" y="32"/>
                  <a:pt x="22" y="24"/>
                </a:cubicBezTo>
                <a:cubicBezTo>
                  <a:pt x="22" y="16"/>
                  <a:pt x="29" y="9"/>
                  <a:pt x="37" y="9"/>
                </a:cubicBezTo>
                <a:cubicBezTo>
                  <a:pt x="45" y="9"/>
                  <a:pt x="51" y="16"/>
                  <a:pt x="51" y="24"/>
                </a:cubicBezTo>
                <a:cubicBezTo>
                  <a:pt x="51" y="32"/>
                  <a:pt x="45" y="39"/>
                  <a:pt x="37" y="39"/>
                </a:cubicBezTo>
                <a:close/>
                <a:moveTo>
                  <a:pt x="59" y="19"/>
                </a:moveTo>
                <a:cubicBezTo>
                  <a:pt x="53" y="19"/>
                  <a:pt x="49" y="15"/>
                  <a:pt x="49" y="9"/>
                </a:cubicBezTo>
                <a:cubicBezTo>
                  <a:pt x="49" y="4"/>
                  <a:pt x="53" y="0"/>
                  <a:pt x="59" y="0"/>
                </a:cubicBezTo>
                <a:cubicBezTo>
                  <a:pt x="64" y="0"/>
                  <a:pt x="68" y="4"/>
                  <a:pt x="68" y="9"/>
                </a:cubicBezTo>
                <a:cubicBezTo>
                  <a:pt x="68" y="15"/>
                  <a:pt x="64" y="19"/>
                  <a:pt x="59" y="19"/>
                </a:cubicBezTo>
                <a:close/>
                <a:moveTo>
                  <a:pt x="66" y="39"/>
                </a:moveTo>
                <a:cubicBezTo>
                  <a:pt x="61" y="39"/>
                  <a:pt x="61" y="39"/>
                  <a:pt x="61" y="39"/>
                </a:cubicBezTo>
                <a:cubicBezTo>
                  <a:pt x="58" y="36"/>
                  <a:pt x="55" y="34"/>
                  <a:pt x="51" y="34"/>
                </a:cubicBezTo>
                <a:cubicBezTo>
                  <a:pt x="53" y="31"/>
                  <a:pt x="54" y="27"/>
                  <a:pt x="54" y="24"/>
                </a:cubicBezTo>
                <a:cubicBezTo>
                  <a:pt x="54" y="23"/>
                  <a:pt x="54" y="22"/>
                  <a:pt x="54" y="21"/>
                </a:cubicBezTo>
                <a:cubicBezTo>
                  <a:pt x="55" y="22"/>
                  <a:pt x="57" y="22"/>
                  <a:pt x="59" y="22"/>
                </a:cubicBezTo>
                <a:cubicBezTo>
                  <a:pt x="64" y="22"/>
                  <a:pt x="68" y="19"/>
                  <a:pt x="69" y="19"/>
                </a:cubicBezTo>
                <a:cubicBezTo>
                  <a:pt x="73" y="19"/>
                  <a:pt x="73" y="29"/>
                  <a:pt x="73" y="33"/>
                </a:cubicBezTo>
                <a:cubicBezTo>
                  <a:pt x="73" y="37"/>
                  <a:pt x="70" y="39"/>
                  <a:pt x="66" y="39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63" name="Freeform 103"/>
          <p:cNvSpPr>
            <a:spLocks noEditPoints="1"/>
          </p:cNvSpPr>
          <p:nvPr/>
        </p:nvSpPr>
        <p:spPr bwMode="auto">
          <a:xfrm>
            <a:off x="687155" y="4087850"/>
            <a:ext cx="307398" cy="452650"/>
          </a:xfrm>
          <a:custGeom>
            <a:avLst/>
            <a:gdLst/>
            <a:ahLst/>
            <a:cxnLst>
              <a:cxn ang="0">
                <a:pos x="37" y="29"/>
              </a:cxn>
              <a:cxn ang="0">
                <a:pos x="31" y="41"/>
              </a:cxn>
              <a:cxn ang="0">
                <a:pos x="33" y="44"/>
              </a:cxn>
              <a:cxn ang="0">
                <a:pos x="32" y="47"/>
              </a:cxn>
              <a:cxn ang="0">
                <a:pos x="33" y="49"/>
              </a:cxn>
              <a:cxn ang="0">
                <a:pos x="31" y="53"/>
              </a:cxn>
              <a:cxn ang="0">
                <a:pos x="31" y="54"/>
              </a:cxn>
              <a:cxn ang="0">
                <a:pos x="27" y="58"/>
              </a:cxn>
              <a:cxn ang="0">
                <a:pos x="21" y="62"/>
              </a:cxn>
              <a:cxn ang="0">
                <a:pos x="15" y="58"/>
              </a:cxn>
              <a:cxn ang="0">
                <a:pos x="11" y="54"/>
              </a:cxn>
              <a:cxn ang="0">
                <a:pos x="11" y="53"/>
              </a:cxn>
              <a:cxn ang="0">
                <a:pos x="9" y="49"/>
              </a:cxn>
              <a:cxn ang="0">
                <a:pos x="10" y="47"/>
              </a:cxn>
              <a:cxn ang="0">
                <a:pos x="9" y="44"/>
              </a:cxn>
              <a:cxn ang="0">
                <a:pos x="11" y="41"/>
              </a:cxn>
              <a:cxn ang="0">
                <a:pos x="5" y="29"/>
              </a:cxn>
              <a:cxn ang="0">
                <a:pos x="0" y="18"/>
              </a:cxn>
              <a:cxn ang="0">
                <a:pos x="21" y="0"/>
              </a:cxn>
              <a:cxn ang="0">
                <a:pos x="42" y="18"/>
              </a:cxn>
              <a:cxn ang="0">
                <a:pos x="37" y="29"/>
              </a:cxn>
              <a:cxn ang="0">
                <a:pos x="21" y="6"/>
              </a:cxn>
              <a:cxn ang="0">
                <a:pos x="6" y="18"/>
              </a:cxn>
              <a:cxn ang="0">
                <a:pos x="8" y="26"/>
              </a:cxn>
              <a:cxn ang="0">
                <a:pos x="11" y="28"/>
              </a:cxn>
              <a:cxn ang="0">
                <a:pos x="16" y="40"/>
              </a:cxn>
              <a:cxn ang="0">
                <a:pos x="26" y="40"/>
              </a:cxn>
              <a:cxn ang="0">
                <a:pos x="31" y="28"/>
              </a:cxn>
              <a:cxn ang="0">
                <a:pos x="34" y="26"/>
              </a:cxn>
              <a:cxn ang="0">
                <a:pos x="36" y="18"/>
              </a:cxn>
              <a:cxn ang="0">
                <a:pos x="21" y="6"/>
              </a:cxn>
              <a:cxn ang="0">
                <a:pos x="29" y="20"/>
              </a:cxn>
              <a:cxn ang="0">
                <a:pos x="27" y="18"/>
              </a:cxn>
              <a:cxn ang="0">
                <a:pos x="21" y="15"/>
              </a:cxn>
              <a:cxn ang="0">
                <a:pos x="20" y="13"/>
              </a:cxn>
              <a:cxn ang="0">
                <a:pos x="21" y="12"/>
              </a:cxn>
              <a:cxn ang="0">
                <a:pos x="30" y="18"/>
              </a:cxn>
              <a:cxn ang="0">
                <a:pos x="29" y="20"/>
              </a:cxn>
            </a:cxnLst>
            <a:rect l="0" t="0" r="r" b="b"/>
            <a:pathLst>
              <a:path w="42" h="62">
                <a:moveTo>
                  <a:pt x="37" y="29"/>
                </a:moveTo>
                <a:cubicBezTo>
                  <a:pt x="35" y="32"/>
                  <a:pt x="31" y="37"/>
                  <a:pt x="31" y="41"/>
                </a:cubicBezTo>
                <a:cubicBezTo>
                  <a:pt x="32" y="42"/>
                  <a:pt x="33" y="43"/>
                  <a:pt x="33" y="44"/>
                </a:cubicBezTo>
                <a:cubicBezTo>
                  <a:pt x="33" y="45"/>
                  <a:pt x="32" y="46"/>
                  <a:pt x="32" y="47"/>
                </a:cubicBezTo>
                <a:cubicBezTo>
                  <a:pt x="32" y="47"/>
                  <a:pt x="33" y="48"/>
                  <a:pt x="33" y="49"/>
                </a:cubicBezTo>
                <a:cubicBezTo>
                  <a:pt x="33" y="51"/>
                  <a:pt x="32" y="52"/>
                  <a:pt x="31" y="53"/>
                </a:cubicBezTo>
                <a:cubicBezTo>
                  <a:pt x="31" y="53"/>
                  <a:pt x="31" y="54"/>
                  <a:pt x="31" y="54"/>
                </a:cubicBezTo>
                <a:cubicBezTo>
                  <a:pt x="31" y="57"/>
                  <a:pt x="29" y="58"/>
                  <a:pt x="27" y="58"/>
                </a:cubicBezTo>
                <a:cubicBezTo>
                  <a:pt x="26" y="61"/>
                  <a:pt x="24" y="62"/>
                  <a:pt x="21" y="62"/>
                </a:cubicBezTo>
                <a:cubicBezTo>
                  <a:pt x="19" y="62"/>
                  <a:pt x="16" y="61"/>
                  <a:pt x="15" y="58"/>
                </a:cubicBezTo>
                <a:cubicBezTo>
                  <a:pt x="13" y="58"/>
                  <a:pt x="11" y="57"/>
                  <a:pt x="11" y="54"/>
                </a:cubicBezTo>
                <a:cubicBezTo>
                  <a:pt x="11" y="54"/>
                  <a:pt x="11" y="53"/>
                  <a:pt x="11" y="53"/>
                </a:cubicBezTo>
                <a:cubicBezTo>
                  <a:pt x="10" y="52"/>
                  <a:pt x="9" y="51"/>
                  <a:pt x="9" y="49"/>
                </a:cubicBezTo>
                <a:cubicBezTo>
                  <a:pt x="9" y="48"/>
                  <a:pt x="10" y="47"/>
                  <a:pt x="10" y="47"/>
                </a:cubicBezTo>
                <a:cubicBezTo>
                  <a:pt x="10" y="46"/>
                  <a:pt x="9" y="45"/>
                  <a:pt x="9" y="44"/>
                </a:cubicBezTo>
                <a:cubicBezTo>
                  <a:pt x="9" y="43"/>
                  <a:pt x="10" y="42"/>
                  <a:pt x="11" y="41"/>
                </a:cubicBezTo>
                <a:cubicBezTo>
                  <a:pt x="11" y="37"/>
                  <a:pt x="7" y="32"/>
                  <a:pt x="5" y="29"/>
                </a:cubicBezTo>
                <a:cubicBezTo>
                  <a:pt x="2" y="26"/>
                  <a:pt x="0" y="23"/>
                  <a:pt x="0" y="18"/>
                </a:cubicBezTo>
                <a:cubicBezTo>
                  <a:pt x="0" y="8"/>
                  <a:pt x="11" y="0"/>
                  <a:pt x="21" y="0"/>
                </a:cubicBezTo>
                <a:cubicBezTo>
                  <a:pt x="31" y="0"/>
                  <a:pt x="42" y="8"/>
                  <a:pt x="42" y="18"/>
                </a:cubicBezTo>
                <a:cubicBezTo>
                  <a:pt x="42" y="23"/>
                  <a:pt x="40" y="26"/>
                  <a:pt x="37" y="29"/>
                </a:cubicBezTo>
                <a:close/>
                <a:moveTo>
                  <a:pt x="21" y="6"/>
                </a:moveTo>
                <a:cubicBezTo>
                  <a:pt x="14" y="6"/>
                  <a:pt x="6" y="10"/>
                  <a:pt x="6" y="18"/>
                </a:cubicBezTo>
                <a:cubicBezTo>
                  <a:pt x="6" y="21"/>
                  <a:pt x="7" y="24"/>
                  <a:pt x="8" y="26"/>
                </a:cubicBezTo>
                <a:cubicBezTo>
                  <a:pt x="9" y="27"/>
                  <a:pt x="10" y="27"/>
                  <a:pt x="11" y="28"/>
                </a:cubicBezTo>
                <a:cubicBezTo>
                  <a:pt x="14" y="32"/>
                  <a:pt x="16" y="36"/>
                  <a:pt x="16" y="40"/>
                </a:cubicBezTo>
                <a:cubicBezTo>
                  <a:pt x="26" y="40"/>
                  <a:pt x="26" y="40"/>
                  <a:pt x="26" y="40"/>
                </a:cubicBezTo>
                <a:cubicBezTo>
                  <a:pt x="26" y="36"/>
                  <a:pt x="28" y="32"/>
                  <a:pt x="31" y="28"/>
                </a:cubicBezTo>
                <a:cubicBezTo>
                  <a:pt x="32" y="27"/>
                  <a:pt x="33" y="27"/>
                  <a:pt x="34" y="26"/>
                </a:cubicBezTo>
                <a:cubicBezTo>
                  <a:pt x="35" y="24"/>
                  <a:pt x="36" y="21"/>
                  <a:pt x="36" y="18"/>
                </a:cubicBezTo>
                <a:cubicBezTo>
                  <a:pt x="36" y="10"/>
                  <a:pt x="28" y="6"/>
                  <a:pt x="21" y="6"/>
                </a:cubicBezTo>
                <a:close/>
                <a:moveTo>
                  <a:pt x="29" y="20"/>
                </a:moveTo>
                <a:cubicBezTo>
                  <a:pt x="28" y="20"/>
                  <a:pt x="27" y="19"/>
                  <a:pt x="27" y="18"/>
                </a:cubicBezTo>
                <a:cubicBezTo>
                  <a:pt x="27" y="16"/>
                  <a:pt x="23" y="15"/>
                  <a:pt x="21" y="15"/>
                </a:cubicBezTo>
                <a:cubicBezTo>
                  <a:pt x="20" y="15"/>
                  <a:pt x="20" y="14"/>
                  <a:pt x="20" y="13"/>
                </a:cubicBezTo>
                <a:cubicBezTo>
                  <a:pt x="20" y="13"/>
                  <a:pt x="20" y="12"/>
                  <a:pt x="21" y="12"/>
                </a:cubicBezTo>
                <a:cubicBezTo>
                  <a:pt x="25" y="12"/>
                  <a:pt x="30" y="14"/>
                  <a:pt x="30" y="18"/>
                </a:cubicBezTo>
                <a:cubicBezTo>
                  <a:pt x="30" y="19"/>
                  <a:pt x="29" y="20"/>
                  <a:pt x="29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grpSp>
        <p:nvGrpSpPr>
          <p:cNvPr id="64" name="Group 9"/>
          <p:cNvGrpSpPr/>
          <p:nvPr/>
        </p:nvGrpSpPr>
        <p:grpSpPr>
          <a:xfrm>
            <a:off x="6142757" y="1727919"/>
            <a:ext cx="2114549" cy="931541"/>
            <a:chOff x="1600200" y="1295400"/>
            <a:chExt cx="5410200" cy="649312"/>
          </a:xfrm>
        </p:grpSpPr>
        <p:sp>
          <p:nvSpPr>
            <p:cNvPr id="65" name="Rounded Rectangle 28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66" name="Rounded Rectangle 29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67" name="Group 9"/>
          <p:cNvGrpSpPr/>
          <p:nvPr/>
        </p:nvGrpSpPr>
        <p:grpSpPr>
          <a:xfrm>
            <a:off x="6142757" y="2805280"/>
            <a:ext cx="2114549" cy="931541"/>
            <a:chOff x="1600200" y="1295400"/>
            <a:chExt cx="5410200" cy="649312"/>
          </a:xfrm>
        </p:grpSpPr>
        <p:sp>
          <p:nvSpPr>
            <p:cNvPr id="68" name="Rounded Rectangle 31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69" name="Rounded Rectangle 32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70" name="Group 9"/>
          <p:cNvGrpSpPr/>
          <p:nvPr/>
        </p:nvGrpSpPr>
        <p:grpSpPr>
          <a:xfrm>
            <a:off x="6142757" y="3882641"/>
            <a:ext cx="2114549" cy="931541"/>
            <a:chOff x="1600200" y="1295400"/>
            <a:chExt cx="5410200" cy="649312"/>
          </a:xfrm>
        </p:grpSpPr>
        <p:sp>
          <p:nvSpPr>
            <p:cNvPr id="71" name="Rounded Rectangle 34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6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72" name="Rounded Rectangle 35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sp>
        <p:nvSpPr>
          <p:cNvPr id="73" name="TextBox 37"/>
          <p:cNvSpPr txBox="1"/>
          <p:nvPr/>
        </p:nvSpPr>
        <p:spPr>
          <a:xfrm>
            <a:off x="6116666" y="1809817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74" name="TextBox 38"/>
          <p:cNvSpPr txBox="1"/>
          <p:nvPr/>
        </p:nvSpPr>
        <p:spPr>
          <a:xfrm>
            <a:off x="6116666" y="288130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75" name="TextBox 39"/>
          <p:cNvSpPr txBox="1"/>
          <p:nvPr/>
        </p:nvSpPr>
        <p:spPr>
          <a:xfrm>
            <a:off x="6116666" y="3949316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cxnSp>
        <p:nvCxnSpPr>
          <p:cNvPr id="76" name="Elbow Connector 45"/>
          <p:cNvCxnSpPr/>
          <p:nvPr/>
        </p:nvCxnSpPr>
        <p:spPr>
          <a:xfrm flipH="1">
            <a:off x="5133109" y="2165705"/>
            <a:ext cx="923923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4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Elbow Connector 46"/>
          <p:cNvCxnSpPr/>
          <p:nvPr/>
        </p:nvCxnSpPr>
        <p:spPr>
          <a:xfrm flipH="1" flipV="1">
            <a:off x="5133109" y="3679848"/>
            <a:ext cx="923923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6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47"/>
          <p:cNvCxnSpPr/>
          <p:nvPr/>
        </p:nvCxnSpPr>
        <p:spPr>
          <a:xfrm flipH="1">
            <a:off x="5133109" y="3278225"/>
            <a:ext cx="923923" cy="1588"/>
          </a:xfrm>
          <a:prstGeom prst="line">
            <a:avLst/>
          </a:prstGeom>
          <a:ln w="38100">
            <a:solidFill>
              <a:schemeClr val="accent5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Freeform 105"/>
          <p:cNvSpPr>
            <a:spLocks noEditPoints="1"/>
          </p:cNvSpPr>
          <p:nvPr/>
        </p:nvSpPr>
        <p:spPr bwMode="auto">
          <a:xfrm>
            <a:off x="7716866" y="1984367"/>
            <a:ext cx="373613" cy="376054"/>
          </a:xfrm>
          <a:custGeom>
            <a:avLst/>
            <a:gdLst/>
            <a:ahLst/>
            <a:cxnLst>
              <a:cxn ang="0">
                <a:pos x="0" y="46"/>
              </a:cxn>
              <a:cxn ang="0">
                <a:pos x="9" y="31"/>
              </a:cxn>
              <a:cxn ang="0">
                <a:pos x="4" y="32"/>
              </a:cxn>
              <a:cxn ang="0">
                <a:pos x="7" y="25"/>
              </a:cxn>
              <a:cxn ang="0">
                <a:pos x="6" y="42"/>
              </a:cxn>
              <a:cxn ang="0">
                <a:pos x="11" y="39"/>
              </a:cxn>
              <a:cxn ang="0">
                <a:pos x="15" y="46"/>
              </a:cxn>
              <a:cxn ang="0">
                <a:pos x="0" y="69"/>
              </a:cxn>
              <a:cxn ang="0">
                <a:pos x="7" y="67"/>
              </a:cxn>
              <a:cxn ang="0">
                <a:pos x="5" y="62"/>
              </a:cxn>
              <a:cxn ang="0">
                <a:pos x="9" y="55"/>
              </a:cxn>
              <a:cxn ang="0">
                <a:pos x="5" y="55"/>
              </a:cxn>
              <a:cxn ang="0">
                <a:pos x="1" y="57"/>
              </a:cxn>
              <a:cxn ang="0">
                <a:pos x="14" y="51"/>
              </a:cxn>
              <a:cxn ang="0">
                <a:pos x="10" y="59"/>
              </a:cxn>
              <a:cxn ang="0">
                <a:pos x="7" y="71"/>
              </a:cxn>
              <a:cxn ang="0">
                <a:pos x="1" y="20"/>
              </a:cxn>
              <a:cxn ang="0">
                <a:pos x="6" y="16"/>
              </a:cxn>
              <a:cxn ang="0">
                <a:pos x="6" y="6"/>
              </a:cxn>
              <a:cxn ang="0">
                <a:pos x="4" y="8"/>
              </a:cxn>
              <a:cxn ang="0">
                <a:pos x="6" y="0"/>
              </a:cxn>
              <a:cxn ang="0">
                <a:pos x="11" y="16"/>
              </a:cxn>
              <a:cxn ang="0">
                <a:pos x="15" y="20"/>
              </a:cxn>
              <a:cxn ang="0">
                <a:pos x="70" y="20"/>
              </a:cxn>
              <a:cxn ang="0">
                <a:pos x="20" y="19"/>
              </a:cxn>
              <a:cxn ang="0">
                <a:pos x="21" y="10"/>
              </a:cxn>
              <a:cxn ang="0">
                <a:pos x="71" y="11"/>
              </a:cxn>
              <a:cxn ang="0">
                <a:pos x="71" y="39"/>
              </a:cxn>
              <a:cxn ang="0">
                <a:pos x="21" y="40"/>
              </a:cxn>
              <a:cxn ang="0">
                <a:pos x="20" y="31"/>
              </a:cxn>
              <a:cxn ang="0">
                <a:pos x="70" y="30"/>
              </a:cxn>
              <a:cxn ang="0">
                <a:pos x="71" y="39"/>
              </a:cxn>
              <a:cxn ang="0">
                <a:pos x="70" y="61"/>
              </a:cxn>
              <a:cxn ang="0">
                <a:pos x="20" y="60"/>
              </a:cxn>
              <a:cxn ang="0">
                <a:pos x="21" y="51"/>
              </a:cxn>
              <a:cxn ang="0">
                <a:pos x="71" y="52"/>
              </a:cxn>
            </a:cxnLst>
            <a:rect l="0" t="0" r="r" b="b"/>
            <a:pathLst>
              <a:path w="71" h="71">
                <a:moveTo>
                  <a:pt x="15" y="46"/>
                </a:moveTo>
                <a:cubicBezTo>
                  <a:pt x="0" y="46"/>
                  <a:pt x="0" y="46"/>
                  <a:pt x="0" y="46"/>
                </a:cubicBezTo>
                <a:cubicBezTo>
                  <a:pt x="0" y="45"/>
                  <a:pt x="0" y="44"/>
                  <a:pt x="0" y="43"/>
                </a:cubicBezTo>
                <a:cubicBezTo>
                  <a:pt x="0" y="36"/>
                  <a:pt x="9" y="35"/>
                  <a:pt x="9" y="31"/>
                </a:cubicBezTo>
                <a:cubicBezTo>
                  <a:pt x="9" y="30"/>
                  <a:pt x="8" y="29"/>
                  <a:pt x="7" y="29"/>
                </a:cubicBezTo>
                <a:cubicBezTo>
                  <a:pt x="6" y="29"/>
                  <a:pt x="4" y="31"/>
                  <a:pt x="4" y="32"/>
                </a:cubicBezTo>
                <a:cubicBezTo>
                  <a:pt x="0" y="29"/>
                  <a:pt x="0" y="29"/>
                  <a:pt x="0" y="29"/>
                </a:cubicBezTo>
                <a:cubicBezTo>
                  <a:pt x="2" y="27"/>
                  <a:pt x="4" y="25"/>
                  <a:pt x="7" y="25"/>
                </a:cubicBezTo>
                <a:cubicBezTo>
                  <a:pt x="11" y="25"/>
                  <a:pt x="14" y="27"/>
                  <a:pt x="14" y="31"/>
                </a:cubicBezTo>
                <a:cubicBezTo>
                  <a:pt x="14" y="37"/>
                  <a:pt x="6" y="38"/>
                  <a:pt x="6" y="42"/>
                </a:cubicBezTo>
                <a:cubicBezTo>
                  <a:pt x="11" y="42"/>
                  <a:pt x="11" y="42"/>
                  <a:pt x="11" y="42"/>
                </a:cubicBezTo>
                <a:cubicBezTo>
                  <a:pt x="11" y="39"/>
                  <a:pt x="11" y="39"/>
                  <a:pt x="11" y="39"/>
                </a:cubicBezTo>
                <a:cubicBezTo>
                  <a:pt x="15" y="39"/>
                  <a:pt x="15" y="39"/>
                  <a:pt x="15" y="39"/>
                </a:cubicBezTo>
                <a:lnTo>
                  <a:pt x="15" y="46"/>
                </a:lnTo>
                <a:close/>
                <a:moveTo>
                  <a:pt x="7" y="71"/>
                </a:moveTo>
                <a:cubicBezTo>
                  <a:pt x="5" y="71"/>
                  <a:pt x="2" y="70"/>
                  <a:pt x="0" y="69"/>
                </a:cubicBezTo>
                <a:cubicBezTo>
                  <a:pt x="3" y="65"/>
                  <a:pt x="3" y="65"/>
                  <a:pt x="3" y="65"/>
                </a:cubicBezTo>
                <a:cubicBezTo>
                  <a:pt x="4" y="66"/>
                  <a:pt x="5" y="67"/>
                  <a:pt x="7" y="67"/>
                </a:cubicBezTo>
                <a:cubicBezTo>
                  <a:pt x="8" y="67"/>
                  <a:pt x="10" y="66"/>
                  <a:pt x="10" y="65"/>
                </a:cubicBezTo>
                <a:cubicBezTo>
                  <a:pt x="10" y="62"/>
                  <a:pt x="7" y="62"/>
                  <a:pt x="5" y="62"/>
                </a:cubicBezTo>
                <a:cubicBezTo>
                  <a:pt x="4" y="60"/>
                  <a:pt x="4" y="60"/>
                  <a:pt x="4" y="60"/>
                </a:cubicBezTo>
                <a:cubicBezTo>
                  <a:pt x="6" y="58"/>
                  <a:pt x="7" y="56"/>
                  <a:pt x="9" y="55"/>
                </a:cubicBezTo>
                <a:cubicBezTo>
                  <a:pt x="9" y="55"/>
                  <a:pt x="9" y="55"/>
                  <a:pt x="9" y="55"/>
                </a:cubicBezTo>
                <a:cubicBezTo>
                  <a:pt x="8" y="55"/>
                  <a:pt x="6" y="55"/>
                  <a:pt x="5" y="55"/>
                </a:cubicBezTo>
                <a:cubicBezTo>
                  <a:pt x="5" y="57"/>
                  <a:pt x="5" y="57"/>
                  <a:pt x="5" y="57"/>
                </a:cubicBezTo>
                <a:cubicBezTo>
                  <a:pt x="1" y="57"/>
                  <a:pt x="1" y="57"/>
                  <a:pt x="1" y="57"/>
                </a:cubicBezTo>
                <a:cubicBezTo>
                  <a:pt x="1" y="51"/>
                  <a:pt x="1" y="51"/>
                  <a:pt x="1" y="51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4" y="54"/>
                  <a:pt x="14" y="54"/>
                </a:cubicBezTo>
                <a:cubicBezTo>
                  <a:pt x="10" y="59"/>
                  <a:pt x="10" y="59"/>
                  <a:pt x="10" y="59"/>
                </a:cubicBezTo>
                <a:cubicBezTo>
                  <a:pt x="13" y="60"/>
                  <a:pt x="15" y="62"/>
                  <a:pt x="15" y="64"/>
                </a:cubicBezTo>
                <a:cubicBezTo>
                  <a:pt x="15" y="69"/>
                  <a:pt x="11" y="71"/>
                  <a:pt x="7" y="71"/>
                </a:cubicBezTo>
                <a:close/>
                <a:moveTo>
                  <a:pt x="15" y="20"/>
                </a:moveTo>
                <a:cubicBezTo>
                  <a:pt x="1" y="20"/>
                  <a:pt x="1" y="20"/>
                  <a:pt x="1" y="20"/>
                </a:cubicBezTo>
                <a:cubicBezTo>
                  <a:pt x="1" y="16"/>
                  <a:pt x="1" y="16"/>
                  <a:pt x="1" y="16"/>
                </a:cubicBezTo>
                <a:cubicBezTo>
                  <a:pt x="6" y="16"/>
                  <a:pt x="6" y="16"/>
                  <a:pt x="6" y="16"/>
                </a:cubicBezTo>
                <a:cubicBezTo>
                  <a:pt x="6" y="13"/>
                  <a:pt x="6" y="9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5" y="7"/>
                  <a:pt x="4" y="7"/>
                  <a:pt x="4" y="8"/>
                </a:cubicBezTo>
                <a:cubicBezTo>
                  <a:pt x="1" y="5"/>
                  <a:pt x="1" y="5"/>
                  <a:pt x="1" y="5"/>
                </a:cubicBezTo>
                <a:cubicBezTo>
                  <a:pt x="6" y="0"/>
                  <a:pt x="6" y="0"/>
                  <a:pt x="6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16"/>
                  <a:pt x="11" y="16"/>
                  <a:pt x="11" y="16"/>
                </a:cubicBezTo>
                <a:cubicBezTo>
                  <a:pt x="15" y="16"/>
                  <a:pt x="15" y="16"/>
                  <a:pt x="15" y="16"/>
                </a:cubicBezTo>
                <a:lnTo>
                  <a:pt x="15" y="20"/>
                </a:lnTo>
                <a:close/>
                <a:moveTo>
                  <a:pt x="71" y="19"/>
                </a:moveTo>
                <a:cubicBezTo>
                  <a:pt x="71" y="19"/>
                  <a:pt x="71" y="20"/>
                  <a:pt x="70" y="20"/>
                </a:cubicBezTo>
                <a:cubicBezTo>
                  <a:pt x="21" y="20"/>
                  <a:pt x="21" y="20"/>
                  <a:pt x="21" y="20"/>
                </a:cubicBezTo>
                <a:cubicBezTo>
                  <a:pt x="21" y="20"/>
                  <a:pt x="20" y="19"/>
                  <a:pt x="20" y="19"/>
                </a:cubicBezTo>
                <a:cubicBezTo>
                  <a:pt x="20" y="11"/>
                  <a:pt x="20" y="11"/>
                  <a:pt x="20" y="11"/>
                </a:cubicBezTo>
                <a:cubicBezTo>
                  <a:pt x="20" y="10"/>
                  <a:pt x="21" y="10"/>
                  <a:pt x="21" y="10"/>
                </a:cubicBezTo>
                <a:cubicBezTo>
                  <a:pt x="70" y="10"/>
                  <a:pt x="70" y="10"/>
                  <a:pt x="70" y="10"/>
                </a:cubicBezTo>
                <a:cubicBezTo>
                  <a:pt x="71" y="10"/>
                  <a:pt x="71" y="10"/>
                  <a:pt x="71" y="11"/>
                </a:cubicBezTo>
                <a:lnTo>
                  <a:pt x="71" y="19"/>
                </a:lnTo>
                <a:close/>
                <a:moveTo>
                  <a:pt x="71" y="39"/>
                </a:moveTo>
                <a:cubicBezTo>
                  <a:pt x="71" y="40"/>
                  <a:pt x="71" y="40"/>
                  <a:pt x="70" y="40"/>
                </a:cubicBezTo>
                <a:cubicBezTo>
                  <a:pt x="21" y="40"/>
                  <a:pt x="21" y="40"/>
                  <a:pt x="21" y="40"/>
                </a:cubicBezTo>
                <a:cubicBezTo>
                  <a:pt x="21" y="40"/>
                  <a:pt x="20" y="40"/>
                  <a:pt x="20" y="39"/>
                </a:cubicBezTo>
                <a:cubicBezTo>
                  <a:pt x="20" y="31"/>
                  <a:pt x="20" y="31"/>
                  <a:pt x="20" y="31"/>
                </a:cubicBezTo>
                <a:cubicBezTo>
                  <a:pt x="20" y="31"/>
                  <a:pt x="21" y="30"/>
                  <a:pt x="21" y="30"/>
                </a:cubicBezTo>
                <a:cubicBezTo>
                  <a:pt x="70" y="30"/>
                  <a:pt x="70" y="30"/>
                  <a:pt x="70" y="30"/>
                </a:cubicBezTo>
                <a:cubicBezTo>
                  <a:pt x="71" y="30"/>
                  <a:pt x="71" y="31"/>
                  <a:pt x="71" y="31"/>
                </a:cubicBezTo>
                <a:lnTo>
                  <a:pt x="71" y="39"/>
                </a:lnTo>
                <a:close/>
                <a:moveTo>
                  <a:pt x="71" y="60"/>
                </a:moveTo>
                <a:cubicBezTo>
                  <a:pt x="71" y="60"/>
                  <a:pt x="71" y="61"/>
                  <a:pt x="70" y="61"/>
                </a:cubicBezTo>
                <a:cubicBezTo>
                  <a:pt x="21" y="61"/>
                  <a:pt x="21" y="61"/>
                  <a:pt x="21" y="61"/>
                </a:cubicBezTo>
                <a:cubicBezTo>
                  <a:pt x="21" y="61"/>
                  <a:pt x="20" y="60"/>
                  <a:pt x="20" y="60"/>
                </a:cubicBezTo>
                <a:cubicBezTo>
                  <a:pt x="20" y="52"/>
                  <a:pt x="20" y="52"/>
                  <a:pt x="20" y="52"/>
                </a:cubicBezTo>
                <a:cubicBezTo>
                  <a:pt x="20" y="51"/>
                  <a:pt x="21" y="51"/>
                  <a:pt x="21" y="51"/>
                </a:cubicBezTo>
                <a:cubicBezTo>
                  <a:pt x="70" y="51"/>
                  <a:pt x="70" y="51"/>
                  <a:pt x="70" y="51"/>
                </a:cubicBezTo>
                <a:cubicBezTo>
                  <a:pt x="71" y="51"/>
                  <a:pt x="71" y="51"/>
                  <a:pt x="71" y="52"/>
                </a:cubicBezTo>
                <a:lnTo>
                  <a:pt x="71" y="6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80" name="Freeform 66"/>
          <p:cNvSpPr>
            <a:spLocks noEditPoints="1"/>
          </p:cNvSpPr>
          <p:nvPr/>
        </p:nvSpPr>
        <p:spPr bwMode="auto">
          <a:xfrm>
            <a:off x="7716866" y="3089117"/>
            <a:ext cx="392242" cy="304240"/>
          </a:xfrm>
          <a:custGeom>
            <a:avLst/>
            <a:gdLst/>
            <a:ahLst/>
            <a:cxnLst>
              <a:cxn ang="0">
                <a:pos x="29" y="41"/>
              </a:cxn>
              <a:cxn ang="0">
                <a:pos x="22" y="40"/>
              </a:cxn>
              <a:cxn ang="0">
                <a:pos x="11" y="45"/>
              </a:cxn>
              <a:cxn ang="0">
                <a:pos x="7" y="46"/>
              </a:cxn>
              <a:cxn ang="0">
                <a:pos x="7" y="46"/>
              </a:cxn>
              <a:cxn ang="0">
                <a:pos x="6" y="45"/>
              </a:cxn>
              <a:cxn ang="0">
                <a:pos x="6" y="43"/>
              </a:cxn>
              <a:cxn ang="0">
                <a:pos x="11" y="36"/>
              </a:cxn>
              <a:cxn ang="0">
                <a:pos x="0" y="20"/>
              </a:cxn>
              <a:cxn ang="0">
                <a:pos x="29" y="0"/>
              </a:cxn>
              <a:cxn ang="0">
                <a:pos x="57" y="20"/>
              </a:cxn>
              <a:cxn ang="0">
                <a:pos x="29" y="41"/>
              </a:cxn>
              <a:cxn ang="0">
                <a:pos x="62" y="47"/>
              </a:cxn>
              <a:cxn ang="0">
                <a:pos x="66" y="53"/>
              </a:cxn>
              <a:cxn ang="0">
                <a:pos x="67" y="55"/>
              </a:cxn>
              <a:cxn ang="0">
                <a:pos x="66" y="56"/>
              </a:cxn>
              <a:cxn ang="0">
                <a:pos x="62" y="55"/>
              </a:cxn>
              <a:cxn ang="0">
                <a:pos x="51" y="50"/>
              </a:cxn>
              <a:cxn ang="0">
                <a:pos x="44" y="51"/>
              </a:cxn>
              <a:cxn ang="0">
                <a:pos x="25" y="46"/>
              </a:cxn>
              <a:cxn ang="0">
                <a:pos x="29" y="46"/>
              </a:cxn>
              <a:cxn ang="0">
                <a:pos x="52" y="39"/>
              </a:cxn>
              <a:cxn ang="0">
                <a:pos x="62" y="20"/>
              </a:cxn>
              <a:cxn ang="0">
                <a:pos x="61" y="14"/>
              </a:cxn>
              <a:cxn ang="0">
                <a:pos x="72" y="30"/>
              </a:cxn>
              <a:cxn ang="0">
                <a:pos x="62" y="47"/>
              </a:cxn>
            </a:cxnLst>
            <a:rect l="0" t="0" r="r" b="b"/>
            <a:pathLst>
              <a:path w="72" h="56">
                <a:moveTo>
                  <a:pt x="29" y="41"/>
                </a:moveTo>
                <a:cubicBezTo>
                  <a:pt x="26" y="41"/>
                  <a:pt x="24" y="40"/>
                  <a:pt x="22" y="40"/>
                </a:cubicBezTo>
                <a:cubicBezTo>
                  <a:pt x="18" y="42"/>
                  <a:pt x="15" y="44"/>
                  <a:pt x="11" y="45"/>
                </a:cubicBezTo>
                <a:cubicBezTo>
                  <a:pt x="9" y="45"/>
                  <a:pt x="8" y="46"/>
                  <a:pt x="7" y="46"/>
                </a:cubicBezTo>
                <a:cubicBezTo>
                  <a:pt x="7" y="46"/>
                  <a:pt x="7" y="46"/>
                  <a:pt x="7" y="46"/>
                </a:cubicBezTo>
                <a:cubicBezTo>
                  <a:pt x="6" y="46"/>
                  <a:pt x="6" y="45"/>
                  <a:pt x="6" y="45"/>
                </a:cubicBezTo>
                <a:cubicBezTo>
                  <a:pt x="5" y="44"/>
                  <a:pt x="6" y="43"/>
                  <a:pt x="6" y="43"/>
                </a:cubicBezTo>
                <a:cubicBezTo>
                  <a:pt x="8" y="41"/>
                  <a:pt x="10" y="40"/>
                  <a:pt x="11" y="36"/>
                </a:cubicBezTo>
                <a:cubicBezTo>
                  <a:pt x="5" y="32"/>
                  <a:pt x="0" y="27"/>
                  <a:pt x="0" y="20"/>
                </a:cubicBezTo>
                <a:cubicBezTo>
                  <a:pt x="0" y="9"/>
                  <a:pt x="13" y="0"/>
                  <a:pt x="29" y="0"/>
                </a:cubicBezTo>
                <a:cubicBezTo>
                  <a:pt x="44" y="0"/>
                  <a:pt x="57" y="9"/>
                  <a:pt x="57" y="20"/>
                </a:cubicBezTo>
                <a:cubicBezTo>
                  <a:pt x="57" y="32"/>
                  <a:pt x="44" y="41"/>
                  <a:pt x="29" y="41"/>
                </a:cubicBezTo>
                <a:close/>
                <a:moveTo>
                  <a:pt x="62" y="47"/>
                </a:moveTo>
                <a:cubicBezTo>
                  <a:pt x="63" y="50"/>
                  <a:pt x="65" y="51"/>
                  <a:pt x="66" y="53"/>
                </a:cubicBezTo>
                <a:cubicBezTo>
                  <a:pt x="67" y="54"/>
                  <a:pt x="67" y="54"/>
                  <a:pt x="67" y="55"/>
                </a:cubicBezTo>
                <a:cubicBezTo>
                  <a:pt x="67" y="56"/>
                  <a:pt x="67" y="56"/>
                  <a:pt x="66" y="56"/>
                </a:cubicBezTo>
                <a:cubicBezTo>
                  <a:pt x="65" y="56"/>
                  <a:pt x="63" y="56"/>
                  <a:pt x="62" y="55"/>
                </a:cubicBezTo>
                <a:cubicBezTo>
                  <a:pt x="58" y="54"/>
                  <a:pt x="55" y="53"/>
                  <a:pt x="51" y="50"/>
                </a:cubicBezTo>
                <a:cubicBezTo>
                  <a:pt x="49" y="51"/>
                  <a:pt x="47" y="51"/>
                  <a:pt x="44" y="51"/>
                </a:cubicBezTo>
                <a:cubicBezTo>
                  <a:pt x="37" y="51"/>
                  <a:pt x="30" y="49"/>
                  <a:pt x="25" y="46"/>
                </a:cubicBezTo>
                <a:cubicBezTo>
                  <a:pt x="26" y="46"/>
                  <a:pt x="28" y="46"/>
                  <a:pt x="29" y="46"/>
                </a:cubicBezTo>
                <a:cubicBezTo>
                  <a:pt x="37" y="46"/>
                  <a:pt x="46" y="43"/>
                  <a:pt x="52" y="39"/>
                </a:cubicBezTo>
                <a:cubicBezTo>
                  <a:pt x="58" y="34"/>
                  <a:pt x="62" y="27"/>
                  <a:pt x="62" y="20"/>
                </a:cubicBezTo>
                <a:cubicBezTo>
                  <a:pt x="62" y="18"/>
                  <a:pt x="62" y="16"/>
                  <a:pt x="61" y="14"/>
                </a:cubicBezTo>
                <a:cubicBezTo>
                  <a:pt x="68" y="18"/>
                  <a:pt x="72" y="24"/>
                  <a:pt x="72" y="30"/>
                </a:cubicBezTo>
                <a:cubicBezTo>
                  <a:pt x="72" y="37"/>
                  <a:pt x="68" y="43"/>
                  <a:pt x="62" y="47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81" name="Freeform 15"/>
          <p:cNvSpPr>
            <a:spLocks noEditPoints="1"/>
          </p:cNvSpPr>
          <p:nvPr/>
        </p:nvSpPr>
        <p:spPr bwMode="auto">
          <a:xfrm>
            <a:off x="7696988" y="4172611"/>
            <a:ext cx="490518" cy="367889"/>
          </a:xfrm>
          <a:custGeom>
            <a:avLst/>
            <a:gdLst/>
            <a:ahLst/>
            <a:cxnLst>
              <a:cxn ang="0">
                <a:pos x="168" y="126"/>
              </a:cxn>
              <a:cxn ang="0">
                <a:pos x="0" y="126"/>
              </a:cxn>
              <a:cxn ang="0">
                <a:pos x="0" y="0"/>
              </a:cxn>
              <a:cxn ang="0">
                <a:pos x="10" y="0"/>
              </a:cxn>
              <a:cxn ang="0">
                <a:pos x="10" y="115"/>
              </a:cxn>
              <a:cxn ang="0">
                <a:pos x="168" y="115"/>
              </a:cxn>
              <a:cxn ang="0">
                <a:pos x="168" y="126"/>
              </a:cxn>
              <a:cxn ang="0">
                <a:pos x="54" y="104"/>
              </a:cxn>
              <a:cxn ang="0">
                <a:pos x="32" y="104"/>
              </a:cxn>
              <a:cxn ang="0">
                <a:pos x="32" y="63"/>
              </a:cxn>
              <a:cxn ang="0">
                <a:pos x="54" y="63"/>
              </a:cxn>
              <a:cxn ang="0">
                <a:pos x="54" y="104"/>
              </a:cxn>
              <a:cxn ang="0">
                <a:pos x="84" y="104"/>
              </a:cxn>
              <a:cxn ang="0">
                <a:pos x="64" y="104"/>
              </a:cxn>
              <a:cxn ang="0">
                <a:pos x="64" y="19"/>
              </a:cxn>
              <a:cxn ang="0">
                <a:pos x="84" y="19"/>
              </a:cxn>
              <a:cxn ang="0">
                <a:pos x="84" y="104"/>
              </a:cxn>
              <a:cxn ang="0">
                <a:pos x="116" y="104"/>
              </a:cxn>
              <a:cxn ang="0">
                <a:pos x="95" y="104"/>
              </a:cxn>
              <a:cxn ang="0">
                <a:pos x="95" y="41"/>
              </a:cxn>
              <a:cxn ang="0">
                <a:pos x="116" y="41"/>
              </a:cxn>
              <a:cxn ang="0">
                <a:pos x="116" y="104"/>
              </a:cxn>
              <a:cxn ang="0">
                <a:pos x="147" y="104"/>
              </a:cxn>
              <a:cxn ang="0">
                <a:pos x="127" y="104"/>
              </a:cxn>
              <a:cxn ang="0">
                <a:pos x="127" y="9"/>
              </a:cxn>
              <a:cxn ang="0">
                <a:pos x="147" y="9"/>
              </a:cxn>
              <a:cxn ang="0">
                <a:pos x="147" y="104"/>
              </a:cxn>
            </a:cxnLst>
            <a:rect l="0" t="0" r="r" b="b"/>
            <a:pathLst>
              <a:path w="168" h="126">
                <a:moveTo>
                  <a:pt x="168" y="126"/>
                </a:moveTo>
                <a:lnTo>
                  <a:pt x="0" y="126"/>
                </a:lnTo>
                <a:lnTo>
                  <a:pt x="0" y="0"/>
                </a:lnTo>
                <a:lnTo>
                  <a:pt x="10" y="0"/>
                </a:lnTo>
                <a:lnTo>
                  <a:pt x="10" y="115"/>
                </a:lnTo>
                <a:lnTo>
                  <a:pt x="168" y="115"/>
                </a:lnTo>
                <a:lnTo>
                  <a:pt x="168" y="126"/>
                </a:lnTo>
                <a:close/>
                <a:moveTo>
                  <a:pt x="54" y="104"/>
                </a:moveTo>
                <a:lnTo>
                  <a:pt x="32" y="104"/>
                </a:lnTo>
                <a:lnTo>
                  <a:pt x="32" y="63"/>
                </a:lnTo>
                <a:lnTo>
                  <a:pt x="54" y="63"/>
                </a:lnTo>
                <a:lnTo>
                  <a:pt x="54" y="104"/>
                </a:lnTo>
                <a:close/>
                <a:moveTo>
                  <a:pt x="84" y="104"/>
                </a:moveTo>
                <a:lnTo>
                  <a:pt x="64" y="104"/>
                </a:lnTo>
                <a:lnTo>
                  <a:pt x="64" y="19"/>
                </a:lnTo>
                <a:lnTo>
                  <a:pt x="84" y="19"/>
                </a:lnTo>
                <a:lnTo>
                  <a:pt x="84" y="104"/>
                </a:lnTo>
                <a:close/>
                <a:moveTo>
                  <a:pt x="116" y="104"/>
                </a:moveTo>
                <a:lnTo>
                  <a:pt x="95" y="104"/>
                </a:lnTo>
                <a:lnTo>
                  <a:pt x="95" y="41"/>
                </a:lnTo>
                <a:lnTo>
                  <a:pt x="116" y="41"/>
                </a:lnTo>
                <a:lnTo>
                  <a:pt x="116" y="104"/>
                </a:lnTo>
                <a:close/>
                <a:moveTo>
                  <a:pt x="147" y="104"/>
                </a:moveTo>
                <a:lnTo>
                  <a:pt x="127" y="104"/>
                </a:lnTo>
                <a:lnTo>
                  <a:pt x="127" y="9"/>
                </a:lnTo>
                <a:lnTo>
                  <a:pt x="147" y="9"/>
                </a:lnTo>
                <a:lnTo>
                  <a:pt x="147" y="104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grpSp>
        <p:nvGrpSpPr>
          <p:cNvPr id="82" name="Group 37"/>
          <p:cNvGrpSpPr/>
          <p:nvPr/>
        </p:nvGrpSpPr>
        <p:grpSpPr>
          <a:xfrm>
            <a:off x="3725138" y="2645326"/>
            <a:ext cx="1310988" cy="1310984"/>
            <a:chOff x="7147213" y="2364759"/>
            <a:chExt cx="1310988" cy="1310984"/>
          </a:xfrm>
        </p:grpSpPr>
        <p:sp>
          <p:nvSpPr>
            <p:cNvPr id="83" name="Freeform 54"/>
            <p:cNvSpPr/>
            <p:nvPr/>
          </p:nvSpPr>
          <p:spPr>
            <a:xfrm>
              <a:off x="7147213" y="2364759"/>
              <a:ext cx="1310988" cy="1310984"/>
            </a:xfrm>
            <a:custGeom>
              <a:avLst/>
              <a:gdLst>
                <a:gd name="connsiteX0" fmla="*/ 0 w 661361"/>
                <a:gd name="connsiteY0" fmla="*/ 330681 h 661361"/>
                <a:gd name="connsiteX1" fmla="*/ 96855 w 661361"/>
                <a:gd name="connsiteY1" fmla="*/ 96854 h 661361"/>
                <a:gd name="connsiteX2" fmla="*/ 330682 w 661361"/>
                <a:gd name="connsiteY2" fmla="*/ 0 h 661361"/>
                <a:gd name="connsiteX3" fmla="*/ 564509 w 661361"/>
                <a:gd name="connsiteY3" fmla="*/ 96855 h 661361"/>
                <a:gd name="connsiteX4" fmla="*/ 661363 w 661361"/>
                <a:gd name="connsiteY4" fmla="*/ 330682 h 661361"/>
                <a:gd name="connsiteX5" fmla="*/ 564509 w 661361"/>
                <a:gd name="connsiteY5" fmla="*/ 564509 h 661361"/>
                <a:gd name="connsiteX6" fmla="*/ 330682 w 661361"/>
                <a:gd name="connsiteY6" fmla="*/ 661363 h 661361"/>
                <a:gd name="connsiteX7" fmla="*/ 96855 w 661361"/>
                <a:gd name="connsiteY7" fmla="*/ 564509 h 661361"/>
                <a:gd name="connsiteX8" fmla="*/ 1 w 661361"/>
                <a:gd name="connsiteY8" fmla="*/ 330682 h 661361"/>
                <a:gd name="connsiteX9" fmla="*/ 0 w 661361"/>
                <a:gd name="connsiteY9" fmla="*/ 330681 h 66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61361" h="661361">
                  <a:moveTo>
                    <a:pt x="0" y="330681"/>
                  </a:moveTo>
                  <a:cubicBezTo>
                    <a:pt x="0" y="242979"/>
                    <a:pt x="34840" y="158869"/>
                    <a:pt x="96855" y="96854"/>
                  </a:cubicBezTo>
                  <a:cubicBezTo>
                    <a:pt x="158870" y="34839"/>
                    <a:pt x="242980" y="0"/>
                    <a:pt x="330682" y="0"/>
                  </a:cubicBezTo>
                  <a:cubicBezTo>
                    <a:pt x="418384" y="0"/>
                    <a:pt x="502494" y="34840"/>
                    <a:pt x="564509" y="96855"/>
                  </a:cubicBezTo>
                  <a:cubicBezTo>
                    <a:pt x="626524" y="158870"/>
                    <a:pt x="661363" y="242980"/>
                    <a:pt x="661363" y="330682"/>
                  </a:cubicBezTo>
                  <a:cubicBezTo>
                    <a:pt x="661363" y="418384"/>
                    <a:pt x="626523" y="502494"/>
                    <a:pt x="564509" y="564509"/>
                  </a:cubicBezTo>
                  <a:cubicBezTo>
                    <a:pt x="502494" y="626524"/>
                    <a:pt x="418384" y="661363"/>
                    <a:pt x="330682" y="661363"/>
                  </a:cubicBezTo>
                  <a:cubicBezTo>
                    <a:pt x="242980" y="661363"/>
                    <a:pt x="158870" y="626523"/>
                    <a:pt x="96855" y="564509"/>
                  </a:cubicBezTo>
                  <a:cubicBezTo>
                    <a:pt x="34840" y="502494"/>
                    <a:pt x="1" y="418384"/>
                    <a:pt x="1" y="330682"/>
                  </a:cubicBezTo>
                  <a:lnTo>
                    <a:pt x="0" y="330681"/>
                  </a:ln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06379" tIns="106379" rIns="106379" bIns="106379" numCol="1" spcCol="1270" anchor="ctr" anchorCtr="0">
              <a:no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4000" kern="1200" dirty="0">
                <a:latin typeface="Abadi" panose="020B0604020104020204" pitchFamily="34" charset="0"/>
              </a:endParaRPr>
            </a:p>
          </p:txBody>
        </p:sp>
        <p:grpSp>
          <p:nvGrpSpPr>
            <p:cNvPr id="84" name="Group 34"/>
            <p:cNvGrpSpPr/>
            <p:nvPr/>
          </p:nvGrpSpPr>
          <p:grpSpPr>
            <a:xfrm>
              <a:off x="7530095" y="2623561"/>
              <a:ext cx="545225" cy="793380"/>
              <a:chOff x="4075113" y="1909763"/>
              <a:chExt cx="247650" cy="360363"/>
            </a:xfrm>
            <a:solidFill>
              <a:schemeClr val="bg1"/>
            </a:solidFill>
          </p:grpSpPr>
          <p:sp>
            <p:nvSpPr>
              <p:cNvPr id="85" name="Freeform 78"/>
              <p:cNvSpPr>
                <a:spLocks noEditPoints="1"/>
              </p:cNvSpPr>
              <p:nvPr/>
            </p:nvSpPr>
            <p:spPr bwMode="auto">
              <a:xfrm>
                <a:off x="4075113" y="1909763"/>
                <a:ext cx="247650" cy="360363"/>
              </a:xfrm>
              <a:custGeom>
                <a:avLst/>
                <a:gdLst/>
                <a:ahLst/>
                <a:cxnLst>
                  <a:cxn ang="0">
                    <a:pos x="42" y="0"/>
                  </a:cxn>
                  <a:cxn ang="0">
                    <a:pos x="0" y="42"/>
                  </a:cxn>
                  <a:cxn ang="0">
                    <a:pos x="19" y="88"/>
                  </a:cxn>
                  <a:cxn ang="0">
                    <a:pos x="42" y="123"/>
                  </a:cxn>
                  <a:cxn ang="0">
                    <a:pos x="65" y="88"/>
                  </a:cxn>
                  <a:cxn ang="0">
                    <a:pos x="85" y="42"/>
                  </a:cxn>
                  <a:cxn ang="0">
                    <a:pos x="42" y="0"/>
                  </a:cxn>
                  <a:cxn ang="0">
                    <a:pos x="52" y="104"/>
                  </a:cxn>
                  <a:cxn ang="0">
                    <a:pos x="33" y="106"/>
                  </a:cxn>
                  <a:cxn ang="0">
                    <a:pos x="31" y="99"/>
                  </a:cxn>
                  <a:cxn ang="0">
                    <a:pos x="31" y="99"/>
                  </a:cxn>
                  <a:cxn ang="0">
                    <a:pos x="55" y="96"/>
                  </a:cxn>
                  <a:cxn ang="0">
                    <a:pos x="54" y="99"/>
                  </a:cxn>
                  <a:cxn ang="0">
                    <a:pos x="52" y="104"/>
                  </a:cxn>
                  <a:cxn ang="0">
                    <a:pos x="30" y="95"/>
                  </a:cxn>
                  <a:cxn ang="0">
                    <a:pos x="27" y="88"/>
                  </a:cxn>
                  <a:cxn ang="0">
                    <a:pos x="57" y="88"/>
                  </a:cxn>
                  <a:cxn ang="0">
                    <a:pos x="56" y="92"/>
                  </a:cxn>
                  <a:cxn ang="0">
                    <a:pos x="30" y="95"/>
                  </a:cxn>
                  <a:cxn ang="0">
                    <a:pos x="42" y="115"/>
                  </a:cxn>
                  <a:cxn ang="0">
                    <a:pos x="35" y="110"/>
                  </a:cxn>
                  <a:cxn ang="0">
                    <a:pos x="51" y="108"/>
                  </a:cxn>
                  <a:cxn ang="0">
                    <a:pos x="42" y="115"/>
                  </a:cxn>
                  <a:cxn ang="0">
                    <a:pos x="60" y="80"/>
                  </a:cxn>
                  <a:cxn ang="0">
                    <a:pos x="24" y="80"/>
                  </a:cxn>
                  <a:cxn ang="0">
                    <a:pos x="18" y="68"/>
                  </a:cxn>
                  <a:cxn ang="0">
                    <a:pos x="8" y="42"/>
                  </a:cxn>
                  <a:cxn ang="0">
                    <a:pos x="42" y="8"/>
                  </a:cxn>
                  <a:cxn ang="0">
                    <a:pos x="77" y="42"/>
                  </a:cxn>
                  <a:cxn ang="0">
                    <a:pos x="67" y="68"/>
                  </a:cxn>
                  <a:cxn ang="0">
                    <a:pos x="60" y="80"/>
                  </a:cxn>
                  <a:cxn ang="0">
                    <a:pos x="60" y="80"/>
                  </a:cxn>
                  <a:cxn ang="0">
                    <a:pos x="60" y="80"/>
                  </a:cxn>
                </a:cxnLst>
                <a:rect l="0" t="0" r="r" b="b"/>
                <a:pathLst>
                  <a:path w="85" h="123">
                    <a:moveTo>
                      <a:pt x="42" y="0"/>
                    </a:moveTo>
                    <a:cubicBezTo>
                      <a:pt x="19" y="0"/>
                      <a:pt x="0" y="19"/>
                      <a:pt x="0" y="42"/>
                    </a:cubicBezTo>
                    <a:cubicBezTo>
                      <a:pt x="0" y="57"/>
                      <a:pt x="14" y="74"/>
                      <a:pt x="19" y="88"/>
                    </a:cubicBezTo>
                    <a:cubicBezTo>
                      <a:pt x="27" y="110"/>
                      <a:pt x="26" y="123"/>
                      <a:pt x="42" y="123"/>
                    </a:cubicBezTo>
                    <a:cubicBezTo>
                      <a:pt x="59" y="123"/>
                      <a:pt x="58" y="110"/>
                      <a:pt x="65" y="88"/>
                    </a:cubicBezTo>
                    <a:cubicBezTo>
                      <a:pt x="70" y="74"/>
                      <a:pt x="85" y="57"/>
                      <a:pt x="85" y="42"/>
                    </a:cubicBezTo>
                    <a:cubicBezTo>
                      <a:pt x="85" y="19"/>
                      <a:pt x="66" y="0"/>
                      <a:pt x="42" y="0"/>
                    </a:cubicBezTo>
                    <a:close/>
                    <a:moveTo>
                      <a:pt x="52" y="104"/>
                    </a:moveTo>
                    <a:cubicBezTo>
                      <a:pt x="33" y="106"/>
                      <a:pt x="33" y="106"/>
                      <a:pt x="33" y="106"/>
                    </a:cubicBezTo>
                    <a:cubicBezTo>
                      <a:pt x="33" y="104"/>
                      <a:pt x="32" y="102"/>
                      <a:pt x="31" y="99"/>
                    </a:cubicBezTo>
                    <a:cubicBezTo>
                      <a:pt x="31" y="99"/>
                      <a:pt x="31" y="99"/>
                      <a:pt x="31" y="99"/>
                    </a:cubicBezTo>
                    <a:cubicBezTo>
                      <a:pt x="55" y="96"/>
                      <a:pt x="55" y="96"/>
                      <a:pt x="55" y="96"/>
                    </a:cubicBezTo>
                    <a:cubicBezTo>
                      <a:pt x="54" y="97"/>
                      <a:pt x="54" y="98"/>
                      <a:pt x="54" y="99"/>
                    </a:cubicBezTo>
                    <a:cubicBezTo>
                      <a:pt x="53" y="101"/>
                      <a:pt x="53" y="103"/>
                      <a:pt x="52" y="104"/>
                    </a:cubicBezTo>
                    <a:close/>
                    <a:moveTo>
                      <a:pt x="30" y="95"/>
                    </a:moveTo>
                    <a:cubicBezTo>
                      <a:pt x="29" y="93"/>
                      <a:pt x="28" y="91"/>
                      <a:pt x="27" y="88"/>
                    </a:cubicBezTo>
                    <a:cubicBezTo>
                      <a:pt x="57" y="88"/>
                      <a:pt x="57" y="88"/>
                      <a:pt x="57" y="88"/>
                    </a:cubicBezTo>
                    <a:cubicBezTo>
                      <a:pt x="57" y="89"/>
                      <a:pt x="56" y="91"/>
                      <a:pt x="56" y="92"/>
                    </a:cubicBezTo>
                    <a:lnTo>
                      <a:pt x="30" y="95"/>
                    </a:lnTo>
                    <a:close/>
                    <a:moveTo>
                      <a:pt x="42" y="115"/>
                    </a:moveTo>
                    <a:cubicBezTo>
                      <a:pt x="38" y="115"/>
                      <a:pt x="37" y="114"/>
                      <a:pt x="35" y="110"/>
                    </a:cubicBezTo>
                    <a:cubicBezTo>
                      <a:pt x="51" y="108"/>
                      <a:pt x="51" y="108"/>
                      <a:pt x="51" y="108"/>
                    </a:cubicBezTo>
                    <a:cubicBezTo>
                      <a:pt x="49" y="114"/>
                      <a:pt x="47" y="115"/>
                      <a:pt x="42" y="115"/>
                    </a:cubicBezTo>
                    <a:close/>
                    <a:moveTo>
                      <a:pt x="60" y="80"/>
                    </a:moveTo>
                    <a:cubicBezTo>
                      <a:pt x="24" y="80"/>
                      <a:pt x="24" y="80"/>
                      <a:pt x="24" y="80"/>
                    </a:cubicBezTo>
                    <a:cubicBezTo>
                      <a:pt x="23" y="76"/>
                      <a:pt x="20" y="72"/>
                      <a:pt x="18" y="68"/>
                    </a:cubicBezTo>
                    <a:cubicBezTo>
                      <a:pt x="13" y="59"/>
                      <a:pt x="8" y="50"/>
                      <a:pt x="8" y="42"/>
                    </a:cubicBezTo>
                    <a:cubicBezTo>
                      <a:pt x="8" y="23"/>
                      <a:pt x="23" y="8"/>
                      <a:pt x="42" y="8"/>
                    </a:cubicBezTo>
                    <a:cubicBezTo>
                      <a:pt x="61" y="8"/>
                      <a:pt x="77" y="23"/>
                      <a:pt x="77" y="42"/>
                    </a:cubicBezTo>
                    <a:cubicBezTo>
                      <a:pt x="77" y="50"/>
                      <a:pt x="72" y="59"/>
                      <a:pt x="67" y="68"/>
                    </a:cubicBezTo>
                    <a:cubicBezTo>
                      <a:pt x="64" y="72"/>
                      <a:pt x="62" y="76"/>
                      <a:pt x="60" y="80"/>
                    </a:cubicBezTo>
                    <a:close/>
                    <a:moveTo>
                      <a:pt x="60" y="80"/>
                    </a:moveTo>
                    <a:cubicBezTo>
                      <a:pt x="60" y="80"/>
                      <a:pt x="60" y="80"/>
                      <a:pt x="60" y="8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endParaRPr lang="en-US">
                  <a:latin typeface="Abadi" panose="020B0604020104020204" pitchFamily="34" charset="0"/>
                  <a:ea typeface="+mn-ea"/>
                </a:endParaRPr>
              </a:p>
            </p:txBody>
          </p:sp>
          <p:sp>
            <p:nvSpPr>
              <p:cNvPr id="86" name="Freeform 79"/>
              <p:cNvSpPr>
                <a:spLocks noEditPoints="1"/>
              </p:cNvSpPr>
              <p:nvPr/>
            </p:nvSpPr>
            <p:spPr bwMode="auto">
              <a:xfrm>
                <a:off x="4130675" y="1965326"/>
                <a:ext cx="73025" cy="73025"/>
              </a:xfrm>
              <a:custGeom>
                <a:avLst/>
                <a:gdLst/>
                <a:ahLst/>
                <a:cxnLst>
                  <a:cxn ang="0">
                    <a:pos x="23" y="0"/>
                  </a:cxn>
                  <a:cxn ang="0">
                    <a:pos x="0" y="23"/>
                  </a:cxn>
                  <a:cxn ang="0">
                    <a:pos x="2" y="25"/>
                  </a:cxn>
                  <a:cxn ang="0">
                    <a:pos x="4" y="23"/>
                  </a:cxn>
                  <a:cxn ang="0">
                    <a:pos x="23" y="4"/>
                  </a:cxn>
                  <a:cxn ang="0">
                    <a:pos x="25" y="2"/>
                  </a:cxn>
                  <a:cxn ang="0">
                    <a:pos x="23" y="0"/>
                  </a:cxn>
                  <a:cxn ang="0">
                    <a:pos x="23" y="0"/>
                  </a:cxn>
                  <a:cxn ang="0">
                    <a:pos x="23" y="0"/>
                  </a:cxn>
                </a:cxnLst>
                <a:rect l="0" t="0" r="r" b="b"/>
                <a:pathLst>
                  <a:path w="25" h="25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24"/>
                      <a:pt x="1" y="25"/>
                      <a:pt x="2" y="25"/>
                    </a:cubicBezTo>
                    <a:cubicBezTo>
                      <a:pt x="3" y="25"/>
                      <a:pt x="4" y="24"/>
                      <a:pt x="4" y="23"/>
                    </a:cubicBezTo>
                    <a:cubicBezTo>
                      <a:pt x="4" y="12"/>
                      <a:pt x="13" y="4"/>
                      <a:pt x="23" y="4"/>
                    </a:cubicBezTo>
                    <a:cubicBezTo>
                      <a:pt x="24" y="4"/>
                      <a:pt x="25" y="3"/>
                      <a:pt x="25" y="2"/>
                    </a:cubicBezTo>
                    <a:cubicBezTo>
                      <a:pt x="25" y="1"/>
                      <a:pt x="24" y="0"/>
                      <a:pt x="23" y="0"/>
                    </a:cubicBezTo>
                    <a:close/>
                    <a:moveTo>
                      <a:pt x="23" y="0"/>
                    </a:moveTo>
                    <a:cubicBezTo>
                      <a:pt x="23" y="0"/>
                      <a:pt x="23" y="0"/>
                      <a:pt x="23" y="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endParaRPr lang="en-US">
                  <a:latin typeface="Abadi" panose="020B0604020104020204" pitchFamily="34" charset="0"/>
                  <a:ea typeface="+mn-ea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000"/>
                            </p:stCondLst>
                            <p:childTnLst>
                              <p:par>
                                <p:cTn id="4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4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5500"/>
                            </p:stCondLst>
                            <p:childTnLst>
                              <p:par>
                                <p:cTn id="6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6000"/>
                            </p:stCondLst>
                            <p:childTnLst>
                              <p:par>
                                <p:cTn id="6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6500"/>
                            </p:stCondLst>
                            <p:childTnLst>
                              <p:par>
                                <p:cTn id="7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7000"/>
                            </p:stCondLst>
                            <p:childTnLst>
                              <p:par>
                                <p:cTn id="7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9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7500"/>
                            </p:stCondLst>
                            <p:childTnLst>
                              <p:par>
                                <p:cTn id="8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3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8000"/>
                            </p:stCondLst>
                            <p:childTnLst>
                              <p:par>
                                <p:cTn id="8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8500"/>
                            </p:stCondLst>
                            <p:childTnLst>
                              <p:par>
                                <p:cTn id="9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9000"/>
                            </p:stCondLst>
                            <p:childTnLst>
                              <p:par>
                                <p:cTn id="9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9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9500"/>
                            </p:stCondLst>
                            <p:childTnLst>
                              <p:par>
                                <p:cTn id="10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3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10000"/>
                            </p:stCondLst>
                            <p:childTnLst>
                              <p:par>
                                <p:cTn id="10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10500"/>
                            </p:stCondLst>
                            <p:childTnLst>
                              <p:par>
                                <p:cTn id="1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3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6" fill="hold">
                            <p:stCondLst>
                              <p:cond delay="11000"/>
                            </p:stCondLst>
                            <p:childTnLst>
                              <p:par>
                                <p:cTn id="11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9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0" fill="hold">
                            <p:stCondLst>
                              <p:cond delay="11500"/>
                            </p:stCondLst>
                            <p:childTnLst>
                              <p:par>
                                <p:cTn id="12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3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8" grpId="0"/>
      <p:bldP spid="59" grpId="0"/>
      <p:bldP spid="60" grpId="0"/>
      <p:bldP spid="61" grpId="0" animBg="1"/>
      <p:bldP spid="62" grpId="0" animBg="1"/>
      <p:bldP spid="63" grpId="0" animBg="1"/>
      <p:bldP spid="73" grpId="0"/>
      <p:bldP spid="74" grpId="0"/>
      <p:bldP spid="75" grpId="0"/>
      <p:bldP spid="79" grpId="0" animBg="1"/>
      <p:bldP spid="80" grpId="0" animBg="1"/>
      <p:bldP spid="81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007BD3"/>
            </a:gs>
            <a:gs pos="100000">
              <a:srgbClr val="034373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9"/>
          <p:cNvGrpSpPr/>
          <p:nvPr/>
        </p:nvGrpSpPr>
        <p:grpSpPr>
          <a:xfrm>
            <a:off x="503957" y="1727919"/>
            <a:ext cx="2114549" cy="931541"/>
            <a:chOff x="1600200" y="1295400"/>
            <a:chExt cx="5410200" cy="649312"/>
          </a:xfrm>
        </p:grpSpPr>
        <p:sp>
          <p:nvSpPr>
            <p:cNvPr id="44" name="Rounded Rectangle 5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45" name="Rounded Rectangle 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46" name="Group 9"/>
          <p:cNvGrpSpPr/>
          <p:nvPr/>
        </p:nvGrpSpPr>
        <p:grpSpPr>
          <a:xfrm>
            <a:off x="503957" y="2805280"/>
            <a:ext cx="2114549" cy="931541"/>
            <a:chOff x="1600200" y="1295400"/>
            <a:chExt cx="5410200" cy="649312"/>
          </a:xfrm>
        </p:grpSpPr>
        <p:sp>
          <p:nvSpPr>
            <p:cNvPr id="47" name="Rounded Rectangle 90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48" name="Rounded Rectangle 91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49" name="Group 9"/>
          <p:cNvGrpSpPr/>
          <p:nvPr/>
        </p:nvGrpSpPr>
        <p:grpSpPr>
          <a:xfrm>
            <a:off x="503957" y="3882641"/>
            <a:ext cx="2114549" cy="931541"/>
            <a:chOff x="1600200" y="1295400"/>
            <a:chExt cx="5410200" cy="649312"/>
          </a:xfrm>
        </p:grpSpPr>
        <p:sp>
          <p:nvSpPr>
            <p:cNvPr id="50" name="Rounded Rectangle 93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51" name="Rounded Rectangle 9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cxnSp>
        <p:nvCxnSpPr>
          <p:cNvPr id="52" name="Elbow Connector 106"/>
          <p:cNvCxnSpPr/>
          <p:nvPr/>
        </p:nvCxnSpPr>
        <p:spPr>
          <a:xfrm>
            <a:off x="2713757" y="2165705"/>
            <a:ext cx="904875" cy="696550"/>
          </a:xfrm>
          <a:prstGeom prst="bentConnector3">
            <a:avLst>
              <a:gd name="adj1" fmla="val 50000"/>
            </a:avLst>
          </a:prstGeom>
          <a:ln w="38100"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Elbow Connector 107"/>
          <p:cNvCxnSpPr/>
          <p:nvPr/>
        </p:nvCxnSpPr>
        <p:spPr>
          <a:xfrm flipV="1">
            <a:off x="2713757" y="3679848"/>
            <a:ext cx="904875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3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109"/>
          <p:cNvCxnSpPr/>
          <p:nvPr/>
        </p:nvCxnSpPr>
        <p:spPr>
          <a:xfrm>
            <a:off x="2713757" y="3278225"/>
            <a:ext cx="904875" cy="1588"/>
          </a:xfrm>
          <a:prstGeom prst="line">
            <a:avLst/>
          </a:prstGeom>
          <a:ln w="38100">
            <a:solidFill>
              <a:schemeClr val="accent2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TextBox 118"/>
          <p:cNvSpPr txBox="1"/>
          <p:nvPr/>
        </p:nvSpPr>
        <p:spPr>
          <a:xfrm>
            <a:off x="1044978" y="1809817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56" name="TextBox 119"/>
          <p:cNvSpPr txBox="1"/>
          <p:nvPr/>
        </p:nvSpPr>
        <p:spPr>
          <a:xfrm>
            <a:off x="1044978" y="288130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57" name="TextBox 120"/>
          <p:cNvSpPr txBox="1"/>
          <p:nvPr/>
        </p:nvSpPr>
        <p:spPr>
          <a:xfrm>
            <a:off x="1044978" y="3949316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58" name="Freeform 228"/>
          <p:cNvSpPr/>
          <p:nvPr/>
        </p:nvSpPr>
        <p:spPr bwMode="auto">
          <a:xfrm>
            <a:off x="633815" y="1958724"/>
            <a:ext cx="411163" cy="413959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>
              <a:latin typeface="Abadi" panose="020B0604020104020204" pitchFamily="34" charset="0"/>
              <a:ea typeface="+mn-ea"/>
            </a:endParaRPr>
          </a:p>
        </p:txBody>
      </p:sp>
      <p:sp>
        <p:nvSpPr>
          <p:cNvPr id="59" name="Freeform 135"/>
          <p:cNvSpPr>
            <a:spLocks noEditPoints="1"/>
          </p:cNvSpPr>
          <p:nvPr/>
        </p:nvSpPr>
        <p:spPr bwMode="auto">
          <a:xfrm>
            <a:off x="633815" y="3089117"/>
            <a:ext cx="403773" cy="378216"/>
          </a:xfrm>
          <a:custGeom>
            <a:avLst/>
            <a:gdLst/>
            <a:ahLst/>
            <a:cxnLst>
              <a:cxn ang="0">
                <a:pos x="13" y="39"/>
              </a:cxn>
              <a:cxn ang="0">
                <a:pos x="8" y="39"/>
              </a:cxn>
              <a:cxn ang="0">
                <a:pos x="0" y="33"/>
              </a:cxn>
              <a:cxn ang="0">
                <a:pos x="5" y="19"/>
              </a:cxn>
              <a:cxn ang="0">
                <a:pos x="15" y="22"/>
              </a:cxn>
              <a:cxn ang="0">
                <a:pos x="20" y="21"/>
              </a:cxn>
              <a:cxn ang="0">
                <a:pos x="20" y="24"/>
              </a:cxn>
              <a:cxn ang="0">
                <a:pos x="23" y="34"/>
              </a:cxn>
              <a:cxn ang="0">
                <a:pos x="13" y="39"/>
              </a:cxn>
              <a:cxn ang="0">
                <a:pos x="15" y="19"/>
              </a:cxn>
              <a:cxn ang="0">
                <a:pos x="5" y="9"/>
              </a:cxn>
              <a:cxn ang="0">
                <a:pos x="15" y="0"/>
              </a:cxn>
              <a:cxn ang="0">
                <a:pos x="25" y="9"/>
              </a:cxn>
              <a:cxn ang="0">
                <a:pos x="15" y="19"/>
              </a:cxn>
              <a:cxn ang="0">
                <a:pos x="53" y="68"/>
              </a:cxn>
              <a:cxn ang="0">
                <a:pos x="20" y="68"/>
              </a:cxn>
              <a:cxn ang="0">
                <a:pos x="10" y="58"/>
              </a:cxn>
              <a:cxn ang="0">
                <a:pos x="23" y="36"/>
              </a:cxn>
              <a:cxn ang="0">
                <a:pos x="37" y="41"/>
              </a:cxn>
              <a:cxn ang="0">
                <a:pos x="50" y="36"/>
              </a:cxn>
              <a:cxn ang="0">
                <a:pos x="64" y="58"/>
              </a:cxn>
              <a:cxn ang="0">
                <a:pos x="53" y="68"/>
              </a:cxn>
              <a:cxn ang="0">
                <a:pos x="37" y="39"/>
              </a:cxn>
              <a:cxn ang="0">
                <a:pos x="22" y="24"/>
              </a:cxn>
              <a:cxn ang="0">
                <a:pos x="37" y="9"/>
              </a:cxn>
              <a:cxn ang="0">
                <a:pos x="51" y="24"/>
              </a:cxn>
              <a:cxn ang="0">
                <a:pos x="37" y="39"/>
              </a:cxn>
              <a:cxn ang="0">
                <a:pos x="59" y="19"/>
              </a:cxn>
              <a:cxn ang="0">
                <a:pos x="49" y="9"/>
              </a:cxn>
              <a:cxn ang="0">
                <a:pos x="59" y="0"/>
              </a:cxn>
              <a:cxn ang="0">
                <a:pos x="68" y="9"/>
              </a:cxn>
              <a:cxn ang="0">
                <a:pos x="59" y="19"/>
              </a:cxn>
              <a:cxn ang="0">
                <a:pos x="66" y="39"/>
              </a:cxn>
              <a:cxn ang="0">
                <a:pos x="61" y="39"/>
              </a:cxn>
              <a:cxn ang="0">
                <a:pos x="51" y="34"/>
              </a:cxn>
              <a:cxn ang="0">
                <a:pos x="54" y="24"/>
              </a:cxn>
              <a:cxn ang="0">
                <a:pos x="54" y="21"/>
              </a:cxn>
              <a:cxn ang="0">
                <a:pos x="59" y="22"/>
              </a:cxn>
              <a:cxn ang="0">
                <a:pos x="69" y="19"/>
              </a:cxn>
              <a:cxn ang="0">
                <a:pos x="73" y="33"/>
              </a:cxn>
              <a:cxn ang="0">
                <a:pos x="66" y="39"/>
              </a:cxn>
            </a:cxnLst>
            <a:rect l="0" t="0" r="r" b="b"/>
            <a:pathLst>
              <a:path w="73" h="68">
                <a:moveTo>
                  <a:pt x="13" y="39"/>
                </a:moveTo>
                <a:cubicBezTo>
                  <a:pt x="8" y="39"/>
                  <a:pt x="8" y="39"/>
                  <a:pt x="8" y="39"/>
                </a:cubicBezTo>
                <a:cubicBezTo>
                  <a:pt x="4" y="39"/>
                  <a:pt x="0" y="37"/>
                  <a:pt x="0" y="33"/>
                </a:cubicBezTo>
                <a:cubicBezTo>
                  <a:pt x="0" y="29"/>
                  <a:pt x="0" y="19"/>
                  <a:pt x="5" y="19"/>
                </a:cubicBezTo>
                <a:cubicBezTo>
                  <a:pt x="6" y="19"/>
                  <a:pt x="10" y="22"/>
                  <a:pt x="15" y="22"/>
                </a:cubicBezTo>
                <a:cubicBezTo>
                  <a:pt x="17" y="22"/>
                  <a:pt x="18" y="22"/>
                  <a:pt x="20" y="21"/>
                </a:cubicBezTo>
                <a:cubicBezTo>
                  <a:pt x="20" y="22"/>
                  <a:pt x="20" y="23"/>
                  <a:pt x="20" y="24"/>
                </a:cubicBezTo>
                <a:cubicBezTo>
                  <a:pt x="20" y="27"/>
                  <a:pt x="21" y="31"/>
                  <a:pt x="23" y="34"/>
                </a:cubicBezTo>
                <a:cubicBezTo>
                  <a:pt x="19" y="34"/>
                  <a:pt x="15" y="36"/>
                  <a:pt x="13" y="39"/>
                </a:cubicBezTo>
                <a:close/>
                <a:moveTo>
                  <a:pt x="15" y="19"/>
                </a:moveTo>
                <a:cubicBezTo>
                  <a:pt x="10" y="19"/>
                  <a:pt x="5" y="15"/>
                  <a:pt x="5" y="9"/>
                </a:cubicBezTo>
                <a:cubicBezTo>
                  <a:pt x="5" y="4"/>
                  <a:pt x="10" y="0"/>
                  <a:pt x="15" y="0"/>
                </a:cubicBezTo>
                <a:cubicBezTo>
                  <a:pt x="20" y="0"/>
                  <a:pt x="25" y="4"/>
                  <a:pt x="25" y="9"/>
                </a:cubicBezTo>
                <a:cubicBezTo>
                  <a:pt x="25" y="15"/>
                  <a:pt x="20" y="19"/>
                  <a:pt x="15" y="19"/>
                </a:cubicBezTo>
                <a:close/>
                <a:moveTo>
                  <a:pt x="53" y="68"/>
                </a:moveTo>
                <a:cubicBezTo>
                  <a:pt x="20" y="68"/>
                  <a:pt x="20" y="68"/>
                  <a:pt x="20" y="68"/>
                </a:cubicBezTo>
                <a:cubicBezTo>
                  <a:pt x="14" y="68"/>
                  <a:pt x="10" y="64"/>
                  <a:pt x="10" y="58"/>
                </a:cubicBezTo>
                <a:cubicBezTo>
                  <a:pt x="10" y="49"/>
                  <a:pt x="12" y="36"/>
                  <a:pt x="23" y="36"/>
                </a:cubicBezTo>
                <a:cubicBezTo>
                  <a:pt x="25" y="36"/>
                  <a:pt x="29" y="41"/>
                  <a:pt x="37" y="41"/>
                </a:cubicBezTo>
                <a:cubicBezTo>
                  <a:pt x="44" y="41"/>
                  <a:pt x="49" y="36"/>
                  <a:pt x="50" y="36"/>
                </a:cubicBezTo>
                <a:cubicBezTo>
                  <a:pt x="62" y="36"/>
                  <a:pt x="64" y="49"/>
                  <a:pt x="64" y="58"/>
                </a:cubicBezTo>
                <a:cubicBezTo>
                  <a:pt x="64" y="64"/>
                  <a:pt x="60" y="68"/>
                  <a:pt x="53" y="68"/>
                </a:cubicBezTo>
                <a:close/>
                <a:moveTo>
                  <a:pt x="37" y="39"/>
                </a:moveTo>
                <a:cubicBezTo>
                  <a:pt x="29" y="39"/>
                  <a:pt x="22" y="32"/>
                  <a:pt x="22" y="24"/>
                </a:cubicBezTo>
                <a:cubicBezTo>
                  <a:pt x="22" y="16"/>
                  <a:pt x="29" y="9"/>
                  <a:pt x="37" y="9"/>
                </a:cubicBezTo>
                <a:cubicBezTo>
                  <a:pt x="45" y="9"/>
                  <a:pt x="51" y="16"/>
                  <a:pt x="51" y="24"/>
                </a:cubicBezTo>
                <a:cubicBezTo>
                  <a:pt x="51" y="32"/>
                  <a:pt x="45" y="39"/>
                  <a:pt x="37" y="39"/>
                </a:cubicBezTo>
                <a:close/>
                <a:moveTo>
                  <a:pt x="59" y="19"/>
                </a:moveTo>
                <a:cubicBezTo>
                  <a:pt x="53" y="19"/>
                  <a:pt x="49" y="15"/>
                  <a:pt x="49" y="9"/>
                </a:cubicBezTo>
                <a:cubicBezTo>
                  <a:pt x="49" y="4"/>
                  <a:pt x="53" y="0"/>
                  <a:pt x="59" y="0"/>
                </a:cubicBezTo>
                <a:cubicBezTo>
                  <a:pt x="64" y="0"/>
                  <a:pt x="68" y="4"/>
                  <a:pt x="68" y="9"/>
                </a:cubicBezTo>
                <a:cubicBezTo>
                  <a:pt x="68" y="15"/>
                  <a:pt x="64" y="19"/>
                  <a:pt x="59" y="19"/>
                </a:cubicBezTo>
                <a:close/>
                <a:moveTo>
                  <a:pt x="66" y="39"/>
                </a:moveTo>
                <a:cubicBezTo>
                  <a:pt x="61" y="39"/>
                  <a:pt x="61" y="39"/>
                  <a:pt x="61" y="39"/>
                </a:cubicBezTo>
                <a:cubicBezTo>
                  <a:pt x="58" y="36"/>
                  <a:pt x="55" y="34"/>
                  <a:pt x="51" y="34"/>
                </a:cubicBezTo>
                <a:cubicBezTo>
                  <a:pt x="53" y="31"/>
                  <a:pt x="54" y="27"/>
                  <a:pt x="54" y="24"/>
                </a:cubicBezTo>
                <a:cubicBezTo>
                  <a:pt x="54" y="23"/>
                  <a:pt x="54" y="22"/>
                  <a:pt x="54" y="21"/>
                </a:cubicBezTo>
                <a:cubicBezTo>
                  <a:pt x="55" y="22"/>
                  <a:pt x="57" y="22"/>
                  <a:pt x="59" y="22"/>
                </a:cubicBezTo>
                <a:cubicBezTo>
                  <a:pt x="64" y="22"/>
                  <a:pt x="68" y="19"/>
                  <a:pt x="69" y="19"/>
                </a:cubicBezTo>
                <a:cubicBezTo>
                  <a:pt x="73" y="19"/>
                  <a:pt x="73" y="29"/>
                  <a:pt x="73" y="33"/>
                </a:cubicBezTo>
                <a:cubicBezTo>
                  <a:pt x="73" y="37"/>
                  <a:pt x="70" y="39"/>
                  <a:pt x="66" y="39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60" name="Freeform 103"/>
          <p:cNvSpPr>
            <a:spLocks noEditPoints="1"/>
          </p:cNvSpPr>
          <p:nvPr/>
        </p:nvSpPr>
        <p:spPr bwMode="auto">
          <a:xfrm>
            <a:off x="687155" y="4087850"/>
            <a:ext cx="307398" cy="452650"/>
          </a:xfrm>
          <a:custGeom>
            <a:avLst/>
            <a:gdLst/>
            <a:ahLst/>
            <a:cxnLst>
              <a:cxn ang="0">
                <a:pos x="37" y="29"/>
              </a:cxn>
              <a:cxn ang="0">
                <a:pos x="31" y="41"/>
              </a:cxn>
              <a:cxn ang="0">
                <a:pos x="33" y="44"/>
              </a:cxn>
              <a:cxn ang="0">
                <a:pos x="32" y="47"/>
              </a:cxn>
              <a:cxn ang="0">
                <a:pos x="33" y="49"/>
              </a:cxn>
              <a:cxn ang="0">
                <a:pos x="31" y="53"/>
              </a:cxn>
              <a:cxn ang="0">
                <a:pos x="31" y="54"/>
              </a:cxn>
              <a:cxn ang="0">
                <a:pos x="27" y="58"/>
              </a:cxn>
              <a:cxn ang="0">
                <a:pos x="21" y="62"/>
              </a:cxn>
              <a:cxn ang="0">
                <a:pos x="15" y="58"/>
              </a:cxn>
              <a:cxn ang="0">
                <a:pos x="11" y="54"/>
              </a:cxn>
              <a:cxn ang="0">
                <a:pos x="11" y="53"/>
              </a:cxn>
              <a:cxn ang="0">
                <a:pos x="9" y="49"/>
              </a:cxn>
              <a:cxn ang="0">
                <a:pos x="10" y="47"/>
              </a:cxn>
              <a:cxn ang="0">
                <a:pos x="9" y="44"/>
              </a:cxn>
              <a:cxn ang="0">
                <a:pos x="11" y="41"/>
              </a:cxn>
              <a:cxn ang="0">
                <a:pos x="5" y="29"/>
              </a:cxn>
              <a:cxn ang="0">
                <a:pos x="0" y="18"/>
              </a:cxn>
              <a:cxn ang="0">
                <a:pos x="21" y="0"/>
              </a:cxn>
              <a:cxn ang="0">
                <a:pos x="42" y="18"/>
              </a:cxn>
              <a:cxn ang="0">
                <a:pos x="37" y="29"/>
              </a:cxn>
              <a:cxn ang="0">
                <a:pos x="21" y="6"/>
              </a:cxn>
              <a:cxn ang="0">
                <a:pos x="6" y="18"/>
              </a:cxn>
              <a:cxn ang="0">
                <a:pos x="8" y="26"/>
              </a:cxn>
              <a:cxn ang="0">
                <a:pos x="11" y="28"/>
              </a:cxn>
              <a:cxn ang="0">
                <a:pos x="16" y="40"/>
              </a:cxn>
              <a:cxn ang="0">
                <a:pos x="26" y="40"/>
              </a:cxn>
              <a:cxn ang="0">
                <a:pos x="31" y="28"/>
              </a:cxn>
              <a:cxn ang="0">
                <a:pos x="34" y="26"/>
              </a:cxn>
              <a:cxn ang="0">
                <a:pos x="36" y="18"/>
              </a:cxn>
              <a:cxn ang="0">
                <a:pos x="21" y="6"/>
              </a:cxn>
              <a:cxn ang="0">
                <a:pos x="29" y="20"/>
              </a:cxn>
              <a:cxn ang="0">
                <a:pos x="27" y="18"/>
              </a:cxn>
              <a:cxn ang="0">
                <a:pos x="21" y="15"/>
              </a:cxn>
              <a:cxn ang="0">
                <a:pos x="20" y="13"/>
              </a:cxn>
              <a:cxn ang="0">
                <a:pos x="21" y="12"/>
              </a:cxn>
              <a:cxn ang="0">
                <a:pos x="30" y="18"/>
              </a:cxn>
              <a:cxn ang="0">
                <a:pos x="29" y="20"/>
              </a:cxn>
            </a:cxnLst>
            <a:rect l="0" t="0" r="r" b="b"/>
            <a:pathLst>
              <a:path w="42" h="62">
                <a:moveTo>
                  <a:pt x="37" y="29"/>
                </a:moveTo>
                <a:cubicBezTo>
                  <a:pt x="35" y="32"/>
                  <a:pt x="31" y="37"/>
                  <a:pt x="31" y="41"/>
                </a:cubicBezTo>
                <a:cubicBezTo>
                  <a:pt x="32" y="42"/>
                  <a:pt x="33" y="43"/>
                  <a:pt x="33" y="44"/>
                </a:cubicBezTo>
                <a:cubicBezTo>
                  <a:pt x="33" y="45"/>
                  <a:pt x="32" y="46"/>
                  <a:pt x="32" y="47"/>
                </a:cubicBezTo>
                <a:cubicBezTo>
                  <a:pt x="32" y="47"/>
                  <a:pt x="33" y="48"/>
                  <a:pt x="33" y="49"/>
                </a:cubicBezTo>
                <a:cubicBezTo>
                  <a:pt x="33" y="51"/>
                  <a:pt x="32" y="52"/>
                  <a:pt x="31" y="53"/>
                </a:cubicBezTo>
                <a:cubicBezTo>
                  <a:pt x="31" y="53"/>
                  <a:pt x="31" y="54"/>
                  <a:pt x="31" y="54"/>
                </a:cubicBezTo>
                <a:cubicBezTo>
                  <a:pt x="31" y="57"/>
                  <a:pt x="29" y="58"/>
                  <a:pt x="27" y="58"/>
                </a:cubicBezTo>
                <a:cubicBezTo>
                  <a:pt x="26" y="61"/>
                  <a:pt x="24" y="62"/>
                  <a:pt x="21" y="62"/>
                </a:cubicBezTo>
                <a:cubicBezTo>
                  <a:pt x="19" y="62"/>
                  <a:pt x="16" y="61"/>
                  <a:pt x="15" y="58"/>
                </a:cubicBezTo>
                <a:cubicBezTo>
                  <a:pt x="13" y="58"/>
                  <a:pt x="11" y="57"/>
                  <a:pt x="11" y="54"/>
                </a:cubicBezTo>
                <a:cubicBezTo>
                  <a:pt x="11" y="54"/>
                  <a:pt x="11" y="53"/>
                  <a:pt x="11" y="53"/>
                </a:cubicBezTo>
                <a:cubicBezTo>
                  <a:pt x="10" y="52"/>
                  <a:pt x="9" y="51"/>
                  <a:pt x="9" y="49"/>
                </a:cubicBezTo>
                <a:cubicBezTo>
                  <a:pt x="9" y="48"/>
                  <a:pt x="10" y="47"/>
                  <a:pt x="10" y="47"/>
                </a:cubicBezTo>
                <a:cubicBezTo>
                  <a:pt x="10" y="46"/>
                  <a:pt x="9" y="45"/>
                  <a:pt x="9" y="44"/>
                </a:cubicBezTo>
                <a:cubicBezTo>
                  <a:pt x="9" y="43"/>
                  <a:pt x="10" y="42"/>
                  <a:pt x="11" y="41"/>
                </a:cubicBezTo>
                <a:cubicBezTo>
                  <a:pt x="11" y="37"/>
                  <a:pt x="7" y="32"/>
                  <a:pt x="5" y="29"/>
                </a:cubicBezTo>
                <a:cubicBezTo>
                  <a:pt x="2" y="26"/>
                  <a:pt x="0" y="23"/>
                  <a:pt x="0" y="18"/>
                </a:cubicBezTo>
                <a:cubicBezTo>
                  <a:pt x="0" y="8"/>
                  <a:pt x="11" y="0"/>
                  <a:pt x="21" y="0"/>
                </a:cubicBezTo>
                <a:cubicBezTo>
                  <a:pt x="31" y="0"/>
                  <a:pt x="42" y="8"/>
                  <a:pt x="42" y="18"/>
                </a:cubicBezTo>
                <a:cubicBezTo>
                  <a:pt x="42" y="23"/>
                  <a:pt x="40" y="26"/>
                  <a:pt x="37" y="29"/>
                </a:cubicBezTo>
                <a:close/>
                <a:moveTo>
                  <a:pt x="21" y="6"/>
                </a:moveTo>
                <a:cubicBezTo>
                  <a:pt x="14" y="6"/>
                  <a:pt x="6" y="10"/>
                  <a:pt x="6" y="18"/>
                </a:cubicBezTo>
                <a:cubicBezTo>
                  <a:pt x="6" y="21"/>
                  <a:pt x="7" y="24"/>
                  <a:pt x="8" y="26"/>
                </a:cubicBezTo>
                <a:cubicBezTo>
                  <a:pt x="9" y="27"/>
                  <a:pt x="10" y="27"/>
                  <a:pt x="11" y="28"/>
                </a:cubicBezTo>
                <a:cubicBezTo>
                  <a:pt x="14" y="32"/>
                  <a:pt x="16" y="36"/>
                  <a:pt x="16" y="40"/>
                </a:cubicBezTo>
                <a:cubicBezTo>
                  <a:pt x="26" y="40"/>
                  <a:pt x="26" y="40"/>
                  <a:pt x="26" y="40"/>
                </a:cubicBezTo>
                <a:cubicBezTo>
                  <a:pt x="26" y="36"/>
                  <a:pt x="28" y="32"/>
                  <a:pt x="31" y="28"/>
                </a:cubicBezTo>
                <a:cubicBezTo>
                  <a:pt x="32" y="27"/>
                  <a:pt x="33" y="27"/>
                  <a:pt x="34" y="26"/>
                </a:cubicBezTo>
                <a:cubicBezTo>
                  <a:pt x="35" y="24"/>
                  <a:pt x="36" y="21"/>
                  <a:pt x="36" y="18"/>
                </a:cubicBezTo>
                <a:cubicBezTo>
                  <a:pt x="36" y="10"/>
                  <a:pt x="28" y="6"/>
                  <a:pt x="21" y="6"/>
                </a:cubicBezTo>
                <a:close/>
                <a:moveTo>
                  <a:pt x="29" y="20"/>
                </a:moveTo>
                <a:cubicBezTo>
                  <a:pt x="28" y="20"/>
                  <a:pt x="27" y="19"/>
                  <a:pt x="27" y="18"/>
                </a:cubicBezTo>
                <a:cubicBezTo>
                  <a:pt x="27" y="16"/>
                  <a:pt x="23" y="15"/>
                  <a:pt x="21" y="15"/>
                </a:cubicBezTo>
                <a:cubicBezTo>
                  <a:pt x="20" y="15"/>
                  <a:pt x="20" y="14"/>
                  <a:pt x="20" y="13"/>
                </a:cubicBezTo>
                <a:cubicBezTo>
                  <a:pt x="20" y="13"/>
                  <a:pt x="20" y="12"/>
                  <a:pt x="21" y="12"/>
                </a:cubicBezTo>
                <a:cubicBezTo>
                  <a:pt x="25" y="12"/>
                  <a:pt x="30" y="14"/>
                  <a:pt x="30" y="18"/>
                </a:cubicBezTo>
                <a:cubicBezTo>
                  <a:pt x="30" y="19"/>
                  <a:pt x="29" y="20"/>
                  <a:pt x="29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grpSp>
        <p:nvGrpSpPr>
          <p:cNvPr id="61" name="Group 9"/>
          <p:cNvGrpSpPr/>
          <p:nvPr/>
        </p:nvGrpSpPr>
        <p:grpSpPr>
          <a:xfrm>
            <a:off x="6142757" y="1727919"/>
            <a:ext cx="2114549" cy="931541"/>
            <a:chOff x="1600200" y="1295400"/>
            <a:chExt cx="5410200" cy="649312"/>
          </a:xfrm>
        </p:grpSpPr>
        <p:sp>
          <p:nvSpPr>
            <p:cNvPr id="62" name="Rounded Rectangle 28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63" name="Rounded Rectangle 29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64" name="Group 9"/>
          <p:cNvGrpSpPr/>
          <p:nvPr/>
        </p:nvGrpSpPr>
        <p:grpSpPr>
          <a:xfrm>
            <a:off x="6142757" y="2805280"/>
            <a:ext cx="2114549" cy="931541"/>
            <a:chOff x="1600200" y="1295400"/>
            <a:chExt cx="5410200" cy="649312"/>
          </a:xfrm>
        </p:grpSpPr>
        <p:sp>
          <p:nvSpPr>
            <p:cNvPr id="65" name="Rounded Rectangle 31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66" name="Rounded Rectangle 32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67" name="Group 9"/>
          <p:cNvGrpSpPr/>
          <p:nvPr/>
        </p:nvGrpSpPr>
        <p:grpSpPr>
          <a:xfrm>
            <a:off x="6142757" y="3882641"/>
            <a:ext cx="2114549" cy="931541"/>
            <a:chOff x="1600200" y="1295400"/>
            <a:chExt cx="5410200" cy="649312"/>
          </a:xfrm>
        </p:grpSpPr>
        <p:sp>
          <p:nvSpPr>
            <p:cNvPr id="68" name="Rounded Rectangle 34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6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69" name="Rounded Rectangle 35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sp>
        <p:nvSpPr>
          <p:cNvPr id="70" name="TextBox 37"/>
          <p:cNvSpPr txBox="1"/>
          <p:nvPr/>
        </p:nvSpPr>
        <p:spPr>
          <a:xfrm>
            <a:off x="6116666" y="1809817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71" name="TextBox 38"/>
          <p:cNvSpPr txBox="1"/>
          <p:nvPr/>
        </p:nvSpPr>
        <p:spPr>
          <a:xfrm>
            <a:off x="6116666" y="288130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72" name="TextBox 39"/>
          <p:cNvSpPr txBox="1"/>
          <p:nvPr/>
        </p:nvSpPr>
        <p:spPr>
          <a:xfrm>
            <a:off x="6116666" y="3949316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cxnSp>
        <p:nvCxnSpPr>
          <p:cNvPr id="73" name="Elbow Connector 45"/>
          <p:cNvCxnSpPr/>
          <p:nvPr/>
        </p:nvCxnSpPr>
        <p:spPr>
          <a:xfrm flipH="1">
            <a:off x="5133109" y="2165705"/>
            <a:ext cx="923923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4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46"/>
          <p:cNvCxnSpPr/>
          <p:nvPr/>
        </p:nvCxnSpPr>
        <p:spPr>
          <a:xfrm flipH="1" flipV="1">
            <a:off x="5133109" y="3679848"/>
            <a:ext cx="923923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6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47"/>
          <p:cNvCxnSpPr/>
          <p:nvPr/>
        </p:nvCxnSpPr>
        <p:spPr>
          <a:xfrm flipH="1">
            <a:off x="5133109" y="3278225"/>
            <a:ext cx="923923" cy="1588"/>
          </a:xfrm>
          <a:prstGeom prst="line">
            <a:avLst/>
          </a:prstGeom>
          <a:ln w="38100">
            <a:solidFill>
              <a:schemeClr val="accent5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Freeform 105"/>
          <p:cNvSpPr>
            <a:spLocks noEditPoints="1"/>
          </p:cNvSpPr>
          <p:nvPr/>
        </p:nvSpPr>
        <p:spPr bwMode="auto">
          <a:xfrm>
            <a:off x="7716866" y="1984367"/>
            <a:ext cx="373613" cy="376054"/>
          </a:xfrm>
          <a:custGeom>
            <a:avLst/>
            <a:gdLst/>
            <a:ahLst/>
            <a:cxnLst>
              <a:cxn ang="0">
                <a:pos x="0" y="46"/>
              </a:cxn>
              <a:cxn ang="0">
                <a:pos x="9" y="31"/>
              </a:cxn>
              <a:cxn ang="0">
                <a:pos x="4" y="32"/>
              </a:cxn>
              <a:cxn ang="0">
                <a:pos x="7" y="25"/>
              </a:cxn>
              <a:cxn ang="0">
                <a:pos x="6" y="42"/>
              </a:cxn>
              <a:cxn ang="0">
                <a:pos x="11" y="39"/>
              </a:cxn>
              <a:cxn ang="0">
                <a:pos x="15" y="46"/>
              </a:cxn>
              <a:cxn ang="0">
                <a:pos x="0" y="69"/>
              </a:cxn>
              <a:cxn ang="0">
                <a:pos x="7" y="67"/>
              </a:cxn>
              <a:cxn ang="0">
                <a:pos x="5" y="62"/>
              </a:cxn>
              <a:cxn ang="0">
                <a:pos x="9" y="55"/>
              </a:cxn>
              <a:cxn ang="0">
                <a:pos x="5" y="55"/>
              </a:cxn>
              <a:cxn ang="0">
                <a:pos x="1" y="57"/>
              </a:cxn>
              <a:cxn ang="0">
                <a:pos x="14" y="51"/>
              </a:cxn>
              <a:cxn ang="0">
                <a:pos x="10" y="59"/>
              </a:cxn>
              <a:cxn ang="0">
                <a:pos x="7" y="71"/>
              </a:cxn>
              <a:cxn ang="0">
                <a:pos x="1" y="20"/>
              </a:cxn>
              <a:cxn ang="0">
                <a:pos x="6" y="16"/>
              </a:cxn>
              <a:cxn ang="0">
                <a:pos x="6" y="6"/>
              </a:cxn>
              <a:cxn ang="0">
                <a:pos x="4" y="8"/>
              </a:cxn>
              <a:cxn ang="0">
                <a:pos x="6" y="0"/>
              </a:cxn>
              <a:cxn ang="0">
                <a:pos x="11" y="16"/>
              </a:cxn>
              <a:cxn ang="0">
                <a:pos x="15" y="20"/>
              </a:cxn>
              <a:cxn ang="0">
                <a:pos x="70" y="20"/>
              </a:cxn>
              <a:cxn ang="0">
                <a:pos x="20" y="19"/>
              </a:cxn>
              <a:cxn ang="0">
                <a:pos x="21" y="10"/>
              </a:cxn>
              <a:cxn ang="0">
                <a:pos x="71" y="11"/>
              </a:cxn>
              <a:cxn ang="0">
                <a:pos x="71" y="39"/>
              </a:cxn>
              <a:cxn ang="0">
                <a:pos x="21" y="40"/>
              </a:cxn>
              <a:cxn ang="0">
                <a:pos x="20" y="31"/>
              </a:cxn>
              <a:cxn ang="0">
                <a:pos x="70" y="30"/>
              </a:cxn>
              <a:cxn ang="0">
                <a:pos x="71" y="39"/>
              </a:cxn>
              <a:cxn ang="0">
                <a:pos x="70" y="61"/>
              </a:cxn>
              <a:cxn ang="0">
                <a:pos x="20" y="60"/>
              </a:cxn>
              <a:cxn ang="0">
                <a:pos x="21" y="51"/>
              </a:cxn>
              <a:cxn ang="0">
                <a:pos x="71" y="52"/>
              </a:cxn>
            </a:cxnLst>
            <a:rect l="0" t="0" r="r" b="b"/>
            <a:pathLst>
              <a:path w="71" h="71">
                <a:moveTo>
                  <a:pt x="15" y="46"/>
                </a:moveTo>
                <a:cubicBezTo>
                  <a:pt x="0" y="46"/>
                  <a:pt x="0" y="46"/>
                  <a:pt x="0" y="46"/>
                </a:cubicBezTo>
                <a:cubicBezTo>
                  <a:pt x="0" y="45"/>
                  <a:pt x="0" y="44"/>
                  <a:pt x="0" y="43"/>
                </a:cubicBezTo>
                <a:cubicBezTo>
                  <a:pt x="0" y="36"/>
                  <a:pt x="9" y="35"/>
                  <a:pt x="9" y="31"/>
                </a:cubicBezTo>
                <a:cubicBezTo>
                  <a:pt x="9" y="30"/>
                  <a:pt x="8" y="29"/>
                  <a:pt x="7" y="29"/>
                </a:cubicBezTo>
                <a:cubicBezTo>
                  <a:pt x="6" y="29"/>
                  <a:pt x="4" y="31"/>
                  <a:pt x="4" y="32"/>
                </a:cubicBezTo>
                <a:cubicBezTo>
                  <a:pt x="0" y="29"/>
                  <a:pt x="0" y="29"/>
                  <a:pt x="0" y="29"/>
                </a:cubicBezTo>
                <a:cubicBezTo>
                  <a:pt x="2" y="27"/>
                  <a:pt x="4" y="25"/>
                  <a:pt x="7" y="25"/>
                </a:cubicBezTo>
                <a:cubicBezTo>
                  <a:pt x="11" y="25"/>
                  <a:pt x="14" y="27"/>
                  <a:pt x="14" y="31"/>
                </a:cubicBezTo>
                <a:cubicBezTo>
                  <a:pt x="14" y="37"/>
                  <a:pt x="6" y="38"/>
                  <a:pt x="6" y="42"/>
                </a:cubicBezTo>
                <a:cubicBezTo>
                  <a:pt x="11" y="42"/>
                  <a:pt x="11" y="42"/>
                  <a:pt x="11" y="42"/>
                </a:cubicBezTo>
                <a:cubicBezTo>
                  <a:pt x="11" y="39"/>
                  <a:pt x="11" y="39"/>
                  <a:pt x="11" y="39"/>
                </a:cubicBezTo>
                <a:cubicBezTo>
                  <a:pt x="15" y="39"/>
                  <a:pt x="15" y="39"/>
                  <a:pt x="15" y="39"/>
                </a:cubicBezTo>
                <a:lnTo>
                  <a:pt x="15" y="46"/>
                </a:lnTo>
                <a:close/>
                <a:moveTo>
                  <a:pt x="7" y="71"/>
                </a:moveTo>
                <a:cubicBezTo>
                  <a:pt x="5" y="71"/>
                  <a:pt x="2" y="70"/>
                  <a:pt x="0" y="69"/>
                </a:cubicBezTo>
                <a:cubicBezTo>
                  <a:pt x="3" y="65"/>
                  <a:pt x="3" y="65"/>
                  <a:pt x="3" y="65"/>
                </a:cubicBezTo>
                <a:cubicBezTo>
                  <a:pt x="4" y="66"/>
                  <a:pt x="5" y="67"/>
                  <a:pt x="7" y="67"/>
                </a:cubicBezTo>
                <a:cubicBezTo>
                  <a:pt x="8" y="67"/>
                  <a:pt x="10" y="66"/>
                  <a:pt x="10" y="65"/>
                </a:cubicBezTo>
                <a:cubicBezTo>
                  <a:pt x="10" y="62"/>
                  <a:pt x="7" y="62"/>
                  <a:pt x="5" y="62"/>
                </a:cubicBezTo>
                <a:cubicBezTo>
                  <a:pt x="4" y="60"/>
                  <a:pt x="4" y="60"/>
                  <a:pt x="4" y="60"/>
                </a:cubicBezTo>
                <a:cubicBezTo>
                  <a:pt x="6" y="58"/>
                  <a:pt x="7" y="56"/>
                  <a:pt x="9" y="55"/>
                </a:cubicBezTo>
                <a:cubicBezTo>
                  <a:pt x="9" y="55"/>
                  <a:pt x="9" y="55"/>
                  <a:pt x="9" y="55"/>
                </a:cubicBezTo>
                <a:cubicBezTo>
                  <a:pt x="8" y="55"/>
                  <a:pt x="6" y="55"/>
                  <a:pt x="5" y="55"/>
                </a:cubicBezTo>
                <a:cubicBezTo>
                  <a:pt x="5" y="57"/>
                  <a:pt x="5" y="57"/>
                  <a:pt x="5" y="57"/>
                </a:cubicBezTo>
                <a:cubicBezTo>
                  <a:pt x="1" y="57"/>
                  <a:pt x="1" y="57"/>
                  <a:pt x="1" y="57"/>
                </a:cubicBezTo>
                <a:cubicBezTo>
                  <a:pt x="1" y="51"/>
                  <a:pt x="1" y="51"/>
                  <a:pt x="1" y="51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4" y="54"/>
                  <a:pt x="14" y="54"/>
                </a:cubicBezTo>
                <a:cubicBezTo>
                  <a:pt x="10" y="59"/>
                  <a:pt x="10" y="59"/>
                  <a:pt x="10" y="59"/>
                </a:cubicBezTo>
                <a:cubicBezTo>
                  <a:pt x="13" y="60"/>
                  <a:pt x="15" y="62"/>
                  <a:pt x="15" y="64"/>
                </a:cubicBezTo>
                <a:cubicBezTo>
                  <a:pt x="15" y="69"/>
                  <a:pt x="11" y="71"/>
                  <a:pt x="7" y="71"/>
                </a:cubicBezTo>
                <a:close/>
                <a:moveTo>
                  <a:pt x="15" y="20"/>
                </a:moveTo>
                <a:cubicBezTo>
                  <a:pt x="1" y="20"/>
                  <a:pt x="1" y="20"/>
                  <a:pt x="1" y="20"/>
                </a:cubicBezTo>
                <a:cubicBezTo>
                  <a:pt x="1" y="16"/>
                  <a:pt x="1" y="16"/>
                  <a:pt x="1" y="16"/>
                </a:cubicBezTo>
                <a:cubicBezTo>
                  <a:pt x="6" y="16"/>
                  <a:pt x="6" y="16"/>
                  <a:pt x="6" y="16"/>
                </a:cubicBezTo>
                <a:cubicBezTo>
                  <a:pt x="6" y="13"/>
                  <a:pt x="6" y="9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5" y="7"/>
                  <a:pt x="4" y="7"/>
                  <a:pt x="4" y="8"/>
                </a:cubicBezTo>
                <a:cubicBezTo>
                  <a:pt x="1" y="5"/>
                  <a:pt x="1" y="5"/>
                  <a:pt x="1" y="5"/>
                </a:cubicBezTo>
                <a:cubicBezTo>
                  <a:pt x="6" y="0"/>
                  <a:pt x="6" y="0"/>
                  <a:pt x="6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16"/>
                  <a:pt x="11" y="16"/>
                  <a:pt x="11" y="16"/>
                </a:cubicBezTo>
                <a:cubicBezTo>
                  <a:pt x="15" y="16"/>
                  <a:pt x="15" y="16"/>
                  <a:pt x="15" y="16"/>
                </a:cubicBezTo>
                <a:lnTo>
                  <a:pt x="15" y="20"/>
                </a:lnTo>
                <a:close/>
                <a:moveTo>
                  <a:pt x="71" y="19"/>
                </a:moveTo>
                <a:cubicBezTo>
                  <a:pt x="71" y="19"/>
                  <a:pt x="71" y="20"/>
                  <a:pt x="70" y="20"/>
                </a:cubicBezTo>
                <a:cubicBezTo>
                  <a:pt x="21" y="20"/>
                  <a:pt x="21" y="20"/>
                  <a:pt x="21" y="20"/>
                </a:cubicBezTo>
                <a:cubicBezTo>
                  <a:pt x="21" y="20"/>
                  <a:pt x="20" y="19"/>
                  <a:pt x="20" y="19"/>
                </a:cubicBezTo>
                <a:cubicBezTo>
                  <a:pt x="20" y="11"/>
                  <a:pt x="20" y="11"/>
                  <a:pt x="20" y="11"/>
                </a:cubicBezTo>
                <a:cubicBezTo>
                  <a:pt x="20" y="10"/>
                  <a:pt x="21" y="10"/>
                  <a:pt x="21" y="10"/>
                </a:cubicBezTo>
                <a:cubicBezTo>
                  <a:pt x="70" y="10"/>
                  <a:pt x="70" y="10"/>
                  <a:pt x="70" y="10"/>
                </a:cubicBezTo>
                <a:cubicBezTo>
                  <a:pt x="71" y="10"/>
                  <a:pt x="71" y="10"/>
                  <a:pt x="71" y="11"/>
                </a:cubicBezTo>
                <a:lnTo>
                  <a:pt x="71" y="19"/>
                </a:lnTo>
                <a:close/>
                <a:moveTo>
                  <a:pt x="71" y="39"/>
                </a:moveTo>
                <a:cubicBezTo>
                  <a:pt x="71" y="40"/>
                  <a:pt x="71" y="40"/>
                  <a:pt x="70" y="40"/>
                </a:cubicBezTo>
                <a:cubicBezTo>
                  <a:pt x="21" y="40"/>
                  <a:pt x="21" y="40"/>
                  <a:pt x="21" y="40"/>
                </a:cubicBezTo>
                <a:cubicBezTo>
                  <a:pt x="21" y="40"/>
                  <a:pt x="20" y="40"/>
                  <a:pt x="20" y="39"/>
                </a:cubicBezTo>
                <a:cubicBezTo>
                  <a:pt x="20" y="31"/>
                  <a:pt x="20" y="31"/>
                  <a:pt x="20" y="31"/>
                </a:cubicBezTo>
                <a:cubicBezTo>
                  <a:pt x="20" y="31"/>
                  <a:pt x="21" y="30"/>
                  <a:pt x="21" y="30"/>
                </a:cubicBezTo>
                <a:cubicBezTo>
                  <a:pt x="70" y="30"/>
                  <a:pt x="70" y="30"/>
                  <a:pt x="70" y="30"/>
                </a:cubicBezTo>
                <a:cubicBezTo>
                  <a:pt x="71" y="30"/>
                  <a:pt x="71" y="31"/>
                  <a:pt x="71" y="31"/>
                </a:cubicBezTo>
                <a:lnTo>
                  <a:pt x="71" y="39"/>
                </a:lnTo>
                <a:close/>
                <a:moveTo>
                  <a:pt x="71" y="60"/>
                </a:moveTo>
                <a:cubicBezTo>
                  <a:pt x="71" y="60"/>
                  <a:pt x="71" y="61"/>
                  <a:pt x="70" y="61"/>
                </a:cubicBezTo>
                <a:cubicBezTo>
                  <a:pt x="21" y="61"/>
                  <a:pt x="21" y="61"/>
                  <a:pt x="21" y="61"/>
                </a:cubicBezTo>
                <a:cubicBezTo>
                  <a:pt x="21" y="61"/>
                  <a:pt x="20" y="60"/>
                  <a:pt x="20" y="60"/>
                </a:cubicBezTo>
                <a:cubicBezTo>
                  <a:pt x="20" y="52"/>
                  <a:pt x="20" y="52"/>
                  <a:pt x="20" y="52"/>
                </a:cubicBezTo>
                <a:cubicBezTo>
                  <a:pt x="20" y="51"/>
                  <a:pt x="21" y="51"/>
                  <a:pt x="21" y="51"/>
                </a:cubicBezTo>
                <a:cubicBezTo>
                  <a:pt x="70" y="51"/>
                  <a:pt x="70" y="51"/>
                  <a:pt x="70" y="51"/>
                </a:cubicBezTo>
                <a:cubicBezTo>
                  <a:pt x="71" y="51"/>
                  <a:pt x="71" y="51"/>
                  <a:pt x="71" y="52"/>
                </a:cubicBezTo>
                <a:lnTo>
                  <a:pt x="71" y="6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77" name="Freeform 66"/>
          <p:cNvSpPr>
            <a:spLocks noEditPoints="1"/>
          </p:cNvSpPr>
          <p:nvPr/>
        </p:nvSpPr>
        <p:spPr bwMode="auto">
          <a:xfrm>
            <a:off x="7716866" y="3089117"/>
            <a:ext cx="392242" cy="304240"/>
          </a:xfrm>
          <a:custGeom>
            <a:avLst/>
            <a:gdLst/>
            <a:ahLst/>
            <a:cxnLst>
              <a:cxn ang="0">
                <a:pos x="29" y="41"/>
              </a:cxn>
              <a:cxn ang="0">
                <a:pos x="22" y="40"/>
              </a:cxn>
              <a:cxn ang="0">
                <a:pos x="11" y="45"/>
              </a:cxn>
              <a:cxn ang="0">
                <a:pos x="7" y="46"/>
              </a:cxn>
              <a:cxn ang="0">
                <a:pos x="7" y="46"/>
              </a:cxn>
              <a:cxn ang="0">
                <a:pos x="6" y="45"/>
              </a:cxn>
              <a:cxn ang="0">
                <a:pos x="6" y="43"/>
              </a:cxn>
              <a:cxn ang="0">
                <a:pos x="11" y="36"/>
              </a:cxn>
              <a:cxn ang="0">
                <a:pos x="0" y="20"/>
              </a:cxn>
              <a:cxn ang="0">
                <a:pos x="29" y="0"/>
              </a:cxn>
              <a:cxn ang="0">
                <a:pos x="57" y="20"/>
              </a:cxn>
              <a:cxn ang="0">
                <a:pos x="29" y="41"/>
              </a:cxn>
              <a:cxn ang="0">
                <a:pos x="62" y="47"/>
              </a:cxn>
              <a:cxn ang="0">
                <a:pos x="66" y="53"/>
              </a:cxn>
              <a:cxn ang="0">
                <a:pos x="67" y="55"/>
              </a:cxn>
              <a:cxn ang="0">
                <a:pos x="66" y="56"/>
              </a:cxn>
              <a:cxn ang="0">
                <a:pos x="62" y="55"/>
              </a:cxn>
              <a:cxn ang="0">
                <a:pos x="51" y="50"/>
              </a:cxn>
              <a:cxn ang="0">
                <a:pos x="44" y="51"/>
              </a:cxn>
              <a:cxn ang="0">
                <a:pos x="25" y="46"/>
              </a:cxn>
              <a:cxn ang="0">
                <a:pos x="29" y="46"/>
              </a:cxn>
              <a:cxn ang="0">
                <a:pos x="52" y="39"/>
              </a:cxn>
              <a:cxn ang="0">
                <a:pos x="62" y="20"/>
              </a:cxn>
              <a:cxn ang="0">
                <a:pos x="61" y="14"/>
              </a:cxn>
              <a:cxn ang="0">
                <a:pos x="72" y="30"/>
              </a:cxn>
              <a:cxn ang="0">
                <a:pos x="62" y="47"/>
              </a:cxn>
            </a:cxnLst>
            <a:rect l="0" t="0" r="r" b="b"/>
            <a:pathLst>
              <a:path w="72" h="56">
                <a:moveTo>
                  <a:pt x="29" y="41"/>
                </a:moveTo>
                <a:cubicBezTo>
                  <a:pt x="26" y="41"/>
                  <a:pt x="24" y="40"/>
                  <a:pt x="22" y="40"/>
                </a:cubicBezTo>
                <a:cubicBezTo>
                  <a:pt x="18" y="42"/>
                  <a:pt x="15" y="44"/>
                  <a:pt x="11" y="45"/>
                </a:cubicBezTo>
                <a:cubicBezTo>
                  <a:pt x="9" y="45"/>
                  <a:pt x="8" y="46"/>
                  <a:pt x="7" y="46"/>
                </a:cubicBezTo>
                <a:cubicBezTo>
                  <a:pt x="7" y="46"/>
                  <a:pt x="7" y="46"/>
                  <a:pt x="7" y="46"/>
                </a:cubicBezTo>
                <a:cubicBezTo>
                  <a:pt x="6" y="46"/>
                  <a:pt x="6" y="45"/>
                  <a:pt x="6" y="45"/>
                </a:cubicBezTo>
                <a:cubicBezTo>
                  <a:pt x="5" y="44"/>
                  <a:pt x="6" y="43"/>
                  <a:pt x="6" y="43"/>
                </a:cubicBezTo>
                <a:cubicBezTo>
                  <a:pt x="8" y="41"/>
                  <a:pt x="10" y="40"/>
                  <a:pt x="11" y="36"/>
                </a:cubicBezTo>
                <a:cubicBezTo>
                  <a:pt x="5" y="32"/>
                  <a:pt x="0" y="27"/>
                  <a:pt x="0" y="20"/>
                </a:cubicBezTo>
                <a:cubicBezTo>
                  <a:pt x="0" y="9"/>
                  <a:pt x="13" y="0"/>
                  <a:pt x="29" y="0"/>
                </a:cubicBezTo>
                <a:cubicBezTo>
                  <a:pt x="44" y="0"/>
                  <a:pt x="57" y="9"/>
                  <a:pt x="57" y="20"/>
                </a:cubicBezTo>
                <a:cubicBezTo>
                  <a:pt x="57" y="32"/>
                  <a:pt x="44" y="41"/>
                  <a:pt x="29" y="41"/>
                </a:cubicBezTo>
                <a:close/>
                <a:moveTo>
                  <a:pt x="62" y="47"/>
                </a:moveTo>
                <a:cubicBezTo>
                  <a:pt x="63" y="50"/>
                  <a:pt x="65" y="51"/>
                  <a:pt x="66" y="53"/>
                </a:cubicBezTo>
                <a:cubicBezTo>
                  <a:pt x="67" y="54"/>
                  <a:pt x="67" y="54"/>
                  <a:pt x="67" y="55"/>
                </a:cubicBezTo>
                <a:cubicBezTo>
                  <a:pt x="67" y="56"/>
                  <a:pt x="67" y="56"/>
                  <a:pt x="66" y="56"/>
                </a:cubicBezTo>
                <a:cubicBezTo>
                  <a:pt x="65" y="56"/>
                  <a:pt x="63" y="56"/>
                  <a:pt x="62" y="55"/>
                </a:cubicBezTo>
                <a:cubicBezTo>
                  <a:pt x="58" y="54"/>
                  <a:pt x="55" y="53"/>
                  <a:pt x="51" y="50"/>
                </a:cubicBezTo>
                <a:cubicBezTo>
                  <a:pt x="49" y="51"/>
                  <a:pt x="47" y="51"/>
                  <a:pt x="44" y="51"/>
                </a:cubicBezTo>
                <a:cubicBezTo>
                  <a:pt x="37" y="51"/>
                  <a:pt x="30" y="49"/>
                  <a:pt x="25" y="46"/>
                </a:cubicBezTo>
                <a:cubicBezTo>
                  <a:pt x="26" y="46"/>
                  <a:pt x="28" y="46"/>
                  <a:pt x="29" y="46"/>
                </a:cubicBezTo>
                <a:cubicBezTo>
                  <a:pt x="37" y="46"/>
                  <a:pt x="46" y="43"/>
                  <a:pt x="52" y="39"/>
                </a:cubicBezTo>
                <a:cubicBezTo>
                  <a:pt x="58" y="34"/>
                  <a:pt x="62" y="27"/>
                  <a:pt x="62" y="20"/>
                </a:cubicBezTo>
                <a:cubicBezTo>
                  <a:pt x="62" y="18"/>
                  <a:pt x="62" y="16"/>
                  <a:pt x="61" y="14"/>
                </a:cubicBezTo>
                <a:cubicBezTo>
                  <a:pt x="68" y="18"/>
                  <a:pt x="72" y="24"/>
                  <a:pt x="72" y="30"/>
                </a:cubicBezTo>
                <a:cubicBezTo>
                  <a:pt x="72" y="37"/>
                  <a:pt x="68" y="43"/>
                  <a:pt x="62" y="47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78" name="Freeform 15"/>
          <p:cNvSpPr>
            <a:spLocks noEditPoints="1"/>
          </p:cNvSpPr>
          <p:nvPr/>
        </p:nvSpPr>
        <p:spPr bwMode="auto">
          <a:xfrm>
            <a:off x="7696988" y="4172611"/>
            <a:ext cx="490518" cy="367889"/>
          </a:xfrm>
          <a:custGeom>
            <a:avLst/>
            <a:gdLst/>
            <a:ahLst/>
            <a:cxnLst>
              <a:cxn ang="0">
                <a:pos x="168" y="126"/>
              </a:cxn>
              <a:cxn ang="0">
                <a:pos x="0" y="126"/>
              </a:cxn>
              <a:cxn ang="0">
                <a:pos x="0" y="0"/>
              </a:cxn>
              <a:cxn ang="0">
                <a:pos x="10" y="0"/>
              </a:cxn>
              <a:cxn ang="0">
                <a:pos x="10" y="115"/>
              </a:cxn>
              <a:cxn ang="0">
                <a:pos x="168" y="115"/>
              </a:cxn>
              <a:cxn ang="0">
                <a:pos x="168" y="126"/>
              </a:cxn>
              <a:cxn ang="0">
                <a:pos x="54" y="104"/>
              </a:cxn>
              <a:cxn ang="0">
                <a:pos x="32" y="104"/>
              </a:cxn>
              <a:cxn ang="0">
                <a:pos x="32" y="63"/>
              </a:cxn>
              <a:cxn ang="0">
                <a:pos x="54" y="63"/>
              </a:cxn>
              <a:cxn ang="0">
                <a:pos x="54" y="104"/>
              </a:cxn>
              <a:cxn ang="0">
                <a:pos x="84" y="104"/>
              </a:cxn>
              <a:cxn ang="0">
                <a:pos x="64" y="104"/>
              </a:cxn>
              <a:cxn ang="0">
                <a:pos x="64" y="19"/>
              </a:cxn>
              <a:cxn ang="0">
                <a:pos x="84" y="19"/>
              </a:cxn>
              <a:cxn ang="0">
                <a:pos x="84" y="104"/>
              </a:cxn>
              <a:cxn ang="0">
                <a:pos x="116" y="104"/>
              </a:cxn>
              <a:cxn ang="0">
                <a:pos x="95" y="104"/>
              </a:cxn>
              <a:cxn ang="0">
                <a:pos x="95" y="41"/>
              </a:cxn>
              <a:cxn ang="0">
                <a:pos x="116" y="41"/>
              </a:cxn>
              <a:cxn ang="0">
                <a:pos x="116" y="104"/>
              </a:cxn>
              <a:cxn ang="0">
                <a:pos x="147" y="104"/>
              </a:cxn>
              <a:cxn ang="0">
                <a:pos x="127" y="104"/>
              </a:cxn>
              <a:cxn ang="0">
                <a:pos x="127" y="9"/>
              </a:cxn>
              <a:cxn ang="0">
                <a:pos x="147" y="9"/>
              </a:cxn>
              <a:cxn ang="0">
                <a:pos x="147" y="104"/>
              </a:cxn>
            </a:cxnLst>
            <a:rect l="0" t="0" r="r" b="b"/>
            <a:pathLst>
              <a:path w="168" h="126">
                <a:moveTo>
                  <a:pt x="168" y="126"/>
                </a:moveTo>
                <a:lnTo>
                  <a:pt x="0" y="126"/>
                </a:lnTo>
                <a:lnTo>
                  <a:pt x="0" y="0"/>
                </a:lnTo>
                <a:lnTo>
                  <a:pt x="10" y="0"/>
                </a:lnTo>
                <a:lnTo>
                  <a:pt x="10" y="115"/>
                </a:lnTo>
                <a:lnTo>
                  <a:pt x="168" y="115"/>
                </a:lnTo>
                <a:lnTo>
                  <a:pt x="168" y="126"/>
                </a:lnTo>
                <a:close/>
                <a:moveTo>
                  <a:pt x="54" y="104"/>
                </a:moveTo>
                <a:lnTo>
                  <a:pt x="32" y="104"/>
                </a:lnTo>
                <a:lnTo>
                  <a:pt x="32" y="63"/>
                </a:lnTo>
                <a:lnTo>
                  <a:pt x="54" y="63"/>
                </a:lnTo>
                <a:lnTo>
                  <a:pt x="54" y="104"/>
                </a:lnTo>
                <a:close/>
                <a:moveTo>
                  <a:pt x="84" y="104"/>
                </a:moveTo>
                <a:lnTo>
                  <a:pt x="64" y="104"/>
                </a:lnTo>
                <a:lnTo>
                  <a:pt x="64" y="19"/>
                </a:lnTo>
                <a:lnTo>
                  <a:pt x="84" y="19"/>
                </a:lnTo>
                <a:lnTo>
                  <a:pt x="84" y="104"/>
                </a:lnTo>
                <a:close/>
                <a:moveTo>
                  <a:pt x="116" y="104"/>
                </a:moveTo>
                <a:lnTo>
                  <a:pt x="95" y="104"/>
                </a:lnTo>
                <a:lnTo>
                  <a:pt x="95" y="41"/>
                </a:lnTo>
                <a:lnTo>
                  <a:pt x="116" y="41"/>
                </a:lnTo>
                <a:lnTo>
                  <a:pt x="116" y="104"/>
                </a:lnTo>
                <a:close/>
                <a:moveTo>
                  <a:pt x="147" y="104"/>
                </a:moveTo>
                <a:lnTo>
                  <a:pt x="127" y="104"/>
                </a:lnTo>
                <a:lnTo>
                  <a:pt x="127" y="9"/>
                </a:lnTo>
                <a:lnTo>
                  <a:pt x="147" y="9"/>
                </a:lnTo>
                <a:lnTo>
                  <a:pt x="147" y="104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grpSp>
        <p:nvGrpSpPr>
          <p:cNvPr id="79" name="Group 37"/>
          <p:cNvGrpSpPr/>
          <p:nvPr/>
        </p:nvGrpSpPr>
        <p:grpSpPr>
          <a:xfrm>
            <a:off x="3725138" y="2645326"/>
            <a:ext cx="1310988" cy="1310984"/>
            <a:chOff x="7147213" y="2364759"/>
            <a:chExt cx="1310988" cy="1310984"/>
          </a:xfrm>
        </p:grpSpPr>
        <p:sp>
          <p:nvSpPr>
            <p:cNvPr id="80" name="Freeform 54"/>
            <p:cNvSpPr/>
            <p:nvPr/>
          </p:nvSpPr>
          <p:spPr>
            <a:xfrm>
              <a:off x="7147213" y="2364759"/>
              <a:ext cx="1310988" cy="1310984"/>
            </a:xfrm>
            <a:custGeom>
              <a:avLst/>
              <a:gdLst>
                <a:gd name="connsiteX0" fmla="*/ 0 w 661361"/>
                <a:gd name="connsiteY0" fmla="*/ 330681 h 661361"/>
                <a:gd name="connsiteX1" fmla="*/ 96855 w 661361"/>
                <a:gd name="connsiteY1" fmla="*/ 96854 h 661361"/>
                <a:gd name="connsiteX2" fmla="*/ 330682 w 661361"/>
                <a:gd name="connsiteY2" fmla="*/ 0 h 661361"/>
                <a:gd name="connsiteX3" fmla="*/ 564509 w 661361"/>
                <a:gd name="connsiteY3" fmla="*/ 96855 h 661361"/>
                <a:gd name="connsiteX4" fmla="*/ 661363 w 661361"/>
                <a:gd name="connsiteY4" fmla="*/ 330682 h 661361"/>
                <a:gd name="connsiteX5" fmla="*/ 564509 w 661361"/>
                <a:gd name="connsiteY5" fmla="*/ 564509 h 661361"/>
                <a:gd name="connsiteX6" fmla="*/ 330682 w 661361"/>
                <a:gd name="connsiteY6" fmla="*/ 661363 h 661361"/>
                <a:gd name="connsiteX7" fmla="*/ 96855 w 661361"/>
                <a:gd name="connsiteY7" fmla="*/ 564509 h 661361"/>
                <a:gd name="connsiteX8" fmla="*/ 1 w 661361"/>
                <a:gd name="connsiteY8" fmla="*/ 330682 h 661361"/>
                <a:gd name="connsiteX9" fmla="*/ 0 w 661361"/>
                <a:gd name="connsiteY9" fmla="*/ 330681 h 66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61361" h="661361">
                  <a:moveTo>
                    <a:pt x="0" y="330681"/>
                  </a:moveTo>
                  <a:cubicBezTo>
                    <a:pt x="0" y="242979"/>
                    <a:pt x="34840" y="158869"/>
                    <a:pt x="96855" y="96854"/>
                  </a:cubicBezTo>
                  <a:cubicBezTo>
                    <a:pt x="158870" y="34839"/>
                    <a:pt x="242980" y="0"/>
                    <a:pt x="330682" y="0"/>
                  </a:cubicBezTo>
                  <a:cubicBezTo>
                    <a:pt x="418384" y="0"/>
                    <a:pt x="502494" y="34840"/>
                    <a:pt x="564509" y="96855"/>
                  </a:cubicBezTo>
                  <a:cubicBezTo>
                    <a:pt x="626524" y="158870"/>
                    <a:pt x="661363" y="242980"/>
                    <a:pt x="661363" y="330682"/>
                  </a:cubicBezTo>
                  <a:cubicBezTo>
                    <a:pt x="661363" y="418384"/>
                    <a:pt x="626523" y="502494"/>
                    <a:pt x="564509" y="564509"/>
                  </a:cubicBezTo>
                  <a:cubicBezTo>
                    <a:pt x="502494" y="626524"/>
                    <a:pt x="418384" y="661363"/>
                    <a:pt x="330682" y="661363"/>
                  </a:cubicBezTo>
                  <a:cubicBezTo>
                    <a:pt x="242980" y="661363"/>
                    <a:pt x="158870" y="626523"/>
                    <a:pt x="96855" y="564509"/>
                  </a:cubicBezTo>
                  <a:cubicBezTo>
                    <a:pt x="34840" y="502494"/>
                    <a:pt x="1" y="418384"/>
                    <a:pt x="1" y="330682"/>
                  </a:cubicBezTo>
                  <a:lnTo>
                    <a:pt x="0" y="330681"/>
                  </a:ln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06379" tIns="106379" rIns="106379" bIns="106379" numCol="1" spcCol="1270" anchor="ctr" anchorCtr="0">
              <a:no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4000" kern="1200" dirty="0">
                <a:latin typeface="Abadi" panose="020B0604020104020204" pitchFamily="34" charset="0"/>
              </a:endParaRPr>
            </a:p>
          </p:txBody>
        </p:sp>
        <p:grpSp>
          <p:nvGrpSpPr>
            <p:cNvPr id="81" name="Group 34"/>
            <p:cNvGrpSpPr/>
            <p:nvPr/>
          </p:nvGrpSpPr>
          <p:grpSpPr>
            <a:xfrm>
              <a:off x="7530095" y="2623561"/>
              <a:ext cx="545225" cy="793380"/>
              <a:chOff x="4075113" y="1909763"/>
              <a:chExt cx="247650" cy="360363"/>
            </a:xfrm>
            <a:solidFill>
              <a:schemeClr val="bg1"/>
            </a:solidFill>
          </p:grpSpPr>
          <p:sp>
            <p:nvSpPr>
              <p:cNvPr id="82" name="Freeform 78"/>
              <p:cNvSpPr>
                <a:spLocks noEditPoints="1"/>
              </p:cNvSpPr>
              <p:nvPr/>
            </p:nvSpPr>
            <p:spPr bwMode="auto">
              <a:xfrm>
                <a:off x="4075113" y="1909763"/>
                <a:ext cx="247650" cy="360363"/>
              </a:xfrm>
              <a:custGeom>
                <a:avLst/>
                <a:gdLst/>
                <a:ahLst/>
                <a:cxnLst>
                  <a:cxn ang="0">
                    <a:pos x="42" y="0"/>
                  </a:cxn>
                  <a:cxn ang="0">
                    <a:pos x="0" y="42"/>
                  </a:cxn>
                  <a:cxn ang="0">
                    <a:pos x="19" y="88"/>
                  </a:cxn>
                  <a:cxn ang="0">
                    <a:pos x="42" y="123"/>
                  </a:cxn>
                  <a:cxn ang="0">
                    <a:pos x="65" y="88"/>
                  </a:cxn>
                  <a:cxn ang="0">
                    <a:pos x="85" y="42"/>
                  </a:cxn>
                  <a:cxn ang="0">
                    <a:pos x="42" y="0"/>
                  </a:cxn>
                  <a:cxn ang="0">
                    <a:pos x="52" y="104"/>
                  </a:cxn>
                  <a:cxn ang="0">
                    <a:pos x="33" y="106"/>
                  </a:cxn>
                  <a:cxn ang="0">
                    <a:pos x="31" y="99"/>
                  </a:cxn>
                  <a:cxn ang="0">
                    <a:pos x="31" y="99"/>
                  </a:cxn>
                  <a:cxn ang="0">
                    <a:pos x="55" y="96"/>
                  </a:cxn>
                  <a:cxn ang="0">
                    <a:pos x="54" y="99"/>
                  </a:cxn>
                  <a:cxn ang="0">
                    <a:pos x="52" y="104"/>
                  </a:cxn>
                  <a:cxn ang="0">
                    <a:pos x="30" y="95"/>
                  </a:cxn>
                  <a:cxn ang="0">
                    <a:pos x="27" y="88"/>
                  </a:cxn>
                  <a:cxn ang="0">
                    <a:pos x="57" y="88"/>
                  </a:cxn>
                  <a:cxn ang="0">
                    <a:pos x="56" y="92"/>
                  </a:cxn>
                  <a:cxn ang="0">
                    <a:pos x="30" y="95"/>
                  </a:cxn>
                  <a:cxn ang="0">
                    <a:pos x="42" y="115"/>
                  </a:cxn>
                  <a:cxn ang="0">
                    <a:pos x="35" y="110"/>
                  </a:cxn>
                  <a:cxn ang="0">
                    <a:pos x="51" y="108"/>
                  </a:cxn>
                  <a:cxn ang="0">
                    <a:pos x="42" y="115"/>
                  </a:cxn>
                  <a:cxn ang="0">
                    <a:pos x="60" y="80"/>
                  </a:cxn>
                  <a:cxn ang="0">
                    <a:pos x="24" y="80"/>
                  </a:cxn>
                  <a:cxn ang="0">
                    <a:pos x="18" y="68"/>
                  </a:cxn>
                  <a:cxn ang="0">
                    <a:pos x="8" y="42"/>
                  </a:cxn>
                  <a:cxn ang="0">
                    <a:pos x="42" y="8"/>
                  </a:cxn>
                  <a:cxn ang="0">
                    <a:pos x="77" y="42"/>
                  </a:cxn>
                  <a:cxn ang="0">
                    <a:pos x="67" y="68"/>
                  </a:cxn>
                  <a:cxn ang="0">
                    <a:pos x="60" y="80"/>
                  </a:cxn>
                  <a:cxn ang="0">
                    <a:pos x="60" y="80"/>
                  </a:cxn>
                  <a:cxn ang="0">
                    <a:pos x="60" y="80"/>
                  </a:cxn>
                </a:cxnLst>
                <a:rect l="0" t="0" r="r" b="b"/>
                <a:pathLst>
                  <a:path w="85" h="123">
                    <a:moveTo>
                      <a:pt x="42" y="0"/>
                    </a:moveTo>
                    <a:cubicBezTo>
                      <a:pt x="19" y="0"/>
                      <a:pt x="0" y="19"/>
                      <a:pt x="0" y="42"/>
                    </a:cubicBezTo>
                    <a:cubicBezTo>
                      <a:pt x="0" y="57"/>
                      <a:pt x="14" y="74"/>
                      <a:pt x="19" y="88"/>
                    </a:cubicBezTo>
                    <a:cubicBezTo>
                      <a:pt x="27" y="110"/>
                      <a:pt x="26" y="123"/>
                      <a:pt x="42" y="123"/>
                    </a:cubicBezTo>
                    <a:cubicBezTo>
                      <a:pt x="59" y="123"/>
                      <a:pt x="58" y="110"/>
                      <a:pt x="65" y="88"/>
                    </a:cubicBezTo>
                    <a:cubicBezTo>
                      <a:pt x="70" y="74"/>
                      <a:pt x="85" y="57"/>
                      <a:pt x="85" y="42"/>
                    </a:cubicBezTo>
                    <a:cubicBezTo>
                      <a:pt x="85" y="19"/>
                      <a:pt x="66" y="0"/>
                      <a:pt x="42" y="0"/>
                    </a:cubicBezTo>
                    <a:close/>
                    <a:moveTo>
                      <a:pt x="52" y="104"/>
                    </a:moveTo>
                    <a:cubicBezTo>
                      <a:pt x="33" y="106"/>
                      <a:pt x="33" y="106"/>
                      <a:pt x="33" y="106"/>
                    </a:cubicBezTo>
                    <a:cubicBezTo>
                      <a:pt x="33" y="104"/>
                      <a:pt x="32" y="102"/>
                      <a:pt x="31" y="99"/>
                    </a:cubicBezTo>
                    <a:cubicBezTo>
                      <a:pt x="31" y="99"/>
                      <a:pt x="31" y="99"/>
                      <a:pt x="31" y="99"/>
                    </a:cubicBezTo>
                    <a:cubicBezTo>
                      <a:pt x="55" y="96"/>
                      <a:pt x="55" y="96"/>
                      <a:pt x="55" y="96"/>
                    </a:cubicBezTo>
                    <a:cubicBezTo>
                      <a:pt x="54" y="97"/>
                      <a:pt x="54" y="98"/>
                      <a:pt x="54" y="99"/>
                    </a:cubicBezTo>
                    <a:cubicBezTo>
                      <a:pt x="53" y="101"/>
                      <a:pt x="53" y="103"/>
                      <a:pt x="52" y="104"/>
                    </a:cubicBezTo>
                    <a:close/>
                    <a:moveTo>
                      <a:pt x="30" y="95"/>
                    </a:moveTo>
                    <a:cubicBezTo>
                      <a:pt x="29" y="93"/>
                      <a:pt x="28" y="91"/>
                      <a:pt x="27" y="88"/>
                    </a:cubicBezTo>
                    <a:cubicBezTo>
                      <a:pt x="57" y="88"/>
                      <a:pt x="57" y="88"/>
                      <a:pt x="57" y="88"/>
                    </a:cubicBezTo>
                    <a:cubicBezTo>
                      <a:pt x="57" y="89"/>
                      <a:pt x="56" y="91"/>
                      <a:pt x="56" y="92"/>
                    </a:cubicBezTo>
                    <a:lnTo>
                      <a:pt x="30" y="95"/>
                    </a:lnTo>
                    <a:close/>
                    <a:moveTo>
                      <a:pt x="42" y="115"/>
                    </a:moveTo>
                    <a:cubicBezTo>
                      <a:pt x="38" y="115"/>
                      <a:pt x="37" y="114"/>
                      <a:pt x="35" y="110"/>
                    </a:cubicBezTo>
                    <a:cubicBezTo>
                      <a:pt x="51" y="108"/>
                      <a:pt x="51" y="108"/>
                      <a:pt x="51" y="108"/>
                    </a:cubicBezTo>
                    <a:cubicBezTo>
                      <a:pt x="49" y="114"/>
                      <a:pt x="47" y="115"/>
                      <a:pt x="42" y="115"/>
                    </a:cubicBezTo>
                    <a:close/>
                    <a:moveTo>
                      <a:pt x="60" y="80"/>
                    </a:moveTo>
                    <a:cubicBezTo>
                      <a:pt x="24" y="80"/>
                      <a:pt x="24" y="80"/>
                      <a:pt x="24" y="80"/>
                    </a:cubicBezTo>
                    <a:cubicBezTo>
                      <a:pt x="23" y="76"/>
                      <a:pt x="20" y="72"/>
                      <a:pt x="18" y="68"/>
                    </a:cubicBezTo>
                    <a:cubicBezTo>
                      <a:pt x="13" y="59"/>
                      <a:pt x="8" y="50"/>
                      <a:pt x="8" y="42"/>
                    </a:cubicBezTo>
                    <a:cubicBezTo>
                      <a:pt x="8" y="23"/>
                      <a:pt x="23" y="8"/>
                      <a:pt x="42" y="8"/>
                    </a:cubicBezTo>
                    <a:cubicBezTo>
                      <a:pt x="61" y="8"/>
                      <a:pt x="77" y="23"/>
                      <a:pt x="77" y="42"/>
                    </a:cubicBezTo>
                    <a:cubicBezTo>
                      <a:pt x="77" y="50"/>
                      <a:pt x="72" y="59"/>
                      <a:pt x="67" y="68"/>
                    </a:cubicBezTo>
                    <a:cubicBezTo>
                      <a:pt x="64" y="72"/>
                      <a:pt x="62" y="76"/>
                      <a:pt x="60" y="80"/>
                    </a:cubicBezTo>
                    <a:close/>
                    <a:moveTo>
                      <a:pt x="60" y="80"/>
                    </a:moveTo>
                    <a:cubicBezTo>
                      <a:pt x="60" y="80"/>
                      <a:pt x="60" y="80"/>
                      <a:pt x="60" y="8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endParaRPr lang="en-US">
                  <a:latin typeface="Abadi" panose="020B0604020104020204" pitchFamily="34" charset="0"/>
                  <a:ea typeface="+mn-ea"/>
                </a:endParaRPr>
              </a:p>
            </p:txBody>
          </p:sp>
          <p:sp>
            <p:nvSpPr>
              <p:cNvPr id="83" name="Freeform 79"/>
              <p:cNvSpPr>
                <a:spLocks noEditPoints="1"/>
              </p:cNvSpPr>
              <p:nvPr/>
            </p:nvSpPr>
            <p:spPr bwMode="auto">
              <a:xfrm>
                <a:off x="4130675" y="1965326"/>
                <a:ext cx="73025" cy="73025"/>
              </a:xfrm>
              <a:custGeom>
                <a:avLst/>
                <a:gdLst/>
                <a:ahLst/>
                <a:cxnLst>
                  <a:cxn ang="0">
                    <a:pos x="23" y="0"/>
                  </a:cxn>
                  <a:cxn ang="0">
                    <a:pos x="0" y="23"/>
                  </a:cxn>
                  <a:cxn ang="0">
                    <a:pos x="2" y="25"/>
                  </a:cxn>
                  <a:cxn ang="0">
                    <a:pos x="4" y="23"/>
                  </a:cxn>
                  <a:cxn ang="0">
                    <a:pos x="23" y="4"/>
                  </a:cxn>
                  <a:cxn ang="0">
                    <a:pos x="25" y="2"/>
                  </a:cxn>
                  <a:cxn ang="0">
                    <a:pos x="23" y="0"/>
                  </a:cxn>
                  <a:cxn ang="0">
                    <a:pos x="23" y="0"/>
                  </a:cxn>
                  <a:cxn ang="0">
                    <a:pos x="23" y="0"/>
                  </a:cxn>
                </a:cxnLst>
                <a:rect l="0" t="0" r="r" b="b"/>
                <a:pathLst>
                  <a:path w="25" h="25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24"/>
                      <a:pt x="1" y="25"/>
                      <a:pt x="2" y="25"/>
                    </a:cubicBezTo>
                    <a:cubicBezTo>
                      <a:pt x="3" y="25"/>
                      <a:pt x="4" y="24"/>
                      <a:pt x="4" y="23"/>
                    </a:cubicBezTo>
                    <a:cubicBezTo>
                      <a:pt x="4" y="12"/>
                      <a:pt x="13" y="4"/>
                      <a:pt x="23" y="4"/>
                    </a:cubicBezTo>
                    <a:cubicBezTo>
                      <a:pt x="24" y="4"/>
                      <a:pt x="25" y="3"/>
                      <a:pt x="25" y="2"/>
                    </a:cubicBezTo>
                    <a:cubicBezTo>
                      <a:pt x="25" y="1"/>
                      <a:pt x="24" y="0"/>
                      <a:pt x="23" y="0"/>
                    </a:cubicBezTo>
                    <a:close/>
                    <a:moveTo>
                      <a:pt x="23" y="0"/>
                    </a:moveTo>
                    <a:cubicBezTo>
                      <a:pt x="23" y="0"/>
                      <a:pt x="23" y="0"/>
                      <a:pt x="23" y="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endParaRPr lang="en-US">
                  <a:latin typeface="Abadi" panose="020B0604020104020204" pitchFamily="34" charset="0"/>
                  <a:ea typeface="+mn-ea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000"/>
                            </p:stCondLst>
                            <p:childTnLst>
                              <p:par>
                                <p:cTn id="4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4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5500"/>
                            </p:stCondLst>
                            <p:childTnLst>
                              <p:par>
                                <p:cTn id="6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6000"/>
                            </p:stCondLst>
                            <p:childTnLst>
                              <p:par>
                                <p:cTn id="6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6500"/>
                            </p:stCondLst>
                            <p:childTnLst>
                              <p:par>
                                <p:cTn id="7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7000"/>
                            </p:stCondLst>
                            <p:childTnLst>
                              <p:par>
                                <p:cTn id="7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9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7500"/>
                            </p:stCondLst>
                            <p:childTnLst>
                              <p:par>
                                <p:cTn id="8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3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8000"/>
                            </p:stCondLst>
                            <p:childTnLst>
                              <p:par>
                                <p:cTn id="8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8500"/>
                            </p:stCondLst>
                            <p:childTnLst>
                              <p:par>
                                <p:cTn id="9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9000"/>
                            </p:stCondLst>
                            <p:childTnLst>
                              <p:par>
                                <p:cTn id="9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99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9500"/>
                            </p:stCondLst>
                            <p:childTnLst>
                              <p:par>
                                <p:cTn id="10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3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10000"/>
                            </p:stCondLst>
                            <p:childTnLst>
                              <p:par>
                                <p:cTn id="10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10500"/>
                            </p:stCondLst>
                            <p:childTnLst>
                              <p:par>
                                <p:cTn id="1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3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6" fill="hold">
                            <p:stCondLst>
                              <p:cond delay="11000"/>
                            </p:stCondLst>
                            <p:childTnLst>
                              <p:par>
                                <p:cTn id="11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9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0" fill="hold">
                            <p:stCondLst>
                              <p:cond delay="11500"/>
                            </p:stCondLst>
                            <p:childTnLst>
                              <p:par>
                                <p:cTn id="12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3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5" grpId="0"/>
      <p:bldP spid="56" grpId="0"/>
      <p:bldP spid="57" grpId="0"/>
      <p:bldP spid="58" grpId="0" animBg="1"/>
      <p:bldP spid="59" grpId="0" animBg="1"/>
      <p:bldP spid="60" grpId="0" animBg="1"/>
      <p:bldP spid="70" grpId="0"/>
      <p:bldP spid="71" grpId="0"/>
      <p:bldP spid="72" grpId="0"/>
      <p:bldP spid="76" grpId="0" animBg="1"/>
      <p:bldP spid="77" grpId="0" animBg="1"/>
      <p:bldP spid="78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007BD3"/>
            </a:gs>
            <a:gs pos="100000">
              <a:srgbClr val="034373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9"/>
          <p:cNvGrpSpPr/>
          <p:nvPr/>
        </p:nvGrpSpPr>
        <p:grpSpPr>
          <a:xfrm>
            <a:off x="503957" y="1727919"/>
            <a:ext cx="2114549" cy="931541"/>
            <a:chOff x="1600200" y="1295400"/>
            <a:chExt cx="5410200" cy="649312"/>
          </a:xfrm>
        </p:grpSpPr>
        <p:sp>
          <p:nvSpPr>
            <p:cNvPr id="3" name="Rounded Rectangle 5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4" name="Rounded Rectangle 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5" name="Group 9"/>
          <p:cNvGrpSpPr/>
          <p:nvPr/>
        </p:nvGrpSpPr>
        <p:grpSpPr>
          <a:xfrm>
            <a:off x="503957" y="2805280"/>
            <a:ext cx="2114549" cy="931541"/>
            <a:chOff x="1600200" y="1295400"/>
            <a:chExt cx="5410200" cy="649312"/>
          </a:xfrm>
        </p:grpSpPr>
        <p:sp>
          <p:nvSpPr>
            <p:cNvPr id="6" name="Rounded Rectangle 90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7" name="Rounded Rectangle 91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8" name="Group 9"/>
          <p:cNvGrpSpPr/>
          <p:nvPr/>
        </p:nvGrpSpPr>
        <p:grpSpPr>
          <a:xfrm>
            <a:off x="503957" y="3882641"/>
            <a:ext cx="2114549" cy="931541"/>
            <a:chOff x="1600200" y="1295400"/>
            <a:chExt cx="5410200" cy="649312"/>
          </a:xfrm>
        </p:grpSpPr>
        <p:sp>
          <p:nvSpPr>
            <p:cNvPr id="9" name="Rounded Rectangle 93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10" name="Rounded Rectangle 94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cxnSp>
        <p:nvCxnSpPr>
          <p:cNvPr id="11" name="Elbow Connector 106"/>
          <p:cNvCxnSpPr/>
          <p:nvPr/>
        </p:nvCxnSpPr>
        <p:spPr>
          <a:xfrm>
            <a:off x="2713757" y="2165705"/>
            <a:ext cx="904875" cy="696550"/>
          </a:xfrm>
          <a:prstGeom prst="bentConnector3">
            <a:avLst>
              <a:gd name="adj1" fmla="val 50000"/>
            </a:avLst>
          </a:prstGeom>
          <a:ln w="38100"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Elbow Connector 107"/>
          <p:cNvCxnSpPr/>
          <p:nvPr/>
        </p:nvCxnSpPr>
        <p:spPr>
          <a:xfrm flipV="1">
            <a:off x="2713757" y="3679848"/>
            <a:ext cx="904875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3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09"/>
          <p:cNvCxnSpPr/>
          <p:nvPr/>
        </p:nvCxnSpPr>
        <p:spPr>
          <a:xfrm>
            <a:off x="2713757" y="3278225"/>
            <a:ext cx="904875" cy="1588"/>
          </a:xfrm>
          <a:prstGeom prst="line">
            <a:avLst/>
          </a:prstGeom>
          <a:ln w="38100">
            <a:solidFill>
              <a:schemeClr val="accent2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18"/>
          <p:cNvSpPr txBox="1"/>
          <p:nvPr/>
        </p:nvSpPr>
        <p:spPr>
          <a:xfrm>
            <a:off x="1044978" y="1809817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15" name="TextBox 119"/>
          <p:cNvSpPr txBox="1"/>
          <p:nvPr/>
        </p:nvSpPr>
        <p:spPr>
          <a:xfrm>
            <a:off x="1044978" y="288130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16" name="TextBox 120"/>
          <p:cNvSpPr txBox="1"/>
          <p:nvPr/>
        </p:nvSpPr>
        <p:spPr>
          <a:xfrm>
            <a:off x="1044978" y="3949316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17" name="Freeform 228"/>
          <p:cNvSpPr/>
          <p:nvPr/>
        </p:nvSpPr>
        <p:spPr bwMode="auto">
          <a:xfrm>
            <a:off x="633815" y="1958724"/>
            <a:ext cx="411163" cy="413959"/>
          </a:xfrm>
          <a:custGeom>
            <a:avLst/>
            <a:gdLst/>
            <a:ahLst/>
            <a:cxnLst>
              <a:cxn ang="0">
                <a:pos x="68" y="3"/>
              </a:cxn>
              <a:cxn ang="0">
                <a:pos x="58" y="61"/>
              </a:cxn>
              <a:cxn ang="0">
                <a:pos x="57" y="63"/>
              </a:cxn>
              <a:cxn ang="0">
                <a:pos x="56" y="63"/>
              </a:cxn>
              <a:cxn ang="0">
                <a:pos x="55" y="63"/>
              </a:cxn>
              <a:cxn ang="0">
                <a:pos x="38" y="56"/>
              </a:cxn>
              <a:cxn ang="0">
                <a:pos x="28" y="67"/>
              </a:cxn>
              <a:cxn ang="0">
                <a:pos x="26" y="68"/>
              </a:cxn>
              <a:cxn ang="0">
                <a:pos x="26" y="68"/>
              </a:cxn>
              <a:cxn ang="0">
                <a:pos x="24" y="65"/>
              </a:cxn>
              <a:cxn ang="0">
                <a:pos x="24" y="52"/>
              </a:cxn>
              <a:cxn ang="0">
                <a:pos x="57" y="12"/>
              </a:cxn>
              <a:cxn ang="0">
                <a:pos x="16" y="47"/>
              </a:cxn>
              <a:cxn ang="0">
                <a:pos x="1" y="41"/>
              </a:cxn>
              <a:cxn ang="0">
                <a:pos x="0" y="39"/>
              </a:cxn>
              <a:cxn ang="0">
                <a:pos x="1" y="36"/>
              </a:cxn>
              <a:cxn ang="0">
                <a:pos x="64" y="0"/>
              </a:cxn>
              <a:cxn ang="0">
                <a:pos x="65" y="0"/>
              </a:cxn>
              <a:cxn ang="0">
                <a:pos x="67" y="0"/>
              </a:cxn>
              <a:cxn ang="0">
                <a:pos x="68" y="3"/>
              </a:cxn>
            </a:cxnLst>
            <a:rect l="0" t="0" r="r" b="b"/>
            <a:pathLst>
              <a:path w="68" h="68">
                <a:moveTo>
                  <a:pt x="68" y="3"/>
                </a:moveTo>
                <a:cubicBezTo>
                  <a:pt x="58" y="61"/>
                  <a:pt x="58" y="61"/>
                  <a:pt x="58" y="61"/>
                </a:cubicBezTo>
                <a:cubicBezTo>
                  <a:pt x="58" y="62"/>
                  <a:pt x="57" y="62"/>
                  <a:pt x="57" y="63"/>
                </a:cubicBezTo>
                <a:cubicBezTo>
                  <a:pt x="56" y="63"/>
                  <a:pt x="56" y="63"/>
                  <a:pt x="56" y="63"/>
                </a:cubicBezTo>
                <a:cubicBezTo>
                  <a:pt x="55" y="63"/>
                  <a:pt x="55" y="63"/>
                  <a:pt x="55" y="63"/>
                </a:cubicBezTo>
                <a:cubicBezTo>
                  <a:pt x="38" y="56"/>
                  <a:pt x="38" y="56"/>
                  <a:pt x="38" y="56"/>
                </a:cubicBezTo>
                <a:cubicBezTo>
                  <a:pt x="28" y="67"/>
                  <a:pt x="28" y="67"/>
                  <a:pt x="28" y="67"/>
                </a:cubicBezTo>
                <a:cubicBezTo>
                  <a:pt x="28" y="67"/>
                  <a:pt x="27" y="68"/>
                  <a:pt x="26" y="68"/>
                </a:cubicBezTo>
                <a:cubicBezTo>
                  <a:pt x="26" y="68"/>
                  <a:pt x="26" y="68"/>
                  <a:pt x="26" y="68"/>
                </a:cubicBezTo>
                <a:cubicBezTo>
                  <a:pt x="25" y="67"/>
                  <a:pt x="24" y="66"/>
                  <a:pt x="24" y="65"/>
                </a:cubicBezTo>
                <a:cubicBezTo>
                  <a:pt x="24" y="52"/>
                  <a:pt x="24" y="52"/>
                  <a:pt x="24" y="52"/>
                </a:cubicBezTo>
                <a:cubicBezTo>
                  <a:pt x="57" y="12"/>
                  <a:pt x="57" y="12"/>
                  <a:pt x="57" y="12"/>
                </a:cubicBezTo>
                <a:cubicBezTo>
                  <a:pt x="16" y="47"/>
                  <a:pt x="16" y="47"/>
                  <a:pt x="16" y="47"/>
                </a:cubicBezTo>
                <a:cubicBezTo>
                  <a:pt x="1" y="41"/>
                  <a:pt x="1" y="41"/>
                  <a:pt x="1" y="41"/>
                </a:cubicBezTo>
                <a:cubicBezTo>
                  <a:pt x="0" y="40"/>
                  <a:pt x="0" y="40"/>
                  <a:pt x="0" y="39"/>
                </a:cubicBezTo>
                <a:cubicBezTo>
                  <a:pt x="0" y="38"/>
                  <a:pt x="0" y="37"/>
                  <a:pt x="1" y="36"/>
                </a:cubicBezTo>
                <a:cubicBezTo>
                  <a:pt x="64" y="0"/>
                  <a:pt x="64" y="0"/>
                  <a:pt x="64" y="0"/>
                </a:cubicBezTo>
                <a:cubicBezTo>
                  <a:pt x="65" y="0"/>
                  <a:pt x="65" y="0"/>
                  <a:pt x="65" y="0"/>
                </a:cubicBezTo>
                <a:cubicBezTo>
                  <a:pt x="66" y="0"/>
                  <a:pt x="66" y="0"/>
                  <a:pt x="67" y="0"/>
                </a:cubicBezTo>
                <a:cubicBezTo>
                  <a:pt x="68" y="1"/>
                  <a:pt x="68" y="2"/>
                  <a:pt x="68" y="3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>
              <a:latin typeface="Abadi" panose="020B0604020104020204" pitchFamily="34" charset="0"/>
              <a:ea typeface="+mn-ea"/>
            </a:endParaRPr>
          </a:p>
        </p:txBody>
      </p:sp>
      <p:sp>
        <p:nvSpPr>
          <p:cNvPr id="18" name="Freeform 135"/>
          <p:cNvSpPr>
            <a:spLocks noEditPoints="1"/>
          </p:cNvSpPr>
          <p:nvPr/>
        </p:nvSpPr>
        <p:spPr bwMode="auto">
          <a:xfrm>
            <a:off x="633815" y="3089117"/>
            <a:ext cx="403773" cy="378216"/>
          </a:xfrm>
          <a:custGeom>
            <a:avLst/>
            <a:gdLst/>
            <a:ahLst/>
            <a:cxnLst>
              <a:cxn ang="0">
                <a:pos x="13" y="39"/>
              </a:cxn>
              <a:cxn ang="0">
                <a:pos x="8" y="39"/>
              </a:cxn>
              <a:cxn ang="0">
                <a:pos x="0" y="33"/>
              </a:cxn>
              <a:cxn ang="0">
                <a:pos x="5" y="19"/>
              </a:cxn>
              <a:cxn ang="0">
                <a:pos x="15" y="22"/>
              </a:cxn>
              <a:cxn ang="0">
                <a:pos x="20" y="21"/>
              </a:cxn>
              <a:cxn ang="0">
                <a:pos x="20" y="24"/>
              </a:cxn>
              <a:cxn ang="0">
                <a:pos x="23" y="34"/>
              </a:cxn>
              <a:cxn ang="0">
                <a:pos x="13" y="39"/>
              </a:cxn>
              <a:cxn ang="0">
                <a:pos x="15" y="19"/>
              </a:cxn>
              <a:cxn ang="0">
                <a:pos x="5" y="9"/>
              </a:cxn>
              <a:cxn ang="0">
                <a:pos x="15" y="0"/>
              </a:cxn>
              <a:cxn ang="0">
                <a:pos x="25" y="9"/>
              </a:cxn>
              <a:cxn ang="0">
                <a:pos x="15" y="19"/>
              </a:cxn>
              <a:cxn ang="0">
                <a:pos x="53" y="68"/>
              </a:cxn>
              <a:cxn ang="0">
                <a:pos x="20" y="68"/>
              </a:cxn>
              <a:cxn ang="0">
                <a:pos x="10" y="58"/>
              </a:cxn>
              <a:cxn ang="0">
                <a:pos x="23" y="36"/>
              </a:cxn>
              <a:cxn ang="0">
                <a:pos x="37" y="41"/>
              </a:cxn>
              <a:cxn ang="0">
                <a:pos x="50" y="36"/>
              </a:cxn>
              <a:cxn ang="0">
                <a:pos x="64" y="58"/>
              </a:cxn>
              <a:cxn ang="0">
                <a:pos x="53" y="68"/>
              </a:cxn>
              <a:cxn ang="0">
                <a:pos x="37" y="39"/>
              </a:cxn>
              <a:cxn ang="0">
                <a:pos x="22" y="24"/>
              </a:cxn>
              <a:cxn ang="0">
                <a:pos x="37" y="9"/>
              </a:cxn>
              <a:cxn ang="0">
                <a:pos x="51" y="24"/>
              </a:cxn>
              <a:cxn ang="0">
                <a:pos x="37" y="39"/>
              </a:cxn>
              <a:cxn ang="0">
                <a:pos x="59" y="19"/>
              </a:cxn>
              <a:cxn ang="0">
                <a:pos x="49" y="9"/>
              </a:cxn>
              <a:cxn ang="0">
                <a:pos x="59" y="0"/>
              </a:cxn>
              <a:cxn ang="0">
                <a:pos x="68" y="9"/>
              </a:cxn>
              <a:cxn ang="0">
                <a:pos x="59" y="19"/>
              </a:cxn>
              <a:cxn ang="0">
                <a:pos x="66" y="39"/>
              </a:cxn>
              <a:cxn ang="0">
                <a:pos x="61" y="39"/>
              </a:cxn>
              <a:cxn ang="0">
                <a:pos x="51" y="34"/>
              </a:cxn>
              <a:cxn ang="0">
                <a:pos x="54" y="24"/>
              </a:cxn>
              <a:cxn ang="0">
                <a:pos x="54" y="21"/>
              </a:cxn>
              <a:cxn ang="0">
                <a:pos x="59" y="22"/>
              </a:cxn>
              <a:cxn ang="0">
                <a:pos x="69" y="19"/>
              </a:cxn>
              <a:cxn ang="0">
                <a:pos x="73" y="33"/>
              </a:cxn>
              <a:cxn ang="0">
                <a:pos x="66" y="39"/>
              </a:cxn>
            </a:cxnLst>
            <a:rect l="0" t="0" r="r" b="b"/>
            <a:pathLst>
              <a:path w="73" h="68">
                <a:moveTo>
                  <a:pt x="13" y="39"/>
                </a:moveTo>
                <a:cubicBezTo>
                  <a:pt x="8" y="39"/>
                  <a:pt x="8" y="39"/>
                  <a:pt x="8" y="39"/>
                </a:cubicBezTo>
                <a:cubicBezTo>
                  <a:pt x="4" y="39"/>
                  <a:pt x="0" y="37"/>
                  <a:pt x="0" y="33"/>
                </a:cubicBezTo>
                <a:cubicBezTo>
                  <a:pt x="0" y="29"/>
                  <a:pt x="0" y="19"/>
                  <a:pt x="5" y="19"/>
                </a:cubicBezTo>
                <a:cubicBezTo>
                  <a:pt x="6" y="19"/>
                  <a:pt x="10" y="22"/>
                  <a:pt x="15" y="22"/>
                </a:cubicBezTo>
                <a:cubicBezTo>
                  <a:pt x="17" y="22"/>
                  <a:pt x="18" y="22"/>
                  <a:pt x="20" y="21"/>
                </a:cubicBezTo>
                <a:cubicBezTo>
                  <a:pt x="20" y="22"/>
                  <a:pt x="20" y="23"/>
                  <a:pt x="20" y="24"/>
                </a:cubicBezTo>
                <a:cubicBezTo>
                  <a:pt x="20" y="27"/>
                  <a:pt x="21" y="31"/>
                  <a:pt x="23" y="34"/>
                </a:cubicBezTo>
                <a:cubicBezTo>
                  <a:pt x="19" y="34"/>
                  <a:pt x="15" y="36"/>
                  <a:pt x="13" y="39"/>
                </a:cubicBezTo>
                <a:close/>
                <a:moveTo>
                  <a:pt x="15" y="19"/>
                </a:moveTo>
                <a:cubicBezTo>
                  <a:pt x="10" y="19"/>
                  <a:pt x="5" y="15"/>
                  <a:pt x="5" y="9"/>
                </a:cubicBezTo>
                <a:cubicBezTo>
                  <a:pt x="5" y="4"/>
                  <a:pt x="10" y="0"/>
                  <a:pt x="15" y="0"/>
                </a:cubicBezTo>
                <a:cubicBezTo>
                  <a:pt x="20" y="0"/>
                  <a:pt x="25" y="4"/>
                  <a:pt x="25" y="9"/>
                </a:cubicBezTo>
                <a:cubicBezTo>
                  <a:pt x="25" y="15"/>
                  <a:pt x="20" y="19"/>
                  <a:pt x="15" y="19"/>
                </a:cubicBezTo>
                <a:close/>
                <a:moveTo>
                  <a:pt x="53" y="68"/>
                </a:moveTo>
                <a:cubicBezTo>
                  <a:pt x="20" y="68"/>
                  <a:pt x="20" y="68"/>
                  <a:pt x="20" y="68"/>
                </a:cubicBezTo>
                <a:cubicBezTo>
                  <a:pt x="14" y="68"/>
                  <a:pt x="10" y="64"/>
                  <a:pt x="10" y="58"/>
                </a:cubicBezTo>
                <a:cubicBezTo>
                  <a:pt x="10" y="49"/>
                  <a:pt x="12" y="36"/>
                  <a:pt x="23" y="36"/>
                </a:cubicBezTo>
                <a:cubicBezTo>
                  <a:pt x="25" y="36"/>
                  <a:pt x="29" y="41"/>
                  <a:pt x="37" y="41"/>
                </a:cubicBezTo>
                <a:cubicBezTo>
                  <a:pt x="44" y="41"/>
                  <a:pt x="49" y="36"/>
                  <a:pt x="50" y="36"/>
                </a:cubicBezTo>
                <a:cubicBezTo>
                  <a:pt x="62" y="36"/>
                  <a:pt x="64" y="49"/>
                  <a:pt x="64" y="58"/>
                </a:cubicBezTo>
                <a:cubicBezTo>
                  <a:pt x="64" y="64"/>
                  <a:pt x="60" y="68"/>
                  <a:pt x="53" y="68"/>
                </a:cubicBezTo>
                <a:close/>
                <a:moveTo>
                  <a:pt x="37" y="39"/>
                </a:moveTo>
                <a:cubicBezTo>
                  <a:pt x="29" y="39"/>
                  <a:pt x="22" y="32"/>
                  <a:pt x="22" y="24"/>
                </a:cubicBezTo>
                <a:cubicBezTo>
                  <a:pt x="22" y="16"/>
                  <a:pt x="29" y="9"/>
                  <a:pt x="37" y="9"/>
                </a:cubicBezTo>
                <a:cubicBezTo>
                  <a:pt x="45" y="9"/>
                  <a:pt x="51" y="16"/>
                  <a:pt x="51" y="24"/>
                </a:cubicBezTo>
                <a:cubicBezTo>
                  <a:pt x="51" y="32"/>
                  <a:pt x="45" y="39"/>
                  <a:pt x="37" y="39"/>
                </a:cubicBezTo>
                <a:close/>
                <a:moveTo>
                  <a:pt x="59" y="19"/>
                </a:moveTo>
                <a:cubicBezTo>
                  <a:pt x="53" y="19"/>
                  <a:pt x="49" y="15"/>
                  <a:pt x="49" y="9"/>
                </a:cubicBezTo>
                <a:cubicBezTo>
                  <a:pt x="49" y="4"/>
                  <a:pt x="53" y="0"/>
                  <a:pt x="59" y="0"/>
                </a:cubicBezTo>
                <a:cubicBezTo>
                  <a:pt x="64" y="0"/>
                  <a:pt x="68" y="4"/>
                  <a:pt x="68" y="9"/>
                </a:cubicBezTo>
                <a:cubicBezTo>
                  <a:pt x="68" y="15"/>
                  <a:pt x="64" y="19"/>
                  <a:pt x="59" y="19"/>
                </a:cubicBezTo>
                <a:close/>
                <a:moveTo>
                  <a:pt x="66" y="39"/>
                </a:moveTo>
                <a:cubicBezTo>
                  <a:pt x="61" y="39"/>
                  <a:pt x="61" y="39"/>
                  <a:pt x="61" y="39"/>
                </a:cubicBezTo>
                <a:cubicBezTo>
                  <a:pt x="58" y="36"/>
                  <a:pt x="55" y="34"/>
                  <a:pt x="51" y="34"/>
                </a:cubicBezTo>
                <a:cubicBezTo>
                  <a:pt x="53" y="31"/>
                  <a:pt x="54" y="27"/>
                  <a:pt x="54" y="24"/>
                </a:cubicBezTo>
                <a:cubicBezTo>
                  <a:pt x="54" y="23"/>
                  <a:pt x="54" y="22"/>
                  <a:pt x="54" y="21"/>
                </a:cubicBezTo>
                <a:cubicBezTo>
                  <a:pt x="55" y="22"/>
                  <a:pt x="57" y="22"/>
                  <a:pt x="59" y="22"/>
                </a:cubicBezTo>
                <a:cubicBezTo>
                  <a:pt x="64" y="22"/>
                  <a:pt x="68" y="19"/>
                  <a:pt x="69" y="19"/>
                </a:cubicBezTo>
                <a:cubicBezTo>
                  <a:pt x="73" y="19"/>
                  <a:pt x="73" y="29"/>
                  <a:pt x="73" y="33"/>
                </a:cubicBezTo>
                <a:cubicBezTo>
                  <a:pt x="73" y="37"/>
                  <a:pt x="70" y="39"/>
                  <a:pt x="66" y="39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19" name="Freeform 103"/>
          <p:cNvSpPr>
            <a:spLocks noEditPoints="1"/>
          </p:cNvSpPr>
          <p:nvPr/>
        </p:nvSpPr>
        <p:spPr bwMode="auto">
          <a:xfrm>
            <a:off x="687155" y="4087850"/>
            <a:ext cx="307398" cy="452650"/>
          </a:xfrm>
          <a:custGeom>
            <a:avLst/>
            <a:gdLst/>
            <a:ahLst/>
            <a:cxnLst>
              <a:cxn ang="0">
                <a:pos x="37" y="29"/>
              </a:cxn>
              <a:cxn ang="0">
                <a:pos x="31" y="41"/>
              </a:cxn>
              <a:cxn ang="0">
                <a:pos x="33" y="44"/>
              </a:cxn>
              <a:cxn ang="0">
                <a:pos x="32" y="47"/>
              </a:cxn>
              <a:cxn ang="0">
                <a:pos x="33" y="49"/>
              </a:cxn>
              <a:cxn ang="0">
                <a:pos x="31" y="53"/>
              </a:cxn>
              <a:cxn ang="0">
                <a:pos x="31" y="54"/>
              </a:cxn>
              <a:cxn ang="0">
                <a:pos x="27" y="58"/>
              </a:cxn>
              <a:cxn ang="0">
                <a:pos x="21" y="62"/>
              </a:cxn>
              <a:cxn ang="0">
                <a:pos x="15" y="58"/>
              </a:cxn>
              <a:cxn ang="0">
                <a:pos x="11" y="54"/>
              </a:cxn>
              <a:cxn ang="0">
                <a:pos x="11" y="53"/>
              </a:cxn>
              <a:cxn ang="0">
                <a:pos x="9" y="49"/>
              </a:cxn>
              <a:cxn ang="0">
                <a:pos x="10" y="47"/>
              </a:cxn>
              <a:cxn ang="0">
                <a:pos x="9" y="44"/>
              </a:cxn>
              <a:cxn ang="0">
                <a:pos x="11" y="41"/>
              </a:cxn>
              <a:cxn ang="0">
                <a:pos x="5" y="29"/>
              </a:cxn>
              <a:cxn ang="0">
                <a:pos x="0" y="18"/>
              </a:cxn>
              <a:cxn ang="0">
                <a:pos x="21" y="0"/>
              </a:cxn>
              <a:cxn ang="0">
                <a:pos x="42" y="18"/>
              </a:cxn>
              <a:cxn ang="0">
                <a:pos x="37" y="29"/>
              </a:cxn>
              <a:cxn ang="0">
                <a:pos x="21" y="6"/>
              </a:cxn>
              <a:cxn ang="0">
                <a:pos x="6" y="18"/>
              </a:cxn>
              <a:cxn ang="0">
                <a:pos x="8" y="26"/>
              </a:cxn>
              <a:cxn ang="0">
                <a:pos x="11" y="28"/>
              </a:cxn>
              <a:cxn ang="0">
                <a:pos x="16" y="40"/>
              </a:cxn>
              <a:cxn ang="0">
                <a:pos x="26" y="40"/>
              </a:cxn>
              <a:cxn ang="0">
                <a:pos x="31" y="28"/>
              </a:cxn>
              <a:cxn ang="0">
                <a:pos x="34" y="26"/>
              </a:cxn>
              <a:cxn ang="0">
                <a:pos x="36" y="18"/>
              </a:cxn>
              <a:cxn ang="0">
                <a:pos x="21" y="6"/>
              </a:cxn>
              <a:cxn ang="0">
                <a:pos x="29" y="20"/>
              </a:cxn>
              <a:cxn ang="0">
                <a:pos x="27" y="18"/>
              </a:cxn>
              <a:cxn ang="0">
                <a:pos x="21" y="15"/>
              </a:cxn>
              <a:cxn ang="0">
                <a:pos x="20" y="13"/>
              </a:cxn>
              <a:cxn ang="0">
                <a:pos x="21" y="12"/>
              </a:cxn>
              <a:cxn ang="0">
                <a:pos x="30" y="18"/>
              </a:cxn>
              <a:cxn ang="0">
                <a:pos x="29" y="20"/>
              </a:cxn>
            </a:cxnLst>
            <a:rect l="0" t="0" r="r" b="b"/>
            <a:pathLst>
              <a:path w="42" h="62">
                <a:moveTo>
                  <a:pt x="37" y="29"/>
                </a:moveTo>
                <a:cubicBezTo>
                  <a:pt x="35" y="32"/>
                  <a:pt x="31" y="37"/>
                  <a:pt x="31" y="41"/>
                </a:cubicBezTo>
                <a:cubicBezTo>
                  <a:pt x="32" y="42"/>
                  <a:pt x="33" y="43"/>
                  <a:pt x="33" y="44"/>
                </a:cubicBezTo>
                <a:cubicBezTo>
                  <a:pt x="33" y="45"/>
                  <a:pt x="32" y="46"/>
                  <a:pt x="32" y="47"/>
                </a:cubicBezTo>
                <a:cubicBezTo>
                  <a:pt x="32" y="47"/>
                  <a:pt x="33" y="48"/>
                  <a:pt x="33" y="49"/>
                </a:cubicBezTo>
                <a:cubicBezTo>
                  <a:pt x="33" y="51"/>
                  <a:pt x="32" y="52"/>
                  <a:pt x="31" y="53"/>
                </a:cubicBezTo>
                <a:cubicBezTo>
                  <a:pt x="31" y="53"/>
                  <a:pt x="31" y="54"/>
                  <a:pt x="31" y="54"/>
                </a:cubicBezTo>
                <a:cubicBezTo>
                  <a:pt x="31" y="57"/>
                  <a:pt x="29" y="58"/>
                  <a:pt x="27" y="58"/>
                </a:cubicBezTo>
                <a:cubicBezTo>
                  <a:pt x="26" y="61"/>
                  <a:pt x="24" y="62"/>
                  <a:pt x="21" y="62"/>
                </a:cubicBezTo>
                <a:cubicBezTo>
                  <a:pt x="19" y="62"/>
                  <a:pt x="16" y="61"/>
                  <a:pt x="15" y="58"/>
                </a:cubicBezTo>
                <a:cubicBezTo>
                  <a:pt x="13" y="58"/>
                  <a:pt x="11" y="57"/>
                  <a:pt x="11" y="54"/>
                </a:cubicBezTo>
                <a:cubicBezTo>
                  <a:pt x="11" y="54"/>
                  <a:pt x="11" y="53"/>
                  <a:pt x="11" y="53"/>
                </a:cubicBezTo>
                <a:cubicBezTo>
                  <a:pt x="10" y="52"/>
                  <a:pt x="9" y="51"/>
                  <a:pt x="9" y="49"/>
                </a:cubicBezTo>
                <a:cubicBezTo>
                  <a:pt x="9" y="48"/>
                  <a:pt x="10" y="47"/>
                  <a:pt x="10" y="47"/>
                </a:cubicBezTo>
                <a:cubicBezTo>
                  <a:pt x="10" y="46"/>
                  <a:pt x="9" y="45"/>
                  <a:pt x="9" y="44"/>
                </a:cubicBezTo>
                <a:cubicBezTo>
                  <a:pt x="9" y="43"/>
                  <a:pt x="10" y="42"/>
                  <a:pt x="11" y="41"/>
                </a:cubicBezTo>
                <a:cubicBezTo>
                  <a:pt x="11" y="37"/>
                  <a:pt x="7" y="32"/>
                  <a:pt x="5" y="29"/>
                </a:cubicBezTo>
                <a:cubicBezTo>
                  <a:pt x="2" y="26"/>
                  <a:pt x="0" y="23"/>
                  <a:pt x="0" y="18"/>
                </a:cubicBezTo>
                <a:cubicBezTo>
                  <a:pt x="0" y="8"/>
                  <a:pt x="11" y="0"/>
                  <a:pt x="21" y="0"/>
                </a:cubicBezTo>
                <a:cubicBezTo>
                  <a:pt x="31" y="0"/>
                  <a:pt x="42" y="8"/>
                  <a:pt x="42" y="18"/>
                </a:cubicBezTo>
                <a:cubicBezTo>
                  <a:pt x="42" y="23"/>
                  <a:pt x="40" y="26"/>
                  <a:pt x="37" y="29"/>
                </a:cubicBezTo>
                <a:close/>
                <a:moveTo>
                  <a:pt x="21" y="6"/>
                </a:moveTo>
                <a:cubicBezTo>
                  <a:pt x="14" y="6"/>
                  <a:pt x="6" y="10"/>
                  <a:pt x="6" y="18"/>
                </a:cubicBezTo>
                <a:cubicBezTo>
                  <a:pt x="6" y="21"/>
                  <a:pt x="7" y="24"/>
                  <a:pt x="8" y="26"/>
                </a:cubicBezTo>
                <a:cubicBezTo>
                  <a:pt x="9" y="27"/>
                  <a:pt x="10" y="27"/>
                  <a:pt x="11" y="28"/>
                </a:cubicBezTo>
                <a:cubicBezTo>
                  <a:pt x="14" y="32"/>
                  <a:pt x="16" y="36"/>
                  <a:pt x="16" y="40"/>
                </a:cubicBezTo>
                <a:cubicBezTo>
                  <a:pt x="26" y="40"/>
                  <a:pt x="26" y="40"/>
                  <a:pt x="26" y="40"/>
                </a:cubicBezTo>
                <a:cubicBezTo>
                  <a:pt x="26" y="36"/>
                  <a:pt x="28" y="32"/>
                  <a:pt x="31" y="28"/>
                </a:cubicBezTo>
                <a:cubicBezTo>
                  <a:pt x="32" y="27"/>
                  <a:pt x="33" y="27"/>
                  <a:pt x="34" y="26"/>
                </a:cubicBezTo>
                <a:cubicBezTo>
                  <a:pt x="35" y="24"/>
                  <a:pt x="36" y="21"/>
                  <a:pt x="36" y="18"/>
                </a:cubicBezTo>
                <a:cubicBezTo>
                  <a:pt x="36" y="10"/>
                  <a:pt x="28" y="6"/>
                  <a:pt x="21" y="6"/>
                </a:cubicBezTo>
                <a:close/>
                <a:moveTo>
                  <a:pt x="29" y="20"/>
                </a:moveTo>
                <a:cubicBezTo>
                  <a:pt x="28" y="20"/>
                  <a:pt x="27" y="19"/>
                  <a:pt x="27" y="18"/>
                </a:cubicBezTo>
                <a:cubicBezTo>
                  <a:pt x="27" y="16"/>
                  <a:pt x="23" y="15"/>
                  <a:pt x="21" y="15"/>
                </a:cubicBezTo>
                <a:cubicBezTo>
                  <a:pt x="20" y="15"/>
                  <a:pt x="20" y="14"/>
                  <a:pt x="20" y="13"/>
                </a:cubicBezTo>
                <a:cubicBezTo>
                  <a:pt x="20" y="13"/>
                  <a:pt x="20" y="12"/>
                  <a:pt x="21" y="12"/>
                </a:cubicBezTo>
                <a:cubicBezTo>
                  <a:pt x="25" y="12"/>
                  <a:pt x="30" y="14"/>
                  <a:pt x="30" y="18"/>
                </a:cubicBezTo>
                <a:cubicBezTo>
                  <a:pt x="30" y="19"/>
                  <a:pt x="29" y="20"/>
                  <a:pt x="29" y="20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grpSp>
        <p:nvGrpSpPr>
          <p:cNvPr id="20" name="Group 9"/>
          <p:cNvGrpSpPr/>
          <p:nvPr/>
        </p:nvGrpSpPr>
        <p:grpSpPr>
          <a:xfrm>
            <a:off x="6142757" y="1727919"/>
            <a:ext cx="2114549" cy="931541"/>
            <a:chOff x="1600200" y="1295400"/>
            <a:chExt cx="5410200" cy="649312"/>
          </a:xfrm>
        </p:grpSpPr>
        <p:sp>
          <p:nvSpPr>
            <p:cNvPr id="21" name="Rounded Rectangle 28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22" name="Rounded Rectangle 29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23" name="Group 9"/>
          <p:cNvGrpSpPr/>
          <p:nvPr/>
        </p:nvGrpSpPr>
        <p:grpSpPr>
          <a:xfrm>
            <a:off x="6142757" y="2805280"/>
            <a:ext cx="2114549" cy="931541"/>
            <a:chOff x="1600200" y="1295400"/>
            <a:chExt cx="5410200" cy="649312"/>
          </a:xfrm>
        </p:grpSpPr>
        <p:sp>
          <p:nvSpPr>
            <p:cNvPr id="24" name="Rounded Rectangle 31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25" name="Rounded Rectangle 32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grpSp>
        <p:nvGrpSpPr>
          <p:cNvPr id="26" name="Group 9"/>
          <p:cNvGrpSpPr/>
          <p:nvPr/>
        </p:nvGrpSpPr>
        <p:grpSpPr>
          <a:xfrm>
            <a:off x="6142757" y="3882641"/>
            <a:ext cx="2114549" cy="931541"/>
            <a:chOff x="1600200" y="1295400"/>
            <a:chExt cx="5410200" cy="649312"/>
          </a:xfrm>
        </p:grpSpPr>
        <p:sp>
          <p:nvSpPr>
            <p:cNvPr id="27" name="Rounded Rectangle 34"/>
            <p:cNvSpPr/>
            <p:nvPr/>
          </p:nvSpPr>
          <p:spPr>
            <a:xfrm>
              <a:off x="1600200" y="1335113"/>
              <a:ext cx="5410200" cy="609599"/>
            </a:xfrm>
            <a:prstGeom prst="roundRect">
              <a:avLst>
                <a:gd name="adj" fmla="val 7228"/>
              </a:avLst>
            </a:prstGeom>
            <a:solidFill>
              <a:schemeClr val="accent6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latin typeface="Abadi" panose="020B0604020104020204" pitchFamily="34" charset="0"/>
              </a:endParaRPr>
            </a:p>
          </p:txBody>
        </p:sp>
        <p:sp>
          <p:nvSpPr>
            <p:cNvPr id="28" name="Rounded Rectangle 35"/>
            <p:cNvSpPr/>
            <p:nvPr/>
          </p:nvSpPr>
          <p:spPr>
            <a:xfrm>
              <a:off x="1600200" y="1295400"/>
              <a:ext cx="5410200" cy="609600"/>
            </a:xfrm>
            <a:prstGeom prst="roundRect">
              <a:avLst>
                <a:gd name="adj" fmla="val 10132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bg1"/>
                </a:solidFill>
                <a:latin typeface="Abadi" panose="020B0604020104020204" pitchFamily="34" charset="0"/>
              </a:endParaRPr>
            </a:p>
          </p:txBody>
        </p:sp>
      </p:grpSp>
      <p:sp>
        <p:nvSpPr>
          <p:cNvPr id="29" name="TextBox 37"/>
          <p:cNvSpPr txBox="1"/>
          <p:nvPr/>
        </p:nvSpPr>
        <p:spPr>
          <a:xfrm>
            <a:off x="6116666" y="1809817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30" name="TextBox 38"/>
          <p:cNvSpPr txBox="1"/>
          <p:nvPr/>
        </p:nvSpPr>
        <p:spPr>
          <a:xfrm>
            <a:off x="6116666" y="2881305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sp>
        <p:nvSpPr>
          <p:cNvPr id="31" name="TextBox 39"/>
          <p:cNvSpPr txBox="1"/>
          <p:nvPr/>
        </p:nvSpPr>
        <p:spPr>
          <a:xfrm>
            <a:off x="6116666" y="3949316"/>
            <a:ext cx="1600200" cy="891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Title Goes Here</a:t>
            </a:r>
            <a:endParaRPr lang="en-US" sz="1200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  <a:p>
            <a:pPr algn="r"/>
            <a:r>
              <a:rPr lang="en-US" sz="1000" dirty="0">
                <a:solidFill>
                  <a:schemeClr val="bg1"/>
                </a:solidFill>
                <a:latin typeface="Abadi" panose="020B0604020104020204" pitchFamily="34" charset="0"/>
                <a:ea typeface="+mn-ea"/>
              </a:rPr>
              <a:t>There are many variations passages of lorem ipsum available, majority.</a:t>
            </a:r>
            <a:endParaRPr lang="en-US" sz="1000" b="1" dirty="0">
              <a:solidFill>
                <a:schemeClr val="bg1"/>
              </a:solidFill>
              <a:latin typeface="Abadi" panose="020B0604020104020204" pitchFamily="34" charset="0"/>
              <a:ea typeface="+mn-ea"/>
            </a:endParaRPr>
          </a:p>
        </p:txBody>
      </p:sp>
      <p:cxnSp>
        <p:nvCxnSpPr>
          <p:cNvPr id="32" name="Elbow Connector 45"/>
          <p:cNvCxnSpPr/>
          <p:nvPr/>
        </p:nvCxnSpPr>
        <p:spPr>
          <a:xfrm flipH="1">
            <a:off x="5133109" y="2165705"/>
            <a:ext cx="923923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4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Elbow Connector 46"/>
          <p:cNvCxnSpPr/>
          <p:nvPr/>
        </p:nvCxnSpPr>
        <p:spPr>
          <a:xfrm flipH="1" flipV="1">
            <a:off x="5133109" y="3679848"/>
            <a:ext cx="923923" cy="696550"/>
          </a:xfrm>
          <a:prstGeom prst="bentConnector3">
            <a:avLst>
              <a:gd name="adj1" fmla="val 50000"/>
            </a:avLst>
          </a:prstGeom>
          <a:ln w="38100">
            <a:solidFill>
              <a:schemeClr val="accent6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47"/>
          <p:cNvCxnSpPr/>
          <p:nvPr/>
        </p:nvCxnSpPr>
        <p:spPr>
          <a:xfrm flipH="1">
            <a:off x="5133109" y="3278225"/>
            <a:ext cx="923923" cy="1588"/>
          </a:xfrm>
          <a:prstGeom prst="line">
            <a:avLst/>
          </a:prstGeom>
          <a:ln w="38100">
            <a:solidFill>
              <a:schemeClr val="accent5"/>
            </a:solidFill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reeform 105"/>
          <p:cNvSpPr>
            <a:spLocks noEditPoints="1"/>
          </p:cNvSpPr>
          <p:nvPr/>
        </p:nvSpPr>
        <p:spPr bwMode="auto">
          <a:xfrm>
            <a:off x="7716866" y="1984367"/>
            <a:ext cx="373613" cy="376054"/>
          </a:xfrm>
          <a:custGeom>
            <a:avLst/>
            <a:gdLst/>
            <a:ahLst/>
            <a:cxnLst>
              <a:cxn ang="0">
                <a:pos x="0" y="46"/>
              </a:cxn>
              <a:cxn ang="0">
                <a:pos x="9" y="31"/>
              </a:cxn>
              <a:cxn ang="0">
                <a:pos x="4" y="32"/>
              </a:cxn>
              <a:cxn ang="0">
                <a:pos x="7" y="25"/>
              </a:cxn>
              <a:cxn ang="0">
                <a:pos x="6" y="42"/>
              </a:cxn>
              <a:cxn ang="0">
                <a:pos x="11" y="39"/>
              </a:cxn>
              <a:cxn ang="0">
                <a:pos x="15" y="46"/>
              </a:cxn>
              <a:cxn ang="0">
                <a:pos x="0" y="69"/>
              </a:cxn>
              <a:cxn ang="0">
                <a:pos x="7" y="67"/>
              </a:cxn>
              <a:cxn ang="0">
                <a:pos x="5" y="62"/>
              </a:cxn>
              <a:cxn ang="0">
                <a:pos x="9" y="55"/>
              </a:cxn>
              <a:cxn ang="0">
                <a:pos x="5" y="55"/>
              </a:cxn>
              <a:cxn ang="0">
                <a:pos x="1" y="57"/>
              </a:cxn>
              <a:cxn ang="0">
                <a:pos x="14" y="51"/>
              </a:cxn>
              <a:cxn ang="0">
                <a:pos x="10" y="59"/>
              </a:cxn>
              <a:cxn ang="0">
                <a:pos x="7" y="71"/>
              </a:cxn>
              <a:cxn ang="0">
                <a:pos x="1" y="20"/>
              </a:cxn>
              <a:cxn ang="0">
                <a:pos x="6" y="16"/>
              </a:cxn>
              <a:cxn ang="0">
                <a:pos x="6" y="6"/>
              </a:cxn>
              <a:cxn ang="0">
                <a:pos x="4" y="8"/>
              </a:cxn>
              <a:cxn ang="0">
                <a:pos x="6" y="0"/>
              </a:cxn>
              <a:cxn ang="0">
                <a:pos x="11" y="16"/>
              </a:cxn>
              <a:cxn ang="0">
                <a:pos x="15" y="20"/>
              </a:cxn>
              <a:cxn ang="0">
                <a:pos x="70" y="20"/>
              </a:cxn>
              <a:cxn ang="0">
                <a:pos x="20" y="19"/>
              </a:cxn>
              <a:cxn ang="0">
                <a:pos x="21" y="10"/>
              </a:cxn>
              <a:cxn ang="0">
                <a:pos x="71" y="11"/>
              </a:cxn>
              <a:cxn ang="0">
                <a:pos x="71" y="39"/>
              </a:cxn>
              <a:cxn ang="0">
                <a:pos x="21" y="40"/>
              </a:cxn>
              <a:cxn ang="0">
                <a:pos x="20" y="31"/>
              </a:cxn>
              <a:cxn ang="0">
                <a:pos x="70" y="30"/>
              </a:cxn>
              <a:cxn ang="0">
                <a:pos x="71" y="39"/>
              </a:cxn>
              <a:cxn ang="0">
                <a:pos x="70" y="61"/>
              </a:cxn>
              <a:cxn ang="0">
                <a:pos x="20" y="60"/>
              </a:cxn>
              <a:cxn ang="0">
                <a:pos x="21" y="51"/>
              </a:cxn>
              <a:cxn ang="0">
                <a:pos x="71" y="52"/>
              </a:cxn>
            </a:cxnLst>
            <a:rect l="0" t="0" r="r" b="b"/>
            <a:pathLst>
              <a:path w="71" h="71">
                <a:moveTo>
                  <a:pt x="15" y="46"/>
                </a:moveTo>
                <a:cubicBezTo>
                  <a:pt x="0" y="46"/>
                  <a:pt x="0" y="46"/>
                  <a:pt x="0" y="46"/>
                </a:cubicBezTo>
                <a:cubicBezTo>
                  <a:pt x="0" y="45"/>
                  <a:pt x="0" y="44"/>
                  <a:pt x="0" y="43"/>
                </a:cubicBezTo>
                <a:cubicBezTo>
                  <a:pt x="0" y="36"/>
                  <a:pt x="9" y="35"/>
                  <a:pt x="9" y="31"/>
                </a:cubicBezTo>
                <a:cubicBezTo>
                  <a:pt x="9" y="30"/>
                  <a:pt x="8" y="29"/>
                  <a:pt x="7" y="29"/>
                </a:cubicBezTo>
                <a:cubicBezTo>
                  <a:pt x="6" y="29"/>
                  <a:pt x="4" y="31"/>
                  <a:pt x="4" y="32"/>
                </a:cubicBezTo>
                <a:cubicBezTo>
                  <a:pt x="0" y="29"/>
                  <a:pt x="0" y="29"/>
                  <a:pt x="0" y="29"/>
                </a:cubicBezTo>
                <a:cubicBezTo>
                  <a:pt x="2" y="27"/>
                  <a:pt x="4" y="25"/>
                  <a:pt x="7" y="25"/>
                </a:cubicBezTo>
                <a:cubicBezTo>
                  <a:pt x="11" y="25"/>
                  <a:pt x="14" y="27"/>
                  <a:pt x="14" y="31"/>
                </a:cubicBezTo>
                <a:cubicBezTo>
                  <a:pt x="14" y="37"/>
                  <a:pt x="6" y="38"/>
                  <a:pt x="6" y="42"/>
                </a:cubicBezTo>
                <a:cubicBezTo>
                  <a:pt x="11" y="42"/>
                  <a:pt x="11" y="42"/>
                  <a:pt x="11" y="42"/>
                </a:cubicBezTo>
                <a:cubicBezTo>
                  <a:pt x="11" y="39"/>
                  <a:pt x="11" y="39"/>
                  <a:pt x="11" y="39"/>
                </a:cubicBezTo>
                <a:cubicBezTo>
                  <a:pt x="15" y="39"/>
                  <a:pt x="15" y="39"/>
                  <a:pt x="15" y="39"/>
                </a:cubicBezTo>
                <a:lnTo>
                  <a:pt x="15" y="46"/>
                </a:lnTo>
                <a:close/>
                <a:moveTo>
                  <a:pt x="7" y="71"/>
                </a:moveTo>
                <a:cubicBezTo>
                  <a:pt x="5" y="71"/>
                  <a:pt x="2" y="70"/>
                  <a:pt x="0" y="69"/>
                </a:cubicBezTo>
                <a:cubicBezTo>
                  <a:pt x="3" y="65"/>
                  <a:pt x="3" y="65"/>
                  <a:pt x="3" y="65"/>
                </a:cubicBezTo>
                <a:cubicBezTo>
                  <a:pt x="4" y="66"/>
                  <a:pt x="5" y="67"/>
                  <a:pt x="7" y="67"/>
                </a:cubicBezTo>
                <a:cubicBezTo>
                  <a:pt x="8" y="67"/>
                  <a:pt x="10" y="66"/>
                  <a:pt x="10" y="65"/>
                </a:cubicBezTo>
                <a:cubicBezTo>
                  <a:pt x="10" y="62"/>
                  <a:pt x="7" y="62"/>
                  <a:pt x="5" y="62"/>
                </a:cubicBezTo>
                <a:cubicBezTo>
                  <a:pt x="4" y="60"/>
                  <a:pt x="4" y="60"/>
                  <a:pt x="4" y="60"/>
                </a:cubicBezTo>
                <a:cubicBezTo>
                  <a:pt x="6" y="58"/>
                  <a:pt x="7" y="56"/>
                  <a:pt x="9" y="55"/>
                </a:cubicBezTo>
                <a:cubicBezTo>
                  <a:pt x="9" y="55"/>
                  <a:pt x="9" y="55"/>
                  <a:pt x="9" y="55"/>
                </a:cubicBezTo>
                <a:cubicBezTo>
                  <a:pt x="8" y="55"/>
                  <a:pt x="6" y="55"/>
                  <a:pt x="5" y="55"/>
                </a:cubicBezTo>
                <a:cubicBezTo>
                  <a:pt x="5" y="57"/>
                  <a:pt x="5" y="57"/>
                  <a:pt x="5" y="57"/>
                </a:cubicBezTo>
                <a:cubicBezTo>
                  <a:pt x="1" y="57"/>
                  <a:pt x="1" y="57"/>
                  <a:pt x="1" y="57"/>
                </a:cubicBezTo>
                <a:cubicBezTo>
                  <a:pt x="1" y="51"/>
                  <a:pt x="1" y="51"/>
                  <a:pt x="1" y="51"/>
                </a:cubicBezTo>
                <a:cubicBezTo>
                  <a:pt x="14" y="51"/>
                  <a:pt x="14" y="51"/>
                  <a:pt x="14" y="51"/>
                </a:cubicBezTo>
                <a:cubicBezTo>
                  <a:pt x="14" y="54"/>
                  <a:pt x="14" y="54"/>
                  <a:pt x="14" y="54"/>
                </a:cubicBezTo>
                <a:cubicBezTo>
                  <a:pt x="10" y="59"/>
                  <a:pt x="10" y="59"/>
                  <a:pt x="10" y="59"/>
                </a:cubicBezTo>
                <a:cubicBezTo>
                  <a:pt x="13" y="60"/>
                  <a:pt x="15" y="62"/>
                  <a:pt x="15" y="64"/>
                </a:cubicBezTo>
                <a:cubicBezTo>
                  <a:pt x="15" y="69"/>
                  <a:pt x="11" y="71"/>
                  <a:pt x="7" y="71"/>
                </a:cubicBezTo>
                <a:close/>
                <a:moveTo>
                  <a:pt x="15" y="20"/>
                </a:moveTo>
                <a:cubicBezTo>
                  <a:pt x="1" y="20"/>
                  <a:pt x="1" y="20"/>
                  <a:pt x="1" y="20"/>
                </a:cubicBezTo>
                <a:cubicBezTo>
                  <a:pt x="1" y="16"/>
                  <a:pt x="1" y="16"/>
                  <a:pt x="1" y="16"/>
                </a:cubicBezTo>
                <a:cubicBezTo>
                  <a:pt x="6" y="16"/>
                  <a:pt x="6" y="16"/>
                  <a:pt x="6" y="16"/>
                </a:cubicBezTo>
                <a:cubicBezTo>
                  <a:pt x="6" y="13"/>
                  <a:pt x="6" y="9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6" y="6"/>
                  <a:pt x="6" y="6"/>
                  <a:pt x="6" y="6"/>
                </a:cubicBezTo>
                <a:cubicBezTo>
                  <a:pt x="5" y="7"/>
                  <a:pt x="4" y="7"/>
                  <a:pt x="4" y="8"/>
                </a:cubicBezTo>
                <a:cubicBezTo>
                  <a:pt x="1" y="5"/>
                  <a:pt x="1" y="5"/>
                  <a:pt x="1" y="5"/>
                </a:cubicBezTo>
                <a:cubicBezTo>
                  <a:pt x="6" y="0"/>
                  <a:pt x="6" y="0"/>
                  <a:pt x="6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16"/>
                  <a:pt x="11" y="16"/>
                  <a:pt x="11" y="16"/>
                </a:cubicBezTo>
                <a:cubicBezTo>
                  <a:pt x="15" y="16"/>
                  <a:pt x="15" y="16"/>
                  <a:pt x="15" y="16"/>
                </a:cubicBezTo>
                <a:lnTo>
                  <a:pt x="15" y="20"/>
                </a:lnTo>
                <a:close/>
                <a:moveTo>
                  <a:pt x="71" y="19"/>
                </a:moveTo>
                <a:cubicBezTo>
                  <a:pt x="71" y="19"/>
                  <a:pt x="71" y="20"/>
                  <a:pt x="70" y="20"/>
                </a:cubicBezTo>
                <a:cubicBezTo>
                  <a:pt x="21" y="20"/>
                  <a:pt x="21" y="20"/>
                  <a:pt x="21" y="20"/>
                </a:cubicBezTo>
                <a:cubicBezTo>
                  <a:pt x="21" y="20"/>
                  <a:pt x="20" y="19"/>
                  <a:pt x="20" y="19"/>
                </a:cubicBezTo>
                <a:cubicBezTo>
                  <a:pt x="20" y="11"/>
                  <a:pt x="20" y="11"/>
                  <a:pt x="20" y="11"/>
                </a:cubicBezTo>
                <a:cubicBezTo>
                  <a:pt x="20" y="10"/>
                  <a:pt x="21" y="10"/>
                  <a:pt x="21" y="10"/>
                </a:cubicBezTo>
                <a:cubicBezTo>
                  <a:pt x="70" y="10"/>
                  <a:pt x="70" y="10"/>
                  <a:pt x="70" y="10"/>
                </a:cubicBezTo>
                <a:cubicBezTo>
                  <a:pt x="71" y="10"/>
                  <a:pt x="71" y="10"/>
                  <a:pt x="71" y="11"/>
                </a:cubicBezTo>
                <a:lnTo>
                  <a:pt x="71" y="19"/>
                </a:lnTo>
                <a:close/>
                <a:moveTo>
                  <a:pt x="71" y="39"/>
                </a:moveTo>
                <a:cubicBezTo>
                  <a:pt x="71" y="40"/>
                  <a:pt x="71" y="40"/>
                  <a:pt x="70" y="40"/>
                </a:cubicBezTo>
                <a:cubicBezTo>
                  <a:pt x="21" y="40"/>
                  <a:pt x="21" y="40"/>
                  <a:pt x="21" y="40"/>
                </a:cubicBezTo>
                <a:cubicBezTo>
                  <a:pt x="21" y="40"/>
                  <a:pt x="20" y="40"/>
                  <a:pt x="20" y="39"/>
                </a:cubicBezTo>
                <a:cubicBezTo>
                  <a:pt x="20" y="31"/>
                  <a:pt x="20" y="31"/>
                  <a:pt x="20" y="31"/>
                </a:cubicBezTo>
                <a:cubicBezTo>
                  <a:pt x="20" y="31"/>
                  <a:pt x="21" y="30"/>
                  <a:pt x="21" y="30"/>
                </a:cubicBezTo>
                <a:cubicBezTo>
                  <a:pt x="70" y="30"/>
                  <a:pt x="70" y="30"/>
                  <a:pt x="70" y="30"/>
                </a:cubicBezTo>
                <a:cubicBezTo>
                  <a:pt x="71" y="30"/>
                  <a:pt x="71" y="31"/>
                  <a:pt x="71" y="31"/>
                </a:cubicBezTo>
                <a:lnTo>
                  <a:pt x="71" y="39"/>
                </a:lnTo>
                <a:close/>
                <a:moveTo>
                  <a:pt x="71" y="60"/>
                </a:moveTo>
                <a:cubicBezTo>
                  <a:pt x="71" y="60"/>
                  <a:pt x="71" y="61"/>
                  <a:pt x="70" y="61"/>
                </a:cubicBezTo>
                <a:cubicBezTo>
                  <a:pt x="21" y="61"/>
                  <a:pt x="21" y="61"/>
                  <a:pt x="21" y="61"/>
                </a:cubicBezTo>
                <a:cubicBezTo>
                  <a:pt x="21" y="61"/>
                  <a:pt x="20" y="60"/>
                  <a:pt x="20" y="60"/>
                </a:cubicBezTo>
                <a:cubicBezTo>
                  <a:pt x="20" y="52"/>
                  <a:pt x="20" y="52"/>
                  <a:pt x="20" y="52"/>
                </a:cubicBezTo>
                <a:cubicBezTo>
                  <a:pt x="20" y="51"/>
                  <a:pt x="21" y="51"/>
                  <a:pt x="21" y="51"/>
                </a:cubicBezTo>
                <a:cubicBezTo>
                  <a:pt x="70" y="51"/>
                  <a:pt x="70" y="51"/>
                  <a:pt x="70" y="51"/>
                </a:cubicBezTo>
                <a:cubicBezTo>
                  <a:pt x="71" y="51"/>
                  <a:pt x="71" y="51"/>
                  <a:pt x="71" y="52"/>
                </a:cubicBezTo>
                <a:lnTo>
                  <a:pt x="71" y="6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36" name="Freeform 66"/>
          <p:cNvSpPr>
            <a:spLocks noEditPoints="1"/>
          </p:cNvSpPr>
          <p:nvPr/>
        </p:nvSpPr>
        <p:spPr bwMode="auto">
          <a:xfrm>
            <a:off x="7716866" y="3089117"/>
            <a:ext cx="392242" cy="304240"/>
          </a:xfrm>
          <a:custGeom>
            <a:avLst/>
            <a:gdLst/>
            <a:ahLst/>
            <a:cxnLst>
              <a:cxn ang="0">
                <a:pos x="29" y="41"/>
              </a:cxn>
              <a:cxn ang="0">
                <a:pos x="22" y="40"/>
              </a:cxn>
              <a:cxn ang="0">
                <a:pos x="11" y="45"/>
              </a:cxn>
              <a:cxn ang="0">
                <a:pos x="7" y="46"/>
              </a:cxn>
              <a:cxn ang="0">
                <a:pos x="7" y="46"/>
              </a:cxn>
              <a:cxn ang="0">
                <a:pos x="6" y="45"/>
              </a:cxn>
              <a:cxn ang="0">
                <a:pos x="6" y="43"/>
              </a:cxn>
              <a:cxn ang="0">
                <a:pos x="11" y="36"/>
              </a:cxn>
              <a:cxn ang="0">
                <a:pos x="0" y="20"/>
              </a:cxn>
              <a:cxn ang="0">
                <a:pos x="29" y="0"/>
              </a:cxn>
              <a:cxn ang="0">
                <a:pos x="57" y="20"/>
              </a:cxn>
              <a:cxn ang="0">
                <a:pos x="29" y="41"/>
              </a:cxn>
              <a:cxn ang="0">
                <a:pos x="62" y="47"/>
              </a:cxn>
              <a:cxn ang="0">
                <a:pos x="66" y="53"/>
              </a:cxn>
              <a:cxn ang="0">
                <a:pos x="67" y="55"/>
              </a:cxn>
              <a:cxn ang="0">
                <a:pos x="66" y="56"/>
              </a:cxn>
              <a:cxn ang="0">
                <a:pos x="62" y="55"/>
              </a:cxn>
              <a:cxn ang="0">
                <a:pos x="51" y="50"/>
              </a:cxn>
              <a:cxn ang="0">
                <a:pos x="44" y="51"/>
              </a:cxn>
              <a:cxn ang="0">
                <a:pos x="25" y="46"/>
              </a:cxn>
              <a:cxn ang="0">
                <a:pos x="29" y="46"/>
              </a:cxn>
              <a:cxn ang="0">
                <a:pos x="52" y="39"/>
              </a:cxn>
              <a:cxn ang="0">
                <a:pos x="62" y="20"/>
              </a:cxn>
              <a:cxn ang="0">
                <a:pos x="61" y="14"/>
              </a:cxn>
              <a:cxn ang="0">
                <a:pos x="72" y="30"/>
              </a:cxn>
              <a:cxn ang="0">
                <a:pos x="62" y="47"/>
              </a:cxn>
            </a:cxnLst>
            <a:rect l="0" t="0" r="r" b="b"/>
            <a:pathLst>
              <a:path w="72" h="56">
                <a:moveTo>
                  <a:pt x="29" y="41"/>
                </a:moveTo>
                <a:cubicBezTo>
                  <a:pt x="26" y="41"/>
                  <a:pt x="24" y="40"/>
                  <a:pt x="22" y="40"/>
                </a:cubicBezTo>
                <a:cubicBezTo>
                  <a:pt x="18" y="42"/>
                  <a:pt x="15" y="44"/>
                  <a:pt x="11" y="45"/>
                </a:cubicBezTo>
                <a:cubicBezTo>
                  <a:pt x="9" y="45"/>
                  <a:pt x="8" y="46"/>
                  <a:pt x="7" y="46"/>
                </a:cubicBezTo>
                <a:cubicBezTo>
                  <a:pt x="7" y="46"/>
                  <a:pt x="7" y="46"/>
                  <a:pt x="7" y="46"/>
                </a:cubicBezTo>
                <a:cubicBezTo>
                  <a:pt x="6" y="46"/>
                  <a:pt x="6" y="45"/>
                  <a:pt x="6" y="45"/>
                </a:cubicBezTo>
                <a:cubicBezTo>
                  <a:pt x="5" y="44"/>
                  <a:pt x="6" y="43"/>
                  <a:pt x="6" y="43"/>
                </a:cubicBezTo>
                <a:cubicBezTo>
                  <a:pt x="8" y="41"/>
                  <a:pt x="10" y="40"/>
                  <a:pt x="11" y="36"/>
                </a:cubicBezTo>
                <a:cubicBezTo>
                  <a:pt x="5" y="32"/>
                  <a:pt x="0" y="27"/>
                  <a:pt x="0" y="20"/>
                </a:cubicBezTo>
                <a:cubicBezTo>
                  <a:pt x="0" y="9"/>
                  <a:pt x="13" y="0"/>
                  <a:pt x="29" y="0"/>
                </a:cubicBezTo>
                <a:cubicBezTo>
                  <a:pt x="44" y="0"/>
                  <a:pt x="57" y="9"/>
                  <a:pt x="57" y="20"/>
                </a:cubicBezTo>
                <a:cubicBezTo>
                  <a:pt x="57" y="32"/>
                  <a:pt x="44" y="41"/>
                  <a:pt x="29" y="41"/>
                </a:cubicBezTo>
                <a:close/>
                <a:moveTo>
                  <a:pt x="62" y="47"/>
                </a:moveTo>
                <a:cubicBezTo>
                  <a:pt x="63" y="50"/>
                  <a:pt x="65" y="51"/>
                  <a:pt x="66" y="53"/>
                </a:cubicBezTo>
                <a:cubicBezTo>
                  <a:pt x="67" y="54"/>
                  <a:pt x="67" y="54"/>
                  <a:pt x="67" y="55"/>
                </a:cubicBezTo>
                <a:cubicBezTo>
                  <a:pt x="67" y="56"/>
                  <a:pt x="67" y="56"/>
                  <a:pt x="66" y="56"/>
                </a:cubicBezTo>
                <a:cubicBezTo>
                  <a:pt x="65" y="56"/>
                  <a:pt x="63" y="56"/>
                  <a:pt x="62" y="55"/>
                </a:cubicBezTo>
                <a:cubicBezTo>
                  <a:pt x="58" y="54"/>
                  <a:pt x="55" y="53"/>
                  <a:pt x="51" y="50"/>
                </a:cubicBezTo>
                <a:cubicBezTo>
                  <a:pt x="49" y="51"/>
                  <a:pt x="47" y="51"/>
                  <a:pt x="44" y="51"/>
                </a:cubicBezTo>
                <a:cubicBezTo>
                  <a:pt x="37" y="51"/>
                  <a:pt x="30" y="49"/>
                  <a:pt x="25" y="46"/>
                </a:cubicBezTo>
                <a:cubicBezTo>
                  <a:pt x="26" y="46"/>
                  <a:pt x="28" y="46"/>
                  <a:pt x="29" y="46"/>
                </a:cubicBezTo>
                <a:cubicBezTo>
                  <a:pt x="37" y="46"/>
                  <a:pt x="46" y="43"/>
                  <a:pt x="52" y="39"/>
                </a:cubicBezTo>
                <a:cubicBezTo>
                  <a:pt x="58" y="34"/>
                  <a:pt x="62" y="27"/>
                  <a:pt x="62" y="20"/>
                </a:cubicBezTo>
                <a:cubicBezTo>
                  <a:pt x="62" y="18"/>
                  <a:pt x="62" y="16"/>
                  <a:pt x="61" y="14"/>
                </a:cubicBezTo>
                <a:cubicBezTo>
                  <a:pt x="68" y="18"/>
                  <a:pt x="72" y="24"/>
                  <a:pt x="72" y="30"/>
                </a:cubicBezTo>
                <a:cubicBezTo>
                  <a:pt x="72" y="37"/>
                  <a:pt x="68" y="43"/>
                  <a:pt x="62" y="47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sp>
        <p:nvSpPr>
          <p:cNvPr id="37" name="Freeform 15"/>
          <p:cNvSpPr>
            <a:spLocks noEditPoints="1"/>
          </p:cNvSpPr>
          <p:nvPr/>
        </p:nvSpPr>
        <p:spPr bwMode="auto">
          <a:xfrm>
            <a:off x="7696988" y="4172611"/>
            <a:ext cx="490518" cy="367889"/>
          </a:xfrm>
          <a:custGeom>
            <a:avLst/>
            <a:gdLst/>
            <a:ahLst/>
            <a:cxnLst>
              <a:cxn ang="0">
                <a:pos x="168" y="126"/>
              </a:cxn>
              <a:cxn ang="0">
                <a:pos x="0" y="126"/>
              </a:cxn>
              <a:cxn ang="0">
                <a:pos x="0" y="0"/>
              </a:cxn>
              <a:cxn ang="0">
                <a:pos x="10" y="0"/>
              </a:cxn>
              <a:cxn ang="0">
                <a:pos x="10" y="115"/>
              </a:cxn>
              <a:cxn ang="0">
                <a:pos x="168" y="115"/>
              </a:cxn>
              <a:cxn ang="0">
                <a:pos x="168" y="126"/>
              </a:cxn>
              <a:cxn ang="0">
                <a:pos x="54" y="104"/>
              </a:cxn>
              <a:cxn ang="0">
                <a:pos x="32" y="104"/>
              </a:cxn>
              <a:cxn ang="0">
                <a:pos x="32" y="63"/>
              </a:cxn>
              <a:cxn ang="0">
                <a:pos x="54" y="63"/>
              </a:cxn>
              <a:cxn ang="0">
                <a:pos x="54" y="104"/>
              </a:cxn>
              <a:cxn ang="0">
                <a:pos x="84" y="104"/>
              </a:cxn>
              <a:cxn ang="0">
                <a:pos x="64" y="104"/>
              </a:cxn>
              <a:cxn ang="0">
                <a:pos x="64" y="19"/>
              </a:cxn>
              <a:cxn ang="0">
                <a:pos x="84" y="19"/>
              </a:cxn>
              <a:cxn ang="0">
                <a:pos x="84" y="104"/>
              </a:cxn>
              <a:cxn ang="0">
                <a:pos x="116" y="104"/>
              </a:cxn>
              <a:cxn ang="0">
                <a:pos x="95" y="104"/>
              </a:cxn>
              <a:cxn ang="0">
                <a:pos x="95" y="41"/>
              </a:cxn>
              <a:cxn ang="0">
                <a:pos x="116" y="41"/>
              </a:cxn>
              <a:cxn ang="0">
                <a:pos x="116" y="104"/>
              </a:cxn>
              <a:cxn ang="0">
                <a:pos x="147" y="104"/>
              </a:cxn>
              <a:cxn ang="0">
                <a:pos x="127" y="104"/>
              </a:cxn>
              <a:cxn ang="0">
                <a:pos x="127" y="9"/>
              </a:cxn>
              <a:cxn ang="0">
                <a:pos x="147" y="9"/>
              </a:cxn>
              <a:cxn ang="0">
                <a:pos x="147" y="104"/>
              </a:cxn>
            </a:cxnLst>
            <a:rect l="0" t="0" r="r" b="b"/>
            <a:pathLst>
              <a:path w="168" h="126">
                <a:moveTo>
                  <a:pt x="168" y="126"/>
                </a:moveTo>
                <a:lnTo>
                  <a:pt x="0" y="126"/>
                </a:lnTo>
                <a:lnTo>
                  <a:pt x="0" y="0"/>
                </a:lnTo>
                <a:lnTo>
                  <a:pt x="10" y="0"/>
                </a:lnTo>
                <a:lnTo>
                  <a:pt x="10" y="115"/>
                </a:lnTo>
                <a:lnTo>
                  <a:pt x="168" y="115"/>
                </a:lnTo>
                <a:lnTo>
                  <a:pt x="168" y="126"/>
                </a:lnTo>
                <a:close/>
                <a:moveTo>
                  <a:pt x="54" y="104"/>
                </a:moveTo>
                <a:lnTo>
                  <a:pt x="32" y="104"/>
                </a:lnTo>
                <a:lnTo>
                  <a:pt x="32" y="63"/>
                </a:lnTo>
                <a:lnTo>
                  <a:pt x="54" y="63"/>
                </a:lnTo>
                <a:lnTo>
                  <a:pt x="54" y="104"/>
                </a:lnTo>
                <a:close/>
                <a:moveTo>
                  <a:pt x="84" y="104"/>
                </a:moveTo>
                <a:lnTo>
                  <a:pt x="64" y="104"/>
                </a:lnTo>
                <a:lnTo>
                  <a:pt x="64" y="19"/>
                </a:lnTo>
                <a:lnTo>
                  <a:pt x="84" y="19"/>
                </a:lnTo>
                <a:lnTo>
                  <a:pt x="84" y="104"/>
                </a:lnTo>
                <a:close/>
                <a:moveTo>
                  <a:pt x="116" y="104"/>
                </a:moveTo>
                <a:lnTo>
                  <a:pt x="95" y="104"/>
                </a:lnTo>
                <a:lnTo>
                  <a:pt x="95" y="41"/>
                </a:lnTo>
                <a:lnTo>
                  <a:pt x="116" y="41"/>
                </a:lnTo>
                <a:lnTo>
                  <a:pt x="116" y="104"/>
                </a:lnTo>
                <a:close/>
                <a:moveTo>
                  <a:pt x="147" y="104"/>
                </a:moveTo>
                <a:lnTo>
                  <a:pt x="127" y="104"/>
                </a:lnTo>
                <a:lnTo>
                  <a:pt x="127" y="9"/>
                </a:lnTo>
                <a:lnTo>
                  <a:pt x="147" y="9"/>
                </a:lnTo>
                <a:lnTo>
                  <a:pt x="147" y="104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Abadi" panose="020B0604020104020204" pitchFamily="34" charset="0"/>
              <a:ea typeface="+mn-ea"/>
            </a:endParaRPr>
          </a:p>
        </p:txBody>
      </p:sp>
      <p:grpSp>
        <p:nvGrpSpPr>
          <p:cNvPr id="38" name="Group 37"/>
          <p:cNvGrpSpPr/>
          <p:nvPr/>
        </p:nvGrpSpPr>
        <p:grpSpPr>
          <a:xfrm>
            <a:off x="3725138" y="2645326"/>
            <a:ext cx="1310988" cy="1310984"/>
            <a:chOff x="7147213" y="2364759"/>
            <a:chExt cx="1310988" cy="1310984"/>
          </a:xfrm>
        </p:grpSpPr>
        <p:sp>
          <p:nvSpPr>
            <p:cNvPr id="39" name="Freeform 54"/>
            <p:cNvSpPr/>
            <p:nvPr/>
          </p:nvSpPr>
          <p:spPr>
            <a:xfrm>
              <a:off x="7147213" y="2364759"/>
              <a:ext cx="1310988" cy="1310984"/>
            </a:xfrm>
            <a:custGeom>
              <a:avLst/>
              <a:gdLst>
                <a:gd name="connsiteX0" fmla="*/ 0 w 661361"/>
                <a:gd name="connsiteY0" fmla="*/ 330681 h 661361"/>
                <a:gd name="connsiteX1" fmla="*/ 96855 w 661361"/>
                <a:gd name="connsiteY1" fmla="*/ 96854 h 661361"/>
                <a:gd name="connsiteX2" fmla="*/ 330682 w 661361"/>
                <a:gd name="connsiteY2" fmla="*/ 0 h 661361"/>
                <a:gd name="connsiteX3" fmla="*/ 564509 w 661361"/>
                <a:gd name="connsiteY3" fmla="*/ 96855 h 661361"/>
                <a:gd name="connsiteX4" fmla="*/ 661363 w 661361"/>
                <a:gd name="connsiteY4" fmla="*/ 330682 h 661361"/>
                <a:gd name="connsiteX5" fmla="*/ 564509 w 661361"/>
                <a:gd name="connsiteY5" fmla="*/ 564509 h 661361"/>
                <a:gd name="connsiteX6" fmla="*/ 330682 w 661361"/>
                <a:gd name="connsiteY6" fmla="*/ 661363 h 661361"/>
                <a:gd name="connsiteX7" fmla="*/ 96855 w 661361"/>
                <a:gd name="connsiteY7" fmla="*/ 564509 h 661361"/>
                <a:gd name="connsiteX8" fmla="*/ 1 w 661361"/>
                <a:gd name="connsiteY8" fmla="*/ 330682 h 661361"/>
                <a:gd name="connsiteX9" fmla="*/ 0 w 661361"/>
                <a:gd name="connsiteY9" fmla="*/ 330681 h 66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61361" h="661361">
                  <a:moveTo>
                    <a:pt x="0" y="330681"/>
                  </a:moveTo>
                  <a:cubicBezTo>
                    <a:pt x="0" y="242979"/>
                    <a:pt x="34840" y="158869"/>
                    <a:pt x="96855" y="96854"/>
                  </a:cubicBezTo>
                  <a:cubicBezTo>
                    <a:pt x="158870" y="34839"/>
                    <a:pt x="242980" y="0"/>
                    <a:pt x="330682" y="0"/>
                  </a:cubicBezTo>
                  <a:cubicBezTo>
                    <a:pt x="418384" y="0"/>
                    <a:pt x="502494" y="34840"/>
                    <a:pt x="564509" y="96855"/>
                  </a:cubicBezTo>
                  <a:cubicBezTo>
                    <a:pt x="626524" y="158870"/>
                    <a:pt x="661363" y="242980"/>
                    <a:pt x="661363" y="330682"/>
                  </a:cubicBezTo>
                  <a:cubicBezTo>
                    <a:pt x="661363" y="418384"/>
                    <a:pt x="626523" y="502494"/>
                    <a:pt x="564509" y="564509"/>
                  </a:cubicBezTo>
                  <a:cubicBezTo>
                    <a:pt x="502494" y="626524"/>
                    <a:pt x="418384" y="661363"/>
                    <a:pt x="330682" y="661363"/>
                  </a:cubicBezTo>
                  <a:cubicBezTo>
                    <a:pt x="242980" y="661363"/>
                    <a:pt x="158870" y="626523"/>
                    <a:pt x="96855" y="564509"/>
                  </a:cubicBezTo>
                  <a:cubicBezTo>
                    <a:pt x="34840" y="502494"/>
                    <a:pt x="1" y="418384"/>
                    <a:pt x="1" y="330682"/>
                  </a:cubicBezTo>
                  <a:lnTo>
                    <a:pt x="0" y="330681"/>
                  </a:ln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06379" tIns="106379" rIns="106379" bIns="106379" numCol="1" spcCol="1270" anchor="ctr" anchorCtr="0">
              <a:no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4000" kern="1200" dirty="0">
                <a:latin typeface="Abadi" panose="020B0604020104020204" pitchFamily="34" charset="0"/>
              </a:endParaRPr>
            </a:p>
          </p:txBody>
        </p:sp>
        <p:grpSp>
          <p:nvGrpSpPr>
            <p:cNvPr id="40" name="Group 34"/>
            <p:cNvGrpSpPr/>
            <p:nvPr/>
          </p:nvGrpSpPr>
          <p:grpSpPr>
            <a:xfrm>
              <a:off x="7530095" y="2623561"/>
              <a:ext cx="545225" cy="793380"/>
              <a:chOff x="4075113" y="1909763"/>
              <a:chExt cx="247650" cy="360363"/>
            </a:xfrm>
            <a:solidFill>
              <a:schemeClr val="bg1"/>
            </a:solidFill>
          </p:grpSpPr>
          <p:sp>
            <p:nvSpPr>
              <p:cNvPr id="41" name="Freeform 78"/>
              <p:cNvSpPr>
                <a:spLocks noEditPoints="1"/>
              </p:cNvSpPr>
              <p:nvPr/>
            </p:nvSpPr>
            <p:spPr bwMode="auto">
              <a:xfrm>
                <a:off x="4075113" y="1909763"/>
                <a:ext cx="247650" cy="360363"/>
              </a:xfrm>
              <a:custGeom>
                <a:avLst/>
                <a:gdLst/>
                <a:ahLst/>
                <a:cxnLst>
                  <a:cxn ang="0">
                    <a:pos x="42" y="0"/>
                  </a:cxn>
                  <a:cxn ang="0">
                    <a:pos x="0" y="42"/>
                  </a:cxn>
                  <a:cxn ang="0">
                    <a:pos x="19" y="88"/>
                  </a:cxn>
                  <a:cxn ang="0">
                    <a:pos x="42" y="123"/>
                  </a:cxn>
                  <a:cxn ang="0">
                    <a:pos x="65" y="88"/>
                  </a:cxn>
                  <a:cxn ang="0">
                    <a:pos x="85" y="42"/>
                  </a:cxn>
                  <a:cxn ang="0">
                    <a:pos x="42" y="0"/>
                  </a:cxn>
                  <a:cxn ang="0">
                    <a:pos x="52" y="104"/>
                  </a:cxn>
                  <a:cxn ang="0">
                    <a:pos x="33" y="106"/>
                  </a:cxn>
                  <a:cxn ang="0">
                    <a:pos x="31" y="99"/>
                  </a:cxn>
                  <a:cxn ang="0">
                    <a:pos x="31" y="99"/>
                  </a:cxn>
                  <a:cxn ang="0">
                    <a:pos x="55" y="96"/>
                  </a:cxn>
                  <a:cxn ang="0">
                    <a:pos x="54" y="99"/>
                  </a:cxn>
                  <a:cxn ang="0">
                    <a:pos x="52" y="104"/>
                  </a:cxn>
                  <a:cxn ang="0">
                    <a:pos x="30" y="95"/>
                  </a:cxn>
                  <a:cxn ang="0">
                    <a:pos x="27" y="88"/>
                  </a:cxn>
                  <a:cxn ang="0">
                    <a:pos x="57" y="88"/>
                  </a:cxn>
                  <a:cxn ang="0">
                    <a:pos x="56" y="92"/>
                  </a:cxn>
                  <a:cxn ang="0">
                    <a:pos x="30" y="95"/>
                  </a:cxn>
                  <a:cxn ang="0">
                    <a:pos x="42" y="115"/>
                  </a:cxn>
                  <a:cxn ang="0">
                    <a:pos x="35" y="110"/>
                  </a:cxn>
                  <a:cxn ang="0">
                    <a:pos x="51" y="108"/>
                  </a:cxn>
                  <a:cxn ang="0">
                    <a:pos x="42" y="115"/>
                  </a:cxn>
                  <a:cxn ang="0">
                    <a:pos x="60" y="80"/>
                  </a:cxn>
                  <a:cxn ang="0">
                    <a:pos x="24" y="80"/>
                  </a:cxn>
                  <a:cxn ang="0">
                    <a:pos x="18" y="68"/>
                  </a:cxn>
                  <a:cxn ang="0">
                    <a:pos x="8" y="42"/>
                  </a:cxn>
                  <a:cxn ang="0">
                    <a:pos x="42" y="8"/>
                  </a:cxn>
                  <a:cxn ang="0">
                    <a:pos x="77" y="42"/>
                  </a:cxn>
                  <a:cxn ang="0">
                    <a:pos x="67" y="68"/>
                  </a:cxn>
                  <a:cxn ang="0">
                    <a:pos x="60" y="80"/>
                  </a:cxn>
                  <a:cxn ang="0">
                    <a:pos x="60" y="80"/>
                  </a:cxn>
                  <a:cxn ang="0">
                    <a:pos x="60" y="80"/>
                  </a:cxn>
                </a:cxnLst>
                <a:rect l="0" t="0" r="r" b="b"/>
                <a:pathLst>
                  <a:path w="85" h="123">
                    <a:moveTo>
                      <a:pt x="42" y="0"/>
                    </a:moveTo>
                    <a:cubicBezTo>
                      <a:pt x="19" y="0"/>
                      <a:pt x="0" y="19"/>
                      <a:pt x="0" y="42"/>
                    </a:cubicBezTo>
                    <a:cubicBezTo>
                      <a:pt x="0" y="57"/>
                      <a:pt x="14" y="74"/>
                      <a:pt x="19" y="88"/>
                    </a:cubicBezTo>
                    <a:cubicBezTo>
                      <a:pt x="27" y="110"/>
                      <a:pt x="26" y="123"/>
                      <a:pt x="42" y="123"/>
                    </a:cubicBezTo>
                    <a:cubicBezTo>
                      <a:pt x="59" y="123"/>
                      <a:pt x="58" y="110"/>
                      <a:pt x="65" y="88"/>
                    </a:cubicBezTo>
                    <a:cubicBezTo>
                      <a:pt x="70" y="74"/>
                      <a:pt x="85" y="57"/>
                      <a:pt x="85" y="42"/>
                    </a:cubicBezTo>
                    <a:cubicBezTo>
                      <a:pt x="85" y="19"/>
                      <a:pt x="66" y="0"/>
                      <a:pt x="42" y="0"/>
                    </a:cubicBezTo>
                    <a:close/>
                    <a:moveTo>
                      <a:pt x="52" y="104"/>
                    </a:moveTo>
                    <a:cubicBezTo>
                      <a:pt x="33" y="106"/>
                      <a:pt x="33" y="106"/>
                      <a:pt x="33" y="106"/>
                    </a:cubicBezTo>
                    <a:cubicBezTo>
                      <a:pt x="33" y="104"/>
                      <a:pt x="32" y="102"/>
                      <a:pt x="31" y="99"/>
                    </a:cubicBezTo>
                    <a:cubicBezTo>
                      <a:pt x="31" y="99"/>
                      <a:pt x="31" y="99"/>
                      <a:pt x="31" y="99"/>
                    </a:cubicBezTo>
                    <a:cubicBezTo>
                      <a:pt x="55" y="96"/>
                      <a:pt x="55" y="96"/>
                      <a:pt x="55" y="96"/>
                    </a:cubicBezTo>
                    <a:cubicBezTo>
                      <a:pt x="54" y="97"/>
                      <a:pt x="54" y="98"/>
                      <a:pt x="54" y="99"/>
                    </a:cubicBezTo>
                    <a:cubicBezTo>
                      <a:pt x="53" y="101"/>
                      <a:pt x="53" y="103"/>
                      <a:pt x="52" y="104"/>
                    </a:cubicBezTo>
                    <a:close/>
                    <a:moveTo>
                      <a:pt x="30" y="95"/>
                    </a:moveTo>
                    <a:cubicBezTo>
                      <a:pt x="29" y="93"/>
                      <a:pt x="28" y="91"/>
                      <a:pt x="27" y="88"/>
                    </a:cubicBezTo>
                    <a:cubicBezTo>
                      <a:pt x="57" y="88"/>
                      <a:pt x="57" y="88"/>
                      <a:pt x="57" y="88"/>
                    </a:cubicBezTo>
                    <a:cubicBezTo>
                      <a:pt x="57" y="89"/>
                      <a:pt x="56" y="91"/>
                      <a:pt x="56" y="92"/>
                    </a:cubicBezTo>
                    <a:lnTo>
                      <a:pt x="30" y="95"/>
                    </a:lnTo>
                    <a:close/>
                    <a:moveTo>
                      <a:pt x="42" y="115"/>
                    </a:moveTo>
                    <a:cubicBezTo>
                      <a:pt x="38" y="115"/>
                      <a:pt x="37" y="114"/>
                      <a:pt x="35" y="110"/>
                    </a:cubicBezTo>
                    <a:cubicBezTo>
                      <a:pt x="51" y="108"/>
                      <a:pt x="51" y="108"/>
                      <a:pt x="51" y="108"/>
                    </a:cubicBezTo>
                    <a:cubicBezTo>
                      <a:pt x="49" y="114"/>
                      <a:pt x="47" y="115"/>
                      <a:pt x="42" y="115"/>
                    </a:cubicBezTo>
                    <a:close/>
                    <a:moveTo>
                      <a:pt x="60" y="80"/>
                    </a:moveTo>
                    <a:cubicBezTo>
                      <a:pt x="24" y="80"/>
                      <a:pt x="24" y="80"/>
                      <a:pt x="24" y="80"/>
                    </a:cubicBezTo>
                    <a:cubicBezTo>
                      <a:pt x="23" y="76"/>
                      <a:pt x="20" y="72"/>
                      <a:pt x="18" y="68"/>
                    </a:cubicBezTo>
                    <a:cubicBezTo>
                      <a:pt x="13" y="59"/>
                      <a:pt x="8" y="50"/>
                      <a:pt x="8" y="42"/>
                    </a:cubicBezTo>
                    <a:cubicBezTo>
                      <a:pt x="8" y="23"/>
                      <a:pt x="23" y="8"/>
                      <a:pt x="42" y="8"/>
                    </a:cubicBezTo>
                    <a:cubicBezTo>
                      <a:pt x="61" y="8"/>
                      <a:pt x="77" y="23"/>
                      <a:pt x="77" y="42"/>
                    </a:cubicBezTo>
                    <a:cubicBezTo>
                      <a:pt x="77" y="50"/>
                      <a:pt x="72" y="59"/>
                      <a:pt x="67" y="68"/>
                    </a:cubicBezTo>
                    <a:cubicBezTo>
                      <a:pt x="64" y="72"/>
                      <a:pt x="62" y="76"/>
                      <a:pt x="60" y="80"/>
                    </a:cubicBezTo>
                    <a:close/>
                    <a:moveTo>
                      <a:pt x="60" y="80"/>
                    </a:moveTo>
                    <a:cubicBezTo>
                      <a:pt x="60" y="80"/>
                      <a:pt x="60" y="80"/>
                      <a:pt x="60" y="8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endParaRPr lang="en-US">
                  <a:latin typeface="Abadi" panose="020B0604020104020204" pitchFamily="34" charset="0"/>
                  <a:ea typeface="+mn-ea"/>
                </a:endParaRPr>
              </a:p>
            </p:txBody>
          </p:sp>
          <p:sp>
            <p:nvSpPr>
              <p:cNvPr id="42" name="Freeform 79"/>
              <p:cNvSpPr>
                <a:spLocks noEditPoints="1"/>
              </p:cNvSpPr>
              <p:nvPr/>
            </p:nvSpPr>
            <p:spPr bwMode="auto">
              <a:xfrm>
                <a:off x="4130675" y="1965326"/>
                <a:ext cx="73025" cy="73025"/>
              </a:xfrm>
              <a:custGeom>
                <a:avLst/>
                <a:gdLst/>
                <a:ahLst/>
                <a:cxnLst>
                  <a:cxn ang="0">
                    <a:pos x="23" y="0"/>
                  </a:cxn>
                  <a:cxn ang="0">
                    <a:pos x="0" y="23"/>
                  </a:cxn>
                  <a:cxn ang="0">
                    <a:pos x="2" y="25"/>
                  </a:cxn>
                  <a:cxn ang="0">
                    <a:pos x="4" y="23"/>
                  </a:cxn>
                  <a:cxn ang="0">
                    <a:pos x="23" y="4"/>
                  </a:cxn>
                  <a:cxn ang="0">
                    <a:pos x="25" y="2"/>
                  </a:cxn>
                  <a:cxn ang="0">
                    <a:pos x="23" y="0"/>
                  </a:cxn>
                  <a:cxn ang="0">
                    <a:pos x="23" y="0"/>
                  </a:cxn>
                  <a:cxn ang="0">
                    <a:pos x="23" y="0"/>
                  </a:cxn>
                </a:cxnLst>
                <a:rect l="0" t="0" r="r" b="b"/>
                <a:pathLst>
                  <a:path w="25" h="25">
                    <a:moveTo>
                      <a:pt x="23" y="0"/>
                    </a:moveTo>
                    <a:cubicBezTo>
                      <a:pt x="11" y="0"/>
                      <a:pt x="0" y="10"/>
                      <a:pt x="0" y="23"/>
                    </a:cubicBezTo>
                    <a:cubicBezTo>
                      <a:pt x="0" y="24"/>
                      <a:pt x="1" y="25"/>
                      <a:pt x="2" y="25"/>
                    </a:cubicBezTo>
                    <a:cubicBezTo>
                      <a:pt x="3" y="25"/>
                      <a:pt x="4" y="24"/>
                      <a:pt x="4" y="23"/>
                    </a:cubicBezTo>
                    <a:cubicBezTo>
                      <a:pt x="4" y="12"/>
                      <a:pt x="13" y="4"/>
                      <a:pt x="23" y="4"/>
                    </a:cubicBezTo>
                    <a:cubicBezTo>
                      <a:pt x="24" y="4"/>
                      <a:pt x="25" y="3"/>
                      <a:pt x="25" y="2"/>
                    </a:cubicBezTo>
                    <a:cubicBezTo>
                      <a:pt x="25" y="1"/>
                      <a:pt x="24" y="0"/>
                      <a:pt x="23" y="0"/>
                    </a:cubicBezTo>
                    <a:close/>
                    <a:moveTo>
                      <a:pt x="23" y="0"/>
                    </a:moveTo>
                    <a:cubicBezTo>
                      <a:pt x="23" y="0"/>
                      <a:pt x="23" y="0"/>
                      <a:pt x="23" y="0"/>
                    </a:cubicBezTo>
                  </a:path>
                </a:pathLst>
              </a:custGeom>
              <a:grpFill/>
              <a:ln w="9525">
                <a:noFill/>
                <a:round/>
              </a:ln>
            </p:spPr>
            <p:txBody>
              <a:bodyPr vert="horz" wrap="square" lIns="91440" tIns="45720" rIns="91440" bIns="45720" numCol="1" anchor="t" anchorCtr="0" compatLnSpc="1"/>
              <a:lstStyle/>
              <a:p>
                <a:endParaRPr lang="en-US">
                  <a:latin typeface="Abadi" panose="020B0604020104020204" pitchFamily="34" charset="0"/>
                  <a:ea typeface="+mn-ea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500"/>
                            </p:stCondLst>
                            <p:childTnLst>
                              <p:par>
                                <p:cTn id="2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500"/>
                            </p:stCondLst>
                            <p:childTnLst>
                              <p:par>
                                <p:cTn id="3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3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500"/>
                            </p:stCondLst>
                            <p:childTnLst>
                              <p:par>
                                <p:cTn id="4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4000"/>
                            </p:stCondLst>
                            <p:childTnLst>
                              <p:par>
                                <p:cTn id="4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4500"/>
                            </p:stCondLst>
                            <p:childTnLst>
                              <p:par>
                                <p:cTn id="5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5500"/>
                            </p:stCondLst>
                            <p:childTnLst>
                              <p:par>
                                <p:cTn id="6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6000"/>
                            </p:stCondLst>
                            <p:childTnLst>
                              <p:par>
                                <p:cTn id="6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6500"/>
                            </p:stCondLst>
                            <p:childTnLst>
                              <p:par>
                                <p:cTn id="7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7000"/>
                            </p:stCondLst>
                            <p:childTnLst>
                              <p:par>
                                <p:cTn id="7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9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7500"/>
                            </p:stCondLst>
                            <p:childTnLst>
                              <p:par>
                                <p:cTn id="8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8000"/>
                            </p:stCondLst>
                            <p:childTnLst>
                              <p:par>
                                <p:cTn id="8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8500"/>
                            </p:stCondLst>
                            <p:childTnLst>
                              <p:par>
                                <p:cTn id="9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9000"/>
                            </p:stCondLst>
                            <p:childTnLst>
                              <p:par>
                                <p:cTn id="9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99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9500"/>
                            </p:stCondLst>
                            <p:childTnLst>
                              <p:par>
                                <p:cTn id="10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3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10000"/>
                            </p:stCondLst>
                            <p:childTnLst>
                              <p:par>
                                <p:cTn id="10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10500"/>
                            </p:stCondLst>
                            <p:childTnLst>
                              <p:par>
                                <p:cTn id="1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3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6" fill="hold">
                            <p:stCondLst>
                              <p:cond delay="11000"/>
                            </p:stCondLst>
                            <p:childTnLst>
                              <p:par>
                                <p:cTn id="117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0" fill="hold">
                            <p:stCondLst>
                              <p:cond delay="11500"/>
                            </p:stCondLst>
                            <p:childTnLst>
                              <p:par>
                                <p:cTn id="121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 animBg="1"/>
      <p:bldP spid="18" grpId="0" animBg="1"/>
      <p:bldP spid="19" grpId="0" animBg="1"/>
      <p:bldP spid="29" grpId="0"/>
      <p:bldP spid="30" grpId="0"/>
      <p:bldP spid="31" grpId="0"/>
      <p:bldP spid="35" grpId="0" animBg="1"/>
      <p:bldP spid="36" grpId="0" animBg="1"/>
      <p:bldP spid="37" grpId="0" animBg="1"/>
    </p:bldLst>
  </p:timing>
</p:sld>
</file>

<file path=ppt/tags/tag1.xml><?xml version="1.0" encoding="utf-8"?>
<p:tagLst xmlns:p="http://schemas.openxmlformats.org/presentationml/2006/main">
  <p:tag name="KSO_WPP_MARK_KEY" val="e41c9212-1a59-4378-8eef-0798065d8bcb"/>
  <p:tag name="COMMONDATA" val="eyJoZGlkIjoiYWZlNGNiNjAyNjBkNWIwYTMyZDk3N2Y1MDZlYjJlYzIifQ==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y2y4xv5w">
      <a:majorFont>
        <a:latin typeface="字魂58号-创中黑"/>
        <a:ea typeface="字魂58号-创中黑"/>
        <a:cs typeface=""/>
      </a:majorFont>
      <a:minorFont>
        <a:latin typeface="字魂58号-创中黑"/>
        <a:ea typeface="字魂58号-创中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458B6A"/>
    </a:accent1>
    <a:accent2>
      <a:srgbClr val="6EAB55"/>
    </a:accent2>
    <a:accent3>
      <a:srgbClr val="8C9C3E"/>
    </a:accent3>
    <a:accent4>
      <a:srgbClr val="FF9E1D"/>
    </a:accent4>
    <a:accent5>
      <a:srgbClr val="5F5F5F"/>
    </a:accent5>
    <a:accent6>
      <a:srgbClr val="808080"/>
    </a:accent6>
    <a:hlink>
      <a:srgbClr val="458B6A"/>
    </a:hlink>
    <a:folHlink>
      <a:srgbClr val="BFBFBF"/>
    </a:folHlink>
  </a:clrScheme>
</a:themeOverride>
</file>

<file path=ppt/theme/themeOverride2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44546A"/>
    </a:dk2>
    <a:lt2>
      <a:srgbClr val="E7E6E6"/>
    </a:lt2>
    <a:accent1>
      <a:srgbClr val="00D4FE"/>
    </a:accent1>
    <a:accent2>
      <a:srgbClr val="34B7FD"/>
    </a:accent2>
    <a:accent3>
      <a:srgbClr val="0463F4"/>
    </a:accent3>
    <a:accent4>
      <a:srgbClr val="1A3E8E"/>
    </a:accent4>
    <a:accent5>
      <a:srgbClr val="3D3D3D"/>
    </a:accent5>
    <a:accent6>
      <a:srgbClr val="AEABAB"/>
    </a:accent6>
    <a:hlink>
      <a:srgbClr val="0563C1"/>
    </a:hlink>
    <a:folHlink>
      <a:srgbClr val="BF9000"/>
    </a:folHlink>
  </a:clrScheme>
</a:themeOverride>
</file>

<file path=ppt/theme/themeOverride3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683733"/>
    </a:accent1>
    <a:accent2>
      <a:srgbClr val="8F3E2B"/>
    </a:accent2>
    <a:accent3>
      <a:srgbClr val="9B8843"/>
    </a:accent3>
    <a:accent4>
      <a:srgbClr val="B29D44"/>
    </a:accent4>
    <a:accent5>
      <a:srgbClr val="B4B4B4"/>
    </a:accent5>
    <a:accent6>
      <a:srgbClr val="D8D8D8"/>
    </a:accent6>
    <a:hlink>
      <a:srgbClr val="4472C4"/>
    </a:hlink>
    <a:folHlink>
      <a:srgbClr val="BFBFBF"/>
    </a:folHlink>
  </a:clrScheme>
</a:themeOverride>
</file>

<file path=ppt/theme/themeOverride4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E50014"/>
    </a:accent1>
    <a:accent2>
      <a:srgbClr val="E84828"/>
    </a:accent2>
    <a:accent3>
      <a:srgbClr val="ED6D3E"/>
    </a:accent3>
    <a:accent4>
      <a:srgbClr val="F09B76"/>
    </a:accent4>
    <a:accent5>
      <a:srgbClr val="B4B4B4"/>
    </a:accent5>
    <a:accent6>
      <a:srgbClr val="D8D8D8"/>
    </a:accent6>
    <a:hlink>
      <a:srgbClr val="4472C4"/>
    </a:hlink>
    <a:folHlink>
      <a:srgbClr val="BFBFB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3598</Words>
  <Application>WPS 演示</Application>
  <PresentationFormat>自定义</PresentationFormat>
  <Paragraphs>126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22" baseType="lpstr">
      <vt:lpstr>Arial</vt:lpstr>
      <vt:lpstr>宋体</vt:lpstr>
      <vt:lpstr>Wingdings</vt:lpstr>
      <vt:lpstr>微软雅黑</vt:lpstr>
      <vt:lpstr>Calibri</vt:lpstr>
      <vt:lpstr>Arial Unicode MS</vt:lpstr>
      <vt:lpstr>华文细黑</vt:lpstr>
      <vt:lpstr>Calibri</vt:lpstr>
      <vt:lpstr>Roboto Condensed</vt:lpstr>
      <vt:lpstr>Segoe Print</vt:lpstr>
      <vt:lpstr>Abadi</vt:lpstr>
      <vt:lpstr>字魂58号-创中黑</vt:lpstr>
      <vt:lpstr>黑体</vt:lpstr>
      <vt:lpstr>Arial Unicode MS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第一PPT，www.1ppt.com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第一PPT</dc:title>
  <dc:creator>www.1ppt.com</dc:creator>
  <cp:keywords>第一PPT www.1ppt.com</cp:keywords>
  <dc:description>http://www.1ppt.com</dc:description>
  <cp:category>http://www.1ppt.com</cp:category>
  <cp:lastModifiedBy>吴为</cp:lastModifiedBy>
  <cp:revision>1373</cp:revision>
  <dcterms:created xsi:type="dcterms:W3CDTF">2009-02-11T05:37:00Z</dcterms:created>
  <dcterms:modified xsi:type="dcterms:W3CDTF">2023-05-08T03:53:02Z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  <property fmtid="{D5CDD505-2E9C-101B-9397-08002B2CF9AE}" pid="4" name="ICV">
    <vt:lpwstr>2DF05DC8A3D44B37A0C887612D8FA3AD_12</vt:lpwstr>
  </property>
  <property fmtid="{D5CDD505-2E9C-101B-9397-08002B2CF9AE}" pid="5" name="KSOProductBuildVer">
    <vt:lpwstr>2052-11.1.0.14309</vt:lpwstr>
  </property>
</Properties>
</file>