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32" r:id="rId3"/>
    <p:sldId id="431" r:id="rId4"/>
    <p:sldId id="433" r:id="rId5"/>
    <p:sldId id="430" r:id="rId6"/>
    <p:sldId id="427" r:id="rId7"/>
    <p:sldId id="428" r:id="rId8"/>
    <p:sldId id="429" r:id="rId9"/>
  </p:sldIdLst>
  <p:sldSz cx="8640445" cy="6480175"/>
  <p:notesSz cx="6858000" cy="9144000"/>
  <p:custDataLst>
    <p:tags r:id="rId1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31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642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960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7278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60270" algn="l" defTabSz="86423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592070" algn="l" defTabSz="86423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023870" algn="l" defTabSz="86423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455670" algn="l" defTabSz="86423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 showGuides="1">
      <p:cViewPr varScale="1">
        <p:scale>
          <a:sx n="110" d="100"/>
          <a:sy n="110" d="100"/>
        </p:scale>
        <p:origin x="2052" y="108"/>
      </p:cViewPr>
      <p:guideLst>
        <p:guide orient="horz" pos="2041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1pPr>
    <a:lvl2pPr marL="43180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2pPr>
    <a:lvl3pPr marL="864235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3pPr>
    <a:lvl4pPr marL="1296035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4pPr>
    <a:lvl5pPr marL="1727835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6pPr>
    <a:lvl7pPr marL="259207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7pPr>
    <a:lvl8pPr marL="302387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8pPr>
    <a:lvl9pPr marL="3455670" algn="l" defTabSz="864235" rtl="0" eaLnBrk="1" latinLnBrk="0" hangingPunct="1">
      <a:defRPr sz="11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8057" y="2013054"/>
            <a:ext cx="7344649" cy="138903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96115" y="3672099"/>
            <a:ext cx="6048534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4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27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59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23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5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64553" y="259509"/>
            <a:ext cx="1944172" cy="55291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32038" y="259509"/>
            <a:ext cx="5688502" cy="55291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560" y="4164114"/>
            <a:ext cx="7344649" cy="1287035"/>
          </a:xfrm>
        </p:spPr>
        <p:txBody>
          <a:bodyPr anchor="t"/>
          <a:lstStyle>
            <a:lvl1pPr algn="l">
              <a:defRPr sz="37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560" y="2746576"/>
            <a:ext cx="7344649" cy="1417538"/>
          </a:xfrm>
        </p:spPr>
        <p:txBody>
          <a:bodyPr anchor="b"/>
          <a:lstStyle>
            <a:lvl1pPr marL="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1pPr>
            <a:lvl2pPr marL="431800" indent="0">
              <a:buNone/>
              <a:defRPr sz="1725">
                <a:solidFill>
                  <a:schemeClr val="tx1">
                    <a:tint val="75000"/>
                  </a:schemeClr>
                </a:solidFill>
              </a:defRPr>
            </a:lvl2pPr>
            <a:lvl3pPr marL="8642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96035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727835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2159635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59207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302387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45567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2038" y="1512042"/>
            <a:ext cx="3816337" cy="4276616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92388" y="1512042"/>
            <a:ext cx="3816337" cy="4276616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2039" y="1450540"/>
            <a:ext cx="3817837" cy="604516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31800" indent="0">
              <a:buNone/>
              <a:defRPr sz="1875" b="1"/>
            </a:lvl2pPr>
            <a:lvl3pPr marL="864235" indent="0">
              <a:buNone/>
              <a:defRPr sz="1725" b="1"/>
            </a:lvl3pPr>
            <a:lvl4pPr marL="1296035" indent="0">
              <a:buNone/>
              <a:defRPr sz="1500" b="1"/>
            </a:lvl4pPr>
            <a:lvl5pPr marL="1727835" indent="0">
              <a:buNone/>
              <a:defRPr sz="1500" b="1"/>
            </a:lvl5pPr>
            <a:lvl6pPr marL="2159635" indent="0">
              <a:buNone/>
              <a:defRPr sz="1500" b="1"/>
            </a:lvl6pPr>
            <a:lvl7pPr marL="2592070" indent="0">
              <a:buNone/>
              <a:defRPr sz="1500" b="1"/>
            </a:lvl7pPr>
            <a:lvl8pPr marL="3023870" indent="0">
              <a:buNone/>
              <a:defRPr sz="1500" b="1"/>
            </a:lvl8pPr>
            <a:lvl9pPr marL="3455670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2039" y="2055056"/>
            <a:ext cx="3817837" cy="3733601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72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389389" y="1450540"/>
            <a:ext cx="3819337" cy="604516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31800" indent="0">
              <a:buNone/>
              <a:defRPr sz="1875" b="1"/>
            </a:lvl2pPr>
            <a:lvl3pPr marL="864235" indent="0">
              <a:buNone/>
              <a:defRPr sz="1725" b="1"/>
            </a:lvl3pPr>
            <a:lvl4pPr marL="1296035" indent="0">
              <a:buNone/>
              <a:defRPr sz="1500" b="1"/>
            </a:lvl4pPr>
            <a:lvl5pPr marL="1727835" indent="0">
              <a:buNone/>
              <a:defRPr sz="1500" b="1"/>
            </a:lvl5pPr>
            <a:lvl6pPr marL="2159635" indent="0">
              <a:buNone/>
              <a:defRPr sz="1500" b="1"/>
            </a:lvl6pPr>
            <a:lvl7pPr marL="2592070" indent="0">
              <a:buNone/>
              <a:defRPr sz="1500" b="1"/>
            </a:lvl7pPr>
            <a:lvl8pPr marL="3023870" indent="0">
              <a:buNone/>
              <a:defRPr sz="1500" b="1"/>
            </a:lvl8pPr>
            <a:lvl9pPr marL="3455670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389389" y="2055056"/>
            <a:ext cx="3819337" cy="3733601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72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040" y="258009"/>
            <a:ext cx="2842751" cy="1098029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78298" y="258008"/>
            <a:ext cx="4830427" cy="5530650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32040" y="1356038"/>
            <a:ext cx="2842751" cy="4432621"/>
          </a:xfrm>
        </p:spPr>
        <p:txBody>
          <a:bodyPr/>
          <a:lstStyle>
            <a:lvl1pPr marL="0" indent="0">
              <a:buNone/>
              <a:defRPr sz="1350"/>
            </a:lvl1pPr>
            <a:lvl2pPr marL="431800" indent="0">
              <a:buNone/>
              <a:defRPr sz="1125"/>
            </a:lvl2pPr>
            <a:lvl3pPr marL="864235" indent="0">
              <a:buNone/>
              <a:defRPr sz="975"/>
            </a:lvl3pPr>
            <a:lvl4pPr marL="1296035" indent="0">
              <a:buNone/>
              <a:defRPr sz="825"/>
            </a:lvl4pPr>
            <a:lvl5pPr marL="1727835" indent="0">
              <a:buNone/>
              <a:defRPr sz="825"/>
            </a:lvl5pPr>
            <a:lvl6pPr marL="2159635" indent="0">
              <a:buNone/>
              <a:defRPr sz="825"/>
            </a:lvl6pPr>
            <a:lvl7pPr marL="2592070" indent="0">
              <a:buNone/>
              <a:defRPr sz="825"/>
            </a:lvl7pPr>
            <a:lvl8pPr marL="3023870" indent="0">
              <a:buNone/>
              <a:defRPr sz="825"/>
            </a:lvl8pPr>
            <a:lvl9pPr marL="3455670" indent="0">
              <a:buNone/>
              <a:defRPr sz="8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3650" y="4536123"/>
            <a:ext cx="5184458" cy="535515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93650" y="579016"/>
            <a:ext cx="5184458" cy="3888105"/>
          </a:xfrm>
        </p:spPr>
        <p:txBody>
          <a:bodyPr/>
          <a:lstStyle>
            <a:lvl1pPr marL="0" indent="0">
              <a:buNone/>
              <a:defRPr sz="3000"/>
            </a:lvl1pPr>
            <a:lvl2pPr marL="431800" indent="0">
              <a:buNone/>
              <a:defRPr sz="2625"/>
            </a:lvl2pPr>
            <a:lvl3pPr marL="864235" indent="0">
              <a:buNone/>
              <a:defRPr sz="2250"/>
            </a:lvl3pPr>
            <a:lvl4pPr marL="1296035" indent="0">
              <a:buNone/>
              <a:defRPr sz="1875"/>
            </a:lvl4pPr>
            <a:lvl5pPr marL="1727835" indent="0">
              <a:buNone/>
              <a:defRPr sz="1875"/>
            </a:lvl5pPr>
            <a:lvl6pPr marL="2159635" indent="0">
              <a:buNone/>
              <a:defRPr sz="1875"/>
            </a:lvl6pPr>
            <a:lvl7pPr marL="2592070" indent="0">
              <a:buNone/>
              <a:defRPr sz="1875"/>
            </a:lvl7pPr>
            <a:lvl8pPr marL="3023870" indent="0">
              <a:buNone/>
              <a:defRPr sz="1875"/>
            </a:lvl8pPr>
            <a:lvl9pPr marL="3455670" indent="0">
              <a:buNone/>
              <a:defRPr sz="187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93650" y="5071639"/>
            <a:ext cx="5184458" cy="760520"/>
          </a:xfrm>
        </p:spPr>
        <p:txBody>
          <a:bodyPr/>
          <a:lstStyle>
            <a:lvl1pPr marL="0" indent="0">
              <a:buNone/>
              <a:defRPr sz="1350"/>
            </a:lvl1pPr>
            <a:lvl2pPr marL="431800" indent="0">
              <a:buNone/>
              <a:defRPr sz="1125"/>
            </a:lvl2pPr>
            <a:lvl3pPr marL="864235" indent="0">
              <a:buNone/>
              <a:defRPr sz="975"/>
            </a:lvl3pPr>
            <a:lvl4pPr marL="1296035" indent="0">
              <a:buNone/>
              <a:defRPr sz="825"/>
            </a:lvl4pPr>
            <a:lvl5pPr marL="1727835" indent="0">
              <a:buNone/>
              <a:defRPr sz="825"/>
            </a:lvl5pPr>
            <a:lvl6pPr marL="2159635" indent="0">
              <a:buNone/>
              <a:defRPr sz="825"/>
            </a:lvl6pPr>
            <a:lvl7pPr marL="2592070" indent="0">
              <a:buNone/>
              <a:defRPr sz="825"/>
            </a:lvl7pPr>
            <a:lvl8pPr marL="3023870" indent="0">
              <a:buNone/>
              <a:defRPr sz="825"/>
            </a:lvl8pPr>
            <a:lvl9pPr marL="3455670" indent="0">
              <a:buNone/>
              <a:defRPr sz="8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32038" y="259508"/>
            <a:ext cx="7776687" cy="1080029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2038" y="1512042"/>
            <a:ext cx="7776687" cy="4276616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32038" y="6006164"/>
            <a:ext cx="2016178" cy="345010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235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52261" y="6006164"/>
            <a:ext cx="2736242" cy="345010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235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192547" y="6006164"/>
            <a:ext cx="2016178" cy="345010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235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64235" rtl="0" eaLnBrk="1" latinLnBrk="0" hangingPunct="1">
        <a:spcBef>
          <a:spcPct val="0"/>
        </a:spcBef>
        <a:buNone/>
        <a:defRPr sz="41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3850" indent="-32385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1675" indent="-269875" algn="l" defTabSz="86423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25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43735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»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07970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239770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671570" indent="-215900" algn="l" defTabSz="8642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1pPr>
      <a:lvl2pPr marL="431800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2pPr>
      <a:lvl3pPr marL="864235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296035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4pPr>
      <a:lvl5pPr marL="1727835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5pPr>
      <a:lvl6pPr marL="2159635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6pPr>
      <a:lvl7pPr marL="2592070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7pPr>
      <a:lvl8pPr marL="3023870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8pPr>
      <a:lvl9pPr marL="3455670" algn="l" defTabSz="864235" rtl="0" eaLnBrk="1" latinLnBrk="0" hangingPunct="1">
        <a:defRPr sz="17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9"/>
          <p:cNvGrpSpPr/>
          <p:nvPr/>
        </p:nvGrpSpPr>
        <p:grpSpPr>
          <a:xfrm>
            <a:off x="599480" y="1799927"/>
            <a:ext cx="2114549" cy="931541"/>
            <a:chOff x="1600200" y="1295400"/>
            <a:chExt cx="5410200" cy="649312"/>
          </a:xfrm>
        </p:grpSpPr>
        <p:sp>
          <p:nvSpPr>
            <p:cNvPr id="44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237DB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45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6" name="Group 9"/>
          <p:cNvGrpSpPr/>
          <p:nvPr/>
        </p:nvGrpSpPr>
        <p:grpSpPr>
          <a:xfrm>
            <a:off x="599480" y="2877288"/>
            <a:ext cx="2114549" cy="931541"/>
            <a:chOff x="1600200" y="1295400"/>
            <a:chExt cx="5410200" cy="649312"/>
          </a:xfrm>
        </p:grpSpPr>
        <p:sp>
          <p:nvSpPr>
            <p:cNvPr id="47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15AA9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48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15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9" name="Group 9"/>
          <p:cNvGrpSpPr/>
          <p:nvPr/>
        </p:nvGrpSpPr>
        <p:grpSpPr>
          <a:xfrm>
            <a:off x="599480" y="3954649"/>
            <a:ext cx="2114549" cy="931541"/>
            <a:chOff x="1600200" y="1295400"/>
            <a:chExt cx="5410200" cy="649312"/>
          </a:xfrm>
        </p:grpSpPr>
        <p:sp>
          <p:nvSpPr>
            <p:cNvPr id="50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9BB95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51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cxnSp>
        <p:nvCxnSpPr>
          <p:cNvPr id="52" name="Elbow Connector 106"/>
          <p:cNvCxnSpPr/>
          <p:nvPr/>
        </p:nvCxnSpPr>
        <p:spPr>
          <a:xfrm>
            <a:off x="2809280" y="2237713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237DB9">
                <a:shade val="95000"/>
                <a:satMod val="105000"/>
              </a:srgbClr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53" name="Elbow Connector 107"/>
          <p:cNvCxnSpPr/>
          <p:nvPr/>
        </p:nvCxnSpPr>
        <p:spPr>
          <a:xfrm flipV="1">
            <a:off x="2809280" y="3751856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9BB955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54" name="Straight Connector 109"/>
          <p:cNvCxnSpPr/>
          <p:nvPr/>
        </p:nvCxnSpPr>
        <p:spPr>
          <a:xfrm>
            <a:off x="2809280" y="3350233"/>
            <a:ext cx="904875" cy="1588"/>
          </a:xfrm>
          <a:prstGeom prst="line">
            <a:avLst/>
          </a:prstGeom>
          <a:noFill/>
          <a:ln w="38100" cap="flat" cmpd="sng" algn="ctr">
            <a:solidFill>
              <a:srgbClr val="15AA96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55" name="TextBox 118"/>
          <p:cNvSpPr txBox="1"/>
          <p:nvPr/>
        </p:nvSpPr>
        <p:spPr>
          <a:xfrm>
            <a:off x="1140501" y="188182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6" name="TextBox 119"/>
          <p:cNvSpPr txBox="1"/>
          <p:nvPr/>
        </p:nvSpPr>
        <p:spPr>
          <a:xfrm>
            <a:off x="1140501" y="2953313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7" name="TextBox 120"/>
          <p:cNvSpPr txBox="1"/>
          <p:nvPr/>
        </p:nvSpPr>
        <p:spPr>
          <a:xfrm>
            <a:off x="1140501" y="4021324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8" name="Freeform 228"/>
          <p:cNvSpPr/>
          <p:nvPr/>
        </p:nvSpPr>
        <p:spPr bwMode="auto">
          <a:xfrm>
            <a:off x="729338" y="2030732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9" name="Freeform 135"/>
          <p:cNvSpPr>
            <a:spLocks noEditPoints="1"/>
          </p:cNvSpPr>
          <p:nvPr/>
        </p:nvSpPr>
        <p:spPr bwMode="auto">
          <a:xfrm>
            <a:off x="729338" y="3161125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60" name="Freeform 103"/>
          <p:cNvSpPr>
            <a:spLocks noEditPoints="1"/>
          </p:cNvSpPr>
          <p:nvPr/>
        </p:nvSpPr>
        <p:spPr bwMode="auto">
          <a:xfrm>
            <a:off x="782678" y="4159858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61" name="Group 9"/>
          <p:cNvGrpSpPr/>
          <p:nvPr/>
        </p:nvGrpSpPr>
        <p:grpSpPr>
          <a:xfrm>
            <a:off x="6238280" y="1799927"/>
            <a:ext cx="2114549" cy="931541"/>
            <a:chOff x="1600200" y="1295400"/>
            <a:chExt cx="5410200" cy="649312"/>
          </a:xfrm>
        </p:grpSpPr>
        <p:sp>
          <p:nvSpPr>
            <p:cNvPr id="62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F19B1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3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F19B1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64" name="Group 9"/>
          <p:cNvGrpSpPr/>
          <p:nvPr/>
        </p:nvGrpSpPr>
        <p:grpSpPr>
          <a:xfrm>
            <a:off x="6238280" y="2877288"/>
            <a:ext cx="2114549" cy="931541"/>
            <a:chOff x="1600200" y="1295400"/>
            <a:chExt cx="5410200" cy="649312"/>
          </a:xfrm>
        </p:grpSpPr>
        <p:sp>
          <p:nvSpPr>
            <p:cNvPr id="65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BE382C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6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BE382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67" name="Group 9"/>
          <p:cNvGrpSpPr/>
          <p:nvPr/>
        </p:nvGrpSpPr>
        <p:grpSpPr>
          <a:xfrm>
            <a:off x="6238280" y="3954649"/>
            <a:ext cx="2114549" cy="931541"/>
            <a:chOff x="1600200" y="1295400"/>
            <a:chExt cx="5410200" cy="649312"/>
          </a:xfrm>
        </p:grpSpPr>
        <p:sp>
          <p:nvSpPr>
            <p:cNvPr id="68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633247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9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6332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sp>
        <p:nvSpPr>
          <p:cNvPr id="70" name="TextBox 37"/>
          <p:cNvSpPr txBox="1"/>
          <p:nvPr/>
        </p:nvSpPr>
        <p:spPr>
          <a:xfrm>
            <a:off x="6212189" y="188182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71" name="TextBox 38"/>
          <p:cNvSpPr txBox="1"/>
          <p:nvPr/>
        </p:nvSpPr>
        <p:spPr>
          <a:xfrm>
            <a:off x="6212189" y="2953313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72" name="TextBox 39"/>
          <p:cNvSpPr txBox="1"/>
          <p:nvPr/>
        </p:nvSpPr>
        <p:spPr>
          <a:xfrm>
            <a:off x="6212189" y="4021324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cxnSp>
        <p:nvCxnSpPr>
          <p:cNvPr id="73" name="Elbow Connector 45"/>
          <p:cNvCxnSpPr/>
          <p:nvPr/>
        </p:nvCxnSpPr>
        <p:spPr>
          <a:xfrm flipH="1">
            <a:off x="5228632" y="2237713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19B14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4" name="Elbow Connector 46"/>
          <p:cNvCxnSpPr/>
          <p:nvPr/>
        </p:nvCxnSpPr>
        <p:spPr>
          <a:xfrm flipH="1" flipV="1">
            <a:off x="5228632" y="3751856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633247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5" name="Straight Connector 47"/>
          <p:cNvCxnSpPr/>
          <p:nvPr/>
        </p:nvCxnSpPr>
        <p:spPr>
          <a:xfrm flipH="1">
            <a:off x="5228632" y="3350233"/>
            <a:ext cx="923923" cy="1588"/>
          </a:xfrm>
          <a:prstGeom prst="line">
            <a:avLst/>
          </a:prstGeom>
          <a:noFill/>
          <a:ln w="38100" cap="flat" cmpd="sng" algn="ctr">
            <a:solidFill>
              <a:srgbClr val="BE382C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76" name="Freeform 105"/>
          <p:cNvSpPr>
            <a:spLocks noEditPoints="1"/>
          </p:cNvSpPr>
          <p:nvPr/>
        </p:nvSpPr>
        <p:spPr bwMode="auto">
          <a:xfrm>
            <a:off x="7812389" y="2056375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77" name="Freeform 66"/>
          <p:cNvSpPr>
            <a:spLocks noEditPoints="1"/>
          </p:cNvSpPr>
          <p:nvPr/>
        </p:nvSpPr>
        <p:spPr bwMode="auto">
          <a:xfrm>
            <a:off x="7812389" y="3161125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78" name="Freeform 15"/>
          <p:cNvSpPr>
            <a:spLocks noEditPoints="1"/>
          </p:cNvSpPr>
          <p:nvPr/>
        </p:nvSpPr>
        <p:spPr bwMode="auto">
          <a:xfrm>
            <a:off x="7792511" y="4244619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79" name="Group 37"/>
          <p:cNvGrpSpPr/>
          <p:nvPr/>
        </p:nvGrpSpPr>
        <p:grpSpPr>
          <a:xfrm>
            <a:off x="3820661" y="2717334"/>
            <a:ext cx="1310988" cy="1310984"/>
            <a:chOff x="7147213" y="2364759"/>
            <a:chExt cx="1310988" cy="1310984"/>
          </a:xfrm>
        </p:grpSpPr>
        <p:sp>
          <p:nvSpPr>
            <p:cNvPr id="80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237DB9"/>
            </a:solidFill>
            <a:ln w="19050" cap="flat" cmpd="sng" algn="ctr">
              <a:solidFill>
                <a:srgbClr val="237DB9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81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82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03187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83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03187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 animBg="1"/>
      <p:bldP spid="59" grpId="0" animBg="1"/>
      <p:bldP spid="60" grpId="0" animBg="1"/>
      <p:bldP spid="70" grpId="0"/>
      <p:bldP spid="71" grpId="0"/>
      <p:bldP spid="72" grpId="0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9"/>
          <p:cNvGrpSpPr/>
          <p:nvPr/>
        </p:nvGrpSpPr>
        <p:grpSpPr>
          <a:xfrm>
            <a:off x="443707" y="1696956"/>
            <a:ext cx="2114549" cy="931541"/>
            <a:chOff x="1600200" y="1295400"/>
            <a:chExt cx="5410200" cy="649312"/>
          </a:xfrm>
        </p:grpSpPr>
        <p:sp>
          <p:nvSpPr>
            <p:cNvPr id="82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377790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83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37779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4" name="Group 9"/>
          <p:cNvGrpSpPr/>
          <p:nvPr/>
        </p:nvGrpSpPr>
        <p:grpSpPr>
          <a:xfrm>
            <a:off x="443707" y="2774317"/>
            <a:ext cx="2114549" cy="931541"/>
            <a:chOff x="1600200" y="1295400"/>
            <a:chExt cx="5410200" cy="649312"/>
          </a:xfrm>
        </p:grpSpPr>
        <p:sp>
          <p:nvSpPr>
            <p:cNvPr id="80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189A80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81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189A8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5" name="Group 9"/>
          <p:cNvGrpSpPr/>
          <p:nvPr/>
        </p:nvGrpSpPr>
        <p:grpSpPr>
          <a:xfrm>
            <a:off x="443707" y="3851678"/>
            <a:ext cx="2114549" cy="931541"/>
            <a:chOff x="1600200" y="1295400"/>
            <a:chExt cx="5410200" cy="649312"/>
          </a:xfrm>
        </p:grpSpPr>
        <p:sp>
          <p:nvSpPr>
            <p:cNvPr id="78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F09C2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79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F09C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cxnSp>
        <p:nvCxnSpPr>
          <p:cNvPr id="46" name="Elbow Connector 106"/>
          <p:cNvCxnSpPr/>
          <p:nvPr/>
        </p:nvCxnSpPr>
        <p:spPr>
          <a:xfrm>
            <a:off x="2653507" y="2134742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377790">
                <a:shade val="95000"/>
                <a:satMod val="105000"/>
              </a:srgbClr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47" name="Elbow Connector 107"/>
          <p:cNvCxnSpPr/>
          <p:nvPr/>
        </p:nvCxnSpPr>
        <p:spPr>
          <a:xfrm flipV="1">
            <a:off x="2653507" y="3648885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09C2A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48" name="Straight Connector 109"/>
          <p:cNvCxnSpPr/>
          <p:nvPr/>
        </p:nvCxnSpPr>
        <p:spPr>
          <a:xfrm>
            <a:off x="2653507" y="3247262"/>
            <a:ext cx="904875" cy="1588"/>
          </a:xfrm>
          <a:prstGeom prst="line">
            <a:avLst/>
          </a:prstGeom>
          <a:noFill/>
          <a:ln w="38100" cap="flat" cmpd="sng" algn="ctr">
            <a:solidFill>
              <a:srgbClr val="189A80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49" name="TextBox 118"/>
          <p:cNvSpPr txBox="1"/>
          <p:nvPr/>
        </p:nvSpPr>
        <p:spPr>
          <a:xfrm>
            <a:off x="984728" y="1778854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0" name="TextBox 119"/>
          <p:cNvSpPr txBox="1"/>
          <p:nvPr/>
        </p:nvSpPr>
        <p:spPr>
          <a:xfrm>
            <a:off x="984728" y="2850342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1" name="TextBox 120"/>
          <p:cNvSpPr txBox="1"/>
          <p:nvPr/>
        </p:nvSpPr>
        <p:spPr>
          <a:xfrm>
            <a:off x="984728" y="3918353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2" name="Freeform 228"/>
          <p:cNvSpPr/>
          <p:nvPr/>
        </p:nvSpPr>
        <p:spPr bwMode="auto">
          <a:xfrm>
            <a:off x="573565" y="1927761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3" name="Freeform 135"/>
          <p:cNvSpPr>
            <a:spLocks noEditPoints="1"/>
          </p:cNvSpPr>
          <p:nvPr/>
        </p:nvSpPr>
        <p:spPr bwMode="auto">
          <a:xfrm>
            <a:off x="573565" y="3058154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4" name="Freeform 103"/>
          <p:cNvSpPr>
            <a:spLocks noEditPoints="1"/>
          </p:cNvSpPr>
          <p:nvPr/>
        </p:nvSpPr>
        <p:spPr bwMode="auto">
          <a:xfrm>
            <a:off x="626905" y="4056887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55" name="Group 9"/>
          <p:cNvGrpSpPr/>
          <p:nvPr/>
        </p:nvGrpSpPr>
        <p:grpSpPr>
          <a:xfrm>
            <a:off x="6082507" y="1696956"/>
            <a:ext cx="2114549" cy="931541"/>
            <a:chOff x="1600200" y="1295400"/>
            <a:chExt cx="5410200" cy="649312"/>
          </a:xfrm>
        </p:grpSpPr>
        <p:sp>
          <p:nvSpPr>
            <p:cNvPr id="76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D24132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77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D2413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56" name="Group 9"/>
          <p:cNvGrpSpPr/>
          <p:nvPr/>
        </p:nvGrpSpPr>
        <p:grpSpPr>
          <a:xfrm>
            <a:off x="6082507" y="2774317"/>
            <a:ext cx="2114549" cy="931541"/>
            <a:chOff x="1600200" y="1295400"/>
            <a:chExt cx="5410200" cy="649312"/>
          </a:xfrm>
        </p:grpSpPr>
        <p:sp>
          <p:nvSpPr>
            <p:cNvPr id="74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56426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75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5642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57" name="Group 9"/>
          <p:cNvGrpSpPr/>
          <p:nvPr/>
        </p:nvGrpSpPr>
        <p:grpSpPr>
          <a:xfrm>
            <a:off x="6082507" y="3851678"/>
            <a:ext cx="2114549" cy="931541"/>
            <a:chOff x="1600200" y="1295400"/>
            <a:chExt cx="5410200" cy="649312"/>
          </a:xfrm>
        </p:grpSpPr>
        <p:sp>
          <p:nvSpPr>
            <p:cNvPr id="72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686868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73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68686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sp>
        <p:nvSpPr>
          <p:cNvPr id="58" name="TextBox 37"/>
          <p:cNvSpPr txBox="1"/>
          <p:nvPr/>
        </p:nvSpPr>
        <p:spPr>
          <a:xfrm>
            <a:off x="6056416" y="1778854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9" name="TextBox 38"/>
          <p:cNvSpPr txBox="1"/>
          <p:nvPr/>
        </p:nvSpPr>
        <p:spPr>
          <a:xfrm>
            <a:off x="6056416" y="2850342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60" name="TextBox 39"/>
          <p:cNvSpPr txBox="1"/>
          <p:nvPr/>
        </p:nvSpPr>
        <p:spPr>
          <a:xfrm>
            <a:off x="6056416" y="3918353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Title Goes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  <a:p>
            <a:pPr marL="0" marR="0" lvl="0" indent="0" algn="r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rPr>
              <a:t>There are many variations passages of lorem ipsum available, majority.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cxnSp>
        <p:nvCxnSpPr>
          <p:cNvPr id="61" name="Elbow Connector 45"/>
          <p:cNvCxnSpPr/>
          <p:nvPr/>
        </p:nvCxnSpPr>
        <p:spPr>
          <a:xfrm flipH="1">
            <a:off x="5072859" y="2134742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D24132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2" name="Elbow Connector 46"/>
          <p:cNvCxnSpPr/>
          <p:nvPr/>
        </p:nvCxnSpPr>
        <p:spPr>
          <a:xfrm flipH="1" flipV="1">
            <a:off x="5072859" y="3648885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686868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3" name="Straight Connector 47"/>
          <p:cNvCxnSpPr/>
          <p:nvPr/>
        </p:nvCxnSpPr>
        <p:spPr>
          <a:xfrm flipH="1">
            <a:off x="5072859" y="3247262"/>
            <a:ext cx="923923" cy="1588"/>
          </a:xfrm>
          <a:prstGeom prst="line">
            <a:avLst/>
          </a:prstGeom>
          <a:noFill/>
          <a:ln w="38100" cap="flat" cmpd="sng" algn="ctr">
            <a:solidFill>
              <a:srgbClr val="564266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64" name="Freeform 105"/>
          <p:cNvSpPr>
            <a:spLocks noEditPoints="1"/>
          </p:cNvSpPr>
          <p:nvPr/>
        </p:nvSpPr>
        <p:spPr bwMode="auto">
          <a:xfrm>
            <a:off x="7656616" y="1953404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65" name="Freeform 66"/>
          <p:cNvSpPr>
            <a:spLocks noEditPoints="1"/>
          </p:cNvSpPr>
          <p:nvPr/>
        </p:nvSpPr>
        <p:spPr bwMode="auto">
          <a:xfrm>
            <a:off x="7656616" y="3058154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66" name="Freeform 15"/>
          <p:cNvSpPr>
            <a:spLocks noEditPoints="1"/>
          </p:cNvSpPr>
          <p:nvPr/>
        </p:nvSpPr>
        <p:spPr bwMode="auto">
          <a:xfrm>
            <a:off x="7636738" y="4141648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62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87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9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115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37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99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1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230" algn="l" defTabSz="103187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1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67" name="Group 37"/>
          <p:cNvGrpSpPr/>
          <p:nvPr/>
        </p:nvGrpSpPr>
        <p:grpSpPr>
          <a:xfrm>
            <a:off x="3664888" y="2614363"/>
            <a:ext cx="1310988" cy="1310984"/>
            <a:chOff x="7147213" y="2364759"/>
            <a:chExt cx="1310988" cy="1310984"/>
          </a:xfrm>
        </p:grpSpPr>
        <p:sp>
          <p:nvSpPr>
            <p:cNvPr id="68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377790"/>
            </a:solidFill>
            <a:ln w="19050" cap="flat" cmpd="sng" algn="ctr">
              <a:solidFill>
                <a:srgbClr val="377790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en-US"/>
              </a:defPPr>
              <a:lvl1pPr marL="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875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66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69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70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562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3187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4749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6311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7937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9499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1061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2623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03187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71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562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3187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4749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63115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7937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9499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1061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26230" algn="l" defTabSz="1031875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03187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9"/>
          <p:cNvGrpSpPr/>
          <p:nvPr/>
        </p:nvGrpSpPr>
        <p:grpSpPr>
          <a:xfrm>
            <a:off x="503957" y="1665992"/>
            <a:ext cx="2114549" cy="931541"/>
            <a:chOff x="1600200" y="1295400"/>
            <a:chExt cx="5410200" cy="649312"/>
          </a:xfrm>
        </p:grpSpPr>
        <p:sp>
          <p:nvSpPr>
            <p:cNvPr id="44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377790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45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37779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6" name="Group 9"/>
          <p:cNvGrpSpPr/>
          <p:nvPr/>
        </p:nvGrpSpPr>
        <p:grpSpPr>
          <a:xfrm>
            <a:off x="503957" y="2743353"/>
            <a:ext cx="2114549" cy="931541"/>
            <a:chOff x="1600200" y="1295400"/>
            <a:chExt cx="5410200" cy="649312"/>
          </a:xfrm>
        </p:grpSpPr>
        <p:sp>
          <p:nvSpPr>
            <p:cNvPr id="47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189A80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48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189A8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49" name="Group 9"/>
          <p:cNvGrpSpPr/>
          <p:nvPr/>
        </p:nvGrpSpPr>
        <p:grpSpPr>
          <a:xfrm>
            <a:off x="503957" y="3820714"/>
            <a:ext cx="2114549" cy="931541"/>
            <a:chOff x="1600200" y="1295400"/>
            <a:chExt cx="5410200" cy="649312"/>
          </a:xfrm>
        </p:grpSpPr>
        <p:sp>
          <p:nvSpPr>
            <p:cNvPr id="50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F09C2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51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F09C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cxnSp>
        <p:nvCxnSpPr>
          <p:cNvPr id="52" name="Elbow Connector 106"/>
          <p:cNvCxnSpPr/>
          <p:nvPr/>
        </p:nvCxnSpPr>
        <p:spPr>
          <a:xfrm>
            <a:off x="2713757" y="2103778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377790">
                <a:shade val="95000"/>
                <a:satMod val="105000"/>
              </a:srgbClr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53" name="Elbow Connector 107"/>
          <p:cNvCxnSpPr/>
          <p:nvPr/>
        </p:nvCxnSpPr>
        <p:spPr>
          <a:xfrm flipV="1">
            <a:off x="2713757" y="3617921"/>
            <a:ext cx="904875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09C2A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54" name="Straight Connector 109"/>
          <p:cNvCxnSpPr/>
          <p:nvPr/>
        </p:nvCxnSpPr>
        <p:spPr>
          <a:xfrm>
            <a:off x="2713757" y="3216298"/>
            <a:ext cx="904875" cy="1588"/>
          </a:xfrm>
          <a:prstGeom prst="line">
            <a:avLst/>
          </a:prstGeom>
          <a:noFill/>
          <a:ln w="38100" cap="flat" cmpd="sng" algn="ctr">
            <a:solidFill>
              <a:srgbClr val="189A80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55" name="TextBox 118"/>
          <p:cNvSpPr txBox="1"/>
          <p:nvPr/>
        </p:nvSpPr>
        <p:spPr>
          <a:xfrm>
            <a:off x="1044978" y="1747890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6" name="TextBox 119"/>
          <p:cNvSpPr txBox="1"/>
          <p:nvPr/>
        </p:nvSpPr>
        <p:spPr>
          <a:xfrm>
            <a:off x="1044978" y="2819378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7" name="TextBox 120"/>
          <p:cNvSpPr txBox="1"/>
          <p:nvPr/>
        </p:nvSpPr>
        <p:spPr>
          <a:xfrm>
            <a:off x="1044978" y="3887389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58" name="Freeform 228"/>
          <p:cNvSpPr/>
          <p:nvPr/>
        </p:nvSpPr>
        <p:spPr bwMode="auto">
          <a:xfrm>
            <a:off x="633815" y="1896797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59" name="Freeform 135"/>
          <p:cNvSpPr>
            <a:spLocks noEditPoints="1"/>
          </p:cNvSpPr>
          <p:nvPr/>
        </p:nvSpPr>
        <p:spPr bwMode="auto">
          <a:xfrm>
            <a:off x="633815" y="3027190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60" name="Freeform 103"/>
          <p:cNvSpPr>
            <a:spLocks noEditPoints="1"/>
          </p:cNvSpPr>
          <p:nvPr/>
        </p:nvSpPr>
        <p:spPr bwMode="auto">
          <a:xfrm>
            <a:off x="687155" y="4025923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61" name="Group 9"/>
          <p:cNvGrpSpPr/>
          <p:nvPr/>
        </p:nvGrpSpPr>
        <p:grpSpPr>
          <a:xfrm>
            <a:off x="6142757" y="1665992"/>
            <a:ext cx="2114549" cy="931541"/>
            <a:chOff x="1600200" y="1295400"/>
            <a:chExt cx="5410200" cy="649312"/>
          </a:xfrm>
        </p:grpSpPr>
        <p:sp>
          <p:nvSpPr>
            <p:cNvPr id="62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D24132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3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D2413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64" name="Group 9"/>
          <p:cNvGrpSpPr/>
          <p:nvPr/>
        </p:nvGrpSpPr>
        <p:grpSpPr>
          <a:xfrm>
            <a:off x="6142757" y="2743353"/>
            <a:ext cx="2114549" cy="931541"/>
            <a:chOff x="1600200" y="1295400"/>
            <a:chExt cx="5410200" cy="649312"/>
          </a:xfrm>
        </p:grpSpPr>
        <p:sp>
          <p:nvSpPr>
            <p:cNvPr id="65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56426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6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5642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67" name="Group 9"/>
          <p:cNvGrpSpPr/>
          <p:nvPr/>
        </p:nvGrpSpPr>
        <p:grpSpPr>
          <a:xfrm>
            <a:off x="6142757" y="3820714"/>
            <a:ext cx="2114549" cy="931541"/>
            <a:chOff x="1600200" y="1295400"/>
            <a:chExt cx="5410200" cy="649312"/>
          </a:xfrm>
        </p:grpSpPr>
        <p:sp>
          <p:nvSpPr>
            <p:cNvPr id="68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rgbClr val="686868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69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rgbClr val="68686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8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sp>
        <p:nvSpPr>
          <p:cNvPr id="70" name="TextBox 37"/>
          <p:cNvSpPr txBox="1"/>
          <p:nvPr/>
        </p:nvSpPr>
        <p:spPr>
          <a:xfrm>
            <a:off x="6116666" y="1747890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71" name="TextBox 38"/>
          <p:cNvSpPr txBox="1"/>
          <p:nvPr/>
        </p:nvSpPr>
        <p:spPr>
          <a:xfrm>
            <a:off x="6116666" y="2819378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sp>
        <p:nvSpPr>
          <p:cNvPr id="72" name="TextBox 39"/>
          <p:cNvSpPr txBox="1"/>
          <p:nvPr/>
        </p:nvSpPr>
        <p:spPr>
          <a:xfrm>
            <a:off x="6116666" y="3887389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FFFFFF"/>
                </a:solidFill>
                <a:latin typeface="Roboto Condensed"/>
                <a:ea typeface="+mn-ea"/>
              </a:rPr>
              <a:t>Title Goes Here</a:t>
            </a:r>
            <a:endParaRPr lang="en-US" sz="1200" dirty="0">
              <a:solidFill>
                <a:srgbClr val="FFFFFF"/>
              </a:solidFill>
              <a:latin typeface="Roboto Condensed"/>
              <a:ea typeface="+mn-ea"/>
            </a:endParaRPr>
          </a:p>
          <a:p>
            <a:pPr algn="r" defTabSz="103187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FF"/>
                </a:solidFill>
                <a:latin typeface="Roboto Condensed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rgbClr val="FFFFFF"/>
              </a:solidFill>
              <a:latin typeface="Roboto Condensed"/>
              <a:ea typeface="+mn-ea"/>
            </a:endParaRPr>
          </a:p>
        </p:txBody>
      </p:sp>
      <p:cxnSp>
        <p:nvCxnSpPr>
          <p:cNvPr id="73" name="Elbow Connector 45"/>
          <p:cNvCxnSpPr/>
          <p:nvPr/>
        </p:nvCxnSpPr>
        <p:spPr>
          <a:xfrm flipH="1">
            <a:off x="5133109" y="2103778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D24132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4" name="Elbow Connector 46"/>
          <p:cNvCxnSpPr/>
          <p:nvPr/>
        </p:nvCxnSpPr>
        <p:spPr>
          <a:xfrm flipH="1" flipV="1">
            <a:off x="5133109" y="3617921"/>
            <a:ext cx="923923" cy="69655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686868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5" name="Straight Connector 47"/>
          <p:cNvCxnSpPr/>
          <p:nvPr/>
        </p:nvCxnSpPr>
        <p:spPr>
          <a:xfrm flipH="1">
            <a:off x="5133109" y="3216298"/>
            <a:ext cx="923923" cy="1588"/>
          </a:xfrm>
          <a:prstGeom prst="line">
            <a:avLst/>
          </a:prstGeom>
          <a:noFill/>
          <a:ln w="38100" cap="flat" cmpd="sng" algn="ctr">
            <a:solidFill>
              <a:srgbClr val="564266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76" name="Freeform 105"/>
          <p:cNvSpPr>
            <a:spLocks noEditPoints="1"/>
          </p:cNvSpPr>
          <p:nvPr/>
        </p:nvSpPr>
        <p:spPr bwMode="auto">
          <a:xfrm>
            <a:off x="7716866" y="1922440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77" name="Freeform 66"/>
          <p:cNvSpPr>
            <a:spLocks noEditPoints="1"/>
          </p:cNvSpPr>
          <p:nvPr/>
        </p:nvSpPr>
        <p:spPr bwMode="auto">
          <a:xfrm>
            <a:off x="7716866" y="3027190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78" name="Freeform 15"/>
          <p:cNvSpPr>
            <a:spLocks noEditPoints="1"/>
          </p:cNvSpPr>
          <p:nvPr/>
        </p:nvSpPr>
        <p:spPr bwMode="auto">
          <a:xfrm>
            <a:off x="7696988" y="4110684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10318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79" name="Group 37"/>
          <p:cNvGrpSpPr/>
          <p:nvPr/>
        </p:nvGrpSpPr>
        <p:grpSpPr>
          <a:xfrm>
            <a:off x="3725138" y="2583399"/>
            <a:ext cx="1310988" cy="1310984"/>
            <a:chOff x="7147213" y="2364759"/>
            <a:chExt cx="1310988" cy="1310984"/>
          </a:xfrm>
        </p:grpSpPr>
        <p:sp>
          <p:nvSpPr>
            <p:cNvPr id="80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377790"/>
            </a:solidFill>
            <a:ln w="19050" cap="flat" cmpd="sng" algn="ctr">
              <a:solidFill>
                <a:srgbClr val="377790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81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82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03187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83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03187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 animBg="1"/>
      <p:bldP spid="59" grpId="0" animBg="1"/>
      <p:bldP spid="60" grpId="0" animBg="1"/>
      <p:bldP spid="70" grpId="0"/>
      <p:bldP spid="71" grpId="0"/>
      <p:bldP spid="72" grpId="0"/>
      <p:bldP spid="76" grpId="0" animBg="1"/>
      <p:bldP spid="77" grpId="0" animBg="1"/>
      <p:bldP spid="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BD3"/>
            </a:gs>
            <a:gs pos="100000">
              <a:srgbClr val="03437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503957" y="1727919"/>
            <a:ext cx="2114549" cy="931541"/>
            <a:chOff x="1600200" y="1295400"/>
            <a:chExt cx="5410200" cy="649312"/>
          </a:xfrm>
        </p:grpSpPr>
        <p:sp>
          <p:nvSpPr>
            <p:cNvPr id="3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4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503957" y="2805280"/>
            <a:ext cx="2114549" cy="931541"/>
            <a:chOff x="1600200" y="1295400"/>
            <a:chExt cx="5410200" cy="649312"/>
          </a:xfrm>
        </p:grpSpPr>
        <p:sp>
          <p:nvSpPr>
            <p:cNvPr id="6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7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503957" y="3882641"/>
            <a:ext cx="2114549" cy="931541"/>
            <a:chOff x="1600200" y="1295400"/>
            <a:chExt cx="5410200" cy="649312"/>
          </a:xfrm>
        </p:grpSpPr>
        <p:sp>
          <p:nvSpPr>
            <p:cNvPr id="9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10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cxnSp>
        <p:nvCxnSpPr>
          <p:cNvPr id="11" name="Elbow Connector 106"/>
          <p:cNvCxnSpPr/>
          <p:nvPr/>
        </p:nvCxnSpPr>
        <p:spPr>
          <a:xfrm>
            <a:off x="2713757" y="2165705"/>
            <a:ext cx="904875" cy="696550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07"/>
          <p:cNvCxnSpPr/>
          <p:nvPr/>
        </p:nvCxnSpPr>
        <p:spPr>
          <a:xfrm flipV="1">
            <a:off x="2713757" y="3679848"/>
            <a:ext cx="904875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9"/>
          <p:cNvCxnSpPr/>
          <p:nvPr/>
        </p:nvCxnSpPr>
        <p:spPr>
          <a:xfrm>
            <a:off x="2713757" y="3278225"/>
            <a:ext cx="904875" cy="1588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8"/>
          <p:cNvSpPr txBox="1"/>
          <p:nvPr/>
        </p:nvSpPr>
        <p:spPr>
          <a:xfrm>
            <a:off x="1044978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5" name="TextBox 119"/>
          <p:cNvSpPr txBox="1"/>
          <p:nvPr/>
        </p:nvSpPr>
        <p:spPr>
          <a:xfrm>
            <a:off x="1044978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6" name="TextBox 120"/>
          <p:cNvSpPr txBox="1"/>
          <p:nvPr/>
        </p:nvSpPr>
        <p:spPr>
          <a:xfrm>
            <a:off x="1044978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7" name="Freeform 228"/>
          <p:cNvSpPr/>
          <p:nvPr/>
        </p:nvSpPr>
        <p:spPr bwMode="auto">
          <a:xfrm>
            <a:off x="633815" y="1958724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badi" panose="020B0604020104020204" pitchFamily="34" charset="0"/>
              <a:ea typeface="+mn-ea"/>
            </a:endParaRPr>
          </a:p>
        </p:txBody>
      </p:sp>
      <p:sp>
        <p:nvSpPr>
          <p:cNvPr id="18" name="Freeform 135"/>
          <p:cNvSpPr>
            <a:spLocks noEditPoints="1"/>
          </p:cNvSpPr>
          <p:nvPr/>
        </p:nvSpPr>
        <p:spPr bwMode="auto">
          <a:xfrm>
            <a:off x="633815" y="3089117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19" name="Freeform 103"/>
          <p:cNvSpPr>
            <a:spLocks noEditPoints="1"/>
          </p:cNvSpPr>
          <p:nvPr/>
        </p:nvSpPr>
        <p:spPr bwMode="auto">
          <a:xfrm>
            <a:off x="687155" y="4087850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20" name="Group 9"/>
          <p:cNvGrpSpPr/>
          <p:nvPr/>
        </p:nvGrpSpPr>
        <p:grpSpPr>
          <a:xfrm>
            <a:off x="6142757" y="1727919"/>
            <a:ext cx="2114549" cy="931541"/>
            <a:chOff x="1600200" y="1295400"/>
            <a:chExt cx="5410200" cy="649312"/>
          </a:xfrm>
        </p:grpSpPr>
        <p:sp>
          <p:nvSpPr>
            <p:cNvPr id="21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2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23" name="Group 9"/>
          <p:cNvGrpSpPr/>
          <p:nvPr/>
        </p:nvGrpSpPr>
        <p:grpSpPr>
          <a:xfrm>
            <a:off x="6142757" y="2805280"/>
            <a:ext cx="2114549" cy="931541"/>
            <a:chOff x="1600200" y="1295400"/>
            <a:chExt cx="5410200" cy="649312"/>
          </a:xfrm>
        </p:grpSpPr>
        <p:sp>
          <p:nvSpPr>
            <p:cNvPr id="24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5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26" name="Group 9"/>
          <p:cNvGrpSpPr/>
          <p:nvPr/>
        </p:nvGrpSpPr>
        <p:grpSpPr>
          <a:xfrm>
            <a:off x="6142757" y="3882641"/>
            <a:ext cx="2114549" cy="931541"/>
            <a:chOff x="1600200" y="1295400"/>
            <a:chExt cx="5410200" cy="649312"/>
          </a:xfrm>
        </p:grpSpPr>
        <p:sp>
          <p:nvSpPr>
            <p:cNvPr id="27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8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sp>
        <p:nvSpPr>
          <p:cNvPr id="29" name="TextBox 37"/>
          <p:cNvSpPr txBox="1"/>
          <p:nvPr/>
        </p:nvSpPr>
        <p:spPr>
          <a:xfrm>
            <a:off x="6116666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30" name="TextBox 38"/>
          <p:cNvSpPr txBox="1"/>
          <p:nvPr/>
        </p:nvSpPr>
        <p:spPr>
          <a:xfrm>
            <a:off x="6116666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6116666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cxnSp>
        <p:nvCxnSpPr>
          <p:cNvPr id="32" name="Elbow Connector 45"/>
          <p:cNvCxnSpPr/>
          <p:nvPr/>
        </p:nvCxnSpPr>
        <p:spPr>
          <a:xfrm flipH="1">
            <a:off x="5133109" y="2165705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6"/>
          <p:cNvCxnSpPr/>
          <p:nvPr/>
        </p:nvCxnSpPr>
        <p:spPr>
          <a:xfrm flipH="1" flipV="1">
            <a:off x="5133109" y="3679848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47"/>
          <p:cNvCxnSpPr/>
          <p:nvPr/>
        </p:nvCxnSpPr>
        <p:spPr>
          <a:xfrm flipH="1">
            <a:off x="5133109" y="3278225"/>
            <a:ext cx="923923" cy="1588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105"/>
          <p:cNvSpPr>
            <a:spLocks noEditPoints="1"/>
          </p:cNvSpPr>
          <p:nvPr/>
        </p:nvSpPr>
        <p:spPr bwMode="auto">
          <a:xfrm>
            <a:off x="7716866" y="1984367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36" name="Freeform 66"/>
          <p:cNvSpPr>
            <a:spLocks noEditPoints="1"/>
          </p:cNvSpPr>
          <p:nvPr/>
        </p:nvSpPr>
        <p:spPr bwMode="auto">
          <a:xfrm>
            <a:off x="7716866" y="3089117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37" name="Freeform 15"/>
          <p:cNvSpPr>
            <a:spLocks noEditPoints="1"/>
          </p:cNvSpPr>
          <p:nvPr/>
        </p:nvSpPr>
        <p:spPr bwMode="auto">
          <a:xfrm>
            <a:off x="7696988" y="4172611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725138" y="2645326"/>
            <a:ext cx="1310988" cy="1310984"/>
            <a:chOff x="7147213" y="2364759"/>
            <a:chExt cx="1310988" cy="1310984"/>
          </a:xfrm>
        </p:grpSpPr>
        <p:sp>
          <p:nvSpPr>
            <p:cNvPr id="39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>
                <a:latin typeface="Abadi" panose="020B0604020104020204" pitchFamily="34" charset="0"/>
              </a:endParaRPr>
            </a:p>
          </p:txBody>
        </p:sp>
        <p:grpSp>
          <p:nvGrpSpPr>
            <p:cNvPr id="40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41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19" grpId="0" animBg="1"/>
      <p:bldP spid="29" grpId="0"/>
      <p:bldP spid="30" grpId="0"/>
      <p:bldP spid="31" grpId="0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9"/>
          <p:cNvGrpSpPr/>
          <p:nvPr/>
        </p:nvGrpSpPr>
        <p:grpSpPr>
          <a:xfrm>
            <a:off x="503957" y="1727919"/>
            <a:ext cx="2114549" cy="931541"/>
            <a:chOff x="1600200" y="1295400"/>
            <a:chExt cx="5410200" cy="649312"/>
          </a:xfrm>
        </p:grpSpPr>
        <p:sp>
          <p:nvSpPr>
            <p:cNvPr id="47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48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49" name="Group 9"/>
          <p:cNvGrpSpPr/>
          <p:nvPr/>
        </p:nvGrpSpPr>
        <p:grpSpPr>
          <a:xfrm>
            <a:off x="503957" y="2805280"/>
            <a:ext cx="2114549" cy="931541"/>
            <a:chOff x="1600200" y="1295400"/>
            <a:chExt cx="5410200" cy="649312"/>
          </a:xfrm>
        </p:grpSpPr>
        <p:sp>
          <p:nvSpPr>
            <p:cNvPr id="50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51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52" name="Group 9"/>
          <p:cNvGrpSpPr/>
          <p:nvPr/>
        </p:nvGrpSpPr>
        <p:grpSpPr>
          <a:xfrm>
            <a:off x="503957" y="3882641"/>
            <a:ext cx="2114549" cy="931541"/>
            <a:chOff x="1600200" y="1295400"/>
            <a:chExt cx="5410200" cy="649312"/>
          </a:xfrm>
        </p:grpSpPr>
        <p:sp>
          <p:nvSpPr>
            <p:cNvPr id="53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54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cxnSp>
        <p:nvCxnSpPr>
          <p:cNvPr id="55" name="Elbow Connector 106"/>
          <p:cNvCxnSpPr/>
          <p:nvPr/>
        </p:nvCxnSpPr>
        <p:spPr>
          <a:xfrm>
            <a:off x="2713757" y="2165705"/>
            <a:ext cx="904875" cy="696550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07"/>
          <p:cNvCxnSpPr/>
          <p:nvPr/>
        </p:nvCxnSpPr>
        <p:spPr>
          <a:xfrm flipV="1">
            <a:off x="2713757" y="3679848"/>
            <a:ext cx="904875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109"/>
          <p:cNvCxnSpPr/>
          <p:nvPr/>
        </p:nvCxnSpPr>
        <p:spPr>
          <a:xfrm>
            <a:off x="2713757" y="3278225"/>
            <a:ext cx="904875" cy="1588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118"/>
          <p:cNvSpPr txBox="1"/>
          <p:nvPr/>
        </p:nvSpPr>
        <p:spPr>
          <a:xfrm>
            <a:off x="1044978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59" name="TextBox 119"/>
          <p:cNvSpPr txBox="1"/>
          <p:nvPr/>
        </p:nvSpPr>
        <p:spPr>
          <a:xfrm>
            <a:off x="1044978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60" name="TextBox 120"/>
          <p:cNvSpPr txBox="1"/>
          <p:nvPr/>
        </p:nvSpPr>
        <p:spPr>
          <a:xfrm>
            <a:off x="1044978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61" name="Freeform 228"/>
          <p:cNvSpPr/>
          <p:nvPr/>
        </p:nvSpPr>
        <p:spPr bwMode="auto">
          <a:xfrm>
            <a:off x="633815" y="1958724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badi" panose="020B0604020104020204" pitchFamily="34" charset="0"/>
              <a:ea typeface="+mn-ea"/>
            </a:endParaRPr>
          </a:p>
        </p:txBody>
      </p:sp>
      <p:sp>
        <p:nvSpPr>
          <p:cNvPr id="62" name="Freeform 135"/>
          <p:cNvSpPr>
            <a:spLocks noEditPoints="1"/>
          </p:cNvSpPr>
          <p:nvPr/>
        </p:nvSpPr>
        <p:spPr bwMode="auto">
          <a:xfrm>
            <a:off x="633815" y="3089117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63" name="Freeform 103"/>
          <p:cNvSpPr>
            <a:spLocks noEditPoints="1"/>
          </p:cNvSpPr>
          <p:nvPr/>
        </p:nvSpPr>
        <p:spPr bwMode="auto">
          <a:xfrm>
            <a:off x="687155" y="4087850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64" name="Group 9"/>
          <p:cNvGrpSpPr/>
          <p:nvPr/>
        </p:nvGrpSpPr>
        <p:grpSpPr>
          <a:xfrm>
            <a:off x="6142757" y="1727919"/>
            <a:ext cx="2114549" cy="931541"/>
            <a:chOff x="1600200" y="1295400"/>
            <a:chExt cx="5410200" cy="649312"/>
          </a:xfrm>
        </p:grpSpPr>
        <p:sp>
          <p:nvSpPr>
            <p:cNvPr id="65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66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67" name="Group 9"/>
          <p:cNvGrpSpPr/>
          <p:nvPr/>
        </p:nvGrpSpPr>
        <p:grpSpPr>
          <a:xfrm>
            <a:off x="6142757" y="2805280"/>
            <a:ext cx="2114549" cy="931541"/>
            <a:chOff x="1600200" y="1295400"/>
            <a:chExt cx="5410200" cy="649312"/>
          </a:xfrm>
        </p:grpSpPr>
        <p:sp>
          <p:nvSpPr>
            <p:cNvPr id="68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69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70" name="Group 9"/>
          <p:cNvGrpSpPr/>
          <p:nvPr/>
        </p:nvGrpSpPr>
        <p:grpSpPr>
          <a:xfrm>
            <a:off x="6142757" y="3882641"/>
            <a:ext cx="2114549" cy="931541"/>
            <a:chOff x="1600200" y="1295400"/>
            <a:chExt cx="5410200" cy="649312"/>
          </a:xfrm>
        </p:grpSpPr>
        <p:sp>
          <p:nvSpPr>
            <p:cNvPr id="71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72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sp>
        <p:nvSpPr>
          <p:cNvPr id="73" name="TextBox 37"/>
          <p:cNvSpPr txBox="1"/>
          <p:nvPr/>
        </p:nvSpPr>
        <p:spPr>
          <a:xfrm>
            <a:off x="6116666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74" name="TextBox 38"/>
          <p:cNvSpPr txBox="1"/>
          <p:nvPr/>
        </p:nvSpPr>
        <p:spPr>
          <a:xfrm>
            <a:off x="6116666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75" name="TextBox 39"/>
          <p:cNvSpPr txBox="1"/>
          <p:nvPr/>
        </p:nvSpPr>
        <p:spPr>
          <a:xfrm>
            <a:off x="6116666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cxnSp>
        <p:nvCxnSpPr>
          <p:cNvPr id="76" name="Elbow Connector 45"/>
          <p:cNvCxnSpPr/>
          <p:nvPr/>
        </p:nvCxnSpPr>
        <p:spPr>
          <a:xfrm flipH="1">
            <a:off x="5133109" y="2165705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46"/>
          <p:cNvCxnSpPr/>
          <p:nvPr/>
        </p:nvCxnSpPr>
        <p:spPr>
          <a:xfrm flipH="1" flipV="1">
            <a:off x="5133109" y="3679848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47"/>
          <p:cNvCxnSpPr/>
          <p:nvPr/>
        </p:nvCxnSpPr>
        <p:spPr>
          <a:xfrm flipH="1">
            <a:off x="5133109" y="3278225"/>
            <a:ext cx="923923" cy="1588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reeform 105"/>
          <p:cNvSpPr>
            <a:spLocks noEditPoints="1"/>
          </p:cNvSpPr>
          <p:nvPr/>
        </p:nvSpPr>
        <p:spPr bwMode="auto">
          <a:xfrm>
            <a:off x="7716866" y="1984367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80" name="Freeform 66"/>
          <p:cNvSpPr>
            <a:spLocks noEditPoints="1"/>
          </p:cNvSpPr>
          <p:nvPr/>
        </p:nvSpPr>
        <p:spPr bwMode="auto">
          <a:xfrm>
            <a:off x="7716866" y="3089117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81" name="Freeform 15"/>
          <p:cNvSpPr>
            <a:spLocks noEditPoints="1"/>
          </p:cNvSpPr>
          <p:nvPr/>
        </p:nvSpPr>
        <p:spPr bwMode="auto">
          <a:xfrm>
            <a:off x="7696988" y="4172611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82" name="Group 37"/>
          <p:cNvGrpSpPr/>
          <p:nvPr/>
        </p:nvGrpSpPr>
        <p:grpSpPr>
          <a:xfrm>
            <a:off x="3725138" y="2645326"/>
            <a:ext cx="1310988" cy="1310984"/>
            <a:chOff x="7147213" y="2364759"/>
            <a:chExt cx="1310988" cy="1310984"/>
          </a:xfrm>
        </p:grpSpPr>
        <p:sp>
          <p:nvSpPr>
            <p:cNvPr id="83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>
                <a:latin typeface="Abadi" panose="020B0604020104020204" pitchFamily="34" charset="0"/>
              </a:endParaRPr>
            </a:p>
          </p:txBody>
        </p:sp>
        <p:grpSp>
          <p:nvGrpSpPr>
            <p:cNvPr id="84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85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  <p:sp>
            <p:nvSpPr>
              <p:cNvPr id="86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73" grpId="0"/>
      <p:bldP spid="74" grpId="0"/>
      <p:bldP spid="75" grpId="0"/>
      <p:bldP spid="79" grpId="0" animBg="1"/>
      <p:bldP spid="80" grpId="0" animBg="1"/>
      <p:bldP spid="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BD3"/>
            </a:gs>
            <a:gs pos="100000">
              <a:srgbClr val="03437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9"/>
          <p:cNvGrpSpPr/>
          <p:nvPr/>
        </p:nvGrpSpPr>
        <p:grpSpPr>
          <a:xfrm>
            <a:off x="503957" y="1727919"/>
            <a:ext cx="2114549" cy="931541"/>
            <a:chOff x="1600200" y="1295400"/>
            <a:chExt cx="5410200" cy="649312"/>
          </a:xfrm>
        </p:grpSpPr>
        <p:sp>
          <p:nvSpPr>
            <p:cNvPr id="44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45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46" name="Group 9"/>
          <p:cNvGrpSpPr/>
          <p:nvPr/>
        </p:nvGrpSpPr>
        <p:grpSpPr>
          <a:xfrm>
            <a:off x="503957" y="2805280"/>
            <a:ext cx="2114549" cy="931541"/>
            <a:chOff x="1600200" y="1295400"/>
            <a:chExt cx="5410200" cy="649312"/>
          </a:xfrm>
        </p:grpSpPr>
        <p:sp>
          <p:nvSpPr>
            <p:cNvPr id="47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48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49" name="Group 9"/>
          <p:cNvGrpSpPr/>
          <p:nvPr/>
        </p:nvGrpSpPr>
        <p:grpSpPr>
          <a:xfrm>
            <a:off x="503957" y="3882641"/>
            <a:ext cx="2114549" cy="931541"/>
            <a:chOff x="1600200" y="1295400"/>
            <a:chExt cx="5410200" cy="649312"/>
          </a:xfrm>
        </p:grpSpPr>
        <p:sp>
          <p:nvSpPr>
            <p:cNvPr id="50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51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cxnSp>
        <p:nvCxnSpPr>
          <p:cNvPr id="52" name="Elbow Connector 106"/>
          <p:cNvCxnSpPr/>
          <p:nvPr/>
        </p:nvCxnSpPr>
        <p:spPr>
          <a:xfrm>
            <a:off x="2713757" y="2165705"/>
            <a:ext cx="904875" cy="696550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07"/>
          <p:cNvCxnSpPr/>
          <p:nvPr/>
        </p:nvCxnSpPr>
        <p:spPr>
          <a:xfrm flipV="1">
            <a:off x="2713757" y="3679848"/>
            <a:ext cx="904875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109"/>
          <p:cNvCxnSpPr/>
          <p:nvPr/>
        </p:nvCxnSpPr>
        <p:spPr>
          <a:xfrm>
            <a:off x="2713757" y="3278225"/>
            <a:ext cx="904875" cy="1588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118"/>
          <p:cNvSpPr txBox="1"/>
          <p:nvPr/>
        </p:nvSpPr>
        <p:spPr>
          <a:xfrm>
            <a:off x="1044978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56" name="TextBox 119"/>
          <p:cNvSpPr txBox="1"/>
          <p:nvPr/>
        </p:nvSpPr>
        <p:spPr>
          <a:xfrm>
            <a:off x="1044978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57" name="TextBox 120"/>
          <p:cNvSpPr txBox="1"/>
          <p:nvPr/>
        </p:nvSpPr>
        <p:spPr>
          <a:xfrm>
            <a:off x="1044978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58" name="Freeform 228"/>
          <p:cNvSpPr/>
          <p:nvPr/>
        </p:nvSpPr>
        <p:spPr bwMode="auto">
          <a:xfrm>
            <a:off x="633815" y="1958724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badi" panose="020B0604020104020204" pitchFamily="34" charset="0"/>
              <a:ea typeface="+mn-ea"/>
            </a:endParaRPr>
          </a:p>
        </p:txBody>
      </p:sp>
      <p:sp>
        <p:nvSpPr>
          <p:cNvPr id="59" name="Freeform 135"/>
          <p:cNvSpPr>
            <a:spLocks noEditPoints="1"/>
          </p:cNvSpPr>
          <p:nvPr/>
        </p:nvSpPr>
        <p:spPr bwMode="auto">
          <a:xfrm>
            <a:off x="633815" y="3089117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60" name="Freeform 103"/>
          <p:cNvSpPr>
            <a:spLocks noEditPoints="1"/>
          </p:cNvSpPr>
          <p:nvPr/>
        </p:nvSpPr>
        <p:spPr bwMode="auto">
          <a:xfrm>
            <a:off x="687155" y="4087850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61" name="Group 9"/>
          <p:cNvGrpSpPr/>
          <p:nvPr/>
        </p:nvGrpSpPr>
        <p:grpSpPr>
          <a:xfrm>
            <a:off x="6142757" y="1727919"/>
            <a:ext cx="2114549" cy="931541"/>
            <a:chOff x="1600200" y="1295400"/>
            <a:chExt cx="5410200" cy="649312"/>
          </a:xfrm>
        </p:grpSpPr>
        <p:sp>
          <p:nvSpPr>
            <p:cNvPr id="62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63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64" name="Group 9"/>
          <p:cNvGrpSpPr/>
          <p:nvPr/>
        </p:nvGrpSpPr>
        <p:grpSpPr>
          <a:xfrm>
            <a:off x="6142757" y="2805280"/>
            <a:ext cx="2114549" cy="931541"/>
            <a:chOff x="1600200" y="1295400"/>
            <a:chExt cx="5410200" cy="649312"/>
          </a:xfrm>
        </p:grpSpPr>
        <p:sp>
          <p:nvSpPr>
            <p:cNvPr id="65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66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67" name="Group 9"/>
          <p:cNvGrpSpPr/>
          <p:nvPr/>
        </p:nvGrpSpPr>
        <p:grpSpPr>
          <a:xfrm>
            <a:off x="6142757" y="3882641"/>
            <a:ext cx="2114549" cy="931541"/>
            <a:chOff x="1600200" y="1295400"/>
            <a:chExt cx="5410200" cy="649312"/>
          </a:xfrm>
        </p:grpSpPr>
        <p:sp>
          <p:nvSpPr>
            <p:cNvPr id="68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69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sp>
        <p:nvSpPr>
          <p:cNvPr id="70" name="TextBox 37"/>
          <p:cNvSpPr txBox="1"/>
          <p:nvPr/>
        </p:nvSpPr>
        <p:spPr>
          <a:xfrm>
            <a:off x="6116666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71" name="TextBox 38"/>
          <p:cNvSpPr txBox="1"/>
          <p:nvPr/>
        </p:nvSpPr>
        <p:spPr>
          <a:xfrm>
            <a:off x="6116666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72" name="TextBox 39"/>
          <p:cNvSpPr txBox="1"/>
          <p:nvPr/>
        </p:nvSpPr>
        <p:spPr>
          <a:xfrm>
            <a:off x="6116666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cxnSp>
        <p:nvCxnSpPr>
          <p:cNvPr id="73" name="Elbow Connector 45"/>
          <p:cNvCxnSpPr/>
          <p:nvPr/>
        </p:nvCxnSpPr>
        <p:spPr>
          <a:xfrm flipH="1">
            <a:off x="5133109" y="2165705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46"/>
          <p:cNvCxnSpPr/>
          <p:nvPr/>
        </p:nvCxnSpPr>
        <p:spPr>
          <a:xfrm flipH="1" flipV="1">
            <a:off x="5133109" y="3679848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47"/>
          <p:cNvCxnSpPr/>
          <p:nvPr/>
        </p:nvCxnSpPr>
        <p:spPr>
          <a:xfrm flipH="1">
            <a:off x="5133109" y="3278225"/>
            <a:ext cx="923923" cy="1588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reeform 105"/>
          <p:cNvSpPr>
            <a:spLocks noEditPoints="1"/>
          </p:cNvSpPr>
          <p:nvPr/>
        </p:nvSpPr>
        <p:spPr bwMode="auto">
          <a:xfrm>
            <a:off x="7716866" y="1984367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77" name="Freeform 66"/>
          <p:cNvSpPr>
            <a:spLocks noEditPoints="1"/>
          </p:cNvSpPr>
          <p:nvPr/>
        </p:nvSpPr>
        <p:spPr bwMode="auto">
          <a:xfrm>
            <a:off x="7716866" y="3089117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78" name="Freeform 15"/>
          <p:cNvSpPr>
            <a:spLocks noEditPoints="1"/>
          </p:cNvSpPr>
          <p:nvPr/>
        </p:nvSpPr>
        <p:spPr bwMode="auto">
          <a:xfrm>
            <a:off x="7696988" y="4172611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79" name="Group 37"/>
          <p:cNvGrpSpPr/>
          <p:nvPr/>
        </p:nvGrpSpPr>
        <p:grpSpPr>
          <a:xfrm>
            <a:off x="3725138" y="2645326"/>
            <a:ext cx="1310988" cy="1310984"/>
            <a:chOff x="7147213" y="2364759"/>
            <a:chExt cx="1310988" cy="1310984"/>
          </a:xfrm>
        </p:grpSpPr>
        <p:sp>
          <p:nvSpPr>
            <p:cNvPr id="80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>
                <a:latin typeface="Abadi" panose="020B0604020104020204" pitchFamily="34" charset="0"/>
              </a:endParaRPr>
            </a:p>
          </p:txBody>
        </p:sp>
        <p:grpSp>
          <p:nvGrpSpPr>
            <p:cNvPr id="81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82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  <p:sp>
            <p:nvSpPr>
              <p:cNvPr id="83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 animBg="1"/>
      <p:bldP spid="59" grpId="0" animBg="1"/>
      <p:bldP spid="60" grpId="0" animBg="1"/>
      <p:bldP spid="70" grpId="0"/>
      <p:bldP spid="71" grpId="0"/>
      <p:bldP spid="72" grpId="0"/>
      <p:bldP spid="76" grpId="0" animBg="1"/>
      <p:bldP spid="77" grpId="0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BD3"/>
            </a:gs>
            <a:gs pos="100000">
              <a:srgbClr val="03437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503957" y="1727919"/>
            <a:ext cx="2114549" cy="931541"/>
            <a:chOff x="1600200" y="1295400"/>
            <a:chExt cx="5410200" cy="649312"/>
          </a:xfrm>
        </p:grpSpPr>
        <p:sp>
          <p:nvSpPr>
            <p:cNvPr id="3" name="Rounded Rectangle 5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4" name="Rounded Rectangle 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503957" y="2805280"/>
            <a:ext cx="2114549" cy="931541"/>
            <a:chOff x="1600200" y="1295400"/>
            <a:chExt cx="5410200" cy="649312"/>
          </a:xfrm>
        </p:grpSpPr>
        <p:sp>
          <p:nvSpPr>
            <p:cNvPr id="6" name="Rounded Rectangle 90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7" name="Rounded Rectangle 91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503957" y="3882641"/>
            <a:ext cx="2114549" cy="931541"/>
            <a:chOff x="1600200" y="1295400"/>
            <a:chExt cx="5410200" cy="649312"/>
          </a:xfrm>
        </p:grpSpPr>
        <p:sp>
          <p:nvSpPr>
            <p:cNvPr id="9" name="Rounded Rectangle 93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10" name="Rounded Rectangle 94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cxnSp>
        <p:nvCxnSpPr>
          <p:cNvPr id="11" name="Elbow Connector 106"/>
          <p:cNvCxnSpPr/>
          <p:nvPr/>
        </p:nvCxnSpPr>
        <p:spPr>
          <a:xfrm>
            <a:off x="2713757" y="2165705"/>
            <a:ext cx="904875" cy="696550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07"/>
          <p:cNvCxnSpPr/>
          <p:nvPr/>
        </p:nvCxnSpPr>
        <p:spPr>
          <a:xfrm flipV="1">
            <a:off x="2713757" y="3679848"/>
            <a:ext cx="904875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9"/>
          <p:cNvCxnSpPr/>
          <p:nvPr/>
        </p:nvCxnSpPr>
        <p:spPr>
          <a:xfrm>
            <a:off x="2713757" y="3278225"/>
            <a:ext cx="904875" cy="1588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8"/>
          <p:cNvSpPr txBox="1"/>
          <p:nvPr/>
        </p:nvSpPr>
        <p:spPr>
          <a:xfrm>
            <a:off x="1044978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5" name="TextBox 119"/>
          <p:cNvSpPr txBox="1"/>
          <p:nvPr/>
        </p:nvSpPr>
        <p:spPr>
          <a:xfrm>
            <a:off x="1044978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6" name="TextBox 120"/>
          <p:cNvSpPr txBox="1"/>
          <p:nvPr/>
        </p:nvSpPr>
        <p:spPr>
          <a:xfrm>
            <a:off x="1044978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17" name="Freeform 228"/>
          <p:cNvSpPr/>
          <p:nvPr/>
        </p:nvSpPr>
        <p:spPr bwMode="auto">
          <a:xfrm>
            <a:off x="633815" y="1958724"/>
            <a:ext cx="411163" cy="4139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badi" panose="020B0604020104020204" pitchFamily="34" charset="0"/>
              <a:ea typeface="+mn-ea"/>
            </a:endParaRPr>
          </a:p>
        </p:txBody>
      </p:sp>
      <p:sp>
        <p:nvSpPr>
          <p:cNvPr id="18" name="Freeform 135"/>
          <p:cNvSpPr>
            <a:spLocks noEditPoints="1"/>
          </p:cNvSpPr>
          <p:nvPr/>
        </p:nvSpPr>
        <p:spPr bwMode="auto">
          <a:xfrm>
            <a:off x="633815" y="3089117"/>
            <a:ext cx="403773" cy="37821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19" name="Freeform 103"/>
          <p:cNvSpPr>
            <a:spLocks noEditPoints="1"/>
          </p:cNvSpPr>
          <p:nvPr/>
        </p:nvSpPr>
        <p:spPr bwMode="auto">
          <a:xfrm>
            <a:off x="687155" y="4087850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20" name="Group 9"/>
          <p:cNvGrpSpPr/>
          <p:nvPr/>
        </p:nvGrpSpPr>
        <p:grpSpPr>
          <a:xfrm>
            <a:off x="6142757" y="1727919"/>
            <a:ext cx="2114549" cy="931541"/>
            <a:chOff x="1600200" y="1295400"/>
            <a:chExt cx="5410200" cy="649312"/>
          </a:xfrm>
        </p:grpSpPr>
        <p:sp>
          <p:nvSpPr>
            <p:cNvPr id="21" name="Rounded Rectangle 28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2" name="Rounded Rectangle 29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23" name="Group 9"/>
          <p:cNvGrpSpPr/>
          <p:nvPr/>
        </p:nvGrpSpPr>
        <p:grpSpPr>
          <a:xfrm>
            <a:off x="6142757" y="2805280"/>
            <a:ext cx="2114549" cy="931541"/>
            <a:chOff x="1600200" y="1295400"/>
            <a:chExt cx="5410200" cy="649312"/>
          </a:xfrm>
        </p:grpSpPr>
        <p:sp>
          <p:nvSpPr>
            <p:cNvPr id="24" name="Rounded Rectangle 31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5" name="Rounded Rectangle 32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grpSp>
        <p:nvGrpSpPr>
          <p:cNvPr id="26" name="Group 9"/>
          <p:cNvGrpSpPr/>
          <p:nvPr/>
        </p:nvGrpSpPr>
        <p:grpSpPr>
          <a:xfrm>
            <a:off x="6142757" y="3882641"/>
            <a:ext cx="2114549" cy="931541"/>
            <a:chOff x="1600200" y="1295400"/>
            <a:chExt cx="5410200" cy="649312"/>
          </a:xfrm>
        </p:grpSpPr>
        <p:sp>
          <p:nvSpPr>
            <p:cNvPr id="27" name="Rounded Rectangle 34"/>
            <p:cNvSpPr/>
            <p:nvPr/>
          </p:nvSpPr>
          <p:spPr>
            <a:xfrm>
              <a:off x="1600200" y="1335113"/>
              <a:ext cx="5410200" cy="609599"/>
            </a:xfrm>
            <a:prstGeom prst="roundRect">
              <a:avLst>
                <a:gd name="adj" fmla="val 7228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Abadi" panose="020B0604020104020204" pitchFamily="34" charset="0"/>
              </a:endParaRPr>
            </a:p>
          </p:txBody>
        </p:sp>
        <p:sp>
          <p:nvSpPr>
            <p:cNvPr id="28" name="Rounded Rectangle 35"/>
            <p:cNvSpPr/>
            <p:nvPr/>
          </p:nvSpPr>
          <p:spPr>
            <a:xfrm>
              <a:off x="1600200" y="1295400"/>
              <a:ext cx="5410200" cy="609600"/>
            </a:xfrm>
            <a:prstGeom prst="roundRect">
              <a:avLst>
                <a:gd name="adj" fmla="val 1013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badi" panose="020B0604020104020204" pitchFamily="34" charset="0"/>
              </a:endParaRPr>
            </a:p>
          </p:txBody>
        </p:sp>
      </p:grpSp>
      <p:sp>
        <p:nvSpPr>
          <p:cNvPr id="29" name="TextBox 37"/>
          <p:cNvSpPr txBox="1"/>
          <p:nvPr/>
        </p:nvSpPr>
        <p:spPr>
          <a:xfrm>
            <a:off x="6116666" y="1809817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30" name="TextBox 38"/>
          <p:cNvSpPr txBox="1"/>
          <p:nvPr/>
        </p:nvSpPr>
        <p:spPr>
          <a:xfrm>
            <a:off x="6116666" y="2881305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6116666" y="3949316"/>
            <a:ext cx="160020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Title Goes Here</a:t>
            </a:r>
            <a:endParaRPr lang="en-US" sz="1200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  <a:latin typeface="Abadi" panose="020B0604020104020204" pitchFamily="34" charset="0"/>
                <a:ea typeface="+mn-ea"/>
              </a:rPr>
              <a:t>There are many variations passages of lorem ipsum available, majority.</a:t>
            </a:r>
            <a:endParaRPr lang="en-US" sz="1000" b="1" dirty="0">
              <a:solidFill>
                <a:schemeClr val="bg1"/>
              </a:solidFill>
              <a:latin typeface="Abadi" panose="020B0604020104020204" pitchFamily="34" charset="0"/>
              <a:ea typeface="+mn-ea"/>
            </a:endParaRPr>
          </a:p>
        </p:txBody>
      </p:sp>
      <p:cxnSp>
        <p:nvCxnSpPr>
          <p:cNvPr id="32" name="Elbow Connector 45"/>
          <p:cNvCxnSpPr/>
          <p:nvPr/>
        </p:nvCxnSpPr>
        <p:spPr>
          <a:xfrm flipH="1">
            <a:off x="5133109" y="2165705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6"/>
          <p:cNvCxnSpPr/>
          <p:nvPr/>
        </p:nvCxnSpPr>
        <p:spPr>
          <a:xfrm flipH="1" flipV="1">
            <a:off x="5133109" y="3679848"/>
            <a:ext cx="923923" cy="69655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47"/>
          <p:cNvCxnSpPr/>
          <p:nvPr/>
        </p:nvCxnSpPr>
        <p:spPr>
          <a:xfrm flipH="1">
            <a:off x="5133109" y="3278225"/>
            <a:ext cx="923923" cy="1588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105"/>
          <p:cNvSpPr>
            <a:spLocks noEditPoints="1"/>
          </p:cNvSpPr>
          <p:nvPr/>
        </p:nvSpPr>
        <p:spPr bwMode="auto">
          <a:xfrm>
            <a:off x="7716866" y="1984367"/>
            <a:ext cx="373613" cy="376054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36" name="Freeform 66"/>
          <p:cNvSpPr>
            <a:spLocks noEditPoints="1"/>
          </p:cNvSpPr>
          <p:nvPr/>
        </p:nvSpPr>
        <p:spPr bwMode="auto">
          <a:xfrm>
            <a:off x="7716866" y="3089117"/>
            <a:ext cx="392242" cy="30424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sp>
        <p:nvSpPr>
          <p:cNvPr id="37" name="Freeform 15"/>
          <p:cNvSpPr>
            <a:spLocks noEditPoints="1"/>
          </p:cNvSpPr>
          <p:nvPr/>
        </p:nvSpPr>
        <p:spPr bwMode="auto">
          <a:xfrm>
            <a:off x="7696988" y="4172611"/>
            <a:ext cx="490518" cy="36788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badi" panose="020B0604020104020204" pitchFamily="34" charset="0"/>
              <a:ea typeface="+mn-ea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725138" y="2645326"/>
            <a:ext cx="1310988" cy="1310984"/>
            <a:chOff x="7147213" y="2364759"/>
            <a:chExt cx="1310988" cy="1310984"/>
          </a:xfrm>
        </p:grpSpPr>
        <p:sp>
          <p:nvSpPr>
            <p:cNvPr id="39" name="Freeform 54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>
                <a:latin typeface="Abadi" panose="020B0604020104020204" pitchFamily="34" charset="0"/>
              </a:endParaRPr>
            </a:p>
          </p:txBody>
        </p:sp>
        <p:grpSp>
          <p:nvGrpSpPr>
            <p:cNvPr id="40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41" name="Freeform 78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badi" panose="020B0604020104020204" pitchFamily="34" charset="0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19" grpId="0" animBg="1"/>
      <p:bldP spid="29" grpId="0"/>
      <p:bldP spid="30" grpId="0"/>
      <p:bldP spid="31" grpId="0"/>
      <p:bldP spid="35" grpId="0" animBg="1"/>
      <p:bldP spid="36" grpId="0" animBg="1"/>
      <p:bldP spid="37" grpId="0" animBg="1"/>
    </p:bldLst>
  </p:timing>
</p:sld>
</file>

<file path=ppt/tags/tag1.xml><?xml version="1.0" encoding="utf-8"?>
<p:tagLst xmlns:p="http://schemas.openxmlformats.org/presentationml/2006/main">
  <p:tag name="KSO_WPP_MARK_KEY" val="e41c9212-1a59-4378-8eef-0798065d8bcb"/>
  <p:tag name="COMMONDATA" val="eyJoZGlkIjoiYWZlNGNiNjAyNjBkNWIwYTMyZDk3N2Y1MDZlYjJlYz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y2y4xv5w">
      <a:majorFont>
        <a:latin typeface="字魂58号-创中黑"/>
        <a:ea typeface="字魂58号-创中黑"/>
        <a:cs typeface=""/>
      </a:majorFont>
      <a:minorFont>
        <a:latin typeface="字魂58号-创中黑"/>
        <a:ea typeface="字魂58号-创中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58B6A"/>
    </a:accent1>
    <a:accent2>
      <a:srgbClr val="6EAB55"/>
    </a:accent2>
    <a:accent3>
      <a:srgbClr val="8C9C3E"/>
    </a:accent3>
    <a:accent4>
      <a:srgbClr val="FF9E1D"/>
    </a:accent4>
    <a:accent5>
      <a:srgbClr val="5F5F5F"/>
    </a:accent5>
    <a:accent6>
      <a:srgbClr val="808080"/>
    </a:accent6>
    <a:hlink>
      <a:srgbClr val="458B6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D4FE"/>
    </a:accent1>
    <a:accent2>
      <a:srgbClr val="34B7FD"/>
    </a:accent2>
    <a:accent3>
      <a:srgbClr val="0463F4"/>
    </a:accent3>
    <a:accent4>
      <a:srgbClr val="1A3E8E"/>
    </a:accent4>
    <a:accent5>
      <a:srgbClr val="3D3D3D"/>
    </a:accent5>
    <a:accent6>
      <a:srgbClr val="AEABAB"/>
    </a:accent6>
    <a:hlink>
      <a:srgbClr val="0563C1"/>
    </a:hlink>
    <a:folHlink>
      <a:srgbClr val="BF900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683733"/>
    </a:accent1>
    <a:accent2>
      <a:srgbClr val="8F3E2B"/>
    </a:accent2>
    <a:accent3>
      <a:srgbClr val="9B8843"/>
    </a:accent3>
    <a:accent4>
      <a:srgbClr val="B29D44"/>
    </a:accent4>
    <a:accent5>
      <a:srgbClr val="B4B4B4"/>
    </a:accent5>
    <a:accent6>
      <a:srgbClr val="D8D8D8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E50014"/>
    </a:accent1>
    <a:accent2>
      <a:srgbClr val="E84828"/>
    </a:accent2>
    <a:accent3>
      <a:srgbClr val="ED6D3E"/>
    </a:accent3>
    <a:accent4>
      <a:srgbClr val="F09B76"/>
    </a:accent4>
    <a:accent5>
      <a:srgbClr val="B4B4B4"/>
    </a:accent5>
    <a:accent6>
      <a:srgbClr val="D8D8D8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3598</Words>
  <Application>WPS 演示</Application>
  <PresentationFormat>自定义</PresentationFormat>
  <Paragraphs>126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Roboto Condensed</vt:lpstr>
      <vt:lpstr>Segoe Print</vt:lpstr>
      <vt:lpstr>Abadi</vt:lpstr>
      <vt:lpstr>字魂58号-创中黑</vt:lpstr>
      <vt:lpstr>黑体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吴为</cp:lastModifiedBy>
  <cp:revision>1373</cp:revision>
  <dcterms:created xsi:type="dcterms:W3CDTF">2009-02-11T05:37:00Z</dcterms:created>
  <dcterms:modified xsi:type="dcterms:W3CDTF">2023-05-08T03:53:02Z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ICV">
    <vt:lpwstr>2DF05DC8A3D44B37A0C887612D8FA3AD_12</vt:lpwstr>
  </property>
  <property fmtid="{D5CDD505-2E9C-101B-9397-08002B2CF9AE}" pid="5" name="KSOProductBuildVer">
    <vt:lpwstr>2052-11.1.0.14309</vt:lpwstr>
  </property>
</Properties>
</file>